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10" r:id="rId5"/>
    <p:sldMasterId id="2147483723" r:id="rId6"/>
    <p:sldMasterId id="2147483736" r:id="rId7"/>
    <p:sldMasterId id="2147483749" r:id="rId8"/>
    <p:sldMasterId id="2147483762" r:id="rId9"/>
    <p:sldMasterId id="2147483775" r:id="rId10"/>
    <p:sldMasterId id="2147483788" r:id="rId11"/>
    <p:sldMasterId id="2147483801" r:id="rId12"/>
    <p:sldMasterId id="2147483838" r:id="rId13"/>
    <p:sldMasterId id="2147483848" r:id="rId14"/>
    <p:sldMasterId id="2147483860" r:id="rId15"/>
  </p:sldMasterIdLst>
  <p:notesMasterIdLst>
    <p:notesMasterId r:id="rId34"/>
  </p:notesMasterIdLst>
  <p:handoutMasterIdLst>
    <p:handoutMasterId r:id="rId35"/>
  </p:handoutMasterIdLst>
  <p:sldIdLst>
    <p:sldId id="458" r:id="rId16"/>
    <p:sldId id="460" r:id="rId17"/>
    <p:sldId id="462" r:id="rId18"/>
    <p:sldId id="464" r:id="rId19"/>
    <p:sldId id="465" r:id="rId20"/>
    <p:sldId id="439" r:id="rId21"/>
    <p:sldId id="463" r:id="rId22"/>
    <p:sldId id="443" r:id="rId23"/>
    <p:sldId id="442" r:id="rId24"/>
    <p:sldId id="444" r:id="rId25"/>
    <p:sldId id="445" r:id="rId26"/>
    <p:sldId id="446" r:id="rId27"/>
    <p:sldId id="447" r:id="rId28"/>
    <p:sldId id="448" r:id="rId29"/>
    <p:sldId id="449" r:id="rId30"/>
    <p:sldId id="450" r:id="rId31"/>
    <p:sldId id="451" r:id="rId32"/>
    <p:sldId id="454" r:id="rId3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807"/>
    <a:srgbClr val="003B90"/>
    <a:srgbClr val="FF9933"/>
    <a:srgbClr val="C09702"/>
    <a:srgbClr val="0066CC"/>
    <a:srgbClr val="0099CC"/>
    <a:srgbClr val="FFCC66"/>
    <a:srgbClr val="FFCC00"/>
    <a:srgbClr val="00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 autoAdjust="0"/>
  </p:normalViewPr>
  <p:slideViewPr>
    <p:cSldViewPr>
      <p:cViewPr varScale="1">
        <p:scale>
          <a:sx n="74" d="100"/>
          <a:sy n="74" d="100"/>
        </p:scale>
        <p:origin x="12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3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3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CC703722-6A03-4863-A98B-400E21712916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0439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2AB1BE67-3665-48AA-915F-D9DF99F77ADB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7539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4036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A8D8C9AB-35FB-4A56-914A-8BB943EC363C}" type="datetime1">
              <a:rPr lang="zh-CN" altLang="en-US">
                <a:solidFill>
                  <a:srgbClr val="000000"/>
                </a:solidFill>
              </a:rPr>
              <a:pPr/>
              <a:t>2015/12/15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4037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0ABF0BD8-80CB-4F1D-A2A3-E4699F8AED49}" type="slidenum">
              <a:rPr lang="zh-CN" altLang="en-US">
                <a:solidFill>
                  <a:srgbClr val="000000"/>
                </a:solidFill>
              </a:rPr>
              <a:pPr/>
              <a:t>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5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-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96975"/>
            <a:ext cx="7772400" cy="1511300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429000"/>
            <a:ext cx="6400800" cy="10795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53188"/>
            <a:ext cx="21336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53188"/>
            <a:ext cx="28956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53188"/>
            <a:ext cx="21336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228C8-7239-4FE4-BFD5-26AFDEC91CF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87506-63C0-4C0A-8BFE-71762A765DF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1D960-A320-42D4-8384-C389A3916B54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2877-0DE0-4A24-BE79-B1DA234339B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519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11D-0ECD-4CCB-B022-292B56006DA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7036-AD97-4DC4-80FD-6CD285F6364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23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2968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968"/>
            <a:ext cx="5111750" cy="585289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A783-A607-4E07-8E6E-E5363F31538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4790B-AE13-4C99-8C20-FD4AD8523C4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918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328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779D-DFDE-456B-8DE3-CC5CC9BF20B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C619-A35B-4983-92DA-4685B8C651B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420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07F9-2198-445E-AFBF-65F9AC783AD2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8F1B-2009-4BB6-A071-D200A4EBB21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026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7745"/>
            <a:ext cx="2057400" cy="603487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745"/>
            <a:ext cx="6019800" cy="603487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20DB-C573-4A33-8A4B-D1E12295171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6E5A-E8AB-4F6E-9ED4-4AA713B410C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739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7746"/>
            <a:ext cx="8229600" cy="7554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7FD6-229F-411F-9176-DBA6330FAF6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15FA-3EAC-4219-AC8C-A881D896F9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75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27"/>
            <a:ext cx="7772400" cy="147062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7118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052" indent="0" algn="ctr">
              <a:buNone/>
              <a:defRPr/>
            </a:lvl2pPr>
            <a:lvl3pPr marL="914103" indent="0" algn="ctr">
              <a:buNone/>
              <a:defRPr/>
            </a:lvl3pPr>
            <a:lvl4pPr marL="1371155" indent="0" algn="ctr">
              <a:buNone/>
              <a:defRPr/>
            </a:lvl4pPr>
            <a:lvl5pPr marL="1828206" indent="0" algn="ctr">
              <a:buNone/>
              <a:defRPr/>
            </a:lvl5pPr>
            <a:lvl6pPr marL="2285257" indent="0" algn="ctr">
              <a:buNone/>
              <a:defRPr/>
            </a:lvl6pPr>
            <a:lvl7pPr marL="2742308" indent="0" algn="ctr">
              <a:buNone/>
              <a:defRPr/>
            </a:lvl7pPr>
            <a:lvl8pPr marL="3199360" indent="0" algn="ctr">
              <a:buNone/>
              <a:defRPr/>
            </a:lvl8pPr>
            <a:lvl9pPr marL="3656411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8D64-563B-4A9F-9649-42D7DC8B6FEC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FFA4-5191-47C4-887D-EAB1E64C7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33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C62A-E9CD-44FF-817D-A16B81DFE0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1980-10AE-43A4-A29D-A5BADD6AC1A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891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1EB0-2C3D-42EF-96CC-3BDF2AAF212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B8736-09AC-4495-B233-514835EAAAE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7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1463" y="1268413"/>
            <a:ext cx="2003425" cy="47529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11188" y="1268413"/>
            <a:ext cx="5857875" cy="47529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2AC59-6E1A-44CD-9CD6-B4C3B88D9FE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763D-829B-401A-B7BD-150A376562CD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8321-D113-4752-B21C-6F26DECF87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828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3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4112"/>
            <a:ext cx="4040188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4112"/>
            <a:ext cx="4041775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B60C-2264-4F58-8756-34FA24BC0C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C349-3160-4C20-8DB2-E8A5F7EE4DB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048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1D960-A320-42D4-8384-C389A3916B54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2877-0DE0-4A24-BE79-B1DA234339B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681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11D-0ECD-4CCB-B022-292B56006DA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7036-AD97-4DC4-80FD-6CD285F6364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845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2968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968"/>
            <a:ext cx="5111750" cy="585289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A783-A607-4E07-8E6E-E5363F31538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4790B-AE13-4C99-8C20-FD4AD8523C4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532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328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779D-DFDE-456B-8DE3-CC5CC9BF20B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C619-A35B-4983-92DA-4685B8C651B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32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07F9-2198-445E-AFBF-65F9AC783AD2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8F1B-2009-4BB6-A071-D200A4EBB21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283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7745"/>
            <a:ext cx="2057400" cy="603487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745"/>
            <a:ext cx="6019800" cy="603487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20DB-C573-4A33-8A4B-D1E12295171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6E5A-E8AB-4F6E-9ED4-4AA713B410C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030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7746"/>
            <a:ext cx="8229600" cy="7554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7FD6-229F-411F-9176-DBA6330FAF6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15FA-3EAC-4219-AC8C-A881D896F9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491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27"/>
            <a:ext cx="7772400" cy="147062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7118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052" indent="0" algn="ctr">
              <a:buNone/>
              <a:defRPr/>
            </a:lvl2pPr>
            <a:lvl3pPr marL="914103" indent="0" algn="ctr">
              <a:buNone/>
              <a:defRPr/>
            </a:lvl3pPr>
            <a:lvl4pPr marL="1371155" indent="0" algn="ctr">
              <a:buNone/>
              <a:defRPr/>
            </a:lvl4pPr>
            <a:lvl5pPr marL="1828206" indent="0" algn="ctr">
              <a:buNone/>
              <a:defRPr/>
            </a:lvl5pPr>
            <a:lvl6pPr marL="2285257" indent="0" algn="ctr">
              <a:buNone/>
              <a:defRPr/>
            </a:lvl6pPr>
            <a:lvl7pPr marL="2742308" indent="0" algn="ctr">
              <a:buNone/>
              <a:defRPr/>
            </a:lvl7pPr>
            <a:lvl8pPr marL="3199360" indent="0" algn="ctr">
              <a:buNone/>
              <a:defRPr/>
            </a:lvl8pPr>
            <a:lvl9pPr marL="3656411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8D64-563B-4A9F-9649-42D7DC8B6FEC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FFA4-5191-47C4-887D-EAB1E64C7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33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C62A-E9CD-44FF-817D-A16B81DFE0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1980-10AE-43A4-A29D-A5BADD6AC1A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754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1EB0-2C3D-42EF-96CC-3BDF2AAF212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B8736-09AC-4495-B233-514835EAAAE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084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763D-829B-401A-B7BD-150A376562CD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8321-D113-4752-B21C-6F26DECF87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176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3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4112"/>
            <a:ext cx="4040188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4112"/>
            <a:ext cx="4041775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B60C-2264-4F58-8756-34FA24BC0C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C349-3160-4C20-8DB2-E8A5F7EE4DB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077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1D960-A320-42D4-8384-C389A3916B54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2877-0DE0-4A24-BE79-B1DA234339B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369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11D-0ECD-4CCB-B022-292B56006DA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7036-AD97-4DC4-80FD-6CD285F6364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433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2968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968"/>
            <a:ext cx="5111750" cy="585289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A783-A607-4E07-8E6E-E5363F31538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4790B-AE13-4C99-8C20-FD4AD8523C4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616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328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779D-DFDE-456B-8DE3-CC5CC9BF20B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C619-A35B-4983-92DA-4685B8C651B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18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07F9-2198-445E-AFBF-65F9AC783AD2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8F1B-2009-4BB6-A071-D200A4EBB21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061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7745"/>
            <a:ext cx="2057400" cy="603487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745"/>
            <a:ext cx="6019800" cy="603487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20DB-C573-4A33-8A4B-D1E12295171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6E5A-E8AB-4F6E-9ED4-4AA713B410C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56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7746"/>
            <a:ext cx="8229600" cy="7554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7FD6-229F-411F-9176-DBA6330FAF6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15FA-3EAC-4219-AC8C-A881D896F9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53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27"/>
            <a:ext cx="7772400" cy="147062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7118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052" indent="0" algn="ctr">
              <a:buNone/>
              <a:defRPr/>
            </a:lvl2pPr>
            <a:lvl3pPr marL="914103" indent="0" algn="ctr">
              <a:buNone/>
              <a:defRPr/>
            </a:lvl3pPr>
            <a:lvl4pPr marL="1371155" indent="0" algn="ctr">
              <a:buNone/>
              <a:defRPr/>
            </a:lvl4pPr>
            <a:lvl5pPr marL="1828206" indent="0" algn="ctr">
              <a:buNone/>
              <a:defRPr/>
            </a:lvl5pPr>
            <a:lvl6pPr marL="2285257" indent="0" algn="ctr">
              <a:buNone/>
              <a:defRPr/>
            </a:lvl6pPr>
            <a:lvl7pPr marL="2742308" indent="0" algn="ctr">
              <a:buNone/>
              <a:defRPr/>
            </a:lvl7pPr>
            <a:lvl8pPr marL="3199360" indent="0" algn="ctr">
              <a:buNone/>
              <a:defRPr/>
            </a:lvl8pPr>
            <a:lvl9pPr marL="3656411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8D64-563B-4A9F-9649-42D7DC8B6FEC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FFA4-5191-47C4-887D-EAB1E64C7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0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C62A-E9CD-44FF-817D-A16B81DFE0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1980-10AE-43A4-A29D-A5BADD6AC1A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776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1EB0-2C3D-42EF-96CC-3BDF2AAF212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B8736-09AC-4495-B233-514835EAAAE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197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763D-829B-401A-B7BD-150A376562CD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8321-D113-4752-B21C-6F26DECF87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777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3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4112"/>
            <a:ext cx="4040188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4112"/>
            <a:ext cx="4041775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B60C-2264-4F58-8756-34FA24BC0C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C349-3160-4C20-8DB2-E8A5F7EE4DB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16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1D960-A320-42D4-8384-C389A3916B54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2877-0DE0-4A24-BE79-B1DA234339B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01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11D-0ECD-4CCB-B022-292B56006DA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7036-AD97-4DC4-80FD-6CD285F6364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438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2968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968"/>
            <a:ext cx="5111750" cy="585289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A783-A607-4E07-8E6E-E5363F31538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4790B-AE13-4C99-8C20-FD4AD8523C4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6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328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779D-DFDE-456B-8DE3-CC5CC9BF20B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C619-A35B-4983-92DA-4685B8C651B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44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07F9-2198-445E-AFBF-65F9AC783AD2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8F1B-2009-4BB6-A071-D200A4EBB21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578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7745"/>
            <a:ext cx="2057400" cy="603487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745"/>
            <a:ext cx="6019800" cy="603487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20DB-C573-4A33-8A4B-D1E12295171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6E5A-E8AB-4F6E-9ED4-4AA713B410C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686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7746"/>
            <a:ext cx="8229600" cy="7554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7FD6-229F-411F-9176-DBA6330FAF6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15FA-3EAC-4219-AC8C-A881D896F9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960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28"/>
            <a:ext cx="7772400" cy="147062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7125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195" indent="0" algn="ctr">
              <a:buNone/>
              <a:defRPr/>
            </a:lvl2pPr>
            <a:lvl3pPr marL="914391" indent="0" algn="ctr">
              <a:buNone/>
              <a:defRPr/>
            </a:lvl3pPr>
            <a:lvl4pPr marL="1371586" indent="0" algn="ctr">
              <a:buNone/>
              <a:defRPr/>
            </a:lvl4pPr>
            <a:lvl5pPr marL="1828782" indent="0" algn="ctr">
              <a:buNone/>
              <a:defRPr/>
            </a:lvl5pPr>
            <a:lvl6pPr marL="2285977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CBE80-251B-4B4D-861B-6FFD4285551C}" type="slidenum">
              <a:rPr lang="en-US" altLang="zh-CN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8890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A473D-8B6C-4AD1-B562-8DB9C7742B61}" type="slidenum">
              <a:rPr lang="en-US" altLang="zh-CN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92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58"/>
            <a:ext cx="7772400" cy="13605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404"/>
            <a:ext cx="7772400" cy="15002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5" indent="0">
              <a:buNone/>
              <a:defRPr sz="1800"/>
            </a:lvl2pPr>
            <a:lvl3pPr marL="914391" indent="0">
              <a:buNone/>
              <a:defRPr sz="1600"/>
            </a:lvl3pPr>
            <a:lvl4pPr marL="1371586" indent="0">
              <a:buNone/>
              <a:defRPr sz="1400"/>
            </a:lvl4pPr>
            <a:lvl5pPr marL="1828782" indent="0">
              <a:buNone/>
              <a:defRPr sz="1400"/>
            </a:lvl5pPr>
            <a:lvl6pPr marL="2285977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32328-4CCB-4300-91B4-4561684FFABA}" type="slidenum">
              <a:rPr lang="en-US" altLang="zh-CN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250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4265"/>
            <a:ext cx="4038600" cy="54783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34265"/>
            <a:ext cx="4038600" cy="54783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E3D20-5F4B-4165-B78C-AE95A2255478}" type="slidenum">
              <a:rPr lang="en-US" altLang="zh-CN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371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5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4115"/>
            <a:ext cx="4040188" cy="6411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6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7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64"/>
            <a:ext cx="4040188" cy="39505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534115"/>
            <a:ext cx="4041775" cy="6411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6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7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2175264"/>
            <a:ext cx="4041775" cy="39505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3C76D-8174-42D6-8341-DD62B2F18BAF}" type="slidenum">
              <a:rPr lang="en-US" altLang="zh-CN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673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26159-6AB2-4D24-8F70-C1072A059F30}" type="slidenum">
              <a:rPr lang="en-US" altLang="zh-CN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201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ED015-C3E2-4876-8A6B-40C28B974D3B}" type="slidenum">
              <a:rPr lang="en-US" altLang="zh-CN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01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2970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974"/>
            <a:ext cx="5111750" cy="58528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4659"/>
            <a:ext cx="3008313" cy="4691203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91" indent="0">
              <a:buNone/>
              <a:defRPr sz="1000"/>
            </a:lvl3pPr>
            <a:lvl4pPr marL="1371586" indent="0">
              <a:buNone/>
              <a:defRPr sz="900"/>
            </a:lvl4pPr>
            <a:lvl5pPr marL="1828782" indent="0">
              <a:buNone/>
              <a:defRPr sz="900"/>
            </a:lvl5pPr>
            <a:lvl6pPr marL="2285977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448B3-48BA-4892-A5E8-5672767EAAB8}" type="slidenum">
              <a:rPr lang="en-US" altLang="zh-CN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089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669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29791"/>
            <a:ext cx="7772400" cy="147066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514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548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266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032"/>
            <a:ext cx="7772400" cy="14992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253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371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431"/>
            <a:ext cx="404018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6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7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510"/>
            <a:ext cx="4040188" cy="39509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431"/>
            <a:ext cx="4041775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6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7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5510"/>
            <a:ext cx="4041775" cy="39509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154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673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250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7241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416"/>
            <a:ext cx="5111750" cy="58540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434466"/>
            <a:ext cx="3008313" cy="4692014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91" indent="0">
              <a:buNone/>
              <a:defRPr sz="1000"/>
            </a:lvl3pPr>
            <a:lvl4pPr marL="1371586" indent="0">
              <a:buNone/>
              <a:defRPr sz="900"/>
            </a:lvl4pPr>
            <a:lvl5pPr marL="1828782" indent="0">
              <a:buNone/>
              <a:defRPr sz="900"/>
            </a:lvl5pPr>
            <a:lvl6pPr marL="2285977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43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41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5" indent="0">
              <a:buNone/>
              <a:defRPr sz="2800"/>
            </a:lvl2pPr>
            <a:lvl3pPr marL="914391" indent="0">
              <a:buNone/>
              <a:defRPr sz="2400"/>
            </a:lvl3pPr>
            <a:lvl4pPr marL="1371586" indent="0">
              <a:buNone/>
              <a:defRPr sz="2000"/>
            </a:lvl4pPr>
            <a:lvl5pPr marL="1828782" indent="0">
              <a:buNone/>
              <a:defRPr sz="2000"/>
            </a:lvl5pPr>
            <a:lvl6pPr marL="2285977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291"/>
            <a:ext cx="5486400" cy="803911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91" indent="0">
              <a:buNone/>
              <a:defRPr sz="1000"/>
            </a:lvl3pPr>
            <a:lvl4pPr marL="1371586" indent="0">
              <a:buNone/>
              <a:defRPr sz="900"/>
            </a:lvl4pPr>
            <a:lvl5pPr marL="1828782" indent="0">
              <a:buNone/>
              <a:defRPr sz="900"/>
            </a:lvl5pPr>
            <a:lvl6pPr marL="2285977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426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929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320"/>
            <a:ext cx="2057400" cy="585216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320"/>
            <a:ext cx="6019800" cy="585216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675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29791"/>
            <a:ext cx="7772400" cy="147066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640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6907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266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032"/>
            <a:ext cx="7772400" cy="14992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820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91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431"/>
            <a:ext cx="404018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6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7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510"/>
            <a:ext cx="4040188" cy="39509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431"/>
            <a:ext cx="4041775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6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7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5510"/>
            <a:ext cx="4041775" cy="39509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001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582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85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7241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416"/>
            <a:ext cx="5111750" cy="58540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434466"/>
            <a:ext cx="3008313" cy="4692014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91" indent="0">
              <a:buNone/>
              <a:defRPr sz="1000"/>
            </a:lvl3pPr>
            <a:lvl4pPr marL="1371586" indent="0">
              <a:buNone/>
              <a:defRPr sz="900"/>
            </a:lvl4pPr>
            <a:lvl5pPr marL="1828782" indent="0">
              <a:buNone/>
              <a:defRPr sz="900"/>
            </a:lvl5pPr>
            <a:lvl6pPr marL="2285977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45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41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5" indent="0">
              <a:buNone/>
              <a:defRPr sz="2800"/>
            </a:lvl2pPr>
            <a:lvl3pPr marL="914391" indent="0">
              <a:buNone/>
              <a:defRPr sz="2400"/>
            </a:lvl3pPr>
            <a:lvl4pPr marL="1371586" indent="0">
              <a:buNone/>
              <a:defRPr sz="2000"/>
            </a:lvl4pPr>
            <a:lvl5pPr marL="1828782" indent="0">
              <a:buNone/>
              <a:defRPr sz="2000"/>
            </a:lvl5pPr>
            <a:lvl6pPr marL="2285977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291"/>
            <a:ext cx="5486400" cy="803911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91" indent="0">
              <a:buNone/>
              <a:defRPr sz="1000"/>
            </a:lvl3pPr>
            <a:lvl4pPr marL="1371586" indent="0">
              <a:buNone/>
              <a:defRPr sz="900"/>
            </a:lvl4pPr>
            <a:lvl5pPr marL="1828782" indent="0">
              <a:buNone/>
              <a:defRPr sz="900"/>
            </a:lvl5pPr>
            <a:lvl6pPr marL="2285977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61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337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320"/>
            <a:ext cx="2057400" cy="585216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320"/>
            <a:ext cx="6019800" cy="585216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93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30050-4F8E-4910-9D48-8ACE0426163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PPT-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71BD-C76F-4E4F-804D-B8118132CAD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 descr="PPT-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95EF2-4D57-4051-9CAD-13653632611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3"/>
            <a:ext cx="8229600" cy="658411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1404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F76B3-6AB2-48B9-B053-4EB2D226DBB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14348" y="152457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EABCD-D6CE-4F70-88F0-6E6030B72AC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33494"/>
            <a:ext cx="4038600" cy="519267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33494"/>
            <a:ext cx="4038600" cy="519267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DDB43-F7FF-4834-A638-E2EB3BE1165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52D6F-1AE9-461A-9ECF-ACC4AF88FAE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7B41C-A6D2-4856-AF3D-D42C1552868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9E57F-ECC6-4D21-A613-833066C0DB6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C7838-C3D3-4FA7-8F9E-88CA21D73AF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E935F-E973-45A4-A5F2-D94FE52C5EB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9F2F3-6E49-49F6-8160-B9804E85B9A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8EB93-644C-4B96-A5F8-77C96044B45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2E713-AC34-4D56-AABD-FDB6CCB3946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27"/>
            <a:ext cx="7772400" cy="147062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7118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052" indent="0" algn="ctr">
              <a:buNone/>
              <a:defRPr/>
            </a:lvl2pPr>
            <a:lvl3pPr marL="914103" indent="0" algn="ctr">
              <a:buNone/>
              <a:defRPr/>
            </a:lvl3pPr>
            <a:lvl4pPr marL="1371155" indent="0" algn="ctr">
              <a:buNone/>
              <a:defRPr/>
            </a:lvl4pPr>
            <a:lvl5pPr marL="1828206" indent="0" algn="ctr">
              <a:buNone/>
              <a:defRPr/>
            </a:lvl5pPr>
            <a:lvl6pPr marL="2285257" indent="0" algn="ctr">
              <a:buNone/>
              <a:defRPr/>
            </a:lvl6pPr>
            <a:lvl7pPr marL="2742308" indent="0" algn="ctr">
              <a:buNone/>
              <a:defRPr/>
            </a:lvl7pPr>
            <a:lvl8pPr marL="3199360" indent="0" algn="ctr">
              <a:buNone/>
              <a:defRPr/>
            </a:lvl8pPr>
            <a:lvl9pPr marL="3656411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8D64-563B-4A9F-9649-42D7DC8B6FEC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FFA4-5191-47C4-887D-EAB1E64C7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21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C62A-E9CD-44FF-817D-A16B81DFE0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1980-10AE-43A4-A29D-A5BADD6AC1A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79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1EB0-2C3D-42EF-96CC-3BDF2AAF212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B8736-09AC-4495-B233-514835EAAAE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75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763D-829B-401A-B7BD-150A376562CD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8321-D113-4752-B21C-6F26DECF87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18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3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4112"/>
            <a:ext cx="4040188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4112"/>
            <a:ext cx="4041775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B60C-2264-4F58-8756-34FA24BC0C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C349-3160-4C20-8DB2-E8A5F7EE4DB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6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11188" y="2276475"/>
            <a:ext cx="3924300" cy="374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87888" y="2276475"/>
            <a:ext cx="3925887" cy="374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4E5E1-1CF8-483D-9883-C1723F6647C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1D960-A320-42D4-8384-C389A3916B54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2877-0DE0-4A24-BE79-B1DA234339B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49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11D-0ECD-4CCB-B022-292B56006DA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7036-AD97-4DC4-80FD-6CD285F6364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32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2968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968"/>
            <a:ext cx="5111750" cy="585289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A783-A607-4E07-8E6E-E5363F31538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4790B-AE13-4C99-8C20-FD4AD8523C4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18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328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779D-DFDE-456B-8DE3-CC5CC9BF20B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C619-A35B-4983-92DA-4685B8C651B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59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07F9-2198-445E-AFBF-65F9AC783AD2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8F1B-2009-4BB6-A071-D200A4EBB21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5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7745"/>
            <a:ext cx="2057400" cy="603487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745"/>
            <a:ext cx="6019800" cy="603487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20DB-C573-4A33-8A4B-D1E12295171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6E5A-E8AB-4F6E-9ED4-4AA713B410C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38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7746"/>
            <a:ext cx="8229600" cy="7554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7FD6-229F-411F-9176-DBA6330FAF6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15FA-3EAC-4219-AC8C-A881D896F9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9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27"/>
            <a:ext cx="7772400" cy="147062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7118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052" indent="0" algn="ctr">
              <a:buNone/>
              <a:defRPr/>
            </a:lvl2pPr>
            <a:lvl3pPr marL="914103" indent="0" algn="ctr">
              <a:buNone/>
              <a:defRPr/>
            </a:lvl3pPr>
            <a:lvl4pPr marL="1371155" indent="0" algn="ctr">
              <a:buNone/>
              <a:defRPr/>
            </a:lvl4pPr>
            <a:lvl5pPr marL="1828206" indent="0" algn="ctr">
              <a:buNone/>
              <a:defRPr/>
            </a:lvl5pPr>
            <a:lvl6pPr marL="2285257" indent="0" algn="ctr">
              <a:buNone/>
              <a:defRPr/>
            </a:lvl6pPr>
            <a:lvl7pPr marL="2742308" indent="0" algn="ctr">
              <a:buNone/>
              <a:defRPr/>
            </a:lvl7pPr>
            <a:lvl8pPr marL="3199360" indent="0" algn="ctr">
              <a:buNone/>
              <a:defRPr/>
            </a:lvl8pPr>
            <a:lvl9pPr marL="3656411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8D64-563B-4A9F-9649-42D7DC8B6FEC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FFA4-5191-47C4-887D-EAB1E64C7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74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C62A-E9CD-44FF-817D-A16B81DFE0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1980-10AE-43A4-A29D-A5BADD6AC1A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83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1EB0-2C3D-42EF-96CC-3BDF2AAF212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B8736-09AC-4495-B233-514835EAAAE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6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D3FC9-3692-42D4-AEDD-1285DDBB4F7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763D-829B-401A-B7BD-150A376562CD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8321-D113-4752-B21C-6F26DECF87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733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3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4112"/>
            <a:ext cx="4040188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4112"/>
            <a:ext cx="4041775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B60C-2264-4F58-8756-34FA24BC0C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C349-3160-4C20-8DB2-E8A5F7EE4DB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80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1D960-A320-42D4-8384-C389A3916B54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2877-0DE0-4A24-BE79-B1DA234339B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0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11D-0ECD-4CCB-B022-292B56006DA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7036-AD97-4DC4-80FD-6CD285F6364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76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2968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968"/>
            <a:ext cx="5111750" cy="585289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A783-A607-4E07-8E6E-E5363F31538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4790B-AE13-4C99-8C20-FD4AD8523C4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88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328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779D-DFDE-456B-8DE3-CC5CC9BF20B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C619-A35B-4983-92DA-4685B8C651B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28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07F9-2198-445E-AFBF-65F9AC783AD2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8F1B-2009-4BB6-A071-D200A4EBB21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107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7745"/>
            <a:ext cx="2057400" cy="603487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745"/>
            <a:ext cx="6019800" cy="603487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20DB-C573-4A33-8A4B-D1E12295171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6E5A-E8AB-4F6E-9ED4-4AA713B410C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156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7746"/>
            <a:ext cx="8229600" cy="7554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7FD6-229F-411F-9176-DBA6330FAF6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15FA-3EAC-4219-AC8C-A881D896F9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08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27"/>
            <a:ext cx="7772400" cy="147062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7118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052" indent="0" algn="ctr">
              <a:buNone/>
              <a:defRPr/>
            </a:lvl2pPr>
            <a:lvl3pPr marL="914103" indent="0" algn="ctr">
              <a:buNone/>
              <a:defRPr/>
            </a:lvl3pPr>
            <a:lvl4pPr marL="1371155" indent="0" algn="ctr">
              <a:buNone/>
              <a:defRPr/>
            </a:lvl4pPr>
            <a:lvl5pPr marL="1828206" indent="0" algn="ctr">
              <a:buNone/>
              <a:defRPr/>
            </a:lvl5pPr>
            <a:lvl6pPr marL="2285257" indent="0" algn="ctr">
              <a:buNone/>
              <a:defRPr/>
            </a:lvl6pPr>
            <a:lvl7pPr marL="2742308" indent="0" algn="ctr">
              <a:buNone/>
              <a:defRPr/>
            </a:lvl7pPr>
            <a:lvl8pPr marL="3199360" indent="0" algn="ctr">
              <a:buNone/>
              <a:defRPr/>
            </a:lvl8pPr>
            <a:lvl9pPr marL="3656411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8D64-563B-4A9F-9649-42D7DC8B6FEC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FFA4-5191-47C4-887D-EAB1E64C7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DB80A-717C-477E-BD16-0A7E37729B3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C62A-E9CD-44FF-817D-A16B81DFE0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1980-10AE-43A4-A29D-A5BADD6AC1A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84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1EB0-2C3D-42EF-96CC-3BDF2AAF212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B8736-09AC-4495-B233-514835EAAAE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099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763D-829B-401A-B7BD-150A376562CD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8321-D113-4752-B21C-6F26DECF87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58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3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4112"/>
            <a:ext cx="4040188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4112"/>
            <a:ext cx="4041775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B60C-2264-4F58-8756-34FA24BC0C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C349-3160-4C20-8DB2-E8A5F7EE4DB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91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1D960-A320-42D4-8384-C389A3916B54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2877-0DE0-4A24-BE79-B1DA234339B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644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11D-0ECD-4CCB-B022-292B56006DA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7036-AD97-4DC4-80FD-6CD285F6364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18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2968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968"/>
            <a:ext cx="5111750" cy="585289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A783-A607-4E07-8E6E-E5363F31538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4790B-AE13-4C99-8C20-FD4AD8523C4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49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328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779D-DFDE-456B-8DE3-CC5CC9BF20B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C619-A35B-4983-92DA-4685B8C651B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314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07F9-2198-445E-AFBF-65F9AC783AD2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8F1B-2009-4BB6-A071-D200A4EBB21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039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7745"/>
            <a:ext cx="2057400" cy="603487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745"/>
            <a:ext cx="6019800" cy="603487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20DB-C573-4A33-8A4B-D1E12295171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6E5A-E8AB-4F6E-9ED4-4AA713B410C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7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07D38-FA94-4E2D-BCD9-0E372105591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7746"/>
            <a:ext cx="8229600" cy="7554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7FD6-229F-411F-9176-DBA6330FAF6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15FA-3EAC-4219-AC8C-A881D896F9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900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27"/>
            <a:ext cx="7772400" cy="147062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7118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052" indent="0" algn="ctr">
              <a:buNone/>
              <a:defRPr/>
            </a:lvl2pPr>
            <a:lvl3pPr marL="914103" indent="0" algn="ctr">
              <a:buNone/>
              <a:defRPr/>
            </a:lvl3pPr>
            <a:lvl4pPr marL="1371155" indent="0" algn="ctr">
              <a:buNone/>
              <a:defRPr/>
            </a:lvl4pPr>
            <a:lvl5pPr marL="1828206" indent="0" algn="ctr">
              <a:buNone/>
              <a:defRPr/>
            </a:lvl5pPr>
            <a:lvl6pPr marL="2285257" indent="0" algn="ctr">
              <a:buNone/>
              <a:defRPr/>
            </a:lvl6pPr>
            <a:lvl7pPr marL="2742308" indent="0" algn="ctr">
              <a:buNone/>
              <a:defRPr/>
            </a:lvl7pPr>
            <a:lvl8pPr marL="3199360" indent="0" algn="ctr">
              <a:buNone/>
              <a:defRPr/>
            </a:lvl8pPr>
            <a:lvl9pPr marL="3656411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8D64-563B-4A9F-9649-42D7DC8B6FEC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FFA4-5191-47C4-887D-EAB1E64C7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014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C62A-E9CD-44FF-817D-A16B81DFE0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1980-10AE-43A4-A29D-A5BADD6AC1A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21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1EB0-2C3D-42EF-96CC-3BDF2AAF212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B8736-09AC-4495-B233-514835EAAAE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620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763D-829B-401A-B7BD-150A376562CD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8321-D113-4752-B21C-6F26DECF87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121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3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4112"/>
            <a:ext cx="4040188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4112"/>
            <a:ext cx="4041775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B60C-2264-4F58-8756-34FA24BC0C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C349-3160-4C20-8DB2-E8A5F7EE4DB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19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1D960-A320-42D4-8384-C389A3916B54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2877-0DE0-4A24-BE79-B1DA234339B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052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11D-0ECD-4CCB-B022-292B56006DA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7036-AD97-4DC4-80FD-6CD285F6364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00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2968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968"/>
            <a:ext cx="5111750" cy="585289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A783-A607-4E07-8E6E-E5363F31538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4790B-AE13-4C99-8C20-FD4AD8523C4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942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328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779D-DFDE-456B-8DE3-CC5CC9BF20B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C619-A35B-4983-92DA-4685B8C651B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0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7181A-4E11-4395-B0FF-A53C11DE30D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07F9-2198-445E-AFBF-65F9AC783AD2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8F1B-2009-4BB6-A071-D200A4EBB21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46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7745"/>
            <a:ext cx="2057400" cy="603487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745"/>
            <a:ext cx="6019800" cy="603487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20DB-C573-4A33-8A4B-D1E12295171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6E5A-E8AB-4F6E-9ED4-4AA713B410C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152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7746"/>
            <a:ext cx="8229600" cy="7554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7FD6-229F-411F-9176-DBA6330FAF6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15FA-3EAC-4219-AC8C-A881D896F9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783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27"/>
            <a:ext cx="7772400" cy="147062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7118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052" indent="0" algn="ctr">
              <a:buNone/>
              <a:defRPr/>
            </a:lvl2pPr>
            <a:lvl3pPr marL="914103" indent="0" algn="ctr">
              <a:buNone/>
              <a:defRPr/>
            </a:lvl3pPr>
            <a:lvl4pPr marL="1371155" indent="0" algn="ctr">
              <a:buNone/>
              <a:defRPr/>
            </a:lvl4pPr>
            <a:lvl5pPr marL="1828206" indent="0" algn="ctr">
              <a:buNone/>
              <a:defRPr/>
            </a:lvl5pPr>
            <a:lvl6pPr marL="2285257" indent="0" algn="ctr">
              <a:buNone/>
              <a:defRPr/>
            </a:lvl6pPr>
            <a:lvl7pPr marL="2742308" indent="0" algn="ctr">
              <a:buNone/>
              <a:defRPr/>
            </a:lvl7pPr>
            <a:lvl8pPr marL="3199360" indent="0" algn="ctr">
              <a:buNone/>
              <a:defRPr/>
            </a:lvl8pPr>
            <a:lvl9pPr marL="3656411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8D64-563B-4A9F-9649-42D7DC8B6FEC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FFA4-5191-47C4-887D-EAB1E64C7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313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C62A-E9CD-44FF-817D-A16B81DFE0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1980-10AE-43A4-A29D-A5BADD6AC1A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041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1EB0-2C3D-42EF-96CC-3BDF2AAF212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B8736-09AC-4495-B233-514835EAAAE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777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763D-829B-401A-B7BD-150A376562CD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8321-D113-4752-B21C-6F26DECF87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022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3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4112"/>
            <a:ext cx="4040188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4112"/>
            <a:ext cx="4041775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B60C-2264-4F58-8756-34FA24BC0C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C349-3160-4C20-8DB2-E8A5F7EE4DB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085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1D960-A320-42D4-8384-C389A3916B54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2877-0DE0-4A24-BE79-B1DA234339B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891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11D-0ECD-4CCB-B022-292B56006DA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7036-AD97-4DC4-80FD-6CD285F6364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0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F17B-72D8-4428-97A6-A96472FDDAB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2968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968"/>
            <a:ext cx="5111750" cy="585289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A783-A607-4E07-8E6E-E5363F31538E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4790B-AE13-4C99-8C20-FD4AD8523C4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421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328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779D-DFDE-456B-8DE3-CC5CC9BF20B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C619-A35B-4983-92DA-4685B8C651B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984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07F9-2198-445E-AFBF-65F9AC783AD2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8F1B-2009-4BB6-A071-D200A4EBB21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758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7745"/>
            <a:ext cx="2057400" cy="603487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745"/>
            <a:ext cx="6019800" cy="603487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20DB-C573-4A33-8A4B-D1E12295171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6E5A-E8AB-4F6E-9ED4-4AA713B410C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617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7746"/>
            <a:ext cx="8229600" cy="7554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7FD6-229F-411F-9176-DBA6330FAF61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15FA-3EAC-4219-AC8C-A881D896F9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087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27"/>
            <a:ext cx="7772400" cy="147062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7118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052" indent="0" algn="ctr">
              <a:buNone/>
              <a:defRPr/>
            </a:lvl2pPr>
            <a:lvl3pPr marL="914103" indent="0" algn="ctr">
              <a:buNone/>
              <a:defRPr/>
            </a:lvl3pPr>
            <a:lvl4pPr marL="1371155" indent="0" algn="ctr">
              <a:buNone/>
              <a:defRPr/>
            </a:lvl4pPr>
            <a:lvl5pPr marL="1828206" indent="0" algn="ctr">
              <a:buNone/>
              <a:defRPr/>
            </a:lvl5pPr>
            <a:lvl6pPr marL="2285257" indent="0" algn="ctr">
              <a:buNone/>
              <a:defRPr/>
            </a:lvl6pPr>
            <a:lvl7pPr marL="2742308" indent="0" algn="ctr">
              <a:buNone/>
              <a:defRPr/>
            </a:lvl7pPr>
            <a:lvl8pPr marL="3199360" indent="0" algn="ctr">
              <a:buNone/>
              <a:defRPr/>
            </a:lvl8pPr>
            <a:lvl9pPr marL="3656411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8D64-563B-4A9F-9649-42D7DC8B6FEC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FFA4-5191-47C4-887D-EAB1E64C7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983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C62A-E9CD-44FF-817D-A16B81DFE0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1980-10AE-43A4-A29D-A5BADD6AC1A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003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1EB0-2C3D-42EF-96CC-3BDF2AAF212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B8736-09AC-4495-B233-514835EAAAE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454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34258"/>
            <a:ext cx="4038600" cy="547835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763D-829B-401A-B7BD-150A376562CD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8321-D113-4752-B21C-6F26DECF878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71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083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4112"/>
            <a:ext cx="4040188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4112"/>
            <a:ext cx="4041775" cy="64115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B60C-2264-4F58-8756-34FA24BC0C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C349-3160-4C20-8DB2-E8A5F7EE4DB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8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14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1-lin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97613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268413"/>
            <a:ext cx="8013700" cy="706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2276475"/>
            <a:ext cx="8002587" cy="3744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092825"/>
            <a:ext cx="2133600" cy="217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113" y="6092825"/>
            <a:ext cx="2895600" cy="215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92825"/>
            <a:ext cx="2133600" cy="215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72E9F21B-5AAC-47CA-A54B-FDAF0223FC17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948488" y="188913"/>
            <a:ext cx="1944687" cy="45720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rgbClr val="C0C0C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US" sz="2400" b="1">
                <a:latin typeface="黑体" pitchFamily="2" charset="-122"/>
                <a:ea typeface="黑体" pitchFamily="2" charset="-122"/>
              </a:rPr>
              <a:t>绝密▲</a:t>
            </a:r>
            <a:r>
              <a:rPr kumimoji="1" lang="en-US" altLang="zh-CN" sz="2400" b="1">
                <a:latin typeface="黑体" pitchFamily="2" charset="-122"/>
                <a:ea typeface="黑体" pitchFamily="2" charset="-122"/>
              </a:rPr>
              <a:t>5</a:t>
            </a:r>
            <a:r>
              <a:rPr kumimoji="1" lang="zh-CN" altLang="en-US" sz="2400" b="1">
                <a:latin typeface="黑体" pitchFamily="2" charset="-122"/>
                <a:ea typeface="黑体" pitchFamily="2" charset="-122"/>
              </a:rPr>
              <a:t>年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77746"/>
            <a:ext cx="8229600" cy="7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34258"/>
            <a:ext cx="8229600" cy="54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AA8D16-4F09-4C4C-A5C5-556B7186D708}" type="datetime1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504"/>
            <a:ext cx="2895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752199-BD6F-4A3F-A571-FAD8D6B8F05E}" type="slidenum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1" name="图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399"/>
            <a:ext cx="9144000" cy="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3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788" indent="-342788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709" indent="-285657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2629" indent="-228526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371155" algn="l" defTabSz="0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731" indent="-228526" algn="l" defTabSz="0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3783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0834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7886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4937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77746"/>
            <a:ext cx="8229600" cy="7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34258"/>
            <a:ext cx="8229600" cy="54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AA8D16-4F09-4C4C-A5C5-556B7186D708}" type="datetime1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504"/>
            <a:ext cx="2895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752199-BD6F-4A3F-A571-FAD8D6B8F05E}" type="slidenum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1" name="图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399"/>
            <a:ext cx="9144000" cy="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788" indent="-342788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709" indent="-285657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2629" indent="-228526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371155" algn="l" defTabSz="0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731" indent="-228526" algn="l" defTabSz="0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3783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0834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7886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4937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77746"/>
            <a:ext cx="8229600" cy="7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34258"/>
            <a:ext cx="8229600" cy="54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AA8D16-4F09-4C4C-A5C5-556B7186D708}" type="datetime1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504"/>
            <a:ext cx="2895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752199-BD6F-4A3F-A571-FAD8D6B8F05E}" type="slidenum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1" name="图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399"/>
            <a:ext cx="9144000" cy="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12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788" indent="-342788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709" indent="-285657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2629" indent="-228526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371155" algn="l" defTabSz="0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731" indent="-228526" algn="l" defTabSz="0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3783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0834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7886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4937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77748"/>
            <a:ext cx="8229600" cy="7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34265"/>
            <a:ext cx="8229600" cy="547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itchFamily="34" charset="0"/>
              </a:rPr>
              <a:t>第三级</a:t>
            </a:r>
          </a:p>
          <a:p>
            <a:pPr lvl="3"/>
            <a:endParaRPr lang="zh-CN" altLang="zh-CN" smtClean="0">
              <a:sym typeface="Calibri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508"/>
            <a:ext cx="2133600" cy="36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1"/>
                </a:solidFill>
                <a:sym typeface="Calibri" pitchFamily="34" charset="0"/>
              </a:defRPr>
            </a:lvl1pPr>
          </a:lstStyle>
          <a:p>
            <a:endParaRPr lang="en-US" altLang="zh-CN">
              <a:solidFill>
                <a:srgbClr val="FFFFFF"/>
              </a:solidFill>
              <a:latin typeface="Arial" pitchFamily="34" charset="0"/>
              <a:ea typeface="Gulim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508"/>
            <a:ext cx="2895600" cy="36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  <a:sym typeface="Calibri" pitchFamily="34" charset="0"/>
              </a:defRPr>
            </a:lvl1pPr>
          </a:lstStyle>
          <a:p>
            <a:endParaRPr lang="en-US" altLang="zh-CN">
              <a:solidFill>
                <a:srgbClr val="FFFFFF"/>
              </a:solidFill>
              <a:latin typeface="Arial" pitchFamily="34" charset="0"/>
              <a:ea typeface="Gulim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508"/>
            <a:ext cx="2133600" cy="36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fld id="{45C9A297-4969-4BA9-B405-402F3F7309A4}" type="slidenum">
              <a:rPr lang="en-US" altLang="zh-CN" smtClean="0">
                <a:solidFill>
                  <a:srgbClr val="FFFFFF"/>
                </a:solidFill>
                <a:latin typeface="Arial" pitchFamily="34" charset="0"/>
                <a:ea typeface="Gulim"/>
              </a:rPr>
              <a:pPr/>
              <a:t>‹#›</a:t>
            </a:fld>
            <a:endParaRPr lang="en-US" altLang="zh-CN">
              <a:solidFill>
                <a:srgbClr val="FFFFFF"/>
              </a:solidFill>
              <a:latin typeface="Arial" pitchFamily="34" charset="0"/>
              <a:ea typeface="Gulim"/>
            </a:endParaRPr>
          </a:p>
        </p:txBody>
      </p:sp>
      <p:pic>
        <p:nvPicPr>
          <p:cNvPr id="1031" name="图片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399"/>
            <a:ext cx="9144000" cy="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66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B90"/>
          </a:solidFill>
          <a:latin typeface="+mj-lt"/>
          <a:ea typeface="+mj-ea"/>
          <a:cs typeface="+mj-cs"/>
          <a:sym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5pPr>
      <a:lvl6pPr marL="457195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914391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137158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182878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897" indent="-342897" algn="l" defTabSz="0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6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43" indent="-285747" algn="l" defTabSz="0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6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2989" indent="-228598" algn="l" defTabSz="0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371586" algn="l" defTabSz="0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379" indent="-228598" algn="l" defTabSz="0" rtl="0" eaLnBrk="1" fontAlgn="base" hangingPunct="1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575" indent="-228598" algn="l" defTabSz="0" rtl="0" eaLnBrk="1" fontAlgn="base" hangingPunct="1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770" indent="-228598" algn="l" defTabSz="0" rtl="0" eaLnBrk="1" fontAlgn="base" hangingPunct="1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8966" indent="-228598" algn="l" defTabSz="0" rtl="0" eaLnBrk="1" fontAlgn="base" hangingPunct="1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161" indent="-228598" algn="l" defTabSz="0" rtl="0" eaLnBrk="1" fontAlgn="base" hangingPunct="1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96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defTabSz="9143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7" indent="-342897" algn="l" defTabSz="9143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defTabSz="9143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8" algn="l" defTabSz="9143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9935E-A0DC-4FEC-8FE7-133032D497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/>
              <a:t>2015/12/15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FF66A-47BF-4D81-B776-C8B0335E4FA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1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9143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7" indent="-342897" algn="l" defTabSz="9143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defTabSz="9143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8" algn="l" defTabSz="9143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1-contents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6948488" y="188913"/>
            <a:ext cx="1944687" cy="45720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rgbClr val="C0C0C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US" sz="2400" b="1">
                <a:latin typeface="黑体" pitchFamily="2" charset="-122"/>
                <a:ea typeface="黑体" pitchFamily="2" charset="-122"/>
              </a:rPr>
              <a:t>绝密▲</a:t>
            </a:r>
            <a:r>
              <a:rPr kumimoji="1" lang="en-US" altLang="zh-CN" sz="2400" b="1">
                <a:latin typeface="黑体" pitchFamily="2" charset="-122"/>
                <a:ea typeface="黑体" pitchFamily="2" charset="-122"/>
              </a:rPr>
              <a:t>5</a:t>
            </a:r>
            <a:r>
              <a:rPr kumimoji="1" lang="zh-CN" altLang="en-US" sz="2400" b="1">
                <a:latin typeface="黑体" pitchFamily="2" charset="-122"/>
                <a:ea typeface="黑体" pitchFamily="2" charset="-122"/>
              </a:rPr>
              <a:t>年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350000"/>
            <a:ext cx="91440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标题占位符 1"/>
          <p:cNvSpPr>
            <a:spLocks noGrp="1"/>
          </p:cNvSpPr>
          <p:nvPr>
            <p:ph type="title"/>
          </p:nvPr>
        </p:nvSpPr>
        <p:spPr bwMode="auto">
          <a:xfrm>
            <a:off x="446088" y="274638"/>
            <a:ext cx="8229600" cy="755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5364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927100"/>
            <a:ext cx="8229600" cy="5478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3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3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35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chemeClr val="bg1"/>
                </a:solidFill>
                <a:ea typeface="宋体" charset="-122"/>
              </a:defRPr>
            </a:lvl1pPr>
          </a:lstStyle>
          <a:p>
            <a:pPr>
              <a:defRPr/>
            </a:pPr>
            <a:fld id="{96A344EB-F46C-438F-80BB-BDA50C31A5A9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03B90"/>
          </a:solidFill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B90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B90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B90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B90"/>
          </a:solidFill>
          <a:latin typeface="微软雅黑" pitchFamily="34" charset="-122"/>
          <a:ea typeface="微软雅黑" pitchFamily="34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2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2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77746"/>
            <a:ext cx="8229600" cy="7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34258"/>
            <a:ext cx="8229600" cy="54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AA8D16-4F09-4C4C-A5C5-556B7186D708}" type="datetime1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504"/>
            <a:ext cx="2895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752199-BD6F-4A3F-A571-FAD8D6B8F05E}" type="slidenum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1" name="图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399"/>
            <a:ext cx="9144000" cy="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90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788" indent="-342788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709" indent="-285657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2629" indent="-228526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371155" algn="l" defTabSz="0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731" indent="-228526" algn="l" defTabSz="0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3783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0834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7886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4937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77746"/>
            <a:ext cx="8229600" cy="7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34258"/>
            <a:ext cx="8229600" cy="54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AA8D16-4F09-4C4C-A5C5-556B7186D708}" type="datetime1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504"/>
            <a:ext cx="2895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752199-BD6F-4A3F-A571-FAD8D6B8F05E}" type="slidenum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1" name="图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399"/>
            <a:ext cx="9144000" cy="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14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788" indent="-342788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709" indent="-285657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2629" indent="-228526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371155" algn="l" defTabSz="0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731" indent="-228526" algn="l" defTabSz="0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3783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0834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7886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4937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77746"/>
            <a:ext cx="8229600" cy="7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34258"/>
            <a:ext cx="8229600" cy="54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AA8D16-4F09-4C4C-A5C5-556B7186D708}" type="datetime1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504"/>
            <a:ext cx="2895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752199-BD6F-4A3F-A571-FAD8D6B8F05E}" type="slidenum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1" name="图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399"/>
            <a:ext cx="9144000" cy="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54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788" indent="-342788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709" indent="-285657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2629" indent="-228526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371155" algn="l" defTabSz="0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731" indent="-228526" algn="l" defTabSz="0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3783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0834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7886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4937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77746"/>
            <a:ext cx="8229600" cy="7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34258"/>
            <a:ext cx="8229600" cy="54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AA8D16-4F09-4C4C-A5C5-556B7186D708}" type="datetime1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504"/>
            <a:ext cx="2895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752199-BD6F-4A3F-A571-FAD8D6B8F05E}" type="slidenum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1" name="图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399"/>
            <a:ext cx="9144000" cy="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1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788" indent="-342788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709" indent="-285657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2629" indent="-228526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371155" algn="l" defTabSz="0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731" indent="-228526" algn="l" defTabSz="0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3783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0834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7886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4937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77746"/>
            <a:ext cx="8229600" cy="7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34258"/>
            <a:ext cx="8229600" cy="54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AA8D16-4F09-4C4C-A5C5-556B7186D708}" type="datetime1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504"/>
            <a:ext cx="2895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752199-BD6F-4A3F-A571-FAD8D6B8F05E}" type="slidenum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1" name="图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399"/>
            <a:ext cx="9144000" cy="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69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788" indent="-342788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709" indent="-285657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2629" indent="-228526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371155" algn="l" defTabSz="0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731" indent="-228526" algn="l" defTabSz="0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3783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0834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7886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4937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77746"/>
            <a:ext cx="8229600" cy="75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34258"/>
            <a:ext cx="8229600" cy="54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AA8D16-4F09-4C4C-A5C5-556B7186D708}" type="datetime1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504"/>
            <a:ext cx="2895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  <a:ea typeface="宋体" panose="02010600030101010101" pitchFamily="2" charset="-122"/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504"/>
            <a:ext cx="21336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9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752199-BD6F-4A3F-A571-FAD8D6B8F05E}" type="slidenum">
              <a:rPr lang="zh-CN" altLang="en-US">
                <a:solidFill>
                  <a:srgbClr val="FFFFFF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zh-CN" altLang="en-US" sz="1799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1" name="图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399"/>
            <a:ext cx="9144000" cy="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68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003B90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788" indent="-342788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709" indent="-285657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2629" indent="-228526" algn="l" defTabSz="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371155" algn="l" defTabSz="0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731" indent="-228526" algn="l" defTabSz="0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3783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0834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7886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4937" indent="-228526" algn="l" defTabSz="0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40"/>
            <a:ext cx="9143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3568" y="568521"/>
            <a:ext cx="8635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003B9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User-friendly Design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196752"/>
            <a:ext cx="4165077" cy="24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内容占位符 3"/>
          <p:cNvSpPr txBox="1">
            <a:spLocks/>
          </p:cNvSpPr>
          <p:nvPr/>
        </p:nvSpPr>
        <p:spPr>
          <a:xfrm>
            <a:off x="683568" y="1196752"/>
            <a:ext cx="5544616" cy="302433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Single-page menu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Easy to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access to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important measurement functions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screen employs powerful cursor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–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assisted measurements. Data and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waveforms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can be displayed on the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screen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simultaneously.</a:t>
            </a:r>
            <a:endParaRPr lang="zh-C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Four traces are classified by color,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</a:p>
          <a:p>
            <a:pPr marL="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helps users to distinguish appropriate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spectra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changes.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11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4437" y="817578"/>
            <a:ext cx="8635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2000" dirty="0">
                <a:solidFill>
                  <a:srgbClr val="003B90"/>
                </a:solidFill>
              </a:rPr>
              <a:t>10 Hz Minimum Resolution Bandwidth (RBW)</a:t>
            </a:r>
          </a:p>
          <a:p>
            <a:r>
              <a:rPr lang="en-US" altLang="zh-CN" sz="2000" dirty="0" smtClean="0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323528" y="1700808"/>
            <a:ext cx="8002587" cy="13681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 RBW of 10Hz makes it easy to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clearly </a:t>
            </a:r>
          </a:p>
          <a:p>
            <a:pPr marL="0" indent="0" eaLnBrk="1" hangingPunct="1">
              <a:buNone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 separate the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two input signals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on the display.</a:t>
            </a:r>
            <a:endParaRPr lang="zh-CN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RBW is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the 3dB bandwidth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 the IF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filter 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Gaussian,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equivalent noise bandwidth,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Shape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factor, S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weep speed.</a:t>
            </a:r>
          </a:p>
          <a:p>
            <a:pPr eaLnBrk="1" hangingPunct="1"/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FontTx/>
              <a:buNone/>
            </a:pPr>
            <a:endParaRPr lang="en-US" altLang="zh-CN" dirty="0" smtClean="0"/>
          </a:p>
          <a:p>
            <a:pPr eaLnBrk="1" hangingPunct="1"/>
            <a:endParaRPr lang="zh-CN" altLang="en-US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74" y="1700808"/>
            <a:ext cx="4173528" cy="24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32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880954" y="251672"/>
            <a:ext cx="8507288" cy="43204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ts val="3000"/>
              </a:lnSpc>
            </a:pPr>
            <a:r>
              <a:rPr lang="en-US" altLang="zh-CN" sz="2000" b="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DANL= -161 </a:t>
            </a:r>
            <a:r>
              <a:rPr lang="en-US" altLang="zh-CN" sz="2000" b="0" dirty="0" err="1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dBm</a:t>
            </a:r>
            <a:r>
              <a:rPr lang="en-US" altLang="zh-CN" sz="2000" b="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/Hz (Normalized to 1 </a:t>
            </a:r>
            <a:r>
              <a:rPr lang="en-US" altLang="zh-CN" sz="2000" b="0" dirty="0" err="1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hz</a:t>
            </a:r>
            <a:r>
              <a:rPr lang="en-US" altLang="zh-CN" sz="2000" b="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892696" y="757779"/>
            <a:ext cx="8002587" cy="8910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Built in high-performance RF front-end, SSA3000X series offer low background noise,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 and a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standard built-in preamplifier. The overall high sensitivity improves weak signal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monitoring.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  <a:p>
            <a:pPr marL="0" indent="0" eaLnBrk="1" hangingPunct="1">
              <a:buNone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FontTx/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zh-CN" altLang="en-US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1" y="1722937"/>
            <a:ext cx="7264417" cy="425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512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99592" y="332656"/>
            <a:ext cx="756084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3B90"/>
                </a:solidFill>
              </a:rPr>
              <a:t>Phase noise -98 </a:t>
            </a:r>
            <a:r>
              <a:rPr lang="en-US" altLang="zh-CN" dirty="0" err="1" smtClean="0">
                <a:solidFill>
                  <a:srgbClr val="003B90"/>
                </a:solidFill>
              </a:rPr>
              <a:t>dBc</a:t>
            </a:r>
            <a:r>
              <a:rPr lang="en-US" altLang="zh-CN" dirty="0" smtClean="0">
                <a:solidFill>
                  <a:srgbClr val="003B90"/>
                </a:solidFill>
              </a:rPr>
              <a:t>/Hz @</a:t>
            </a:r>
            <a:r>
              <a:rPr lang="en-US" altLang="zh-CN" dirty="0">
                <a:solidFill>
                  <a:srgbClr val="003B90"/>
                </a:solidFill>
              </a:rPr>
              <a:t>1 </a:t>
            </a:r>
            <a:r>
              <a:rPr lang="en-US" altLang="zh-CN" dirty="0" smtClean="0">
                <a:solidFill>
                  <a:srgbClr val="003B90"/>
                </a:solidFill>
              </a:rPr>
              <a:t>GHz / offset </a:t>
            </a:r>
            <a:r>
              <a:rPr lang="en-US" altLang="zh-CN" dirty="0">
                <a:solidFill>
                  <a:srgbClr val="003B90"/>
                </a:solidFill>
              </a:rPr>
              <a:t>10 </a:t>
            </a:r>
            <a:r>
              <a:rPr lang="en-US" altLang="zh-CN" dirty="0" smtClean="0">
                <a:solidFill>
                  <a:srgbClr val="003B90"/>
                </a:solidFill>
              </a:rPr>
              <a:t>kHz</a:t>
            </a:r>
          </a:p>
          <a:p>
            <a:endParaRPr lang="en-US" altLang="zh-CN" dirty="0">
              <a:solidFill>
                <a:srgbClr val="003B9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646" y="1654870"/>
            <a:ext cx="7114708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899592" y="925240"/>
            <a:ext cx="8002587" cy="8910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Excellent </a:t>
            </a:r>
            <a:r>
              <a:rPr lang="en-US" altLang="zh-CN" dirty="0"/>
              <a:t>phase noise performance enables users to evaluate most synthesizers </a:t>
            </a:r>
          </a:p>
          <a:p>
            <a:pPr marL="0" indent="0">
              <a:buNone/>
            </a:pPr>
            <a:r>
              <a:rPr lang="en-US" altLang="zh-CN" dirty="0" smtClean="0"/>
              <a:t>       and signal </a:t>
            </a:r>
            <a:r>
              <a:rPr lang="en-US" altLang="zh-CN" dirty="0"/>
              <a:t>generators.</a:t>
            </a:r>
            <a:endParaRPr lang="zh-CN" altLang="zh-CN" dirty="0"/>
          </a:p>
          <a:p>
            <a:pPr marL="0" lvl="1"/>
            <a:endParaRPr lang="zh-CN" altLang="en-US" dirty="0"/>
          </a:p>
          <a:p>
            <a:pPr marL="0" indent="0" eaLnBrk="1" hangingPunct="1">
              <a:buNone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FontTx/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7859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27584" y="242477"/>
            <a:ext cx="8496944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3B90"/>
                </a:solidFill>
              </a:rPr>
              <a:t>Demodulation at the zero </a:t>
            </a:r>
            <a:r>
              <a:rPr lang="en-US" altLang="zh-CN" dirty="0" smtClean="0">
                <a:solidFill>
                  <a:srgbClr val="003B90"/>
                </a:solidFill>
              </a:rPr>
              <a:t>span setting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645" y="1806253"/>
            <a:ext cx="7114709" cy="416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827584" y="689633"/>
            <a:ext cx="8002587" cy="108318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When </a:t>
            </a:r>
            <a:r>
              <a:rPr lang="en-US" altLang="zh-CN" dirty="0"/>
              <a:t>the spectrum analyzer is set at zero span, the detector can demodulate the 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input </a:t>
            </a:r>
            <a:r>
              <a:rPr lang="en-US" altLang="zh-CN" dirty="0"/>
              <a:t>signal </a:t>
            </a:r>
            <a:r>
              <a:rPr lang="en-US" altLang="zh-CN" dirty="0" smtClean="0"/>
              <a:t>enabling </a:t>
            </a:r>
            <a:r>
              <a:rPr lang="en-US" altLang="zh-CN" dirty="0"/>
              <a:t>users to observe the modulated signals on screen over time. 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The </a:t>
            </a:r>
            <a:r>
              <a:rPr lang="en-US" altLang="zh-CN" dirty="0"/>
              <a:t>SSA3000X includes </a:t>
            </a:r>
            <a:r>
              <a:rPr lang="en-US" altLang="zh-CN" dirty="0" smtClean="0"/>
              <a:t>a </a:t>
            </a:r>
            <a:r>
              <a:rPr lang="en-US" altLang="zh-CN" dirty="0"/>
              <a:t>front panel audio output jack for listening to AM and </a:t>
            </a:r>
            <a:r>
              <a:rPr lang="en-US" altLang="zh-CN" dirty="0" smtClean="0"/>
              <a:t>FM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</a:t>
            </a:r>
            <a:r>
              <a:rPr lang="en-US" altLang="zh-CN" dirty="0"/>
              <a:t>demodulated signals.</a:t>
            </a:r>
            <a:endParaRPr lang="zh-CN" altLang="zh-CN" dirty="0"/>
          </a:p>
          <a:p>
            <a:pPr marL="0" indent="0">
              <a:buNone/>
            </a:pPr>
            <a:endParaRPr lang="zh-CN" altLang="en-US" dirty="0"/>
          </a:p>
          <a:p>
            <a:pPr marL="0" indent="0" eaLnBrk="1" hangingPunct="1">
              <a:buNone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marL="0" indent="0" eaLnBrk="1" hangingPunct="1">
              <a:buNone/>
            </a:pPr>
            <a:endParaRPr lang="en-US" altLang="zh-CN" dirty="0" smtClean="0"/>
          </a:p>
          <a:p>
            <a:pPr marL="0" indent="0" eaLnBrk="1" hangingPunct="1">
              <a:buFontTx/>
              <a:buNone/>
            </a:pPr>
            <a:endParaRPr lang="en-US" altLang="zh-CN" dirty="0" smtClean="0"/>
          </a:p>
          <a:p>
            <a:pPr marL="0" indent="0" eaLnBrk="1" hangingPunct="1">
              <a:buNone/>
            </a:pP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2313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3568" y="490060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3B90"/>
                </a:solidFill>
              </a:rPr>
              <a:t>Advanced Power </a:t>
            </a:r>
            <a:r>
              <a:rPr lang="en-US" altLang="zh-CN" sz="2000" dirty="0" smtClean="0">
                <a:solidFill>
                  <a:srgbClr val="003B90"/>
                </a:solidFill>
              </a:rPr>
              <a:t>Measurement</a:t>
            </a:r>
            <a:endParaRPr lang="zh-CN" altLang="en-US" sz="2000" dirty="0">
              <a:solidFill>
                <a:srgbClr val="003B90"/>
              </a:solidFill>
            </a:endParaRPr>
          </a:p>
        </p:txBody>
      </p:sp>
      <p:pic>
        <p:nvPicPr>
          <p:cNvPr id="6" name="Picture 6" descr="C:\Documents and Settings\Administrator\桌面\SSA3000X截图\ChPower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8986" y="1458350"/>
            <a:ext cx="367823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Administrator\桌面\SSA3000X截图\OBW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026717"/>
            <a:ext cx="3714776" cy="2176627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2031676" y="10748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ACPR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940152" y="104580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Channel Power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547664" y="359002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Occupied Bandwidth</a:t>
            </a:r>
            <a:endParaRPr lang="zh-CN" altLang="en-US" dirty="0"/>
          </a:p>
        </p:txBody>
      </p:sp>
      <p:pic>
        <p:nvPicPr>
          <p:cNvPr id="11" name="Picture 4" descr="C:\Documents and Settings\Administrator\桌面\SSA3000X截图\T-Power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9598" y="4026717"/>
            <a:ext cx="3657625" cy="2143140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5796136" y="3657385"/>
            <a:ext cx="288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Time-Domain Power 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40" y="1458487"/>
            <a:ext cx="3695344" cy="21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3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47774" y="533594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3B90"/>
                </a:solidFill>
              </a:rPr>
              <a:t>Reflection measurement</a:t>
            </a:r>
            <a:endParaRPr lang="zh-CN" altLang="en-US" sz="2000" dirty="0">
              <a:solidFill>
                <a:srgbClr val="003B90"/>
              </a:solidFill>
            </a:endParaRPr>
          </a:p>
        </p:txBody>
      </p:sp>
      <p:sp>
        <p:nvSpPr>
          <p:cNvPr id="5" name="内容占位符 3"/>
          <p:cNvSpPr txBox="1">
            <a:spLocks/>
          </p:cNvSpPr>
          <p:nvPr/>
        </p:nvSpPr>
        <p:spPr>
          <a:xfrm>
            <a:off x="676942" y="1108051"/>
            <a:ext cx="8229600" cy="6286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The optional reflector kit can easily measure S21, S11, and acquire characteristic curve of the Return Loss and VSWR.</a:t>
            </a:r>
            <a:endParaRPr lang="zh-CN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9" y="1765778"/>
            <a:ext cx="7162162" cy="419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7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554470" y="260648"/>
            <a:ext cx="8013700" cy="70643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000" b="0" dirty="0" smtClean="0"/>
              <a:t>EMI </a:t>
            </a:r>
            <a:r>
              <a:rPr lang="en-US" altLang="zh-CN" sz="2000" b="0" dirty="0"/>
              <a:t>Pre-compliance Measurement</a:t>
            </a:r>
          </a:p>
          <a:p>
            <a:pPr eaLnBrk="1" hangingPunct="1"/>
            <a:endParaRPr lang="zh-CN" altLang="en-US" sz="2000" b="0" dirty="0" smtClean="0"/>
          </a:p>
        </p:txBody>
      </p:sp>
      <p:sp>
        <p:nvSpPr>
          <p:cNvPr id="4" name="内容占位符 3"/>
          <p:cNvSpPr txBox="1">
            <a:spLocks/>
          </p:cNvSpPr>
          <p:nvPr/>
        </p:nvSpPr>
        <p:spPr>
          <a:xfrm>
            <a:off x="584281" y="692309"/>
            <a:ext cx="8229600" cy="5313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EMI filter (</a:t>
            </a:r>
            <a:r>
              <a:rPr lang="en-US" altLang="zh-CN" dirty="0"/>
              <a:t>200 Hz, 9 kHz, 120 kHz, -6 dB bandwidth</a:t>
            </a:r>
            <a:r>
              <a:rPr lang="en-US" altLang="zh-CN" dirty="0" smtClean="0"/>
              <a:t>)</a:t>
            </a:r>
          </a:p>
          <a:p>
            <a:r>
              <a:rPr lang="en-US" altLang="zh-CN" dirty="0"/>
              <a:t>Quasi-peak </a:t>
            </a:r>
            <a:r>
              <a:rPr lang="en-US" altLang="zh-CN" dirty="0" smtClean="0"/>
              <a:t>detector</a:t>
            </a:r>
          </a:p>
          <a:p>
            <a:r>
              <a:rPr lang="en-US" altLang="zh-CN" dirty="0" smtClean="0"/>
              <a:t>Follow CISPR 16</a:t>
            </a:r>
          </a:p>
          <a:p>
            <a:r>
              <a:rPr lang="en-US" altLang="zh-CN" dirty="0"/>
              <a:t>Importing stored limit </a:t>
            </a:r>
            <a:r>
              <a:rPr lang="en-US" altLang="zh-CN" dirty="0" smtClean="0"/>
              <a:t>templates</a:t>
            </a:r>
            <a:r>
              <a:rPr lang="en-US" altLang="zh-CN" dirty="0"/>
              <a:t> </a:t>
            </a:r>
            <a:r>
              <a:rPr lang="en-US" altLang="zh-CN" dirty="0" smtClean="0"/>
              <a:t>makes </a:t>
            </a:r>
            <a:r>
              <a:rPr lang="en-US" altLang="zh-CN" dirty="0"/>
              <a:t>it easy to evaluate 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EMI </a:t>
            </a:r>
            <a:r>
              <a:rPr lang="en-US" altLang="zh-CN" dirty="0"/>
              <a:t>levels for pre-compliance testing.</a:t>
            </a:r>
            <a:endParaRPr lang="zh-CN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44" y="2223954"/>
            <a:ext cx="6486712" cy="38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410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312864" y="2894542"/>
            <a:ext cx="64960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1289053" y="2573074"/>
            <a:ext cx="6550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zh-CN" altLang="en-US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用创新的思维管理企业！！</a:t>
            </a:r>
            <a:endParaRPr lang="zh-CN" altLang="en-US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763688" y="3616600"/>
            <a:ext cx="53644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80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Thank You!</a:t>
            </a:r>
            <a:endParaRPr lang="zh-CN" altLang="en-US" sz="80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312864" y="4884807"/>
            <a:ext cx="6496050" cy="0"/>
          </a:xfrm>
          <a:prstGeom prst="line">
            <a:avLst/>
          </a:prstGeom>
          <a:ln>
            <a:solidFill>
              <a:srgbClr val="211E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312864" y="2886068"/>
            <a:ext cx="64960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575600" y="4978169"/>
            <a:ext cx="857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E25E0C"/>
                </a:solidFill>
                <a:latin typeface="Arial" pitchFamily="34" charset="0"/>
                <a:ea typeface="Gulim"/>
              </a:rPr>
              <a:t>To Provide Every Engineer Worldwide With Professional </a:t>
            </a:r>
            <a:r>
              <a:rPr lang="en-US" altLang="zh-CN" b="1" dirty="0" smtClean="0">
                <a:solidFill>
                  <a:srgbClr val="E25E0C"/>
                </a:solidFill>
                <a:latin typeface="Arial" pitchFamily="34" charset="0"/>
                <a:ea typeface="Gulim"/>
              </a:rPr>
              <a:t>T&amp;M Instruments</a:t>
            </a:r>
            <a:endParaRPr lang="zh-CN" altLang="en-US" b="1" dirty="0">
              <a:solidFill>
                <a:srgbClr val="E25E0C"/>
              </a:solidFill>
              <a:latin typeface="Arial" pitchFamily="34" charset="0"/>
              <a:ea typeface="Gulim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4542"/>
            <a:ext cx="9144000" cy="24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7624" y="69269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 smtClean="0">
                <a:solidFill>
                  <a:srgbClr val="003B90"/>
                </a:solidFill>
              </a:rPr>
              <a:t>SSA3000X </a:t>
            </a:r>
            <a:r>
              <a:rPr lang="en-US" altLang="zh-CN" sz="3200" dirty="0" smtClean="0">
                <a:solidFill>
                  <a:srgbClr val="003B90"/>
                </a:solidFill>
              </a:rPr>
              <a:t>series</a:t>
            </a:r>
            <a:r>
              <a:rPr lang="en-US" altLang="zh-CN" sz="3200" i="1" dirty="0" smtClean="0">
                <a:solidFill>
                  <a:srgbClr val="003B90"/>
                </a:solidFill>
              </a:rPr>
              <a:t> </a:t>
            </a:r>
            <a:r>
              <a:rPr lang="en-US" altLang="zh-CN" sz="2800" dirty="0" smtClean="0">
                <a:solidFill>
                  <a:srgbClr val="003B90"/>
                </a:solidFill>
              </a:rPr>
              <a:t>Spectrum Analyzer</a:t>
            </a:r>
            <a:endParaRPr lang="zh-CN" altLang="en-US" sz="2800" dirty="0">
              <a:solidFill>
                <a:srgbClr val="003B9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834" y="116632"/>
            <a:ext cx="9446834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32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97008" y="345661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3B90"/>
                </a:solidFill>
              </a:rPr>
              <a:t>What is a spectrum analyzer?</a:t>
            </a:r>
            <a:endParaRPr lang="zh-CN" altLang="en-US" sz="2000" dirty="0">
              <a:solidFill>
                <a:srgbClr val="003B90"/>
              </a:solidFill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457200" y="745771"/>
            <a:ext cx="8686800" cy="5475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spectrum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analyzer is a frequency-selective, </a:t>
            </a:r>
            <a:r>
              <a:rPr lang="en-US" altLang="zh-CN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peak-responding 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voltmeter, calibrated 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display </a:t>
            </a:r>
            <a:endParaRPr lang="en-US" altLang="zh-CN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the </a:t>
            </a:r>
            <a:r>
              <a:rPr lang="en-US" altLang="zh-CN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sine </a:t>
            </a:r>
            <a:r>
              <a:rPr lang="en-US" altLang="zh-CN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Tx/>
              <a:buNone/>
              <a:defRPr/>
            </a:pPr>
            <a:endParaRPr lang="zh-CN" altLang="en-US" dirty="0" smtClean="0">
              <a:solidFill>
                <a:sysClr val="window" lastClr="FFFFFF">
                  <a:lumMod val="75000"/>
                </a:sys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53" y="1655997"/>
            <a:ext cx="7244380" cy="4081341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96668"/>
            <a:ext cx="1594483" cy="96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E:\Moon\ID\外观\SSA3032X-1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6296" y="3705639"/>
            <a:ext cx="1741880" cy="102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49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73D11D-0ECD-4CCB-B022-292B56006DAE}" type="datetime1">
              <a:rPr lang="zh-CN" altLang="en-US" smtClean="0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8300" y="548680"/>
            <a:ext cx="3826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3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Areas</a:t>
            </a:r>
            <a:endParaRPr lang="zh-CN" altLang="en-US" sz="2000" dirty="0">
              <a:solidFill>
                <a:srgbClr val="003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457200" y="1124744"/>
            <a:ext cx="8229600" cy="37429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altLang="zh-CN" sz="1800" dirty="0" smtClean="0">
                <a:solidFill>
                  <a:prstClr val="black"/>
                </a:solidFill>
                <a:latin typeface="Calibri"/>
              </a:rPr>
              <a:t>Research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itchFamily="34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altLang="zh-CN" sz="1800" baseline="0" dirty="0" smtClean="0">
                <a:solidFill>
                  <a:prstClr val="black"/>
                </a:solidFill>
                <a:latin typeface="Calibri"/>
              </a:rPr>
              <a:t>Development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altLang="zh-CN" sz="1800" baseline="0" dirty="0" smtClean="0">
                <a:solidFill>
                  <a:prstClr val="black"/>
                </a:solidFill>
                <a:latin typeface="Calibri"/>
              </a:rPr>
              <a:t>Education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altLang="zh-CN" sz="1800" dirty="0" smtClean="0">
                <a:solidFill>
                  <a:prstClr val="black"/>
                </a:solidFill>
                <a:latin typeface="Calibri"/>
              </a:rPr>
              <a:t>Production</a:t>
            </a:r>
            <a:endParaRPr lang="en-US" altLang="zh-CN" sz="1800" baseline="0" dirty="0" smtClean="0">
              <a:solidFill>
                <a:prstClr val="black"/>
              </a:solidFill>
              <a:latin typeface="Calibri"/>
            </a:endParaRPr>
          </a:p>
          <a:p>
            <a:pPr lvl="0">
              <a:defRPr/>
            </a:pPr>
            <a:r>
              <a:rPr lang="en-US" altLang="zh-CN" sz="1800" dirty="0" smtClean="0">
                <a:solidFill>
                  <a:prstClr val="black"/>
                </a:solidFill>
                <a:latin typeface="Calibri"/>
              </a:rPr>
              <a:t>Measuring the transmission </a:t>
            </a:r>
            <a:r>
              <a:rPr lang="en-US" altLang="zh-CN" sz="1800" dirty="0">
                <a:solidFill>
                  <a:prstClr val="black"/>
                </a:solidFill>
                <a:latin typeface="Calibri"/>
              </a:rPr>
              <a:t>characteristics of cables, filters and  </a:t>
            </a:r>
            <a:r>
              <a:rPr lang="en-US" altLang="zh-CN" sz="1800" dirty="0" smtClean="0">
                <a:solidFill>
                  <a:prstClr val="black"/>
                </a:solidFill>
                <a:latin typeface="Calibri"/>
              </a:rPr>
              <a:t>amplifiers</a:t>
            </a:r>
            <a:endParaRPr lang="en-US" altLang="zh-CN" sz="18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altLang="zh-CN" sz="1800" dirty="0" smtClean="0">
                <a:solidFill>
                  <a:prstClr val="black"/>
                </a:solidFill>
                <a:latin typeface="Calibri"/>
              </a:rPr>
              <a:t>Maintenance</a:t>
            </a:r>
            <a:endParaRPr lang="en-US" altLang="zh-CN" sz="18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altLang="zh-CN" sz="1800" dirty="0" smtClean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altLang="zh-CN" sz="18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altLang="zh-CN" sz="18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89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73D11D-0ECD-4CCB-B022-292B56006DAE}" type="datetime1">
              <a:rPr lang="zh-CN" altLang="en-US" smtClean="0">
                <a:solidFill>
                  <a:srgbClr val="FFFFFF"/>
                </a:solidFill>
              </a:rPr>
              <a:pPr>
                <a:defRPr/>
              </a:pPr>
              <a:t>2015/12/15</a:t>
            </a:fld>
            <a:endParaRPr lang="zh-CN" altLang="en-US" sz="1799">
              <a:solidFill>
                <a:srgbClr val="0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520" y="980728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3B90"/>
                </a:solidFill>
              </a:rPr>
              <a:t>Brief Description</a:t>
            </a:r>
            <a:endParaRPr lang="zh-CN" altLang="en-US" sz="2000" dirty="0">
              <a:solidFill>
                <a:srgbClr val="003B90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414666"/>
              </p:ext>
            </p:extLst>
          </p:nvPr>
        </p:nvGraphicFramePr>
        <p:xfrm>
          <a:off x="323528" y="1700808"/>
          <a:ext cx="8496944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3168352"/>
                <a:gridCol w="31683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SSA3021X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SSA3032X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Frequency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kHz~3.2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kHz~2.1 GHz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Resolution 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Hz~1 MHz, in 1-3-10 sequence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Hz~1 MHz, in 1-3-10 sequence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Displayed Average Noise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-161 </a:t>
                      </a:r>
                      <a:r>
                        <a:rPr lang="en-US" altLang="zh-CN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dBm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/Hz, Normalize to 1 Hz (typ.)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-161 </a:t>
                      </a:r>
                      <a:r>
                        <a:rPr lang="en-US" altLang="zh-CN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dBm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/Hz, Normalize to 1 Hz (typ.)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altLang="zh-CN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Noise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&lt;-98 </a:t>
                      </a:r>
                      <a:r>
                        <a:rPr lang="en-US" altLang="zh-CN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dBc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/Hz@1 GHz, 10 kHz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&lt;-98 </a:t>
                      </a:r>
                      <a:r>
                        <a:rPr lang="en-US" altLang="zh-CN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dBc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/Hz@1 GHz, 10 kHz offset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Amplitude 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0.7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0.7 dB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8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683568" y="476672"/>
            <a:ext cx="8229600" cy="6588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000" b="0" dirty="0" smtClean="0">
                <a:latin typeface="Arial" panose="020B0604020202020204" pitchFamily="34" charset="0"/>
                <a:cs typeface="Arial" panose="020B0604020202020204" pitchFamily="34" charset="0"/>
                <a:sym typeface="宋体" pitchFamily="2" charset="-122"/>
              </a:rPr>
              <a:t>Features of SSA3000X Series</a:t>
            </a:r>
            <a:endParaRPr lang="zh-CN" altLang="en-US" sz="2000" b="0" dirty="0" smtClean="0"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683568" y="980728"/>
            <a:ext cx="8229600" cy="37429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+mn-lt"/>
              </a:rPr>
              <a:t>All-Digital IF Technology</a:t>
            </a:r>
          </a:p>
          <a:p>
            <a:r>
              <a:rPr lang="en-US" altLang="zh-CN" sz="1600" dirty="0" smtClean="0">
                <a:latin typeface="+mn-lt"/>
              </a:rPr>
              <a:t>Frequency </a:t>
            </a:r>
            <a:r>
              <a:rPr lang="en-US" altLang="zh-CN" sz="1600" dirty="0">
                <a:latin typeface="+mn-lt"/>
              </a:rPr>
              <a:t>Range from 9 kHz up to 3.2 GHz</a:t>
            </a:r>
          </a:p>
          <a:p>
            <a:r>
              <a:rPr lang="en-US" altLang="zh-CN" sz="1600" dirty="0">
                <a:latin typeface="+mn-lt"/>
              </a:rPr>
              <a:t>-</a:t>
            </a:r>
            <a:r>
              <a:rPr lang="en-US" altLang="zh-CN" sz="1600" dirty="0" smtClean="0">
                <a:latin typeface="+mn-lt"/>
              </a:rPr>
              <a:t>161 </a:t>
            </a:r>
            <a:r>
              <a:rPr lang="en-US" altLang="zh-CN" sz="1600" dirty="0" err="1">
                <a:latin typeface="+mn-lt"/>
              </a:rPr>
              <a:t>dBm</a:t>
            </a:r>
            <a:r>
              <a:rPr lang="en-US" altLang="zh-CN" sz="1600" dirty="0">
                <a:latin typeface="+mn-lt"/>
              </a:rPr>
              <a:t>/Hz Displayed Average Noise Level (Typ</a:t>
            </a:r>
            <a:r>
              <a:rPr lang="en-US" altLang="zh-CN" sz="1600" dirty="0" smtClean="0">
                <a:latin typeface="+mn-lt"/>
              </a:rPr>
              <a:t>.)</a:t>
            </a:r>
            <a:endParaRPr lang="zh-CN" altLang="en-US" sz="1600" dirty="0" smtClean="0">
              <a:latin typeface="+mn-lt"/>
            </a:endParaRPr>
          </a:p>
          <a:p>
            <a:r>
              <a:rPr lang="en-US" altLang="zh-CN" sz="1600" dirty="0" smtClean="0">
                <a:latin typeface="+mn-lt"/>
              </a:rPr>
              <a:t>-</a:t>
            </a:r>
            <a:r>
              <a:rPr lang="en-US" altLang="zh-CN" sz="1600" dirty="0">
                <a:latin typeface="+mn-lt"/>
              </a:rPr>
              <a:t>98 </a:t>
            </a:r>
            <a:r>
              <a:rPr lang="en-US" altLang="zh-CN" sz="1600" dirty="0" err="1">
                <a:latin typeface="+mn-lt"/>
              </a:rPr>
              <a:t>dBc</a:t>
            </a:r>
            <a:r>
              <a:rPr lang="en-US" altLang="zh-CN" sz="1600" dirty="0">
                <a:latin typeface="+mn-lt"/>
              </a:rPr>
              <a:t>/Hz @10 kHz Offset Phase Noise (1 GHz, Typ</a:t>
            </a:r>
            <a:r>
              <a:rPr lang="en-US" altLang="zh-CN" sz="1600" dirty="0" smtClean="0">
                <a:latin typeface="+mn-lt"/>
              </a:rPr>
              <a:t>.)</a:t>
            </a:r>
            <a:endParaRPr lang="zh-CN" altLang="en-US" sz="1600" dirty="0" smtClean="0">
              <a:latin typeface="+mn-lt"/>
            </a:endParaRPr>
          </a:p>
          <a:p>
            <a:r>
              <a:rPr lang="en-US" altLang="zh-CN" sz="1600" dirty="0" smtClean="0">
                <a:latin typeface="+mn-lt"/>
              </a:rPr>
              <a:t>Total </a:t>
            </a:r>
            <a:r>
              <a:rPr lang="en-US" altLang="zh-CN" sz="1600" dirty="0">
                <a:latin typeface="+mn-lt"/>
              </a:rPr>
              <a:t>Amplitude Accuracy &lt; 0.7 </a:t>
            </a:r>
            <a:r>
              <a:rPr lang="en-US" altLang="zh-CN" sz="1600" dirty="0" smtClean="0">
                <a:latin typeface="+mn-lt"/>
              </a:rPr>
              <a:t>dB</a:t>
            </a:r>
            <a:endParaRPr lang="zh-CN" altLang="en-US" sz="1600" dirty="0" smtClean="0">
              <a:latin typeface="+mn-lt"/>
            </a:endParaRPr>
          </a:p>
          <a:p>
            <a:r>
              <a:rPr lang="de-DE" altLang="zh-CN" sz="1600" dirty="0" smtClean="0">
                <a:latin typeface="+mn-lt"/>
              </a:rPr>
              <a:t>10 </a:t>
            </a:r>
            <a:r>
              <a:rPr lang="de-DE" altLang="zh-CN" sz="1600" dirty="0">
                <a:latin typeface="+mn-lt"/>
              </a:rPr>
              <a:t>Hz Minimum Resolution Bandwidth (RBW</a:t>
            </a:r>
            <a:r>
              <a:rPr lang="de-DE" altLang="zh-CN" sz="1600" dirty="0" smtClean="0">
                <a:latin typeface="+mn-lt"/>
              </a:rPr>
              <a:t>)</a:t>
            </a:r>
            <a:endParaRPr lang="zh-CN" altLang="en-US" sz="1600" dirty="0" smtClean="0">
              <a:latin typeface="+mn-lt"/>
            </a:endParaRPr>
          </a:p>
          <a:p>
            <a:r>
              <a:rPr lang="en-US" altLang="zh-CN" sz="1600" dirty="0" smtClean="0">
                <a:latin typeface="+mn-lt"/>
              </a:rPr>
              <a:t>Standard Preamplifier</a:t>
            </a:r>
            <a:endParaRPr lang="zh-CN" altLang="en-US" sz="1600" dirty="0" smtClean="0">
              <a:latin typeface="+mn-lt"/>
            </a:endParaRPr>
          </a:p>
          <a:p>
            <a:r>
              <a:rPr lang="en-US" altLang="zh-CN" sz="1600" dirty="0" smtClean="0">
                <a:latin typeface="+mn-lt"/>
              </a:rPr>
              <a:t>Up </a:t>
            </a:r>
            <a:r>
              <a:rPr lang="en-US" altLang="zh-CN" sz="1600" dirty="0">
                <a:latin typeface="+mn-lt"/>
              </a:rPr>
              <a:t>to 3.2 GHz Tracking Generator Kit (Opt.)</a:t>
            </a:r>
          </a:p>
          <a:p>
            <a:r>
              <a:rPr lang="en-US" altLang="zh-CN" sz="1600" dirty="0">
                <a:latin typeface="+mn-lt"/>
              </a:rPr>
              <a:t>Reflection Measurement Kit (Opt.)</a:t>
            </a:r>
          </a:p>
          <a:p>
            <a:r>
              <a:rPr lang="en-US" altLang="zh-CN" sz="1600" dirty="0">
                <a:latin typeface="+mn-lt"/>
              </a:rPr>
              <a:t>Advanced Measurement Kit (Opt.)</a:t>
            </a:r>
          </a:p>
          <a:p>
            <a:r>
              <a:rPr lang="en-US" altLang="zh-CN" sz="1600" dirty="0">
                <a:latin typeface="+mn-lt"/>
              </a:rPr>
              <a:t>EMI Pre-compliance Measurements Kit (Opt.)</a:t>
            </a:r>
          </a:p>
          <a:p>
            <a:r>
              <a:rPr lang="en-US" altLang="zh-CN" sz="1600" dirty="0">
                <a:latin typeface="+mn-lt"/>
              </a:rPr>
              <a:t>10.1 </a:t>
            </a:r>
            <a:r>
              <a:rPr lang="en-US" altLang="zh-CN" sz="1600" dirty="0" err="1">
                <a:latin typeface="+mn-lt"/>
              </a:rPr>
              <a:t>lnch</a:t>
            </a:r>
            <a:r>
              <a:rPr lang="en-US" altLang="zh-CN" sz="1600" dirty="0">
                <a:latin typeface="+mn-lt"/>
              </a:rPr>
              <a:t> WVGA</a:t>
            </a:r>
            <a:r>
              <a:rPr lang="zh-CN" altLang="en-US" sz="1600" dirty="0">
                <a:latin typeface="+mn-lt"/>
              </a:rPr>
              <a:t>（</a:t>
            </a:r>
            <a:r>
              <a:rPr lang="en-US" altLang="zh-CN" sz="1600" dirty="0">
                <a:latin typeface="+mn-lt"/>
              </a:rPr>
              <a:t>1024x600</a:t>
            </a:r>
            <a:r>
              <a:rPr lang="zh-CN" altLang="en-US" sz="1600" dirty="0">
                <a:latin typeface="+mn-lt"/>
              </a:rPr>
              <a:t>）</a:t>
            </a:r>
            <a:r>
              <a:rPr lang="en-US" altLang="zh-CN" sz="1600" dirty="0" smtClean="0">
                <a:latin typeface="+mn-lt"/>
              </a:rPr>
              <a:t>Display</a:t>
            </a:r>
            <a:endParaRPr lang="en-US" altLang="zh-CN" sz="1600" dirty="0">
              <a:latin typeface="+mn-lt"/>
            </a:endParaRPr>
          </a:p>
          <a:p>
            <a:pPr marL="0" indent="0">
              <a:buNone/>
            </a:pPr>
            <a:endParaRPr lang="zh-CN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50378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827584" y="594194"/>
            <a:ext cx="8013700" cy="70643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Front </a:t>
            </a:r>
            <a:r>
              <a:rPr lang="en-US" altLang="zh-CN" sz="2000" b="0" dirty="0">
                <a:latin typeface="Arial" panose="020B0604020202020204" pitchFamily="34" charset="0"/>
                <a:cs typeface="Arial" panose="020B0604020202020204" pitchFamily="34" charset="0"/>
              </a:rPr>
              <a:t>Panel  </a:t>
            </a:r>
            <a:endParaRPr lang="zh-CN" altLang="en-US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87624" y="131161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</a:rPr>
              <a:t>10.1 </a:t>
            </a:r>
            <a:r>
              <a:rPr lang="en-US" altLang="zh-CN" b="1" dirty="0" smtClean="0">
                <a:solidFill>
                  <a:prstClr val="black"/>
                </a:solidFill>
              </a:rPr>
              <a:t>inch </a:t>
            </a:r>
            <a:r>
              <a:rPr lang="en-US" altLang="zh-CN" b="1" dirty="0">
                <a:solidFill>
                  <a:prstClr val="black"/>
                </a:solidFill>
              </a:rPr>
              <a:t>widescreen display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44234" y="1304414"/>
            <a:ext cx="305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</a:rPr>
              <a:t>Keyboard operating area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90463" y="5744554"/>
            <a:ext cx="126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USB host</a:t>
            </a:r>
          </a:p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74330" y="566124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Earphone connector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02211" y="5655788"/>
            <a:ext cx="2382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</a:rPr>
              <a:t>Tracking  generator  output  N head</a:t>
            </a:r>
            <a:endParaRPr lang="zh-CN" altLang="en-US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7284475" y="5661246"/>
            <a:ext cx="113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RF input N head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28797"/>
            <a:ext cx="10080581" cy="6728788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7452320" y="5085184"/>
            <a:ext cx="216024" cy="5760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5847008" y="5112913"/>
            <a:ext cx="30891" cy="5483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3121519" y="5085184"/>
            <a:ext cx="504056" cy="576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1907704" y="5085184"/>
            <a:ext cx="576064" cy="576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1290463" y="2439866"/>
            <a:ext cx="4027354" cy="2241320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5908997" y="2215857"/>
            <a:ext cx="1975371" cy="237434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044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565150" y="864627"/>
            <a:ext cx="8013700" cy="70643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B9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000" b="0" dirty="0" smtClean="0"/>
              <a:t>Rear </a:t>
            </a:r>
            <a:r>
              <a:rPr lang="en-US" altLang="zh-CN" sz="2000" b="0" dirty="0"/>
              <a:t>panel </a:t>
            </a:r>
            <a:r>
              <a:rPr lang="en-US" altLang="zh-CN" sz="2000" b="0" dirty="0" smtClean="0"/>
              <a:t>  </a:t>
            </a:r>
            <a:endParaRPr lang="zh-CN" altLang="en-US" sz="2000" b="0" dirty="0" smtClean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38" y="0"/>
            <a:ext cx="10369152" cy="69214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16027" y="267527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184287" y="2700699"/>
            <a:ext cx="218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USB DEVICE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184287" y="3051156"/>
            <a:ext cx="76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LAN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179935" y="3418315"/>
            <a:ext cx="178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REF IN 10MHz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184287" y="3801276"/>
            <a:ext cx="218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REF OUT 10MHz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7179935" y="4180924"/>
            <a:ext cx="146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TRIG IN</a:t>
            </a:r>
            <a:endParaRPr lang="zh-CN" altLang="en-US" dirty="0"/>
          </a:p>
        </p:txBody>
      </p:sp>
      <p:cxnSp>
        <p:nvCxnSpPr>
          <p:cNvPr id="22" name="直接连接符 21"/>
          <p:cNvCxnSpPr/>
          <p:nvPr/>
        </p:nvCxnSpPr>
        <p:spPr>
          <a:xfrm>
            <a:off x="6788452" y="3985675"/>
            <a:ext cx="463640" cy="267"/>
          </a:xfrm>
          <a:prstGeom prst="line">
            <a:avLst/>
          </a:prstGeom>
          <a:ln w="952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788452" y="4344954"/>
            <a:ext cx="463640" cy="267"/>
          </a:xfrm>
          <a:prstGeom prst="line">
            <a:avLst/>
          </a:prstGeom>
          <a:ln w="952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6788452" y="3602981"/>
            <a:ext cx="463640" cy="267"/>
          </a:xfrm>
          <a:prstGeom prst="line">
            <a:avLst/>
          </a:prstGeom>
          <a:ln w="952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6788452" y="3225637"/>
            <a:ext cx="463640" cy="267"/>
          </a:xfrm>
          <a:prstGeom prst="line">
            <a:avLst/>
          </a:prstGeom>
          <a:ln w="952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6779431" y="2853128"/>
            <a:ext cx="463640" cy="267"/>
          </a:xfrm>
          <a:prstGeom prst="line">
            <a:avLst/>
          </a:prstGeom>
          <a:ln w="952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971600" y="4941168"/>
            <a:ext cx="0" cy="792088"/>
          </a:xfrm>
          <a:prstGeom prst="line">
            <a:avLst/>
          </a:prstGeom>
          <a:ln w="9525">
            <a:solidFill>
              <a:srgbClr val="FFB8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07504" y="5681001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DC power supply input </a:t>
            </a:r>
            <a:endParaRPr lang="de-DE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0408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9512" y="676993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3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 : Tracking generator</a:t>
            </a: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655915"/>
              </p:ext>
            </p:extLst>
          </p:nvPr>
        </p:nvGraphicFramePr>
        <p:xfrm>
          <a:off x="4322024" y="940315"/>
          <a:ext cx="4412492" cy="2146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6" name="Visio" r:id="rId3" imgW="6863080" imgH="3823970" progId="">
                  <p:embed/>
                </p:oleObj>
              </mc:Choice>
              <mc:Fallback>
                <p:oleObj name="Visio" r:id="rId3" imgW="6863080" imgH="38239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024" y="940315"/>
                        <a:ext cx="4412492" cy="214612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Documents and Settings\Administrator\桌面\IMG_20150609_143831_1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2024" y="3212976"/>
            <a:ext cx="4508826" cy="266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内容占位符 3"/>
          <p:cNvSpPr txBox="1">
            <a:spLocks/>
          </p:cNvSpPr>
          <p:nvPr/>
        </p:nvSpPr>
        <p:spPr>
          <a:xfrm>
            <a:off x="289542" y="1483043"/>
            <a:ext cx="3754760" cy="38919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TG output sweeps signal from 100KHz to 2.1G/3.2GHz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as a radio frequency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(RF) signal source at the zero span</a:t>
            </a:r>
          </a:p>
          <a:p>
            <a:pPr>
              <a:buFontTx/>
              <a:buNone/>
            </a:pP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Sweep range is the center frequency at zero span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Using TG to get amplitude-frequency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response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</a:p>
          <a:p>
            <a:pPr marL="0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Figure on the right side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shows the 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 amplitude-frequency curve of the  </a:t>
            </a:r>
          </a:p>
          <a:p>
            <a:pPr marL="0" indent="0">
              <a:buNone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 filter with 450M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Normalized</a:t>
            </a:r>
            <a:endParaRPr lang="zh-CN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     Eliminate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measurement errors caused by line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</a:p>
        </p:txBody>
      </p:sp>
    </p:spTree>
    <p:extLst>
      <p:ext uri="{BB962C8B-B14F-4D97-AF65-F5344CB8AC3E}">
        <p14:creationId xmlns:p14="http://schemas.microsoft.com/office/powerpoint/2010/main" val="2252844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16579E"/>
      </a:dk2>
      <a:lt2>
        <a:srgbClr val="808080"/>
      </a:lt2>
      <a:accent1>
        <a:srgbClr val="0066CC"/>
      </a:accent1>
      <a:accent2>
        <a:srgbClr val="66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5C8AE7"/>
      </a:accent6>
      <a:hlink>
        <a:srgbClr val="969696"/>
      </a:hlink>
      <a:folHlink>
        <a:srgbClr val="FF9900"/>
      </a:folHlink>
    </a:clrScheme>
    <a:fontScheme name="blank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16579E"/>
        </a:dk2>
        <a:lt2>
          <a:srgbClr val="808080"/>
        </a:lt2>
        <a:accent1>
          <a:srgbClr val="0066CC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5C8AE7"/>
        </a:accent6>
        <a:hlink>
          <a:srgbClr val="969696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/>
</a:theme>
</file>

<file path=ppt/theme/theme11.xml><?xml version="1.0" encoding="utf-8"?>
<a:theme xmlns:a="http://schemas.openxmlformats.org/drawingml/2006/main" name="8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/>
</a:theme>
</file>

<file path=ppt/theme/theme12.xml><?xml version="1.0" encoding="utf-8"?>
<a:theme xmlns:a="http://schemas.openxmlformats.org/drawingml/2006/main" name="9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/>
</a:theme>
</file>

<file path=ppt/theme/theme13.xml><?xml version="1.0" encoding="utf-8"?>
<a:theme xmlns:a="http://schemas.openxmlformats.org/drawingml/2006/main" name="10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自定义 2">
      <a:majorFont>
        <a:latin typeface="FrankRuehl"/>
        <a:ea typeface="Meiryo"/>
        <a:cs typeface=""/>
      </a:majorFont>
      <a:minorFont>
        <a:latin typeface="Poor Richard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245898"/>
        </a:solidFill>
        <a:ln>
          <a:noFill/>
        </a:ln>
        <a:effectLst>
          <a:outerShdw blurRad="50800" dist="50800" dir="5400000" algn="ctr" rotWithShape="0">
            <a:schemeClr val="bg1"/>
          </a:outerShdw>
        </a:effectLst>
      </a:spPr>
      <a:bodyPr anchor="ctr"/>
      <a:lstStyle>
        <a:defPPr>
          <a:defRPr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1_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模板 V5.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3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/>
</a:theme>
</file>

<file path=ppt/theme/theme7.xml><?xml version="1.0" encoding="utf-8"?>
<a:theme xmlns:a="http://schemas.openxmlformats.org/drawingml/2006/main" name="4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5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/>
</a:theme>
</file>

<file path=ppt/theme/theme9.xml><?xml version="1.0" encoding="utf-8"?>
<a:theme xmlns:a="http://schemas.openxmlformats.org/drawingml/2006/main" name="6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2733</TotalTime>
  <Words>644</Words>
  <Application>Microsoft Office PowerPoint</Application>
  <PresentationFormat>全屏显示(4:3)</PresentationFormat>
  <Paragraphs>171</Paragraphs>
  <Slides>18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7" baseType="lpstr">
      <vt:lpstr>Arial Unicode MS</vt:lpstr>
      <vt:lpstr>Gulim</vt:lpstr>
      <vt:lpstr>Meiryo</vt:lpstr>
      <vt:lpstr>黑体</vt:lpstr>
      <vt:lpstr>宋体</vt:lpstr>
      <vt:lpstr>微软雅黑</vt:lpstr>
      <vt:lpstr>Arial</vt:lpstr>
      <vt:lpstr>Arial</vt:lpstr>
      <vt:lpstr>Calibri</vt:lpstr>
      <vt:lpstr>FrankRuehl</vt:lpstr>
      <vt:lpstr>Poor Richard</vt:lpstr>
      <vt:lpstr>Times New Roman</vt:lpstr>
      <vt:lpstr>Wingdings</vt:lpstr>
      <vt:lpstr>blank</vt:lpstr>
      <vt:lpstr>1_自定义设计方案</vt:lpstr>
      <vt:lpstr>PPT模板 V5.2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自定义设计方案</vt:lpstr>
      <vt:lpstr>2_自定义设计方案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zte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频谱分析仪基础</dc:title>
  <dc:creator>user</dc:creator>
  <cp:lastModifiedBy>Overseas Markets-高学琴</cp:lastModifiedBy>
  <cp:revision>513</cp:revision>
  <dcterms:created xsi:type="dcterms:W3CDTF">2008-07-04T07:57:00Z</dcterms:created>
  <dcterms:modified xsi:type="dcterms:W3CDTF">2015-12-15T01:20:05Z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2052-10.1.0.5346</vt:lpwstr>
  </property>
</Properties>
</file>