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1.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Lst>
  <p:notesMasterIdLst>
    <p:notesMasterId r:id="rId66"/>
  </p:notesMasterIdLst>
  <p:sldIdLst>
    <p:sldId id="409" r:id="rId5"/>
    <p:sldId id="573" r:id="rId6"/>
    <p:sldId id="592" r:id="rId7"/>
    <p:sldId id="452" r:id="rId8"/>
    <p:sldId id="558" r:id="rId9"/>
    <p:sldId id="597" r:id="rId10"/>
    <p:sldId id="645" r:id="rId11"/>
    <p:sldId id="650" r:id="rId12"/>
    <p:sldId id="647" r:id="rId13"/>
    <p:sldId id="648" r:id="rId14"/>
    <p:sldId id="594" r:id="rId15"/>
    <p:sldId id="646" r:id="rId16"/>
    <p:sldId id="518" r:id="rId17"/>
    <p:sldId id="598" r:id="rId18"/>
    <p:sldId id="596" r:id="rId19"/>
    <p:sldId id="644" r:id="rId20"/>
    <p:sldId id="599" r:id="rId21"/>
    <p:sldId id="600" r:id="rId22"/>
    <p:sldId id="615" r:id="rId23"/>
    <p:sldId id="614" r:id="rId24"/>
    <p:sldId id="601" r:id="rId25"/>
    <p:sldId id="627" r:id="rId26"/>
    <p:sldId id="603" r:id="rId27"/>
    <p:sldId id="604" r:id="rId28"/>
    <p:sldId id="621" r:id="rId29"/>
    <p:sldId id="622" r:id="rId30"/>
    <p:sldId id="619" r:id="rId31"/>
    <p:sldId id="625" r:id="rId32"/>
    <p:sldId id="605" r:id="rId33"/>
    <p:sldId id="525" r:id="rId34"/>
    <p:sldId id="527" r:id="rId35"/>
    <p:sldId id="632" r:id="rId36"/>
    <p:sldId id="567" r:id="rId37"/>
    <p:sldId id="535" r:id="rId38"/>
    <p:sldId id="606" r:id="rId39"/>
    <p:sldId id="533" r:id="rId40"/>
    <p:sldId id="609" r:id="rId41"/>
    <p:sldId id="568" r:id="rId42"/>
    <p:sldId id="569" r:id="rId43"/>
    <p:sldId id="536" r:id="rId44"/>
    <p:sldId id="655" r:id="rId45"/>
    <p:sldId id="637" r:id="rId46"/>
    <p:sldId id="656" r:id="rId47"/>
    <p:sldId id="653" r:id="rId48"/>
    <p:sldId id="610" r:id="rId49"/>
    <p:sldId id="576" r:id="rId50"/>
    <p:sldId id="577" r:id="rId51"/>
    <p:sldId id="581" r:id="rId52"/>
    <p:sldId id="578" r:id="rId53"/>
    <p:sldId id="580" r:id="rId54"/>
    <p:sldId id="582" r:id="rId55"/>
    <p:sldId id="583" r:id="rId56"/>
    <p:sldId id="584" r:id="rId57"/>
    <p:sldId id="585" r:id="rId58"/>
    <p:sldId id="586" r:id="rId59"/>
    <p:sldId id="587" r:id="rId60"/>
    <p:sldId id="613" r:id="rId61"/>
    <p:sldId id="654" r:id="rId62"/>
    <p:sldId id="642" r:id="rId63"/>
    <p:sldId id="651" r:id="rId64"/>
    <p:sldId id="412"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ES-曾坤强" initials="S" lastIdx="13" clrIdx="0">
    <p:extLst>
      <p:ext uri="{19B8F6BF-5375-455C-9EA6-DF929625EA0E}">
        <p15:presenceInfo xmlns:p15="http://schemas.microsoft.com/office/powerpoint/2012/main" userId="S-1-5-21-1311520706-2441795889-1750776126-1324" providerId="AD"/>
      </p:ext>
    </p:extLst>
  </p:cmAuthor>
  <p:cmAuthor id="2" name="Thomas Rottach" initials="TR" lastIdx="6" clrIdx="1">
    <p:extLst>
      <p:ext uri="{19B8F6BF-5375-455C-9EA6-DF929625EA0E}">
        <p15:presenceInfo xmlns:p15="http://schemas.microsoft.com/office/powerpoint/2012/main" userId="6f3074e49f43982d" providerId="Windows Live"/>
      </p:ext>
    </p:extLst>
  </p:cmAuthor>
  <p:cmAuthor id="3" name="Derek Song" initials="D.S." lastIdx="8" clrIdx="2">
    <p:extLst>
      <p:ext uri="{19B8F6BF-5375-455C-9EA6-DF929625EA0E}">
        <p15:presenceInfo xmlns:p15="http://schemas.microsoft.com/office/powerpoint/2012/main" userId="Derek Song" providerId="None"/>
      </p:ext>
    </p:extLst>
  </p:cmAuthor>
  <p:cmAuthor id="4" name="Patrik Gold" initials="PG" lastIdx="8" clrIdx="3">
    <p:extLst>
      <p:ext uri="{19B8F6BF-5375-455C-9EA6-DF929625EA0E}">
        <p15:presenceInfo xmlns:p15="http://schemas.microsoft.com/office/powerpoint/2012/main" userId="179bc8f1580e072a" providerId="Windows Live"/>
      </p:ext>
    </p:extLst>
  </p:cmAuthor>
  <p:cmAuthor id="5" name="唐 满丽" initials="唐" lastIdx="34" clrIdx="4">
    <p:extLst>
      <p:ext uri="{19B8F6BF-5375-455C-9EA6-DF929625EA0E}">
        <p15:presenceInfo xmlns:p15="http://schemas.microsoft.com/office/powerpoint/2012/main" userId="93dfa2669db325f8" providerId="Windows Live"/>
      </p:ext>
    </p:extLst>
  </p:cmAuthor>
  <p:cmAuthor id="6" name="Administrator" initials="A" lastIdx="20" clrIdx="5">
    <p:extLst>
      <p:ext uri="{19B8F6BF-5375-455C-9EA6-DF929625EA0E}">
        <p15:presenceInfo xmlns:p15="http://schemas.microsoft.com/office/powerpoint/2012/main" userId="1775e912637ac1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BEBEBE"/>
    <a:srgbClr val="003B90"/>
    <a:srgbClr val="FA8800"/>
    <a:srgbClr val="034694"/>
    <a:srgbClr val="00B0F0"/>
    <a:srgbClr val="F2F2F2"/>
    <a:srgbClr val="00374A"/>
    <a:srgbClr val="163479"/>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3184" autoAdjust="0"/>
  </p:normalViewPr>
  <p:slideViewPr>
    <p:cSldViewPr snapToGrid="0" showGuides="1">
      <p:cViewPr varScale="1">
        <p:scale>
          <a:sx n="70" d="100"/>
          <a:sy n="70" d="100"/>
        </p:scale>
        <p:origin x="555" y="51"/>
      </p:cViewPr>
      <p:guideLst>
        <p:guide orient="horz" pos="1661"/>
        <p:guide pos="3840"/>
      </p:guideLst>
    </p:cSldViewPr>
  </p:slideViewPr>
  <p:notesTextViewPr>
    <p:cViewPr>
      <p:scale>
        <a:sx n="75" d="100"/>
        <a:sy n="75" d="100"/>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dministrator\Desktop\SNA5XAAD4R0008\PV\pv_max_power_port1.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F:\8.5G&#30690;&#37327;&#32593;&#32476;&#20998;&#26512;&#20202;\Siglent%20SNA5000X&#21644;Keysight%20E5071C&#32593;&#20998;&#27979;&#35797;&#23545;&#27604;20201214\SNA5000X&#21644;E5071C&#25351;&#26631;&#27979;&#35797;&#23545;&#27604;20201215.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F:\8.5G&#30690;&#37327;&#32593;&#32476;&#20998;&#26512;&#20202;\Siglent%20SNA5000X&#21644;Keysight%20E5071C&#32593;&#20998;&#27979;&#35797;&#23545;&#27604;20201214\SNA5000X&#21644;E5071C&#25351;&#26631;&#27979;&#35797;&#23545;&#27604;20201215.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F:\8.5G&#30690;&#37327;&#32593;&#32476;&#20998;&#26512;&#20202;\Siglent%20SNA5000X&#21644;Keysight%20E5071C&#32593;&#20998;&#27979;&#35797;&#23545;&#27604;20201214\SNA5000X&#21644;E5071C&#25351;&#26631;&#27979;&#35797;&#23545;&#27604;20201215.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F:\8.5G&#30690;&#37327;&#32593;&#32476;&#20998;&#26512;&#20202;\Siglent%20SNA5000X&#21644;Keysight%20E5071C&#32593;&#20998;&#27979;&#35797;&#23545;&#27604;20201214\SNA5000X&#21644;E5071C&#25351;&#26631;&#27979;&#35797;&#23545;&#27604;20201215.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F:\8.5G&#30690;&#37327;&#32593;&#32476;&#20998;&#26512;&#20202;\Siglent%20SNA5000X&#21644;Keysight%20E5071C&#32593;&#20998;&#27979;&#35797;&#23545;&#27604;20201214\SNA5000X&#21644;E5071C&#25351;&#26631;&#27979;&#35797;&#23545;&#27604;20201215.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F:\8.5G&#30690;&#37327;&#32593;&#32476;&#20998;&#26512;&#20202;\&#33258;&#30740;&#32593;&#20998;&#38271;&#26102;&#38388;&#31283;&#23450;&#24615;&#27979;&#35797;20201231\20210106&#27979;&#35797;&#25968;&#25454;(10dBm&#21151;&#29575;&#65292;500Hz&#20013;&#39057;&#24102;&#23485;)\&#25968;&#25454;&#23545;&#27604;(&#21151;&#29575;10dBm).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F:\8.5G&#30690;&#37327;&#32593;&#32476;&#20998;&#26512;&#20202;\&#33258;&#30740;&#32593;&#20998;&#38271;&#26102;&#38388;&#31283;&#23450;&#24615;&#27979;&#35797;20201231\20210106&#27979;&#35797;&#25968;&#25454;(10dBm&#21151;&#29575;&#65292;500Hz&#20013;&#39057;&#24102;&#23485;)\&#25968;&#25454;&#23545;&#27604;(&#21151;&#29575;10dBm).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1400"/>
            </a:pPr>
            <a:r>
              <a:rPr lang="en-US" sz="1400"/>
              <a:t>Typical @IFBW=10Hz</a:t>
            </a:r>
            <a:endParaRPr lang="zh-CN" sz="1400"/>
          </a:p>
        </c:rich>
      </c:tx>
      <c:layout>
        <c:manualLayout>
          <c:xMode val="edge"/>
          <c:yMode val="edge"/>
          <c:x val="0.39406916240733064"/>
          <c:y val="3.0441400304414001E-2"/>
        </c:manualLayout>
      </c:layout>
      <c:overlay val="0"/>
      <c:spPr>
        <a:noFill/>
        <a:ln w="25400">
          <a:noFill/>
        </a:ln>
      </c:spPr>
    </c:title>
    <c:autoTitleDeleted val="0"/>
    <c:plotArea>
      <c:layout/>
      <c:scatterChart>
        <c:scatterStyle val="smoothMarker"/>
        <c:varyColors val="0"/>
        <c:ser>
          <c:idx val="1"/>
          <c:order val="0"/>
          <c:spPr>
            <a:ln w="19050" cap="rnd">
              <a:solidFill>
                <a:schemeClr val="accent1"/>
              </a:solidFill>
              <a:round/>
            </a:ln>
            <a:effectLst/>
          </c:spPr>
          <c:marker>
            <c:symbol val="none"/>
          </c:marker>
          <c:xVal>
            <c:numRef>
              <c:f>'Port 1'!$A$12:$A$204</c:f>
              <c:numCache>
                <c:formatCode>General</c:formatCode>
                <c:ptCount val="193"/>
                <c:pt idx="0">
                  <c:v>9000</c:v>
                </c:pt>
                <c:pt idx="1">
                  <c:v>18100</c:v>
                </c:pt>
                <c:pt idx="2">
                  <c:v>27200</c:v>
                </c:pt>
                <c:pt idx="3">
                  <c:v>36300</c:v>
                </c:pt>
                <c:pt idx="4">
                  <c:v>45400</c:v>
                </c:pt>
                <c:pt idx="5">
                  <c:v>54500</c:v>
                </c:pt>
                <c:pt idx="6">
                  <c:v>63600</c:v>
                </c:pt>
                <c:pt idx="7">
                  <c:v>72700</c:v>
                </c:pt>
                <c:pt idx="8">
                  <c:v>81800</c:v>
                </c:pt>
                <c:pt idx="9">
                  <c:v>90900</c:v>
                </c:pt>
                <c:pt idx="10">
                  <c:v>100000</c:v>
                </c:pt>
                <c:pt idx="11">
                  <c:v>100000</c:v>
                </c:pt>
                <c:pt idx="12">
                  <c:v>190000</c:v>
                </c:pt>
                <c:pt idx="13">
                  <c:v>280000</c:v>
                </c:pt>
                <c:pt idx="14">
                  <c:v>370000</c:v>
                </c:pt>
                <c:pt idx="15">
                  <c:v>460000</c:v>
                </c:pt>
                <c:pt idx="16">
                  <c:v>550000</c:v>
                </c:pt>
                <c:pt idx="17">
                  <c:v>640000</c:v>
                </c:pt>
                <c:pt idx="18">
                  <c:v>730000</c:v>
                </c:pt>
                <c:pt idx="19">
                  <c:v>820000</c:v>
                </c:pt>
                <c:pt idx="20">
                  <c:v>910000</c:v>
                </c:pt>
                <c:pt idx="21">
                  <c:v>1000000</c:v>
                </c:pt>
                <c:pt idx="22">
                  <c:v>1000000</c:v>
                </c:pt>
                <c:pt idx="23">
                  <c:v>50994117</c:v>
                </c:pt>
                <c:pt idx="24">
                  <c:v>100988235</c:v>
                </c:pt>
                <c:pt idx="25">
                  <c:v>150982352</c:v>
                </c:pt>
                <c:pt idx="26">
                  <c:v>200976470</c:v>
                </c:pt>
                <c:pt idx="27">
                  <c:v>250970588</c:v>
                </c:pt>
                <c:pt idx="28">
                  <c:v>300964705</c:v>
                </c:pt>
                <c:pt idx="29">
                  <c:v>350958823</c:v>
                </c:pt>
                <c:pt idx="30">
                  <c:v>400952941</c:v>
                </c:pt>
                <c:pt idx="31">
                  <c:v>450947058</c:v>
                </c:pt>
                <c:pt idx="32">
                  <c:v>500941176</c:v>
                </c:pt>
                <c:pt idx="33">
                  <c:v>550935294</c:v>
                </c:pt>
                <c:pt idx="34">
                  <c:v>600929411</c:v>
                </c:pt>
                <c:pt idx="35">
                  <c:v>650923529</c:v>
                </c:pt>
                <c:pt idx="36">
                  <c:v>700917647</c:v>
                </c:pt>
                <c:pt idx="37">
                  <c:v>750911764</c:v>
                </c:pt>
                <c:pt idx="38">
                  <c:v>800905882</c:v>
                </c:pt>
                <c:pt idx="39">
                  <c:v>850900000</c:v>
                </c:pt>
                <c:pt idx="40">
                  <c:v>900894117</c:v>
                </c:pt>
                <c:pt idx="41">
                  <c:v>950888235</c:v>
                </c:pt>
                <c:pt idx="42">
                  <c:v>1000882352</c:v>
                </c:pt>
                <c:pt idx="43">
                  <c:v>1050876470</c:v>
                </c:pt>
                <c:pt idx="44">
                  <c:v>1100870588</c:v>
                </c:pt>
                <c:pt idx="45">
                  <c:v>1150864705</c:v>
                </c:pt>
                <c:pt idx="46">
                  <c:v>1200858823</c:v>
                </c:pt>
                <c:pt idx="47">
                  <c:v>1250852941</c:v>
                </c:pt>
                <c:pt idx="48">
                  <c:v>1300847058</c:v>
                </c:pt>
                <c:pt idx="49">
                  <c:v>1350841176</c:v>
                </c:pt>
                <c:pt idx="50">
                  <c:v>1400835294</c:v>
                </c:pt>
                <c:pt idx="51">
                  <c:v>1450829411</c:v>
                </c:pt>
                <c:pt idx="52">
                  <c:v>1500823529</c:v>
                </c:pt>
                <c:pt idx="53">
                  <c:v>1550817647</c:v>
                </c:pt>
                <c:pt idx="54">
                  <c:v>1600811764</c:v>
                </c:pt>
                <c:pt idx="55">
                  <c:v>1650805882</c:v>
                </c:pt>
                <c:pt idx="56">
                  <c:v>1700800000</c:v>
                </c:pt>
                <c:pt idx="57">
                  <c:v>1750794117</c:v>
                </c:pt>
                <c:pt idx="58">
                  <c:v>1800788235</c:v>
                </c:pt>
                <c:pt idx="59">
                  <c:v>1850782352</c:v>
                </c:pt>
                <c:pt idx="60">
                  <c:v>1900776470</c:v>
                </c:pt>
                <c:pt idx="61">
                  <c:v>1950770588</c:v>
                </c:pt>
                <c:pt idx="62">
                  <c:v>2000764705</c:v>
                </c:pt>
                <c:pt idx="63">
                  <c:v>2050758823</c:v>
                </c:pt>
                <c:pt idx="64">
                  <c:v>2100752941</c:v>
                </c:pt>
                <c:pt idx="65">
                  <c:v>2150747058</c:v>
                </c:pt>
                <c:pt idx="66">
                  <c:v>2200741176</c:v>
                </c:pt>
                <c:pt idx="67">
                  <c:v>2250735294</c:v>
                </c:pt>
                <c:pt idx="68">
                  <c:v>2300729411</c:v>
                </c:pt>
                <c:pt idx="69">
                  <c:v>2350723529</c:v>
                </c:pt>
                <c:pt idx="70">
                  <c:v>2400717647</c:v>
                </c:pt>
                <c:pt idx="71">
                  <c:v>2450711764</c:v>
                </c:pt>
                <c:pt idx="72">
                  <c:v>2500705882</c:v>
                </c:pt>
                <c:pt idx="73">
                  <c:v>2550700000</c:v>
                </c:pt>
                <c:pt idx="74">
                  <c:v>2600694117</c:v>
                </c:pt>
                <c:pt idx="75">
                  <c:v>2650688235</c:v>
                </c:pt>
                <c:pt idx="76">
                  <c:v>2700682352</c:v>
                </c:pt>
                <c:pt idx="77">
                  <c:v>2750676470</c:v>
                </c:pt>
                <c:pt idx="78">
                  <c:v>2800670588</c:v>
                </c:pt>
                <c:pt idx="79">
                  <c:v>2850664705</c:v>
                </c:pt>
                <c:pt idx="80">
                  <c:v>2900658823</c:v>
                </c:pt>
                <c:pt idx="81">
                  <c:v>2950652941</c:v>
                </c:pt>
                <c:pt idx="82">
                  <c:v>3000647058</c:v>
                </c:pt>
                <c:pt idx="83">
                  <c:v>3050641176</c:v>
                </c:pt>
                <c:pt idx="84">
                  <c:v>3100635294</c:v>
                </c:pt>
                <c:pt idx="85">
                  <c:v>3150629411</c:v>
                </c:pt>
                <c:pt idx="86">
                  <c:v>3200623529</c:v>
                </c:pt>
                <c:pt idx="87">
                  <c:v>3250617647</c:v>
                </c:pt>
                <c:pt idx="88">
                  <c:v>3300611764</c:v>
                </c:pt>
                <c:pt idx="89">
                  <c:v>3350605882</c:v>
                </c:pt>
                <c:pt idx="90">
                  <c:v>3400600000</c:v>
                </c:pt>
                <c:pt idx="91">
                  <c:v>3450594117</c:v>
                </c:pt>
                <c:pt idx="92">
                  <c:v>3500588235</c:v>
                </c:pt>
                <c:pt idx="93">
                  <c:v>3550582352</c:v>
                </c:pt>
                <c:pt idx="94">
                  <c:v>3600576470</c:v>
                </c:pt>
                <c:pt idx="95">
                  <c:v>3650570588</c:v>
                </c:pt>
                <c:pt idx="96">
                  <c:v>3700564705</c:v>
                </c:pt>
                <c:pt idx="97">
                  <c:v>3750558823</c:v>
                </c:pt>
                <c:pt idx="98">
                  <c:v>3800552941</c:v>
                </c:pt>
                <c:pt idx="99">
                  <c:v>3850547058</c:v>
                </c:pt>
                <c:pt idx="100">
                  <c:v>3900541176</c:v>
                </c:pt>
                <c:pt idx="101">
                  <c:v>3950535294</c:v>
                </c:pt>
                <c:pt idx="102">
                  <c:v>4000529411</c:v>
                </c:pt>
                <c:pt idx="103">
                  <c:v>4050523529</c:v>
                </c:pt>
                <c:pt idx="104">
                  <c:v>4100517647</c:v>
                </c:pt>
                <c:pt idx="105">
                  <c:v>4150511764</c:v>
                </c:pt>
                <c:pt idx="106">
                  <c:v>4200505882</c:v>
                </c:pt>
                <c:pt idx="107">
                  <c:v>4250500000</c:v>
                </c:pt>
                <c:pt idx="108">
                  <c:v>4300494117</c:v>
                </c:pt>
                <c:pt idx="109">
                  <c:v>4350488235</c:v>
                </c:pt>
                <c:pt idx="110">
                  <c:v>4400482352</c:v>
                </c:pt>
                <c:pt idx="111">
                  <c:v>4450476470</c:v>
                </c:pt>
                <c:pt idx="112">
                  <c:v>4500470588</c:v>
                </c:pt>
                <c:pt idx="113">
                  <c:v>4550464705</c:v>
                </c:pt>
                <c:pt idx="114">
                  <c:v>4600458823</c:v>
                </c:pt>
                <c:pt idx="115">
                  <c:v>4650452941</c:v>
                </c:pt>
                <c:pt idx="116">
                  <c:v>4700447058</c:v>
                </c:pt>
                <c:pt idx="117">
                  <c:v>4750441176</c:v>
                </c:pt>
                <c:pt idx="118">
                  <c:v>4800435294</c:v>
                </c:pt>
                <c:pt idx="119">
                  <c:v>4850429411</c:v>
                </c:pt>
                <c:pt idx="120">
                  <c:v>4900423529</c:v>
                </c:pt>
                <c:pt idx="121">
                  <c:v>4950417647</c:v>
                </c:pt>
                <c:pt idx="122">
                  <c:v>5000411764</c:v>
                </c:pt>
                <c:pt idx="123">
                  <c:v>5050405882</c:v>
                </c:pt>
                <c:pt idx="124">
                  <c:v>5100400000</c:v>
                </c:pt>
                <c:pt idx="125">
                  <c:v>5150394117</c:v>
                </c:pt>
                <c:pt idx="126">
                  <c:v>5200388235</c:v>
                </c:pt>
                <c:pt idx="127">
                  <c:v>5250382352</c:v>
                </c:pt>
                <c:pt idx="128">
                  <c:v>5300376470</c:v>
                </c:pt>
                <c:pt idx="129">
                  <c:v>5350370588</c:v>
                </c:pt>
                <c:pt idx="130">
                  <c:v>5400364705</c:v>
                </c:pt>
                <c:pt idx="131">
                  <c:v>5450358823</c:v>
                </c:pt>
                <c:pt idx="132">
                  <c:v>5500352941</c:v>
                </c:pt>
                <c:pt idx="133">
                  <c:v>5550347058</c:v>
                </c:pt>
                <c:pt idx="134">
                  <c:v>5600341176</c:v>
                </c:pt>
                <c:pt idx="135">
                  <c:v>5650335294</c:v>
                </c:pt>
                <c:pt idx="136">
                  <c:v>5700329411</c:v>
                </c:pt>
                <c:pt idx="137">
                  <c:v>5750323529</c:v>
                </c:pt>
                <c:pt idx="138">
                  <c:v>5800317647</c:v>
                </c:pt>
                <c:pt idx="139">
                  <c:v>5850311764</c:v>
                </c:pt>
                <c:pt idx="140">
                  <c:v>5900305882</c:v>
                </c:pt>
                <c:pt idx="141">
                  <c:v>5950300000</c:v>
                </c:pt>
                <c:pt idx="142">
                  <c:v>6000294117</c:v>
                </c:pt>
                <c:pt idx="143">
                  <c:v>6050288235</c:v>
                </c:pt>
                <c:pt idx="144">
                  <c:v>6100282352</c:v>
                </c:pt>
                <c:pt idx="145">
                  <c:v>6150276470</c:v>
                </c:pt>
                <c:pt idx="146">
                  <c:v>6200270588</c:v>
                </c:pt>
                <c:pt idx="147">
                  <c:v>6250264705</c:v>
                </c:pt>
                <c:pt idx="148">
                  <c:v>6300258823</c:v>
                </c:pt>
                <c:pt idx="149">
                  <c:v>6350252941</c:v>
                </c:pt>
                <c:pt idx="150">
                  <c:v>6400247058</c:v>
                </c:pt>
                <c:pt idx="151">
                  <c:v>6450241176</c:v>
                </c:pt>
                <c:pt idx="152">
                  <c:v>6500235294</c:v>
                </c:pt>
                <c:pt idx="153">
                  <c:v>6550229411</c:v>
                </c:pt>
                <c:pt idx="154">
                  <c:v>6600223529</c:v>
                </c:pt>
                <c:pt idx="155">
                  <c:v>6650217647</c:v>
                </c:pt>
                <c:pt idx="156">
                  <c:v>6700211764</c:v>
                </c:pt>
                <c:pt idx="157">
                  <c:v>6750205882</c:v>
                </c:pt>
                <c:pt idx="158">
                  <c:v>6800200000</c:v>
                </c:pt>
                <c:pt idx="159">
                  <c:v>6850194117</c:v>
                </c:pt>
                <c:pt idx="160">
                  <c:v>6900188235</c:v>
                </c:pt>
                <c:pt idx="161">
                  <c:v>6950182352</c:v>
                </c:pt>
                <c:pt idx="162">
                  <c:v>7000176470</c:v>
                </c:pt>
                <c:pt idx="163">
                  <c:v>7050170588</c:v>
                </c:pt>
                <c:pt idx="164">
                  <c:v>7100164705</c:v>
                </c:pt>
                <c:pt idx="165">
                  <c:v>7150158823</c:v>
                </c:pt>
                <c:pt idx="166">
                  <c:v>7200152941</c:v>
                </c:pt>
                <c:pt idx="167">
                  <c:v>7250147058</c:v>
                </c:pt>
                <c:pt idx="168">
                  <c:v>7300141176</c:v>
                </c:pt>
                <c:pt idx="169">
                  <c:v>7350135294</c:v>
                </c:pt>
                <c:pt idx="170">
                  <c:v>7400129411</c:v>
                </c:pt>
                <c:pt idx="171">
                  <c:v>7450123529</c:v>
                </c:pt>
                <c:pt idx="172">
                  <c:v>7500117647</c:v>
                </c:pt>
                <c:pt idx="173">
                  <c:v>7550111764</c:v>
                </c:pt>
                <c:pt idx="174">
                  <c:v>7600105882</c:v>
                </c:pt>
                <c:pt idx="175">
                  <c:v>7650100000</c:v>
                </c:pt>
                <c:pt idx="176">
                  <c:v>7700094117</c:v>
                </c:pt>
                <c:pt idx="177">
                  <c:v>7750088235</c:v>
                </c:pt>
                <c:pt idx="178">
                  <c:v>7800082352</c:v>
                </c:pt>
                <c:pt idx="179">
                  <c:v>7850076470</c:v>
                </c:pt>
                <c:pt idx="180">
                  <c:v>7900070588</c:v>
                </c:pt>
                <c:pt idx="181">
                  <c:v>7950064705</c:v>
                </c:pt>
                <c:pt idx="182">
                  <c:v>8000058823</c:v>
                </c:pt>
                <c:pt idx="183">
                  <c:v>8050052941</c:v>
                </c:pt>
                <c:pt idx="184">
                  <c:v>8100047058</c:v>
                </c:pt>
                <c:pt idx="185">
                  <c:v>8150041176</c:v>
                </c:pt>
                <c:pt idx="186">
                  <c:v>8200035294</c:v>
                </c:pt>
                <c:pt idx="187">
                  <c:v>8250029411</c:v>
                </c:pt>
                <c:pt idx="188">
                  <c:v>8300023529</c:v>
                </c:pt>
                <c:pt idx="189">
                  <c:v>8350017647</c:v>
                </c:pt>
                <c:pt idx="190">
                  <c:v>8400011764</c:v>
                </c:pt>
                <c:pt idx="191">
                  <c:v>8450005882</c:v>
                </c:pt>
                <c:pt idx="192">
                  <c:v>8500000000</c:v>
                </c:pt>
              </c:numCache>
            </c:numRef>
          </c:xVal>
          <c:yVal>
            <c:numRef>
              <c:f>'Port 1'!$H$12:$H$204</c:f>
              <c:numCache>
                <c:formatCode>General</c:formatCode>
                <c:ptCount val="193"/>
                <c:pt idx="0">
                  <c:v>97.230571375211213</c:v>
                </c:pt>
                <c:pt idx="1">
                  <c:v>103.82052362574957</c:v>
                </c:pt>
                <c:pt idx="2">
                  <c:v>106.93909136904917</c:v>
                </c:pt>
                <c:pt idx="3">
                  <c:v>106.63679955756896</c:v>
                </c:pt>
                <c:pt idx="4">
                  <c:v>107.15343988625349</c:v>
                </c:pt>
                <c:pt idx="5">
                  <c:v>107.58322111545303</c:v>
                </c:pt>
                <c:pt idx="6">
                  <c:v>108.18211473461392</c:v>
                </c:pt>
                <c:pt idx="7">
                  <c:v>109.23026417967152</c:v>
                </c:pt>
                <c:pt idx="8">
                  <c:v>109.6836169768153</c:v>
                </c:pt>
                <c:pt idx="9">
                  <c:v>109.71007507625646</c:v>
                </c:pt>
                <c:pt idx="10">
                  <c:v>110.96534645689894</c:v>
                </c:pt>
                <c:pt idx="11">
                  <c:v>110.88194877270381</c:v>
                </c:pt>
                <c:pt idx="12">
                  <c:v>116.34732864836513</c:v>
                </c:pt>
                <c:pt idx="13">
                  <c:v>119.50365779405941</c:v>
                </c:pt>
                <c:pt idx="14">
                  <c:v>122.50962819023734</c:v>
                </c:pt>
                <c:pt idx="15">
                  <c:v>123.71852016711476</c:v>
                </c:pt>
                <c:pt idx="16">
                  <c:v>123.21744101911163</c:v>
                </c:pt>
                <c:pt idx="17">
                  <c:v>120.722488332935</c:v>
                </c:pt>
                <c:pt idx="18">
                  <c:v>124.65058073710811</c:v>
                </c:pt>
                <c:pt idx="19">
                  <c:v>124.23978906601087</c:v>
                </c:pt>
                <c:pt idx="20">
                  <c:v>122.60740974257159</c:v>
                </c:pt>
                <c:pt idx="21">
                  <c:v>125.77992896848791</c:v>
                </c:pt>
                <c:pt idx="22">
                  <c:v>125.76123831099785</c:v>
                </c:pt>
                <c:pt idx="23">
                  <c:v>127.71319732429194</c:v>
                </c:pt>
                <c:pt idx="24">
                  <c:v>126.30320969778364</c:v>
                </c:pt>
                <c:pt idx="25">
                  <c:v>126.5747228441042</c:v>
                </c:pt>
                <c:pt idx="26">
                  <c:v>127.82911730968897</c:v>
                </c:pt>
                <c:pt idx="27">
                  <c:v>128.03556904660408</c:v>
                </c:pt>
                <c:pt idx="28">
                  <c:v>128.94620017287627</c:v>
                </c:pt>
                <c:pt idx="29">
                  <c:v>131.08410313070328</c:v>
                </c:pt>
                <c:pt idx="30">
                  <c:v>132.41860926080508</c:v>
                </c:pt>
                <c:pt idx="31">
                  <c:v>131.76131018011972</c:v>
                </c:pt>
                <c:pt idx="32">
                  <c:v>131.25361422789186</c:v>
                </c:pt>
                <c:pt idx="33">
                  <c:v>133.40558280416604</c:v>
                </c:pt>
                <c:pt idx="34">
                  <c:v>134.11762654567667</c:v>
                </c:pt>
                <c:pt idx="35">
                  <c:v>133.91305517596061</c:v>
                </c:pt>
                <c:pt idx="36">
                  <c:v>133.61751888325819</c:v>
                </c:pt>
                <c:pt idx="37">
                  <c:v>134.85404261146127</c:v>
                </c:pt>
                <c:pt idx="38">
                  <c:v>134.67872712375225</c:v>
                </c:pt>
                <c:pt idx="39">
                  <c:v>133.8973712809215</c:v>
                </c:pt>
                <c:pt idx="40">
                  <c:v>133.98974453755648</c:v>
                </c:pt>
                <c:pt idx="41">
                  <c:v>134.3036228021482</c:v>
                </c:pt>
                <c:pt idx="42">
                  <c:v>133.30580355977366</c:v>
                </c:pt>
                <c:pt idx="43">
                  <c:v>133.88382813846698</c:v>
                </c:pt>
                <c:pt idx="44">
                  <c:v>134.58867511581462</c:v>
                </c:pt>
                <c:pt idx="45">
                  <c:v>133.9036857631022</c:v>
                </c:pt>
                <c:pt idx="46">
                  <c:v>133.25171704600317</c:v>
                </c:pt>
                <c:pt idx="47">
                  <c:v>133.24151614296326</c:v>
                </c:pt>
                <c:pt idx="48">
                  <c:v>133.70496001085678</c:v>
                </c:pt>
                <c:pt idx="49">
                  <c:v>132.9330232311392</c:v>
                </c:pt>
                <c:pt idx="50">
                  <c:v>132.4132533296231</c:v>
                </c:pt>
                <c:pt idx="51">
                  <c:v>132.60840802118341</c:v>
                </c:pt>
                <c:pt idx="52">
                  <c:v>132.53663667389173</c:v>
                </c:pt>
                <c:pt idx="53">
                  <c:v>131.76203626917294</c:v>
                </c:pt>
                <c:pt idx="54">
                  <c:v>132.21564156048296</c:v>
                </c:pt>
                <c:pt idx="55">
                  <c:v>132.65433998996448</c:v>
                </c:pt>
                <c:pt idx="56">
                  <c:v>131.33925841058405</c:v>
                </c:pt>
                <c:pt idx="57">
                  <c:v>130.39792812523686</c:v>
                </c:pt>
                <c:pt idx="58">
                  <c:v>130.98685258942862</c:v>
                </c:pt>
                <c:pt idx="59">
                  <c:v>131.68038529075142</c:v>
                </c:pt>
                <c:pt idx="60">
                  <c:v>130.87320581710287</c:v>
                </c:pt>
                <c:pt idx="61">
                  <c:v>129.66814797570683</c:v>
                </c:pt>
                <c:pt idx="62">
                  <c:v>130.95677278833151</c:v>
                </c:pt>
                <c:pt idx="63">
                  <c:v>131.91331469368623</c:v>
                </c:pt>
                <c:pt idx="64">
                  <c:v>131.04296344260328</c:v>
                </c:pt>
                <c:pt idx="65">
                  <c:v>130.77820087149161</c:v>
                </c:pt>
                <c:pt idx="66">
                  <c:v>131.65157981012479</c:v>
                </c:pt>
                <c:pt idx="67">
                  <c:v>132.47563418192706</c:v>
                </c:pt>
                <c:pt idx="68">
                  <c:v>132.53468890977746</c:v>
                </c:pt>
                <c:pt idx="69">
                  <c:v>133.03853843286714</c:v>
                </c:pt>
                <c:pt idx="70">
                  <c:v>133.46990883192794</c:v>
                </c:pt>
                <c:pt idx="71">
                  <c:v>133.14064024044043</c:v>
                </c:pt>
                <c:pt idx="72">
                  <c:v>133.71604010703805</c:v>
                </c:pt>
                <c:pt idx="73">
                  <c:v>134.19976971300821</c:v>
                </c:pt>
                <c:pt idx="74">
                  <c:v>133.65805830681865</c:v>
                </c:pt>
                <c:pt idx="75">
                  <c:v>133.36426644282432</c:v>
                </c:pt>
                <c:pt idx="76">
                  <c:v>133.47076896948118</c:v>
                </c:pt>
                <c:pt idx="77">
                  <c:v>133.67311295786325</c:v>
                </c:pt>
                <c:pt idx="78">
                  <c:v>133.46647267923294</c:v>
                </c:pt>
                <c:pt idx="79">
                  <c:v>133.71128850893439</c:v>
                </c:pt>
                <c:pt idx="80">
                  <c:v>134.17915463032082</c:v>
                </c:pt>
                <c:pt idx="81">
                  <c:v>133.95317121258557</c:v>
                </c:pt>
                <c:pt idx="82">
                  <c:v>134.49478882520984</c:v>
                </c:pt>
                <c:pt idx="83">
                  <c:v>134.94218550971732</c:v>
                </c:pt>
                <c:pt idx="84">
                  <c:v>135.43532843345892</c:v>
                </c:pt>
                <c:pt idx="85">
                  <c:v>134.45022207721433</c:v>
                </c:pt>
                <c:pt idx="86">
                  <c:v>134.21882681051309</c:v>
                </c:pt>
                <c:pt idx="87">
                  <c:v>134.89205844646563</c:v>
                </c:pt>
                <c:pt idx="88">
                  <c:v>134.89281515541902</c:v>
                </c:pt>
                <c:pt idx="89">
                  <c:v>133.9312149877434</c:v>
                </c:pt>
                <c:pt idx="90">
                  <c:v>134.22993008146065</c:v>
                </c:pt>
                <c:pt idx="91">
                  <c:v>135.77223601103685</c:v>
                </c:pt>
                <c:pt idx="92">
                  <c:v>136.79122639292231</c:v>
                </c:pt>
                <c:pt idx="93">
                  <c:v>136.06710257986578</c:v>
                </c:pt>
                <c:pt idx="94">
                  <c:v>136.43148870303659</c:v>
                </c:pt>
                <c:pt idx="95">
                  <c:v>137.88678574433447</c:v>
                </c:pt>
                <c:pt idx="96">
                  <c:v>136.24034662356121</c:v>
                </c:pt>
                <c:pt idx="97">
                  <c:v>135.4586062228577</c:v>
                </c:pt>
                <c:pt idx="98">
                  <c:v>135.44332267969335</c:v>
                </c:pt>
                <c:pt idx="99">
                  <c:v>135.24785268337124</c:v>
                </c:pt>
                <c:pt idx="100">
                  <c:v>135.49346216168166</c:v>
                </c:pt>
                <c:pt idx="101">
                  <c:v>136.05823371874186</c:v>
                </c:pt>
                <c:pt idx="102">
                  <c:v>135.75815737647611</c:v>
                </c:pt>
                <c:pt idx="103">
                  <c:v>134.45942922283069</c:v>
                </c:pt>
                <c:pt idx="104">
                  <c:v>134.47196497258196</c:v>
                </c:pt>
                <c:pt idx="105">
                  <c:v>134.85457434661927</c:v>
                </c:pt>
                <c:pt idx="106">
                  <c:v>134.95744359360148</c:v>
                </c:pt>
                <c:pt idx="107">
                  <c:v>133.2745353473685</c:v>
                </c:pt>
                <c:pt idx="108">
                  <c:v>132.85425118592977</c:v>
                </c:pt>
                <c:pt idx="109">
                  <c:v>134.13158059995035</c:v>
                </c:pt>
                <c:pt idx="110">
                  <c:v>135.01069630170045</c:v>
                </c:pt>
                <c:pt idx="111">
                  <c:v>135.32075992426391</c:v>
                </c:pt>
                <c:pt idx="112">
                  <c:v>134.87553586193607</c:v>
                </c:pt>
                <c:pt idx="113">
                  <c:v>134.97374625314438</c:v>
                </c:pt>
                <c:pt idx="114">
                  <c:v>134.42944881011917</c:v>
                </c:pt>
                <c:pt idx="115">
                  <c:v>134.47452324718577</c:v>
                </c:pt>
                <c:pt idx="116">
                  <c:v>134.49710617741675</c:v>
                </c:pt>
                <c:pt idx="117">
                  <c:v>132.84260974698671</c:v>
                </c:pt>
                <c:pt idx="118">
                  <c:v>133.85241255512085</c:v>
                </c:pt>
                <c:pt idx="119">
                  <c:v>135.41593577291451</c:v>
                </c:pt>
                <c:pt idx="120">
                  <c:v>136.48777043474723</c:v>
                </c:pt>
                <c:pt idx="121">
                  <c:v>134.30796806859354</c:v>
                </c:pt>
                <c:pt idx="122">
                  <c:v>133.64992661258651</c:v>
                </c:pt>
                <c:pt idx="123">
                  <c:v>133.95796555776622</c:v>
                </c:pt>
                <c:pt idx="124">
                  <c:v>133.74211405569974</c:v>
                </c:pt>
                <c:pt idx="125">
                  <c:v>132.31147934710904</c:v>
                </c:pt>
                <c:pt idx="126">
                  <c:v>131.63960047628976</c:v>
                </c:pt>
                <c:pt idx="127">
                  <c:v>133.02324544201628</c:v>
                </c:pt>
                <c:pt idx="128">
                  <c:v>132.77618213276864</c:v>
                </c:pt>
                <c:pt idx="129">
                  <c:v>132.92212821425403</c:v>
                </c:pt>
                <c:pt idx="130">
                  <c:v>133.24936919739201</c:v>
                </c:pt>
                <c:pt idx="131">
                  <c:v>133.33258466287228</c:v>
                </c:pt>
                <c:pt idx="132">
                  <c:v>131.68832089451325</c:v>
                </c:pt>
                <c:pt idx="133">
                  <c:v>132.04747684901983</c:v>
                </c:pt>
                <c:pt idx="134">
                  <c:v>133.52330851991502</c:v>
                </c:pt>
                <c:pt idx="135">
                  <c:v>133.06231133028191</c:v>
                </c:pt>
                <c:pt idx="136">
                  <c:v>132.37865110652149</c:v>
                </c:pt>
                <c:pt idx="137">
                  <c:v>132.90270172709816</c:v>
                </c:pt>
                <c:pt idx="138">
                  <c:v>135.51935102129107</c:v>
                </c:pt>
                <c:pt idx="139">
                  <c:v>134.3048661091689</c:v>
                </c:pt>
                <c:pt idx="140">
                  <c:v>133.38527078338117</c:v>
                </c:pt>
                <c:pt idx="141">
                  <c:v>132.5819454419975</c:v>
                </c:pt>
                <c:pt idx="142">
                  <c:v>132.84625406462919</c:v>
                </c:pt>
                <c:pt idx="143">
                  <c:v>133.36602633361883</c:v>
                </c:pt>
                <c:pt idx="144">
                  <c:v>134.18260611142756</c:v>
                </c:pt>
                <c:pt idx="145">
                  <c:v>133.59655968948934</c:v>
                </c:pt>
                <c:pt idx="146">
                  <c:v>132.16493248471483</c:v>
                </c:pt>
                <c:pt idx="147">
                  <c:v>132.95663086384053</c:v>
                </c:pt>
                <c:pt idx="148">
                  <c:v>134.89139098948047</c:v>
                </c:pt>
                <c:pt idx="149">
                  <c:v>133.39187203152585</c:v>
                </c:pt>
                <c:pt idx="150">
                  <c:v>131.14729741764066</c:v>
                </c:pt>
                <c:pt idx="151">
                  <c:v>131.2614872740952</c:v>
                </c:pt>
                <c:pt idx="152">
                  <c:v>132.71726408260517</c:v>
                </c:pt>
                <c:pt idx="153">
                  <c:v>132.31106294436711</c:v>
                </c:pt>
                <c:pt idx="154">
                  <c:v>131.03235119868236</c:v>
                </c:pt>
                <c:pt idx="155">
                  <c:v>130.50850589917064</c:v>
                </c:pt>
                <c:pt idx="156">
                  <c:v>131.70179997791701</c:v>
                </c:pt>
                <c:pt idx="157">
                  <c:v>131.47822566869368</c:v>
                </c:pt>
                <c:pt idx="158">
                  <c:v>131.3043553236225</c:v>
                </c:pt>
                <c:pt idx="159">
                  <c:v>131.43926767869596</c:v>
                </c:pt>
                <c:pt idx="160">
                  <c:v>131.47322943232322</c:v>
                </c:pt>
                <c:pt idx="161">
                  <c:v>130.82161288956672</c:v>
                </c:pt>
                <c:pt idx="162">
                  <c:v>132.23986680593524</c:v>
                </c:pt>
                <c:pt idx="163">
                  <c:v>132.4059705587498</c:v>
                </c:pt>
                <c:pt idx="164">
                  <c:v>131.21053084816484</c:v>
                </c:pt>
                <c:pt idx="165">
                  <c:v>131.04976754628373</c:v>
                </c:pt>
                <c:pt idx="166">
                  <c:v>132.78180996208798</c:v>
                </c:pt>
                <c:pt idx="167">
                  <c:v>133.51411100320377</c:v>
                </c:pt>
                <c:pt idx="168">
                  <c:v>133.49014764782791</c:v>
                </c:pt>
                <c:pt idx="169">
                  <c:v>132.3534813598115</c:v>
                </c:pt>
                <c:pt idx="170">
                  <c:v>133.08690793263403</c:v>
                </c:pt>
                <c:pt idx="171">
                  <c:v>132.40862787835673</c:v>
                </c:pt>
                <c:pt idx="172">
                  <c:v>133.26137490704562</c:v>
                </c:pt>
                <c:pt idx="173">
                  <c:v>133.00254140518277</c:v>
                </c:pt>
                <c:pt idx="174">
                  <c:v>132.26428040195688</c:v>
                </c:pt>
                <c:pt idx="175">
                  <c:v>131.68496957230448</c:v>
                </c:pt>
                <c:pt idx="176">
                  <c:v>133.6584913502349</c:v>
                </c:pt>
                <c:pt idx="177">
                  <c:v>134.16555368303062</c:v>
                </c:pt>
                <c:pt idx="178">
                  <c:v>131.75604081253553</c:v>
                </c:pt>
                <c:pt idx="179">
                  <c:v>130.28332324547029</c:v>
                </c:pt>
                <c:pt idx="180">
                  <c:v>130.15911113083652</c:v>
                </c:pt>
                <c:pt idx="181">
                  <c:v>130.15213864729714</c:v>
                </c:pt>
                <c:pt idx="182">
                  <c:v>129.6747244422132</c:v>
                </c:pt>
                <c:pt idx="183">
                  <c:v>128.33184423681371</c:v>
                </c:pt>
                <c:pt idx="184">
                  <c:v>129.69733955601919</c:v>
                </c:pt>
                <c:pt idx="185">
                  <c:v>130.95678269896737</c:v>
                </c:pt>
                <c:pt idx="186">
                  <c:v>130.59641053973252</c:v>
                </c:pt>
                <c:pt idx="187">
                  <c:v>129.71960497126636</c:v>
                </c:pt>
                <c:pt idx="188">
                  <c:v>129.34044495879095</c:v>
                </c:pt>
                <c:pt idx="189">
                  <c:v>128.72783248976771</c:v>
                </c:pt>
                <c:pt idx="190">
                  <c:v>127.8849608614488</c:v>
                </c:pt>
                <c:pt idx="191">
                  <c:v>127.72338072447648</c:v>
                </c:pt>
                <c:pt idx="192">
                  <c:v>127.70453105807643</c:v>
                </c:pt>
              </c:numCache>
            </c:numRef>
          </c:yVal>
          <c:smooth val="1"/>
          <c:extLst>
            <c:ext xmlns:c16="http://schemas.microsoft.com/office/drawing/2014/chart" uri="{C3380CC4-5D6E-409C-BE32-E72D297353CC}">
              <c16:uniqueId val="{00000000-F6B5-48E0-98B5-35B540169937}"/>
            </c:ext>
          </c:extLst>
        </c:ser>
        <c:ser>
          <c:idx val="0"/>
          <c:order val="1"/>
          <c:spPr>
            <a:ln w="19050" cap="rnd">
              <a:solidFill>
                <a:sysClr val="windowText" lastClr="000000"/>
              </a:solidFill>
              <a:round/>
            </a:ln>
            <a:effectLst/>
          </c:spPr>
          <c:marker>
            <c:symbol val="none"/>
          </c:marker>
          <c:xVal>
            <c:numRef>
              <c:f>'Port 1'!$A$12:$A$204</c:f>
              <c:numCache>
                <c:formatCode>General</c:formatCode>
                <c:ptCount val="193"/>
                <c:pt idx="0">
                  <c:v>9000</c:v>
                </c:pt>
                <c:pt idx="1">
                  <c:v>18100</c:v>
                </c:pt>
                <c:pt idx="2">
                  <c:v>27200</c:v>
                </c:pt>
                <c:pt idx="3">
                  <c:v>36300</c:v>
                </c:pt>
                <c:pt idx="4">
                  <c:v>45400</c:v>
                </c:pt>
                <c:pt idx="5">
                  <c:v>54500</c:v>
                </c:pt>
                <c:pt idx="6">
                  <c:v>63600</c:v>
                </c:pt>
                <c:pt idx="7">
                  <c:v>72700</c:v>
                </c:pt>
                <c:pt idx="8">
                  <c:v>81800</c:v>
                </c:pt>
                <c:pt idx="9">
                  <c:v>90900</c:v>
                </c:pt>
                <c:pt idx="10">
                  <c:v>100000</c:v>
                </c:pt>
                <c:pt idx="11">
                  <c:v>100000</c:v>
                </c:pt>
                <c:pt idx="12">
                  <c:v>190000</c:v>
                </c:pt>
                <c:pt idx="13">
                  <c:v>280000</c:v>
                </c:pt>
                <c:pt idx="14">
                  <c:v>370000</c:v>
                </c:pt>
                <c:pt idx="15">
                  <c:v>460000</c:v>
                </c:pt>
                <c:pt idx="16">
                  <c:v>550000</c:v>
                </c:pt>
                <c:pt idx="17">
                  <c:v>640000</c:v>
                </c:pt>
                <c:pt idx="18">
                  <c:v>730000</c:v>
                </c:pt>
                <c:pt idx="19">
                  <c:v>820000</c:v>
                </c:pt>
                <c:pt idx="20">
                  <c:v>910000</c:v>
                </c:pt>
                <c:pt idx="21">
                  <c:v>1000000</c:v>
                </c:pt>
                <c:pt idx="22">
                  <c:v>1000000</c:v>
                </c:pt>
                <c:pt idx="23">
                  <c:v>50994117</c:v>
                </c:pt>
                <c:pt idx="24">
                  <c:v>100988235</c:v>
                </c:pt>
                <c:pt idx="25">
                  <c:v>150982352</c:v>
                </c:pt>
                <c:pt idx="26">
                  <c:v>200976470</c:v>
                </c:pt>
                <c:pt idx="27">
                  <c:v>250970588</c:v>
                </c:pt>
                <c:pt idx="28">
                  <c:v>300964705</c:v>
                </c:pt>
                <c:pt idx="29">
                  <c:v>350958823</c:v>
                </c:pt>
                <c:pt idx="30">
                  <c:v>400952941</c:v>
                </c:pt>
                <c:pt idx="31">
                  <c:v>450947058</c:v>
                </c:pt>
                <c:pt idx="32">
                  <c:v>500941176</c:v>
                </c:pt>
                <c:pt idx="33">
                  <c:v>550935294</c:v>
                </c:pt>
                <c:pt idx="34">
                  <c:v>600929411</c:v>
                </c:pt>
                <c:pt idx="35">
                  <c:v>650923529</c:v>
                </c:pt>
                <c:pt idx="36">
                  <c:v>700917647</c:v>
                </c:pt>
                <c:pt idx="37">
                  <c:v>750911764</c:v>
                </c:pt>
                <c:pt idx="38">
                  <c:v>800905882</c:v>
                </c:pt>
                <c:pt idx="39">
                  <c:v>850900000</c:v>
                </c:pt>
                <c:pt idx="40">
                  <c:v>900894117</c:v>
                </c:pt>
                <c:pt idx="41">
                  <c:v>950888235</c:v>
                </c:pt>
                <c:pt idx="42">
                  <c:v>1000882352</c:v>
                </c:pt>
                <c:pt idx="43">
                  <c:v>1050876470</c:v>
                </c:pt>
                <c:pt idx="44">
                  <c:v>1100870588</c:v>
                </c:pt>
                <c:pt idx="45">
                  <c:v>1150864705</c:v>
                </c:pt>
                <c:pt idx="46">
                  <c:v>1200858823</c:v>
                </c:pt>
                <c:pt idx="47">
                  <c:v>1250852941</c:v>
                </c:pt>
                <c:pt idx="48">
                  <c:v>1300847058</c:v>
                </c:pt>
                <c:pt idx="49">
                  <c:v>1350841176</c:v>
                </c:pt>
                <c:pt idx="50">
                  <c:v>1400835294</c:v>
                </c:pt>
                <c:pt idx="51">
                  <c:v>1450829411</c:v>
                </c:pt>
                <c:pt idx="52">
                  <c:v>1500823529</c:v>
                </c:pt>
                <c:pt idx="53">
                  <c:v>1550817647</c:v>
                </c:pt>
                <c:pt idx="54">
                  <c:v>1600811764</c:v>
                </c:pt>
                <c:pt idx="55">
                  <c:v>1650805882</c:v>
                </c:pt>
                <c:pt idx="56">
                  <c:v>1700800000</c:v>
                </c:pt>
                <c:pt idx="57">
                  <c:v>1750794117</c:v>
                </c:pt>
                <c:pt idx="58">
                  <c:v>1800788235</c:v>
                </c:pt>
                <c:pt idx="59">
                  <c:v>1850782352</c:v>
                </c:pt>
                <c:pt idx="60">
                  <c:v>1900776470</c:v>
                </c:pt>
                <c:pt idx="61">
                  <c:v>1950770588</c:v>
                </c:pt>
                <c:pt idx="62">
                  <c:v>2000764705</c:v>
                </c:pt>
                <c:pt idx="63">
                  <c:v>2050758823</c:v>
                </c:pt>
                <c:pt idx="64">
                  <c:v>2100752941</c:v>
                </c:pt>
                <c:pt idx="65">
                  <c:v>2150747058</c:v>
                </c:pt>
                <c:pt idx="66">
                  <c:v>2200741176</c:v>
                </c:pt>
                <c:pt idx="67">
                  <c:v>2250735294</c:v>
                </c:pt>
                <c:pt idx="68">
                  <c:v>2300729411</c:v>
                </c:pt>
                <c:pt idx="69">
                  <c:v>2350723529</c:v>
                </c:pt>
                <c:pt idx="70">
                  <c:v>2400717647</c:v>
                </c:pt>
                <c:pt idx="71">
                  <c:v>2450711764</c:v>
                </c:pt>
                <c:pt idx="72">
                  <c:v>2500705882</c:v>
                </c:pt>
                <c:pt idx="73">
                  <c:v>2550700000</c:v>
                </c:pt>
                <c:pt idx="74">
                  <c:v>2600694117</c:v>
                </c:pt>
                <c:pt idx="75">
                  <c:v>2650688235</c:v>
                </c:pt>
                <c:pt idx="76">
                  <c:v>2700682352</c:v>
                </c:pt>
                <c:pt idx="77">
                  <c:v>2750676470</c:v>
                </c:pt>
                <c:pt idx="78">
                  <c:v>2800670588</c:v>
                </c:pt>
                <c:pt idx="79">
                  <c:v>2850664705</c:v>
                </c:pt>
                <c:pt idx="80">
                  <c:v>2900658823</c:v>
                </c:pt>
                <c:pt idx="81">
                  <c:v>2950652941</c:v>
                </c:pt>
                <c:pt idx="82">
                  <c:v>3000647058</c:v>
                </c:pt>
                <c:pt idx="83">
                  <c:v>3050641176</c:v>
                </c:pt>
                <c:pt idx="84">
                  <c:v>3100635294</c:v>
                </c:pt>
                <c:pt idx="85">
                  <c:v>3150629411</c:v>
                </c:pt>
                <c:pt idx="86">
                  <c:v>3200623529</c:v>
                </c:pt>
                <c:pt idx="87">
                  <c:v>3250617647</c:v>
                </c:pt>
                <c:pt idx="88">
                  <c:v>3300611764</c:v>
                </c:pt>
                <c:pt idx="89">
                  <c:v>3350605882</c:v>
                </c:pt>
                <c:pt idx="90">
                  <c:v>3400600000</c:v>
                </c:pt>
                <c:pt idx="91">
                  <c:v>3450594117</c:v>
                </c:pt>
                <c:pt idx="92">
                  <c:v>3500588235</c:v>
                </c:pt>
                <c:pt idx="93">
                  <c:v>3550582352</c:v>
                </c:pt>
                <c:pt idx="94">
                  <c:v>3600576470</c:v>
                </c:pt>
                <c:pt idx="95">
                  <c:v>3650570588</c:v>
                </c:pt>
                <c:pt idx="96">
                  <c:v>3700564705</c:v>
                </c:pt>
                <c:pt idx="97">
                  <c:v>3750558823</c:v>
                </c:pt>
                <c:pt idx="98">
                  <c:v>3800552941</c:v>
                </c:pt>
                <c:pt idx="99">
                  <c:v>3850547058</c:v>
                </c:pt>
                <c:pt idx="100">
                  <c:v>3900541176</c:v>
                </c:pt>
                <c:pt idx="101">
                  <c:v>3950535294</c:v>
                </c:pt>
                <c:pt idx="102">
                  <c:v>4000529411</c:v>
                </c:pt>
                <c:pt idx="103">
                  <c:v>4050523529</c:v>
                </c:pt>
                <c:pt idx="104">
                  <c:v>4100517647</c:v>
                </c:pt>
                <c:pt idx="105">
                  <c:v>4150511764</c:v>
                </c:pt>
                <c:pt idx="106">
                  <c:v>4200505882</c:v>
                </c:pt>
                <c:pt idx="107">
                  <c:v>4250500000</c:v>
                </c:pt>
                <c:pt idx="108">
                  <c:v>4300494117</c:v>
                </c:pt>
                <c:pt idx="109">
                  <c:v>4350488235</c:v>
                </c:pt>
                <c:pt idx="110">
                  <c:v>4400482352</c:v>
                </c:pt>
                <c:pt idx="111">
                  <c:v>4450476470</c:v>
                </c:pt>
                <c:pt idx="112">
                  <c:v>4500470588</c:v>
                </c:pt>
                <c:pt idx="113">
                  <c:v>4550464705</c:v>
                </c:pt>
                <c:pt idx="114">
                  <c:v>4600458823</c:v>
                </c:pt>
                <c:pt idx="115">
                  <c:v>4650452941</c:v>
                </c:pt>
                <c:pt idx="116">
                  <c:v>4700447058</c:v>
                </c:pt>
                <c:pt idx="117">
                  <c:v>4750441176</c:v>
                </c:pt>
                <c:pt idx="118">
                  <c:v>4800435294</c:v>
                </c:pt>
                <c:pt idx="119">
                  <c:v>4850429411</c:v>
                </c:pt>
                <c:pt idx="120">
                  <c:v>4900423529</c:v>
                </c:pt>
                <c:pt idx="121">
                  <c:v>4950417647</c:v>
                </c:pt>
                <c:pt idx="122">
                  <c:v>5000411764</c:v>
                </c:pt>
                <c:pt idx="123">
                  <c:v>5050405882</c:v>
                </c:pt>
                <c:pt idx="124">
                  <c:v>5100400000</c:v>
                </c:pt>
                <c:pt idx="125">
                  <c:v>5150394117</c:v>
                </c:pt>
                <c:pt idx="126">
                  <c:v>5200388235</c:v>
                </c:pt>
                <c:pt idx="127">
                  <c:v>5250382352</c:v>
                </c:pt>
                <c:pt idx="128">
                  <c:v>5300376470</c:v>
                </c:pt>
                <c:pt idx="129">
                  <c:v>5350370588</c:v>
                </c:pt>
                <c:pt idx="130">
                  <c:v>5400364705</c:v>
                </c:pt>
                <c:pt idx="131">
                  <c:v>5450358823</c:v>
                </c:pt>
                <c:pt idx="132">
                  <c:v>5500352941</c:v>
                </c:pt>
                <c:pt idx="133">
                  <c:v>5550347058</c:v>
                </c:pt>
                <c:pt idx="134">
                  <c:v>5600341176</c:v>
                </c:pt>
                <c:pt idx="135">
                  <c:v>5650335294</c:v>
                </c:pt>
                <c:pt idx="136">
                  <c:v>5700329411</c:v>
                </c:pt>
                <c:pt idx="137">
                  <c:v>5750323529</c:v>
                </c:pt>
                <c:pt idx="138">
                  <c:v>5800317647</c:v>
                </c:pt>
                <c:pt idx="139">
                  <c:v>5850311764</c:v>
                </c:pt>
                <c:pt idx="140">
                  <c:v>5900305882</c:v>
                </c:pt>
                <c:pt idx="141">
                  <c:v>5950300000</c:v>
                </c:pt>
                <c:pt idx="142">
                  <c:v>6000294117</c:v>
                </c:pt>
                <c:pt idx="143">
                  <c:v>6050288235</c:v>
                </c:pt>
                <c:pt idx="144">
                  <c:v>6100282352</c:v>
                </c:pt>
                <c:pt idx="145">
                  <c:v>6150276470</c:v>
                </c:pt>
                <c:pt idx="146">
                  <c:v>6200270588</c:v>
                </c:pt>
                <c:pt idx="147">
                  <c:v>6250264705</c:v>
                </c:pt>
                <c:pt idx="148">
                  <c:v>6300258823</c:v>
                </c:pt>
                <c:pt idx="149">
                  <c:v>6350252941</c:v>
                </c:pt>
                <c:pt idx="150">
                  <c:v>6400247058</c:v>
                </c:pt>
                <c:pt idx="151">
                  <c:v>6450241176</c:v>
                </c:pt>
                <c:pt idx="152">
                  <c:v>6500235294</c:v>
                </c:pt>
                <c:pt idx="153">
                  <c:v>6550229411</c:v>
                </c:pt>
                <c:pt idx="154">
                  <c:v>6600223529</c:v>
                </c:pt>
                <c:pt idx="155">
                  <c:v>6650217647</c:v>
                </c:pt>
                <c:pt idx="156">
                  <c:v>6700211764</c:v>
                </c:pt>
                <c:pt idx="157">
                  <c:v>6750205882</c:v>
                </c:pt>
                <c:pt idx="158">
                  <c:v>6800200000</c:v>
                </c:pt>
                <c:pt idx="159">
                  <c:v>6850194117</c:v>
                </c:pt>
                <c:pt idx="160">
                  <c:v>6900188235</c:v>
                </c:pt>
                <c:pt idx="161">
                  <c:v>6950182352</c:v>
                </c:pt>
                <c:pt idx="162">
                  <c:v>7000176470</c:v>
                </c:pt>
                <c:pt idx="163">
                  <c:v>7050170588</c:v>
                </c:pt>
                <c:pt idx="164">
                  <c:v>7100164705</c:v>
                </c:pt>
                <c:pt idx="165">
                  <c:v>7150158823</c:v>
                </c:pt>
                <c:pt idx="166">
                  <c:v>7200152941</c:v>
                </c:pt>
                <c:pt idx="167">
                  <c:v>7250147058</c:v>
                </c:pt>
                <c:pt idx="168">
                  <c:v>7300141176</c:v>
                </c:pt>
                <c:pt idx="169">
                  <c:v>7350135294</c:v>
                </c:pt>
                <c:pt idx="170">
                  <c:v>7400129411</c:v>
                </c:pt>
                <c:pt idx="171">
                  <c:v>7450123529</c:v>
                </c:pt>
                <c:pt idx="172">
                  <c:v>7500117647</c:v>
                </c:pt>
                <c:pt idx="173">
                  <c:v>7550111764</c:v>
                </c:pt>
                <c:pt idx="174">
                  <c:v>7600105882</c:v>
                </c:pt>
                <c:pt idx="175">
                  <c:v>7650100000</c:v>
                </c:pt>
                <c:pt idx="176">
                  <c:v>7700094117</c:v>
                </c:pt>
                <c:pt idx="177">
                  <c:v>7750088235</c:v>
                </c:pt>
                <c:pt idx="178">
                  <c:v>7800082352</c:v>
                </c:pt>
                <c:pt idx="179">
                  <c:v>7850076470</c:v>
                </c:pt>
                <c:pt idx="180">
                  <c:v>7900070588</c:v>
                </c:pt>
                <c:pt idx="181">
                  <c:v>7950064705</c:v>
                </c:pt>
                <c:pt idx="182">
                  <c:v>8000058823</c:v>
                </c:pt>
                <c:pt idx="183">
                  <c:v>8050052941</c:v>
                </c:pt>
                <c:pt idx="184">
                  <c:v>8100047058</c:v>
                </c:pt>
                <c:pt idx="185">
                  <c:v>8150041176</c:v>
                </c:pt>
                <c:pt idx="186">
                  <c:v>8200035294</c:v>
                </c:pt>
                <c:pt idx="187">
                  <c:v>8250029411</c:v>
                </c:pt>
                <c:pt idx="188">
                  <c:v>8300023529</c:v>
                </c:pt>
                <c:pt idx="189">
                  <c:v>8350017647</c:v>
                </c:pt>
                <c:pt idx="190">
                  <c:v>8400011764</c:v>
                </c:pt>
                <c:pt idx="191">
                  <c:v>8450005882</c:v>
                </c:pt>
                <c:pt idx="192">
                  <c:v>8500000000</c:v>
                </c:pt>
              </c:numCache>
            </c:numRef>
          </c:xVal>
          <c:yVal>
            <c:numRef>
              <c:f>'Port 1'!$H$12:$H$204</c:f>
              <c:numCache>
                <c:formatCode>General</c:formatCode>
                <c:ptCount val="193"/>
                <c:pt idx="0">
                  <c:v>97.230571375211213</c:v>
                </c:pt>
                <c:pt idx="1">
                  <c:v>103.82052362574957</c:v>
                </c:pt>
                <c:pt idx="2">
                  <c:v>106.93909136904917</c:v>
                </c:pt>
                <c:pt idx="3">
                  <c:v>106.63679955756896</c:v>
                </c:pt>
                <c:pt idx="4">
                  <c:v>107.15343988625349</c:v>
                </c:pt>
                <c:pt idx="5">
                  <c:v>107.58322111545303</c:v>
                </c:pt>
                <c:pt idx="6">
                  <c:v>108.18211473461392</c:v>
                </c:pt>
                <c:pt idx="7">
                  <c:v>109.23026417967152</c:v>
                </c:pt>
                <c:pt idx="8">
                  <c:v>109.6836169768153</c:v>
                </c:pt>
                <c:pt idx="9">
                  <c:v>109.71007507625646</c:v>
                </c:pt>
                <c:pt idx="10">
                  <c:v>110.96534645689894</c:v>
                </c:pt>
                <c:pt idx="11">
                  <c:v>110.88194877270381</c:v>
                </c:pt>
                <c:pt idx="12">
                  <c:v>116.34732864836513</c:v>
                </c:pt>
                <c:pt idx="13">
                  <c:v>119.50365779405941</c:v>
                </c:pt>
                <c:pt idx="14">
                  <c:v>122.50962819023734</c:v>
                </c:pt>
                <c:pt idx="15">
                  <c:v>123.71852016711476</c:v>
                </c:pt>
                <c:pt idx="16">
                  <c:v>123.21744101911163</c:v>
                </c:pt>
                <c:pt idx="17">
                  <c:v>120.722488332935</c:v>
                </c:pt>
                <c:pt idx="18">
                  <c:v>124.65058073710811</c:v>
                </c:pt>
                <c:pt idx="19">
                  <c:v>124.23978906601087</c:v>
                </c:pt>
                <c:pt idx="20">
                  <c:v>122.60740974257159</c:v>
                </c:pt>
                <c:pt idx="21">
                  <c:v>125.77992896848791</c:v>
                </c:pt>
                <c:pt idx="22">
                  <c:v>125.76123831099785</c:v>
                </c:pt>
                <c:pt idx="23">
                  <c:v>127.71319732429194</c:v>
                </c:pt>
                <c:pt idx="24">
                  <c:v>126.30320969778364</c:v>
                </c:pt>
                <c:pt idx="25">
                  <c:v>126.5747228441042</c:v>
                </c:pt>
                <c:pt idx="26">
                  <c:v>127.82911730968897</c:v>
                </c:pt>
                <c:pt idx="27">
                  <c:v>128.03556904660408</c:v>
                </c:pt>
                <c:pt idx="28">
                  <c:v>128.94620017287627</c:v>
                </c:pt>
                <c:pt idx="29">
                  <c:v>131.08410313070328</c:v>
                </c:pt>
                <c:pt idx="30">
                  <c:v>132.41860926080508</c:v>
                </c:pt>
                <c:pt idx="31">
                  <c:v>131.76131018011972</c:v>
                </c:pt>
                <c:pt idx="32">
                  <c:v>131.25361422789186</c:v>
                </c:pt>
                <c:pt idx="33">
                  <c:v>133.40558280416604</c:v>
                </c:pt>
                <c:pt idx="34">
                  <c:v>134.11762654567667</c:v>
                </c:pt>
                <c:pt idx="35">
                  <c:v>133.91305517596061</c:v>
                </c:pt>
                <c:pt idx="36">
                  <c:v>133.61751888325819</c:v>
                </c:pt>
                <c:pt idx="37">
                  <c:v>134.85404261146127</c:v>
                </c:pt>
                <c:pt idx="38">
                  <c:v>134.67872712375225</c:v>
                </c:pt>
                <c:pt idx="39">
                  <c:v>133.8973712809215</c:v>
                </c:pt>
                <c:pt idx="40">
                  <c:v>133.98974453755648</c:v>
                </c:pt>
                <c:pt idx="41">
                  <c:v>134.3036228021482</c:v>
                </c:pt>
                <c:pt idx="42">
                  <c:v>133.30580355977366</c:v>
                </c:pt>
                <c:pt idx="43">
                  <c:v>133.88382813846698</c:v>
                </c:pt>
                <c:pt idx="44">
                  <c:v>134.58867511581462</c:v>
                </c:pt>
                <c:pt idx="45">
                  <c:v>133.9036857631022</c:v>
                </c:pt>
                <c:pt idx="46">
                  <c:v>133.25171704600317</c:v>
                </c:pt>
                <c:pt idx="47">
                  <c:v>133.24151614296326</c:v>
                </c:pt>
                <c:pt idx="48">
                  <c:v>133.70496001085678</c:v>
                </c:pt>
                <c:pt idx="49">
                  <c:v>132.9330232311392</c:v>
                </c:pt>
                <c:pt idx="50">
                  <c:v>132.4132533296231</c:v>
                </c:pt>
                <c:pt idx="51">
                  <c:v>132.60840802118341</c:v>
                </c:pt>
                <c:pt idx="52">
                  <c:v>132.53663667389173</c:v>
                </c:pt>
                <c:pt idx="53">
                  <c:v>131.76203626917294</c:v>
                </c:pt>
                <c:pt idx="54">
                  <c:v>132.21564156048296</c:v>
                </c:pt>
                <c:pt idx="55">
                  <c:v>132.65433998996448</c:v>
                </c:pt>
                <c:pt idx="56">
                  <c:v>131.33925841058405</c:v>
                </c:pt>
                <c:pt idx="57">
                  <c:v>130.39792812523686</c:v>
                </c:pt>
                <c:pt idx="58">
                  <c:v>130.98685258942862</c:v>
                </c:pt>
                <c:pt idx="59">
                  <c:v>131.68038529075142</c:v>
                </c:pt>
                <c:pt idx="60">
                  <c:v>130.87320581710287</c:v>
                </c:pt>
                <c:pt idx="61">
                  <c:v>129.66814797570683</c:v>
                </c:pt>
                <c:pt idx="62">
                  <c:v>130.95677278833151</c:v>
                </c:pt>
                <c:pt idx="63">
                  <c:v>131.91331469368623</c:v>
                </c:pt>
                <c:pt idx="64">
                  <c:v>131.04296344260328</c:v>
                </c:pt>
                <c:pt idx="65">
                  <c:v>130.77820087149161</c:v>
                </c:pt>
                <c:pt idx="66">
                  <c:v>131.65157981012479</c:v>
                </c:pt>
                <c:pt idx="67">
                  <c:v>132.47563418192706</c:v>
                </c:pt>
                <c:pt idx="68">
                  <c:v>132.53468890977746</c:v>
                </c:pt>
                <c:pt idx="69">
                  <c:v>133.03853843286714</c:v>
                </c:pt>
                <c:pt idx="70">
                  <c:v>133.46990883192794</c:v>
                </c:pt>
                <c:pt idx="71">
                  <c:v>133.14064024044043</c:v>
                </c:pt>
                <c:pt idx="72">
                  <c:v>133.71604010703805</c:v>
                </c:pt>
                <c:pt idx="73">
                  <c:v>134.19976971300821</c:v>
                </c:pt>
                <c:pt idx="74">
                  <c:v>133.65805830681865</c:v>
                </c:pt>
                <c:pt idx="75">
                  <c:v>133.36426644282432</c:v>
                </c:pt>
                <c:pt idx="76">
                  <c:v>133.47076896948118</c:v>
                </c:pt>
                <c:pt idx="77">
                  <c:v>133.67311295786325</c:v>
                </c:pt>
                <c:pt idx="78">
                  <c:v>133.46647267923294</c:v>
                </c:pt>
                <c:pt idx="79">
                  <c:v>133.71128850893439</c:v>
                </c:pt>
                <c:pt idx="80">
                  <c:v>134.17915463032082</c:v>
                </c:pt>
                <c:pt idx="81">
                  <c:v>133.95317121258557</c:v>
                </c:pt>
                <c:pt idx="82">
                  <c:v>134.49478882520984</c:v>
                </c:pt>
                <c:pt idx="83">
                  <c:v>134.94218550971732</c:v>
                </c:pt>
                <c:pt idx="84">
                  <c:v>135.43532843345892</c:v>
                </c:pt>
                <c:pt idx="85">
                  <c:v>134.45022207721433</c:v>
                </c:pt>
                <c:pt idx="86">
                  <c:v>134.21882681051309</c:v>
                </c:pt>
                <c:pt idx="87">
                  <c:v>134.89205844646563</c:v>
                </c:pt>
                <c:pt idx="88">
                  <c:v>134.89281515541902</c:v>
                </c:pt>
                <c:pt idx="89">
                  <c:v>133.9312149877434</c:v>
                </c:pt>
                <c:pt idx="90">
                  <c:v>134.22993008146065</c:v>
                </c:pt>
                <c:pt idx="91">
                  <c:v>135.77223601103685</c:v>
                </c:pt>
                <c:pt idx="92">
                  <c:v>136.79122639292231</c:v>
                </c:pt>
                <c:pt idx="93">
                  <c:v>136.06710257986578</c:v>
                </c:pt>
                <c:pt idx="94">
                  <c:v>136.43148870303659</c:v>
                </c:pt>
                <c:pt idx="95">
                  <c:v>137.88678574433447</c:v>
                </c:pt>
                <c:pt idx="96">
                  <c:v>136.24034662356121</c:v>
                </c:pt>
                <c:pt idx="97">
                  <c:v>135.4586062228577</c:v>
                </c:pt>
                <c:pt idx="98">
                  <c:v>135.44332267969335</c:v>
                </c:pt>
                <c:pt idx="99">
                  <c:v>135.24785268337124</c:v>
                </c:pt>
                <c:pt idx="100">
                  <c:v>135.49346216168166</c:v>
                </c:pt>
                <c:pt idx="101">
                  <c:v>136.05823371874186</c:v>
                </c:pt>
                <c:pt idx="102">
                  <c:v>135.75815737647611</c:v>
                </c:pt>
                <c:pt idx="103">
                  <c:v>134.45942922283069</c:v>
                </c:pt>
                <c:pt idx="104">
                  <c:v>134.47196497258196</c:v>
                </c:pt>
                <c:pt idx="105">
                  <c:v>134.85457434661927</c:v>
                </c:pt>
                <c:pt idx="106">
                  <c:v>134.95744359360148</c:v>
                </c:pt>
                <c:pt idx="107">
                  <c:v>133.2745353473685</c:v>
                </c:pt>
                <c:pt idx="108">
                  <c:v>132.85425118592977</c:v>
                </c:pt>
                <c:pt idx="109">
                  <c:v>134.13158059995035</c:v>
                </c:pt>
                <c:pt idx="110">
                  <c:v>135.01069630170045</c:v>
                </c:pt>
                <c:pt idx="111">
                  <c:v>135.32075992426391</c:v>
                </c:pt>
                <c:pt idx="112">
                  <c:v>134.87553586193607</c:v>
                </c:pt>
                <c:pt idx="113">
                  <c:v>134.97374625314438</c:v>
                </c:pt>
                <c:pt idx="114">
                  <c:v>134.42944881011917</c:v>
                </c:pt>
                <c:pt idx="115">
                  <c:v>134.47452324718577</c:v>
                </c:pt>
                <c:pt idx="116">
                  <c:v>134.49710617741675</c:v>
                </c:pt>
                <c:pt idx="117">
                  <c:v>132.84260974698671</c:v>
                </c:pt>
                <c:pt idx="118">
                  <c:v>133.85241255512085</c:v>
                </c:pt>
                <c:pt idx="119">
                  <c:v>135.41593577291451</c:v>
                </c:pt>
                <c:pt idx="120">
                  <c:v>136.48777043474723</c:v>
                </c:pt>
                <c:pt idx="121">
                  <c:v>134.30796806859354</c:v>
                </c:pt>
                <c:pt idx="122">
                  <c:v>133.64992661258651</c:v>
                </c:pt>
                <c:pt idx="123">
                  <c:v>133.95796555776622</c:v>
                </c:pt>
                <c:pt idx="124">
                  <c:v>133.74211405569974</c:v>
                </c:pt>
                <c:pt idx="125">
                  <c:v>132.31147934710904</c:v>
                </c:pt>
                <c:pt idx="126">
                  <c:v>131.63960047628976</c:v>
                </c:pt>
                <c:pt idx="127">
                  <c:v>133.02324544201628</c:v>
                </c:pt>
                <c:pt idx="128">
                  <c:v>132.77618213276864</c:v>
                </c:pt>
                <c:pt idx="129">
                  <c:v>132.92212821425403</c:v>
                </c:pt>
                <c:pt idx="130">
                  <c:v>133.24936919739201</c:v>
                </c:pt>
                <c:pt idx="131">
                  <c:v>133.33258466287228</c:v>
                </c:pt>
                <c:pt idx="132">
                  <c:v>131.68832089451325</c:v>
                </c:pt>
                <c:pt idx="133">
                  <c:v>132.04747684901983</c:v>
                </c:pt>
                <c:pt idx="134">
                  <c:v>133.52330851991502</c:v>
                </c:pt>
                <c:pt idx="135">
                  <c:v>133.06231133028191</c:v>
                </c:pt>
                <c:pt idx="136">
                  <c:v>132.37865110652149</c:v>
                </c:pt>
                <c:pt idx="137">
                  <c:v>132.90270172709816</c:v>
                </c:pt>
                <c:pt idx="138">
                  <c:v>135.51935102129107</c:v>
                </c:pt>
                <c:pt idx="139">
                  <c:v>134.3048661091689</c:v>
                </c:pt>
                <c:pt idx="140">
                  <c:v>133.38527078338117</c:v>
                </c:pt>
                <c:pt idx="141">
                  <c:v>132.5819454419975</c:v>
                </c:pt>
                <c:pt idx="142">
                  <c:v>132.84625406462919</c:v>
                </c:pt>
                <c:pt idx="143">
                  <c:v>133.36602633361883</c:v>
                </c:pt>
                <c:pt idx="144">
                  <c:v>134.18260611142756</c:v>
                </c:pt>
                <c:pt idx="145">
                  <c:v>133.59655968948934</c:v>
                </c:pt>
                <c:pt idx="146">
                  <c:v>132.16493248471483</c:v>
                </c:pt>
                <c:pt idx="147">
                  <c:v>132.95663086384053</c:v>
                </c:pt>
                <c:pt idx="148">
                  <c:v>134.89139098948047</c:v>
                </c:pt>
                <c:pt idx="149">
                  <c:v>133.39187203152585</c:v>
                </c:pt>
                <c:pt idx="150">
                  <c:v>131.14729741764066</c:v>
                </c:pt>
                <c:pt idx="151">
                  <c:v>131.2614872740952</c:v>
                </c:pt>
                <c:pt idx="152">
                  <c:v>132.71726408260517</c:v>
                </c:pt>
                <c:pt idx="153">
                  <c:v>132.31106294436711</c:v>
                </c:pt>
                <c:pt idx="154">
                  <c:v>131.03235119868236</c:v>
                </c:pt>
                <c:pt idx="155">
                  <c:v>130.50850589917064</c:v>
                </c:pt>
                <c:pt idx="156">
                  <c:v>131.70179997791701</c:v>
                </c:pt>
                <c:pt idx="157">
                  <c:v>131.47822566869368</c:v>
                </c:pt>
                <c:pt idx="158">
                  <c:v>131.3043553236225</c:v>
                </c:pt>
                <c:pt idx="159">
                  <c:v>131.43926767869596</c:v>
                </c:pt>
                <c:pt idx="160">
                  <c:v>131.47322943232322</c:v>
                </c:pt>
                <c:pt idx="161">
                  <c:v>130.82161288956672</c:v>
                </c:pt>
                <c:pt idx="162">
                  <c:v>132.23986680593524</c:v>
                </c:pt>
                <c:pt idx="163">
                  <c:v>132.4059705587498</c:v>
                </c:pt>
                <c:pt idx="164">
                  <c:v>131.21053084816484</c:v>
                </c:pt>
                <c:pt idx="165">
                  <c:v>131.04976754628373</c:v>
                </c:pt>
                <c:pt idx="166">
                  <c:v>132.78180996208798</c:v>
                </c:pt>
                <c:pt idx="167">
                  <c:v>133.51411100320377</c:v>
                </c:pt>
                <c:pt idx="168">
                  <c:v>133.49014764782791</c:v>
                </c:pt>
                <c:pt idx="169">
                  <c:v>132.3534813598115</c:v>
                </c:pt>
                <c:pt idx="170">
                  <c:v>133.08690793263403</c:v>
                </c:pt>
                <c:pt idx="171">
                  <c:v>132.40862787835673</c:v>
                </c:pt>
                <c:pt idx="172">
                  <c:v>133.26137490704562</c:v>
                </c:pt>
                <c:pt idx="173">
                  <c:v>133.00254140518277</c:v>
                </c:pt>
                <c:pt idx="174">
                  <c:v>132.26428040195688</c:v>
                </c:pt>
                <c:pt idx="175">
                  <c:v>131.68496957230448</c:v>
                </c:pt>
                <c:pt idx="176">
                  <c:v>133.6584913502349</c:v>
                </c:pt>
                <c:pt idx="177">
                  <c:v>134.16555368303062</c:v>
                </c:pt>
                <c:pt idx="178">
                  <c:v>131.75604081253553</c:v>
                </c:pt>
                <c:pt idx="179">
                  <c:v>130.28332324547029</c:v>
                </c:pt>
                <c:pt idx="180">
                  <c:v>130.15911113083652</c:v>
                </c:pt>
                <c:pt idx="181">
                  <c:v>130.15213864729714</c:v>
                </c:pt>
                <c:pt idx="182">
                  <c:v>129.6747244422132</c:v>
                </c:pt>
                <c:pt idx="183">
                  <c:v>128.33184423681371</c:v>
                </c:pt>
                <c:pt idx="184">
                  <c:v>129.69733955601919</c:v>
                </c:pt>
                <c:pt idx="185">
                  <c:v>130.95678269896737</c:v>
                </c:pt>
                <c:pt idx="186">
                  <c:v>130.59641053973252</c:v>
                </c:pt>
                <c:pt idx="187">
                  <c:v>129.71960497126636</c:v>
                </c:pt>
                <c:pt idx="188">
                  <c:v>129.34044495879095</c:v>
                </c:pt>
                <c:pt idx="189">
                  <c:v>128.72783248976771</c:v>
                </c:pt>
                <c:pt idx="190">
                  <c:v>127.8849608614488</c:v>
                </c:pt>
                <c:pt idx="191">
                  <c:v>127.72338072447648</c:v>
                </c:pt>
                <c:pt idx="192">
                  <c:v>127.70453105807643</c:v>
                </c:pt>
              </c:numCache>
            </c:numRef>
          </c:yVal>
          <c:smooth val="1"/>
          <c:extLst>
            <c:ext xmlns:c16="http://schemas.microsoft.com/office/drawing/2014/chart" uri="{C3380CC4-5D6E-409C-BE32-E72D297353CC}">
              <c16:uniqueId val="{00000001-F6B5-48E0-98B5-35B540169937}"/>
            </c:ext>
          </c:extLst>
        </c:ser>
        <c:dLbls>
          <c:showLegendKey val="0"/>
          <c:showVal val="0"/>
          <c:showCatName val="0"/>
          <c:showSerName val="0"/>
          <c:showPercent val="0"/>
          <c:showBubbleSize val="0"/>
        </c:dLbls>
        <c:axId val="1772634800"/>
        <c:axId val="1772644048"/>
      </c:scatterChart>
      <c:valAx>
        <c:axId val="1772634800"/>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a:lstStyle/>
              <a:p>
                <a:pPr>
                  <a:defRPr sz="1200"/>
                </a:pPr>
                <a:r>
                  <a:rPr lang="en-US" sz="1200"/>
                  <a:t>Frequency(Hz)</a:t>
                </a:r>
                <a:endParaRPr lang="zh-CN" sz="1200"/>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zh-CN"/>
          </a:p>
        </c:txPr>
        <c:crossAx val="1772644048"/>
        <c:crosses val="autoZero"/>
        <c:crossBetween val="midCat"/>
      </c:valAx>
      <c:valAx>
        <c:axId val="1772644048"/>
        <c:scaling>
          <c:orientation val="minMax"/>
          <c:max val="160"/>
          <c:min val="80"/>
        </c:scaling>
        <c:delete val="0"/>
        <c:axPos val="l"/>
        <c:majorGridlines>
          <c:spPr>
            <a:ln w="9525" cap="flat" cmpd="sng" algn="ctr">
              <a:solidFill>
                <a:schemeClr val="tx1">
                  <a:lumMod val="15000"/>
                  <a:lumOff val="85000"/>
                </a:schemeClr>
              </a:solidFill>
              <a:round/>
            </a:ln>
            <a:effectLst/>
          </c:spPr>
        </c:majorGridlines>
        <c:title>
          <c:tx>
            <c:rich>
              <a:bodyPr/>
              <a:lstStyle/>
              <a:p>
                <a:pPr>
                  <a:defRPr sz="1200"/>
                </a:pPr>
                <a:r>
                  <a:rPr lang="en-US" sz="1200"/>
                  <a:t>System Dynamic Range(dB)</a:t>
                </a:r>
                <a:endParaRPr lang="zh-CN" sz="1200"/>
              </a:p>
            </c:rich>
          </c:tx>
          <c:overlay val="0"/>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zh-CN"/>
          </a:p>
        </c:txPr>
        <c:crossAx val="1772634800"/>
        <c:crosses val="autoZero"/>
        <c:crossBetween val="midCat"/>
        <c:majorUnit val="10"/>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a:t>S21</a:t>
            </a:r>
            <a:r>
              <a:rPr lang="zh-CN"/>
              <a:t> </a:t>
            </a:r>
            <a:r>
              <a:rPr lang="en-US"/>
              <a:t>Insertion Loss</a:t>
            </a:r>
            <a:endParaRPr lang="zh-CN"/>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autoTitleDeleted val="0"/>
    <c:plotArea>
      <c:layout/>
      <c:scatterChart>
        <c:scatterStyle val="smoothMarker"/>
        <c:varyColors val="0"/>
        <c:ser>
          <c:idx val="0"/>
          <c:order val="0"/>
          <c:tx>
            <c:v>E5071C</c:v>
          </c:tx>
          <c:spPr>
            <a:ln w="19050" cap="rnd">
              <a:solidFill>
                <a:schemeClr val="accent1"/>
              </a:solidFill>
              <a:round/>
            </a:ln>
            <a:effectLst/>
          </c:spPr>
          <c:marker>
            <c:symbol val="none"/>
          </c:marker>
          <c:xVal>
            <c:numRef>
              <c:f>'腔体滤波器-S21插损'!$A$4:$A$804</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'腔体滤波器-S21插损'!$B$4:$B$804</c:f>
              <c:numCache>
                <c:formatCode>General</c:formatCode>
                <c:ptCount val="801"/>
                <c:pt idx="0">
                  <c:v>-96.249480000000005</c:v>
                </c:pt>
                <c:pt idx="1">
                  <c:v>-107.1626</c:v>
                </c:pt>
                <c:pt idx="2">
                  <c:v>-103.53570000000001</c:v>
                </c:pt>
                <c:pt idx="3">
                  <c:v>-113.51130000000001</c:v>
                </c:pt>
                <c:pt idx="4">
                  <c:v>-114.19029999999999</c:v>
                </c:pt>
                <c:pt idx="5">
                  <c:v>-106.5753</c:v>
                </c:pt>
                <c:pt idx="6">
                  <c:v>-110.3736</c:v>
                </c:pt>
                <c:pt idx="7">
                  <c:v>-110.8171</c:v>
                </c:pt>
                <c:pt idx="8">
                  <c:v>-104.5424</c:v>
                </c:pt>
                <c:pt idx="9">
                  <c:v>-112.4714</c:v>
                </c:pt>
                <c:pt idx="10">
                  <c:v>-112.3421</c:v>
                </c:pt>
                <c:pt idx="11">
                  <c:v>-123.3181</c:v>
                </c:pt>
                <c:pt idx="12">
                  <c:v>-107.32250000000001</c:v>
                </c:pt>
                <c:pt idx="13">
                  <c:v>-114.61369999999999</c:v>
                </c:pt>
                <c:pt idx="14">
                  <c:v>-107.6508</c:v>
                </c:pt>
                <c:pt idx="15">
                  <c:v>-103.9753</c:v>
                </c:pt>
                <c:pt idx="16">
                  <c:v>-121.0497</c:v>
                </c:pt>
                <c:pt idx="17">
                  <c:v>-109.8317</c:v>
                </c:pt>
                <c:pt idx="18">
                  <c:v>-129.143</c:v>
                </c:pt>
                <c:pt idx="19">
                  <c:v>-110.6777</c:v>
                </c:pt>
                <c:pt idx="20">
                  <c:v>-112.6888</c:v>
                </c:pt>
                <c:pt idx="21">
                  <c:v>-110.92959999999999</c:v>
                </c:pt>
                <c:pt idx="22">
                  <c:v>-115.7821</c:v>
                </c:pt>
                <c:pt idx="23">
                  <c:v>-109.8008</c:v>
                </c:pt>
                <c:pt idx="24">
                  <c:v>-104.66679999999999</c:v>
                </c:pt>
                <c:pt idx="25">
                  <c:v>-109.30070000000001</c:v>
                </c:pt>
                <c:pt idx="26">
                  <c:v>-110.3237</c:v>
                </c:pt>
                <c:pt idx="27">
                  <c:v>-109.2315</c:v>
                </c:pt>
                <c:pt idx="28">
                  <c:v>-117.01349999999999</c:v>
                </c:pt>
                <c:pt idx="29">
                  <c:v>-103.4816</c:v>
                </c:pt>
                <c:pt idx="30">
                  <c:v>-102.693</c:v>
                </c:pt>
                <c:pt idx="31">
                  <c:v>-103.3613</c:v>
                </c:pt>
                <c:pt idx="32">
                  <c:v>-110.9233</c:v>
                </c:pt>
                <c:pt idx="33">
                  <c:v>-108.0566</c:v>
                </c:pt>
                <c:pt idx="34">
                  <c:v>-105.9943</c:v>
                </c:pt>
                <c:pt idx="35">
                  <c:v>-104.01</c:v>
                </c:pt>
                <c:pt idx="36">
                  <c:v>-108.2931</c:v>
                </c:pt>
                <c:pt idx="37">
                  <c:v>-106.3292</c:v>
                </c:pt>
                <c:pt idx="38">
                  <c:v>-111.86669999999999</c:v>
                </c:pt>
                <c:pt idx="39">
                  <c:v>-115.7728</c:v>
                </c:pt>
                <c:pt idx="40">
                  <c:v>-111.9939</c:v>
                </c:pt>
                <c:pt idx="41">
                  <c:v>-110.8134</c:v>
                </c:pt>
                <c:pt idx="42">
                  <c:v>-112.3408</c:v>
                </c:pt>
                <c:pt idx="43">
                  <c:v>-112.16</c:v>
                </c:pt>
                <c:pt idx="44">
                  <c:v>-102.5483</c:v>
                </c:pt>
                <c:pt idx="45">
                  <c:v>-107.85809999999999</c:v>
                </c:pt>
                <c:pt idx="46">
                  <c:v>-103.8789</c:v>
                </c:pt>
                <c:pt idx="47">
                  <c:v>-106.4301</c:v>
                </c:pt>
                <c:pt idx="48">
                  <c:v>-103.4478</c:v>
                </c:pt>
                <c:pt idx="49">
                  <c:v>-103.48569999999999</c:v>
                </c:pt>
                <c:pt idx="50">
                  <c:v>-108.5074</c:v>
                </c:pt>
                <c:pt idx="51">
                  <c:v>-112.565</c:v>
                </c:pt>
                <c:pt idx="52">
                  <c:v>-109.10420000000001</c:v>
                </c:pt>
                <c:pt idx="53">
                  <c:v>-104.6643</c:v>
                </c:pt>
                <c:pt idx="54">
                  <c:v>-112.99209999999999</c:v>
                </c:pt>
                <c:pt idx="55">
                  <c:v>-104.0829</c:v>
                </c:pt>
                <c:pt idx="56">
                  <c:v>-115.2513</c:v>
                </c:pt>
                <c:pt idx="57">
                  <c:v>-107.9415</c:v>
                </c:pt>
                <c:pt idx="58">
                  <c:v>-112.94240000000001</c:v>
                </c:pt>
                <c:pt idx="59">
                  <c:v>-129.20509999999999</c:v>
                </c:pt>
                <c:pt idx="60">
                  <c:v>-115.05419999999999</c:v>
                </c:pt>
                <c:pt idx="61">
                  <c:v>-116.1134</c:v>
                </c:pt>
                <c:pt idx="62">
                  <c:v>-112.6075</c:v>
                </c:pt>
                <c:pt idx="63">
                  <c:v>-103.57550000000001</c:v>
                </c:pt>
                <c:pt idx="64">
                  <c:v>-103.51739999999999</c:v>
                </c:pt>
                <c:pt idx="65">
                  <c:v>-110.50709999999999</c:v>
                </c:pt>
                <c:pt idx="66">
                  <c:v>-106.0428</c:v>
                </c:pt>
                <c:pt idx="67">
                  <c:v>-112.655</c:v>
                </c:pt>
                <c:pt idx="68">
                  <c:v>-115.03449999999999</c:v>
                </c:pt>
                <c:pt idx="69">
                  <c:v>-114.0621</c:v>
                </c:pt>
                <c:pt idx="70">
                  <c:v>-108.1</c:v>
                </c:pt>
                <c:pt idx="71">
                  <c:v>-114.3897</c:v>
                </c:pt>
                <c:pt idx="72">
                  <c:v>-111.7114</c:v>
                </c:pt>
                <c:pt idx="73">
                  <c:v>-106.8202</c:v>
                </c:pt>
                <c:pt idx="74">
                  <c:v>-111.6105</c:v>
                </c:pt>
                <c:pt idx="75">
                  <c:v>-110.82989999999999</c:v>
                </c:pt>
                <c:pt idx="76">
                  <c:v>-109.5881</c:v>
                </c:pt>
                <c:pt idx="77">
                  <c:v>-111.4935</c:v>
                </c:pt>
                <c:pt idx="78">
                  <c:v>-110.5279</c:v>
                </c:pt>
                <c:pt idx="79">
                  <c:v>-104.4006</c:v>
                </c:pt>
                <c:pt idx="80">
                  <c:v>-102.2128</c:v>
                </c:pt>
                <c:pt idx="81">
                  <c:v>-104.4816</c:v>
                </c:pt>
                <c:pt idx="82">
                  <c:v>-122.58110000000001</c:v>
                </c:pt>
                <c:pt idx="83">
                  <c:v>-100.3094</c:v>
                </c:pt>
                <c:pt idx="84">
                  <c:v>-100.02200000000001</c:v>
                </c:pt>
                <c:pt idx="85">
                  <c:v>-105.2017</c:v>
                </c:pt>
                <c:pt idx="86">
                  <c:v>-106.181</c:v>
                </c:pt>
                <c:pt idx="87">
                  <c:v>-111.11369999999999</c:v>
                </c:pt>
                <c:pt idx="88">
                  <c:v>-120.62990000000001</c:v>
                </c:pt>
                <c:pt idx="89">
                  <c:v>-105.21080000000001</c:v>
                </c:pt>
                <c:pt idx="90">
                  <c:v>-123.5984</c:v>
                </c:pt>
                <c:pt idx="91">
                  <c:v>-111.8479</c:v>
                </c:pt>
                <c:pt idx="92">
                  <c:v>-110.75490000000001</c:v>
                </c:pt>
                <c:pt idx="93">
                  <c:v>-109.5585</c:v>
                </c:pt>
                <c:pt idx="94">
                  <c:v>-103.44840000000001</c:v>
                </c:pt>
                <c:pt idx="95">
                  <c:v>-106.2098</c:v>
                </c:pt>
                <c:pt idx="96">
                  <c:v>-106.0813</c:v>
                </c:pt>
                <c:pt idx="97">
                  <c:v>-109.3334</c:v>
                </c:pt>
                <c:pt idx="98">
                  <c:v>-111.5051</c:v>
                </c:pt>
                <c:pt idx="99">
                  <c:v>-115.60420000000001</c:v>
                </c:pt>
                <c:pt idx="100">
                  <c:v>-106.2931</c:v>
                </c:pt>
                <c:pt idx="101">
                  <c:v>-117.81399999999999</c:v>
                </c:pt>
                <c:pt idx="102">
                  <c:v>-103.52889999999999</c:v>
                </c:pt>
                <c:pt idx="103">
                  <c:v>-130.62139999999999</c:v>
                </c:pt>
                <c:pt idx="104">
                  <c:v>-115.7071</c:v>
                </c:pt>
                <c:pt idx="105">
                  <c:v>-111.79040000000001</c:v>
                </c:pt>
                <c:pt idx="106">
                  <c:v>-108.98099999999999</c:v>
                </c:pt>
                <c:pt idx="107">
                  <c:v>-111.8083</c:v>
                </c:pt>
                <c:pt idx="108">
                  <c:v>-109.2285</c:v>
                </c:pt>
                <c:pt idx="109">
                  <c:v>-108.3797</c:v>
                </c:pt>
                <c:pt idx="110">
                  <c:v>-109.7551</c:v>
                </c:pt>
                <c:pt idx="111">
                  <c:v>-100.74979999999999</c:v>
                </c:pt>
                <c:pt idx="112">
                  <c:v>-118.2174</c:v>
                </c:pt>
                <c:pt idx="113">
                  <c:v>-107.5386</c:v>
                </c:pt>
                <c:pt idx="114">
                  <c:v>-105.5675</c:v>
                </c:pt>
                <c:pt idx="115">
                  <c:v>-105.06440000000001</c:v>
                </c:pt>
                <c:pt idx="116">
                  <c:v>-101.8137</c:v>
                </c:pt>
                <c:pt idx="117">
                  <c:v>-114.94159999999999</c:v>
                </c:pt>
                <c:pt idx="118">
                  <c:v>-116.39879999999999</c:v>
                </c:pt>
                <c:pt idx="119">
                  <c:v>-103.9235</c:v>
                </c:pt>
                <c:pt idx="120">
                  <c:v>-109.7329</c:v>
                </c:pt>
                <c:pt idx="121">
                  <c:v>-102.7197</c:v>
                </c:pt>
                <c:pt idx="122">
                  <c:v>-99.189089999999993</c:v>
                </c:pt>
                <c:pt idx="123">
                  <c:v>-103.5719</c:v>
                </c:pt>
                <c:pt idx="124">
                  <c:v>-107.0977</c:v>
                </c:pt>
                <c:pt idx="125">
                  <c:v>-114.4028</c:v>
                </c:pt>
                <c:pt idx="126">
                  <c:v>-101.3031</c:v>
                </c:pt>
                <c:pt idx="127">
                  <c:v>-99.911379999999994</c:v>
                </c:pt>
                <c:pt idx="128">
                  <c:v>-105.7741</c:v>
                </c:pt>
                <c:pt idx="129">
                  <c:v>-101.6204</c:v>
                </c:pt>
                <c:pt idx="130">
                  <c:v>-102.7238</c:v>
                </c:pt>
                <c:pt idx="131">
                  <c:v>-106.7239</c:v>
                </c:pt>
                <c:pt idx="132">
                  <c:v>-101.30159999999999</c:v>
                </c:pt>
                <c:pt idx="133">
                  <c:v>-101.9526</c:v>
                </c:pt>
                <c:pt idx="134">
                  <c:v>-102.2649</c:v>
                </c:pt>
                <c:pt idx="135">
                  <c:v>-101.04049999999999</c:v>
                </c:pt>
                <c:pt idx="136">
                  <c:v>-99.252430000000004</c:v>
                </c:pt>
                <c:pt idx="137">
                  <c:v>-96.014759999999995</c:v>
                </c:pt>
                <c:pt idx="138">
                  <c:v>-98.715459999999993</c:v>
                </c:pt>
                <c:pt idx="139">
                  <c:v>-99.872979999999998</c:v>
                </c:pt>
                <c:pt idx="140">
                  <c:v>-102.1349</c:v>
                </c:pt>
                <c:pt idx="141">
                  <c:v>-99.249570000000006</c:v>
                </c:pt>
                <c:pt idx="142">
                  <c:v>-95.728759999999994</c:v>
                </c:pt>
                <c:pt idx="143">
                  <c:v>-100.28579999999999</c:v>
                </c:pt>
                <c:pt idx="144">
                  <c:v>-95.057640000000006</c:v>
                </c:pt>
                <c:pt idx="145">
                  <c:v>-96.619119999999995</c:v>
                </c:pt>
                <c:pt idx="146">
                  <c:v>-94.514669999999995</c:v>
                </c:pt>
                <c:pt idx="147">
                  <c:v>-92.378230000000002</c:v>
                </c:pt>
                <c:pt idx="148">
                  <c:v>-91.999880000000005</c:v>
                </c:pt>
                <c:pt idx="149">
                  <c:v>-95.620540000000005</c:v>
                </c:pt>
                <c:pt idx="150">
                  <c:v>-92.790949999999995</c:v>
                </c:pt>
                <c:pt idx="151">
                  <c:v>-90.634360000000001</c:v>
                </c:pt>
                <c:pt idx="152">
                  <c:v>-91.545479999999998</c:v>
                </c:pt>
                <c:pt idx="153">
                  <c:v>-89.893450000000001</c:v>
                </c:pt>
                <c:pt idx="154">
                  <c:v>-87.576560000000001</c:v>
                </c:pt>
                <c:pt idx="155">
                  <c:v>-87.668760000000006</c:v>
                </c:pt>
                <c:pt idx="156">
                  <c:v>-86.465720000000005</c:v>
                </c:pt>
                <c:pt idx="157">
                  <c:v>-85.920829999999995</c:v>
                </c:pt>
                <c:pt idx="158">
                  <c:v>-84.96978</c:v>
                </c:pt>
                <c:pt idx="159">
                  <c:v>-84.497990000000001</c:v>
                </c:pt>
                <c:pt idx="160">
                  <c:v>-82.699640000000002</c:v>
                </c:pt>
                <c:pt idx="161">
                  <c:v>-80.80498</c:v>
                </c:pt>
                <c:pt idx="162">
                  <c:v>-79.78049</c:v>
                </c:pt>
                <c:pt idx="163">
                  <c:v>-78.737660000000005</c:v>
                </c:pt>
                <c:pt idx="164">
                  <c:v>-77.650210000000001</c:v>
                </c:pt>
                <c:pt idx="165">
                  <c:v>-76.767200000000003</c:v>
                </c:pt>
                <c:pt idx="166">
                  <c:v>-75.549610000000001</c:v>
                </c:pt>
                <c:pt idx="167">
                  <c:v>-73.935919999999996</c:v>
                </c:pt>
                <c:pt idx="168">
                  <c:v>-71.827629999999999</c:v>
                </c:pt>
                <c:pt idx="169">
                  <c:v>-69.307060000000007</c:v>
                </c:pt>
                <c:pt idx="170">
                  <c:v>-66.546580000000006</c:v>
                </c:pt>
                <c:pt idx="171">
                  <c:v>-64.05735</c:v>
                </c:pt>
                <c:pt idx="172">
                  <c:v>-61.61045</c:v>
                </c:pt>
                <c:pt idx="173">
                  <c:v>-59.289790000000004</c:v>
                </c:pt>
                <c:pt idx="174">
                  <c:v>-56.799579999999999</c:v>
                </c:pt>
                <c:pt idx="175">
                  <c:v>-55.043640000000003</c:v>
                </c:pt>
                <c:pt idx="176">
                  <c:v>-77.444100000000006</c:v>
                </c:pt>
                <c:pt idx="177">
                  <c:v>-8.0761380000000003</c:v>
                </c:pt>
                <c:pt idx="178">
                  <c:v>-0.62989130000000004</c:v>
                </c:pt>
                <c:pt idx="179">
                  <c:v>-0.55912130000000004</c:v>
                </c:pt>
                <c:pt idx="180">
                  <c:v>-0.80672809999999995</c:v>
                </c:pt>
                <c:pt idx="181">
                  <c:v>-53.2119</c:v>
                </c:pt>
                <c:pt idx="182">
                  <c:v>-51.50291</c:v>
                </c:pt>
                <c:pt idx="183">
                  <c:v>-52.157119999999999</c:v>
                </c:pt>
                <c:pt idx="184">
                  <c:v>-58.295870000000001</c:v>
                </c:pt>
                <c:pt idx="185">
                  <c:v>-67.137540000000001</c:v>
                </c:pt>
                <c:pt idx="186">
                  <c:v>-85.875169999999997</c:v>
                </c:pt>
                <c:pt idx="187">
                  <c:v>-66.770660000000007</c:v>
                </c:pt>
                <c:pt idx="188">
                  <c:v>-60.871229999999997</c:v>
                </c:pt>
                <c:pt idx="189">
                  <c:v>-57.626640000000002</c:v>
                </c:pt>
                <c:pt idx="190">
                  <c:v>-55.763779999999997</c:v>
                </c:pt>
                <c:pt idx="191">
                  <c:v>-54.795000000000002</c:v>
                </c:pt>
                <c:pt idx="192">
                  <c:v>-53.994370000000004</c:v>
                </c:pt>
                <c:pt idx="193">
                  <c:v>-52.720370000000003</c:v>
                </c:pt>
                <c:pt idx="194">
                  <c:v>-50.580889999999997</c:v>
                </c:pt>
                <c:pt idx="195">
                  <c:v>-47.824660000000002</c:v>
                </c:pt>
                <c:pt idx="196">
                  <c:v>-45.169110000000003</c:v>
                </c:pt>
                <c:pt idx="197">
                  <c:v>-43.289729999999999</c:v>
                </c:pt>
                <c:pt idx="198">
                  <c:v>-42.241639999999997</c:v>
                </c:pt>
                <c:pt idx="199">
                  <c:v>-41.522709999999996</c:v>
                </c:pt>
                <c:pt idx="200">
                  <c:v>-40.544339999999998</c:v>
                </c:pt>
                <c:pt idx="201">
                  <c:v>-38.732550000000003</c:v>
                </c:pt>
                <c:pt idx="202">
                  <c:v>-35.933990000000001</c:v>
                </c:pt>
                <c:pt idx="203">
                  <c:v>-32.667450000000002</c:v>
                </c:pt>
                <c:pt idx="204">
                  <c:v>-29.734200000000001</c:v>
                </c:pt>
                <c:pt idx="205">
                  <c:v>-27.569240000000001</c:v>
                </c:pt>
                <c:pt idx="206">
                  <c:v>-25.95515</c:v>
                </c:pt>
                <c:pt idx="207">
                  <c:v>-24.283329999999999</c:v>
                </c:pt>
                <c:pt idx="208">
                  <c:v>-21.91198</c:v>
                </c:pt>
                <c:pt idx="209">
                  <c:v>-18.49042</c:v>
                </c:pt>
                <c:pt idx="210">
                  <c:v>-14.318149999999999</c:v>
                </c:pt>
                <c:pt idx="211">
                  <c:v>-10.201000000000001</c:v>
                </c:pt>
                <c:pt idx="212">
                  <c:v>-6.8584290000000001</c:v>
                </c:pt>
                <c:pt idx="213">
                  <c:v>-4.3507300000000004</c:v>
                </c:pt>
                <c:pt idx="214">
                  <c:v>-2.2253050000000001</c:v>
                </c:pt>
                <c:pt idx="215">
                  <c:v>-0.68396749999999995</c:v>
                </c:pt>
                <c:pt idx="216">
                  <c:v>-0.24989220000000001</c:v>
                </c:pt>
                <c:pt idx="217">
                  <c:v>-0.29599750000000002</c:v>
                </c:pt>
                <c:pt idx="218">
                  <c:v>-0.28077629999999998</c:v>
                </c:pt>
                <c:pt idx="219">
                  <c:v>-0.2164615</c:v>
                </c:pt>
                <c:pt idx="220">
                  <c:v>-0.213313</c:v>
                </c:pt>
                <c:pt idx="221">
                  <c:v>-0.23814250000000001</c:v>
                </c:pt>
                <c:pt idx="222">
                  <c:v>-0.22302810000000001</c:v>
                </c:pt>
                <c:pt idx="223">
                  <c:v>-0.1974235</c:v>
                </c:pt>
                <c:pt idx="224">
                  <c:v>-0.2263521</c:v>
                </c:pt>
                <c:pt idx="225">
                  <c:v>-0.30063820000000002</c:v>
                </c:pt>
                <c:pt idx="226">
                  <c:v>-0.34245759999999997</c:v>
                </c:pt>
                <c:pt idx="227">
                  <c:v>-0.31092979999999998</c:v>
                </c:pt>
                <c:pt idx="228">
                  <c:v>-0.247389</c:v>
                </c:pt>
                <c:pt idx="229">
                  <c:v>-0.21247070000000001</c:v>
                </c:pt>
                <c:pt idx="230">
                  <c:v>-0.2122995</c:v>
                </c:pt>
                <c:pt idx="231">
                  <c:v>-0.2115766</c:v>
                </c:pt>
                <c:pt idx="232">
                  <c:v>-0.20326269999999999</c:v>
                </c:pt>
                <c:pt idx="233">
                  <c:v>-0.21489249999999999</c:v>
                </c:pt>
                <c:pt idx="234">
                  <c:v>-0.25603920000000002</c:v>
                </c:pt>
                <c:pt idx="235">
                  <c:v>-0.28990349999999998</c:v>
                </c:pt>
                <c:pt idx="236">
                  <c:v>-0.28099790000000002</c:v>
                </c:pt>
                <c:pt idx="237">
                  <c:v>-0.24276030000000001</c:v>
                </c:pt>
                <c:pt idx="238">
                  <c:v>-0.2142734</c:v>
                </c:pt>
                <c:pt idx="239">
                  <c:v>-0.20626410000000001</c:v>
                </c:pt>
                <c:pt idx="240">
                  <c:v>-0.2006849</c:v>
                </c:pt>
                <c:pt idx="241">
                  <c:v>-0.19656580000000001</c:v>
                </c:pt>
                <c:pt idx="242">
                  <c:v>-0.21267659999999999</c:v>
                </c:pt>
                <c:pt idx="243">
                  <c:v>-0.2447946</c:v>
                </c:pt>
                <c:pt idx="244">
                  <c:v>-0.26313540000000002</c:v>
                </c:pt>
                <c:pt idx="245">
                  <c:v>-0.25840429999999998</c:v>
                </c:pt>
                <c:pt idx="246">
                  <c:v>-0.26446920000000002</c:v>
                </c:pt>
                <c:pt idx="247">
                  <c:v>-0.28755579999999997</c:v>
                </c:pt>
                <c:pt idx="248">
                  <c:v>-0.28835830000000001</c:v>
                </c:pt>
                <c:pt idx="249">
                  <c:v>-0.2590036</c:v>
                </c:pt>
                <c:pt idx="250">
                  <c:v>-0.25522990000000001</c:v>
                </c:pt>
                <c:pt idx="251">
                  <c:v>-0.28798010000000002</c:v>
                </c:pt>
                <c:pt idx="252">
                  <c:v>-0.30101519999999998</c:v>
                </c:pt>
                <c:pt idx="253">
                  <c:v>-0.32459700000000002</c:v>
                </c:pt>
                <c:pt idx="254">
                  <c:v>-0.38111349999999999</c:v>
                </c:pt>
                <c:pt idx="255">
                  <c:v>-1.053974</c:v>
                </c:pt>
                <c:pt idx="256">
                  <c:v>-5.0009430000000004</c:v>
                </c:pt>
                <c:pt idx="257">
                  <c:v>-10.79458</c:v>
                </c:pt>
                <c:pt idx="258">
                  <c:v>-15.68905</c:v>
                </c:pt>
                <c:pt idx="259">
                  <c:v>-20.045639999999999</c:v>
                </c:pt>
                <c:pt idx="260">
                  <c:v>-24.57892</c:v>
                </c:pt>
                <c:pt idx="261">
                  <c:v>-29.414159999999999</c:v>
                </c:pt>
                <c:pt idx="262">
                  <c:v>-34.133839999999999</c:v>
                </c:pt>
                <c:pt idx="263">
                  <c:v>-38.218809999999998</c:v>
                </c:pt>
                <c:pt idx="264">
                  <c:v>-41.530760000000001</c:v>
                </c:pt>
                <c:pt idx="265">
                  <c:v>-44.345509999999997</c:v>
                </c:pt>
                <c:pt idx="266">
                  <c:v>-47.161180000000002</c:v>
                </c:pt>
                <c:pt idx="267">
                  <c:v>-50.362850000000002</c:v>
                </c:pt>
                <c:pt idx="268">
                  <c:v>-53.939419999999998</c:v>
                </c:pt>
                <c:pt idx="269">
                  <c:v>-57.579250000000002</c:v>
                </c:pt>
                <c:pt idx="270">
                  <c:v>-60.899929999999998</c:v>
                </c:pt>
                <c:pt idx="271">
                  <c:v>-63.580959999999997</c:v>
                </c:pt>
                <c:pt idx="272">
                  <c:v>-65.702290000000005</c:v>
                </c:pt>
                <c:pt idx="273">
                  <c:v>-68.064589999999995</c:v>
                </c:pt>
                <c:pt idx="274">
                  <c:v>-70.450550000000007</c:v>
                </c:pt>
                <c:pt idx="275">
                  <c:v>-73.359949999999998</c:v>
                </c:pt>
                <c:pt idx="276">
                  <c:v>-76.507750000000001</c:v>
                </c:pt>
                <c:pt idx="277">
                  <c:v>-79.504769999999994</c:v>
                </c:pt>
                <c:pt idx="278">
                  <c:v>-82.365129999999994</c:v>
                </c:pt>
                <c:pt idx="279">
                  <c:v>-84.080219999999997</c:v>
                </c:pt>
                <c:pt idx="280">
                  <c:v>-85.101380000000006</c:v>
                </c:pt>
                <c:pt idx="281">
                  <c:v>-86.47175</c:v>
                </c:pt>
                <c:pt idx="282">
                  <c:v>-86.469430000000003</c:v>
                </c:pt>
                <c:pt idx="283">
                  <c:v>-91.208029999999994</c:v>
                </c:pt>
                <c:pt idx="284">
                  <c:v>-92.267970000000005</c:v>
                </c:pt>
                <c:pt idx="285">
                  <c:v>-90.752369999999999</c:v>
                </c:pt>
                <c:pt idx="286">
                  <c:v>-94.345529999999997</c:v>
                </c:pt>
                <c:pt idx="287">
                  <c:v>-94.483339999999998</c:v>
                </c:pt>
                <c:pt idx="288">
                  <c:v>-92.793840000000003</c:v>
                </c:pt>
                <c:pt idx="289">
                  <c:v>-91.755430000000004</c:v>
                </c:pt>
                <c:pt idx="290">
                  <c:v>-94.402249999999995</c:v>
                </c:pt>
                <c:pt idx="291">
                  <c:v>-93.969220000000007</c:v>
                </c:pt>
                <c:pt idx="292">
                  <c:v>-95.279730000000001</c:v>
                </c:pt>
                <c:pt idx="293">
                  <c:v>-95.388779999999997</c:v>
                </c:pt>
                <c:pt idx="294">
                  <c:v>-94.956069999999997</c:v>
                </c:pt>
                <c:pt idx="295">
                  <c:v>-92.186329999999998</c:v>
                </c:pt>
                <c:pt idx="296">
                  <c:v>-91.05574</c:v>
                </c:pt>
                <c:pt idx="297">
                  <c:v>-90.905619999999999</c:v>
                </c:pt>
                <c:pt idx="298">
                  <c:v>-90.31259</c:v>
                </c:pt>
                <c:pt idx="299">
                  <c:v>-90.539820000000006</c:v>
                </c:pt>
                <c:pt idx="300">
                  <c:v>-89.85136</c:v>
                </c:pt>
                <c:pt idx="301">
                  <c:v>-92.606939999999994</c:v>
                </c:pt>
                <c:pt idx="302">
                  <c:v>-90.205470000000005</c:v>
                </c:pt>
                <c:pt idx="303">
                  <c:v>-89.783649999999994</c:v>
                </c:pt>
                <c:pt idx="304">
                  <c:v>-88.822929999999999</c:v>
                </c:pt>
                <c:pt idx="305">
                  <c:v>-88.650369999999995</c:v>
                </c:pt>
                <c:pt idx="306">
                  <c:v>-90.905000000000001</c:v>
                </c:pt>
                <c:pt idx="307">
                  <c:v>-88.589600000000004</c:v>
                </c:pt>
                <c:pt idx="308">
                  <c:v>-88.623180000000005</c:v>
                </c:pt>
                <c:pt idx="309">
                  <c:v>-87.857380000000006</c:v>
                </c:pt>
                <c:pt idx="310">
                  <c:v>-87.448440000000005</c:v>
                </c:pt>
                <c:pt idx="311">
                  <c:v>-87.045150000000007</c:v>
                </c:pt>
                <c:pt idx="312">
                  <c:v>-86.689250000000001</c:v>
                </c:pt>
                <c:pt idx="313">
                  <c:v>-86.835610000000003</c:v>
                </c:pt>
                <c:pt idx="314">
                  <c:v>-90.171449999999993</c:v>
                </c:pt>
                <c:pt idx="315">
                  <c:v>-87.94211</c:v>
                </c:pt>
                <c:pt idx="316">
                  <c:v>-88.442549999999997</c:v>
                </c:pt>
                <c:pt idx="317">
                  <c:v>-88.099050000000005</c:v>
                </c:pt>
                <c:pt idx="318">
                  <c:v>-87.131609999999995</c:v>
                </c:pt>
                <c:pt idx="319">
                  <c:v>-87.269350000000003</c:v>
                </c:pt>
                <c:pt idx="320">
                  <c:v>-87.77919</c:v>
                </c:pt>
                <c:pt idx="321">
                  <c:v>-86.99503</c:v>
                </c:pt>
                <c:pt idx="322">
                  <c:v>-87.751009999999994</c:v>
                </c:pt>
                <c:pt idx="323">
                  <c:v>-88.669880000000006</c:v>
                </c:pt>
                <c:pt idx="324">
                  <c:v>-90.261920000000003</c:v>
                </c:pt>
                <c:pt idx="325">
                  <c:v>-90.58614</c:v>
                </c:pt>
                <c:pt idx="326">
                  <c:v>-87.731369999999998</c:v>
                </c:pt>
                <c:pt idx="327">
                  <c:v>-87.925460000000001</c:v>
                </c:pt>
                <c:pt idx="328">
                  <c:v>-88.96808</c:v>
                </c:pt>
                <c:pt idx="329">
                  <c:v>-89.231359999999995</c:v>
                </c:pt>
                <c:pt idx="330">
                  <c:v>-88.861360000000005</c:v>
                </c:pt>
                <c:pt idx="331">
                  <c:v>-89.24033</c:v>
                </c:pt>
                <c:pt idx="332">
                  <c:v>-90.784940000000006</c:v>
                </c:pt>
                <c:pt idx="333">
                  <c:v>-88.563370000000006</c:v>
                </c:pt>
                <c:pt idx="334">
                  <c:v>-89.823890000000006</c:v>
                </c:pt>
                <c:pt idx="335">
                  <c:v>-88.053690000000003</c:v>
                </c:pt>
                <c:pt idx="336">
                  <c:v>-88.328069999999997</c:v>
                </c:pt>
                <c:pt idx="337">
                  <c:v>-91.303229999999999</c:v>
                </c:pt>
                <c:pt idx="338">
                  <c:v>-89.763999999999996</c:v>
                </c:pt>
                <c:pt idx="339">
                  <c:v>-93.738680000000002</c:v>
                </c:pt>
                <c:pt idx="340">
                  <c:v>-93.223389999999995</c:v>
                </c:pt>
                <c:pt idx="341">
                  <c:v>-92.051220000000001</c:v>
                </c:pt>
                <c:pt idx="342">
                  <c:v>-91.815560000000005</c:v>
                </c:pt>
                <c:pt idx="343">
                  <c:v>-92.201189999999997</c:v>
                </c:pt>
                <c:pt idx="344">
                  <c:v>-90.060630000000003</c:v>
                </c:pt>
                <c:pt idx="345">
                  <c:v>-90.731160000000003</c:v>
                </c:pt>
                <c:pt idx="346">
                  <c:v>-92.549570000000003</c:v>
                </c:pt>
                <c:pt idx="347">
                  <c:v>-91.872069999999994</c:v>
                </c:pt>
                <c:pt idx="348">
                  <c:v>-92.38843</c:v>
                </c:pt>
                <c:pt idx="349">
                  <c:v>-89.822149999999993</c:v>
                </c:pt>
                <c:pt idx="350">
                  <c:v>-88.069850000000002</c:v>
                </c:pt>
                <c:pt idx="351">
                  <c:v>-86.843940000000003</c:v>
                </c:pt>
                <c:pt idx="352">
                  <c:v>-84.508279999999999</c:v>
                </c:pt>
                <c:pt idx="353">
                  <c:v>-82.797719999999998</c:v>
                </c:pt>
                <c:pt idx="354">
                  <c:v>-80.953180000000003</c:v>
                </c:pt>
                <c:pt idx="355">
                  <c:v>-77.405360000000002</c:v>
                </c:pt>
                <c:pt idx="356">
                  <c:v>-72.928929999999994</c:v>
                </c:pt>
                <c:pt idx="357">
                  <c:v>-72.550139999999999</c:v>
                </c:pt>
                <c:pt idx="358">
                  <c:v>-75.412360000000007</c:v>
                </c:pt>
                <c:pt idx="359">
                  <c:v>-76.873130000000003</c:v>
                </c:pt>
                <c:pt idx="360">
                  <c:v>-78.054779999999994</c:v>
                </c:pt>
                <c:pt idx="361">
                  <c:v>-79.286119999999997</c:v>
                </c:pt>
                <c:pt idx="362">
                  <c:v>-80.523240000000001</c:v>
                </c:pt>
                <c:pt idx="363">
                  <c:v>-81.48854</c:v>
                </c:pt>
                <c:pt idx="364">
                  <c:v>-82.392420000000001</c:v>
                </c:pt>
                <c:pt idx="365">
                  <c:v>-81.415149999999997</c:v>
                </c:pt>
                <c:pt idx="366">
                  <c:v>-80.9071</c:v>
                </c:pt>
                <c:pt idx="367">
                  <c:v>-80.631050000000002</c:v>
                </c:pt>
                <c:pt idx="368">
                  <c:v>-80.385469999999998</c:v>
                </c:pt>
                <c:pt idx="369">
                  <c:v>-79.815039999999996</c:v>
                </c:pt>
                <c:pt idx="370">
                  <c:v>-79.991829999999993</c:v>
                </c:pt>
                <c:pt idx="371">
                  <c:v>-80.930300000000003</c:v>
                </c:pt>
                <c:pt idx="372">
                  <c:v>-80.667569999999998</c:v>
                </c:pt>
                <c:pt idx="373">
                  <c:v>-80.143839999999997</c:v>
                </c:pt>
                <c:pt idx="374">
                  <c:v>-78.854529999999997</c:v>
                </c:pt>
                <c:pt idx="375">
                  <c:v>-77.761499999999998</c:v>
                </c:pt>
                <c:pt idx="376">
                  <c:v>-77.755690000000001</c:v>
                </c:pt>
                <c:pt idx="377">
                  <c:v>-77.1584</c:v>
                </c:pt>
                <c:pt idx="378">
                  <c:v>-77.329549999999998</c:v>
                </c:pt>
                <c:pt idx="379">
                  <c:v>-77.255480000000006</c:v>
                </c:pt>
                <c:pt idx="380">
                  <c:v>-77.408950000000004</c:v>
                </c:pt>
                <c:pt idx="381">
                  <c:v>-76.679590000000005</c:v>
                </c:pt>
                <c:pt idx="382">
                  <c:v>-75.779250000000005</c:v>
                </c:pt>
                <c:pt idx="383">
                  <c:v>-74.599549999999994</c:v>
                </c:pt>
                <c:pt idx="384">
                  <c:v>-73.774569999999997</c:v>
                </c:pt>
                <c:pt idx="385">
                  <c:v>-73.695980000000006</c:v>
                </c:pt>
                <c:pt idx="386">
                  <c:v>-73.41</c:v>
                </c:pt>
                <c:pt idx="387">
                  <c:v>-73.282920000000004</c:v>
                </c:pt>
                <c:pt idx="388">
                  <c:v>-73.159040000000005</c:v>
                </c:pt>
                <c:pt idx="389">
                  <c:v>-72.512569999999997</c:v>
                </c:pt>
                <c:pt idx="390">
                  <c:v>-71.630219999999994</c:v>
                </c:pt>
                <c:pt idx="391">
                  <c:v>-70.45675</c:v>
                </c:pt>
                <c:pt idx="392">
                  <c:v>-69.353980000000007</c:v>
                </c:pt>
                <c:pt idx="393">
                  <c:v>-68.613990000000001</c:v>
                </c:pt>
                <c:pt idx="394">
                  <c:v>-68.368830000000003</c:v>
                </c:pt>
                <c:pt idx="395">
                  <c:v>-68.162790000000001</c:v>
                </c:pt>
                <c:pt idx="396">
                  <c:v>-67.644940000000005</c:v>
                </c:pt>
                <c:pt idx="397">
                  <c:v>-66.605559999999997</c:v>
                </c:pt>
                <c:pt idx="398">
                  <c:v>-65.175020000000004</c:v>
                </c:pt>
                <c:pt idx="399">
                  <c:v>-63.581389999999999</c:v>
                </c:pt>
                <c:pt idx="400">
                  <c:v>-62.147329999999997</c:v>
                </c:pt>
                <c:pt idx="401">
                  <c:v>-61.037669999999999</c:v>
                </c:pt>
                <c:pt idx="402">
                  <c:v>-60.235990000000001</c:v>
                </c:pt>
                <c:pt idx="403">
                  <c:v>-59.086190000000002</c:v>
                </c:pt>
                <c:pt idx="404">
                  <c:v>-57.197270000000003</c:v>
                </c:pt>
                <c:pt idx="405">
                  <c:v>-55.757980000000003</c:v>
                </c:pt>
                <c:pt idx="406">
                  <c:v>-56.225119999999997</c:v>
                </c:pt>
                <c:pt idx="407">
                  <c:v>-58.067500000000003</c:v>
                </c:pt>
                <c:pt idx="408">
                  <c:v>-59.67568</c:v>
                </c:pt>
                <c:pt idx="409">
                  <c:v>-60.925989999999999</c:v>
                </c:pt>
                <c:pt idx="410">
                  <c:v>-62.142069999999997</c:v>
                </c:pt>
                <c:pt idx="411">
                  <c:v>-63.649900000000002</c:v>
                </c:pt>
                <c:pt idx="412">
                  <c:v>-65.422899999999998</c:v>
                </c:pt>
                <c:pt idx="413">
                  <c:v>-67.119870000000006</c:v>
                </c:pt>
                <c:pt idx="414">
                  <c:v>-68.767529999999994</c:v>
                </c:pt>
                <c:pt idx="415">
                  <c:v>-70.085499999999996</c:v>
                </c:pt>
                <c:pt idx="416">
                  <c:v>-71.160889999999995</c:v>
                </c:pt>
                <c:pt idx="417">
                  <c:v>-72.675430000000006</c:v>
                </c:pt>
                <c:pt idx="418">
                  <c:v>-73.609009999999998</c:v>
                </c:pt>
                <c:pt idx="419">
                  <c:v>-75.736239999999995</c:v>
                </c:pt>
                <c:pt idx="420">
                  <c:v>-77.846320000000006</c:v>
                </c:pt>
                <c:pt idx="421">
                  <c:v>-80.358270000000005</c:v>
                </c:pt>
                <c:pt idx="422">
                  <c:v>-84.548209999999997</c:v>
                </c:pt>
                <c:pt idx="423">
                  <c:v>-90.155770000000004</c:v>
                </c:pt>
                <c:pt idx="424">
                  <c:v>-101.47880000000001</c:v>
                </c:pt>
                <c:pt idx="425">
                  <c:v>-90.350120000000004</c:v>
                </c:pt>
                <c:pt idx="426">
                  <c:v>-83.529899999999998</c:v>
                </c:pt>
                <c:pt idx="427">
                  <c:v>-80.713719999999995</c:v>
                </c:pt>
                <c:pt idx="428">
                  <c:v>-77.321420000000003</c:v>
                </c:pt>
                <c:pt idx="429">
                  <c:v>-75.493579999999994</c:v>
                </c:pt>
                <c:pt idx="430">
                  <c:v>-74.143140000000002</c:v>
                </c:pt>
                <c:pt idx="431">
                  <c:v>-73.043210000000002</c:v>
                </c:pt>
                <c:pt idx="432">
                  <c:v>-71.792730000000006</c:v>
                </c:pt>
                <c:pt idx="433">
                  <c:v>-70.225110000000001</c:v>
                </c:pt>
                <c:pt idx="434">
                  <c:v>-68.624830000000003</c:v>
                </c:pt>
                <c:pt idx="435">
                  <c:v>-67.230109999999996</c:v>
                </c:pt>
                <c:pt idx="436">
                  <c:v>-66.146550000000005</c:v>
                </c:pt>
                <c:pt idx="437">
                  <c:v>-65.337429999999998</c:v>
                </c:pt>
                <c:pt idx="438">
                  <c:v>-64.602350000000001</c:v>
                </c:pt>
                <c:pt idx="439">
                  <c:v>-63.780430000000003</c:v>
                </c:pt>
                <c:pt idx="440">
                  <c:v>-62.745609999999999</c:v>
                </c:pt>
                <c:pt idx="441">
                  <c:v>-61.630670000000002</c:v>
                </c:pt>
                <c:pt idx="442">
                  <c:v>-60.50067</c:v>
                </c:pt>
                <c:pt idx="443">
                  <c:v>-59.373950000000001</c:v>
                </c:pt>
                <c:pt idx="444">
                  <c:v>-58.473350000000003</c:v>
                </c:pt>
                <c:pt idx="445">
                  <c:v>-57.669490000000003</c:v>
                </c:pt>
                <c:pt idx="446">
                  <c:v>-56.980089999999997</c:v>
                </c:pt>
                <c:pt idx="447">
                  <c:v>-56.186999999999998</c:v>
                </c:pt>
                <c:pt idx="448">
                  <c:v>-55.175449999999998</c:v>
                </c:pt>
                <c:pt idx="449">
                  <c:v>-54.051810000000003</c:v>
                </c:pt>
                <c:pt idx="450">
                  <c:v>-52.818809999999999</c:v>
                </c:pt>
                <c:pt idx="451">
                  <c:v>-51.637540000000001</c:v>
                </c:pt>
                <c:pt idx="452">
                  <c:v>-50.517499999999998</c:v>
                </c:pt>
                <c:pt idx="453">
                  <c:v>-49.521850000000001</c:v>
                </c:pt>
                <c:pt idx="454">
                  <c:v>-48.611849999999997</c:v>
                </c:pt>
                <c:pt idx="455">
                  <c:v>-47.62209</c:v>
                </c:pt>
                <c:pt idx="456">
                  <c:v>-46.454529999999998</c:v>
                </c:pt>
                <c:pt idx="457">
                  <c:v>-45.088679999999997</c:v>
                </c:pt>
                <c:pt idx="458">
                  <c:v>-43.60604</c:v>
                </c:pt>
                <c:pt idx="459">
                  <c:v>-42.045490000000001</c:v>
                </c:pt>
                <c:pt idx="460">
                  <c:v>-40.486989999999999</c:v>
                </c:pt>
                <c:pt idx="461">
                  <c:v>-38.934190000000001</c:v>
                </c:pt>
                <c:pt idx="462">
                  <c:v>-37.423270000000002</c:v>
                </c:pt>
                <c:pt idx="463">
                  <c:v>-35.55312</c:v>
                </c:pt>
                <c:pt idx="464">
                  <c:v>-33.725070000000002</c:v>
                </c:pt>
                <c:pt idx="465">
                  <c:v>-31.47336</c:v>
                </c:pt>
                <c:pt idx="466">
                  <c:v>-28.793019999999999</c:v>
                </c:pt>
                <c:pt idx="467">
                  <c:v>-25.61027</c:v>
                </c:pt>
                <c:pt idx="468">
                  <c:v>-21.731870000000001</c:v>
                </c:pt>
                <c:pt idx="469">
                  <c:v>-16.905819999999999</c:v>
                </c:pt>
                <c:pt idx="470">
                  <c:v>-12.472160000000001</c:v>
                </c:pt>
                <c:pt idx="471">
                  <c:v>-13.933479999999999</c:v>
                </c:pt>
                <c:pt idx="472">
                  <c:v>-17.039480000000001</c:v>
                </c:pt>
                <c:pt idx="473">
                  <c:v>-18.984480000000001</c:v>
                </c:pt>
                <c:pt idx="474">
                  <c:v>-19.911819999999999</c:v>
                </c:pt>
                <c:pt idx="475">
                  <c:v>-20.056840000000001</c:v>
                </c:pt>
                <c:pt idx="476">
                  <c:v>-19.494910000000001</c:v>
                </c:pt>
                <c:pt idx="477">
                  <c:v>-18.157769999999999</c:v>
                </c:pt>
                <c:pt idx="478">
                  <c:v>-16.01737</c:v>
                </c:pt>
                <c:pt idx="479">
                  <c:v>-15.35548</c:v>
                </c:pt>
                <c:pt idx="480">
                  <c:v>-20.50282</c:v>
                </c:pt>
                <c:pt idx="481">
                  <c:v>-26.987719999999999</c:v>
                </c:pt>
                <c:pt idx="482">
                  <c:v>-33.439790000000002</c:v>
                </c:pt>
                <c:pt idx="483">
                  <c:v>-37.096550000000001</c:v>
                </c:pt>
                <c:pt idx="484">
                  <c:v>-18.140630000000002</c:v>
                </c:pt>
                <c:pt idx="485">
                  <c:v>-37.464280000000002</c:v>
                </c:pt>
                <c:pt idx="486">
                  <c:v>-37.346850000000003</c:v>
                </c:pt>
                <c:pt idx="487">
                  <c:v>-34.49906</c:v>
                </c:pt>
                <c:pt idx="488">
                  <c:v>-32.23536</c:v>
                </c:pt>
                <c:pt idx="489">
                  <c:v>-30.303709999999999</c:v>
                </c:pt>
                <c:pt idx="490">
                  <c:v>-28.449390000000001</c:v>
                </c:pt>
                <c:pt idx="491">
                  <c:v>-26.535820000000001</c:v>
                </c:pt>
                <c:pt idx="492">
                  <c:v>-24.452950000000001</c:v>
                </c:pt>
                <c:pt idx="493">
                  <c:v>-22.05059</c:v>
                </c:pt>
                <c:pt idx="494">
                  <c:v>-18.948820000000001</c:v>
                </c:pt>
                <c:pt idx="495">
                  <c:v>-13.11618</c:v>
                </c:pt>
                <c:pt idx="496">
                  <c:v>-20.109439999999999</c:v>
                </c:pt>
                <c:pt idx="497">
                  <c:v>-12.078440000000001</c:v>
                </c:pt>
                <c:pt idx="498">
                  <c:v>-12.12993</c:v>
                </c:pt>
                <c:pt idx="499">
                  <c:v>-16.12847</c:v>
                </c:pt>
                <c:pt idx="500">
                  <c:v>-19.996099999999998</c:v>
                </c:pt>
                <c:pt idx="501">
                  <c:v>-23.969069999999999</c:v>
                </c:pt>
                <c:pt idx="502">
                  <c:v>-26.183119999999999</c:v>
                </c:pt>
                <c:pt idx="503">
                  <c:v>-23.801950000000001</c:v>
                </c:pt>
                <c:pt idx="504">
                  <c:v>-27.601859999999999</c:v>
                </c:pt>
                <c:pt idx="505">
                  <c:v>-19.966899999999999</c:v>
                </c:pt>
                <c:pt idx="506">
                  <c:v>-10.47519</c:v>
                </c:pt>
                <c:pt idx="507">
                  <c:v>-10.11866</c:v>
                </c:pt>
                <c:pt idx="508">
                  <c:v>-12.554309999999999</c:v>
                </c:pt>
                <c:pt idx="509">
                  <c:v>-27.725190000000001</c:v>
                </c:pt>
                <c:pt idx="510">
                  <c:v>-24.143419999999999</c:v>
                </c:pt>
                <c:pt idx="511">
                  <c:v>-20.556920000000002</c:v>
                </c:pt>
                <c:pt idx="512">
                  <c:v>-18.938279999999999</c:v>
                </c:pt>
                <c:pt idx="513">
                  <c:v>-17.45843</c:v>
                </c:pt>
                <c:pt idx="514">
                  <c:v>-15.681319999999999</c:v>
                </c:pt>
                <c:pt idx="515">
                  <c:v>-13.08103</c:v>
                </c:pt>
                <c:pt idx="516">
                  <c:v>-9.5851550000000003</c:v>
                </c:pt>
                <c:pt idx="517">
                  <c:v>-4.5735489999999999</c:v>
                </c:pt>
                <c:pt idx="518">
                  <c:v>-4.6819600000000001</c:v>
                </c:pt>
                <c:pt idx="519">
                  <c:v>-9.8757199999999994</c:v>
                </c:pt>
                <c:pt idx="520">
                  <c:v>-13.53729</c:v>
                </c:pt>
                <c:pt idx="521">
                  <c:v>-15.62167</c:v>
                </c:pt>
                <c:pt idx="522">
                  <c:v>-16.476009999999999</c:v>
                </c:pt>
                <c:pt idx="523">
                  <c:v>-16.299810000000001</c:v>
                </c:pt>
                <c:pt idx="524">
                  <c:v>-15.27073</c:v>
                </c:pt>
                <c:pt idx="525">
                  <c:v>-13.34357</c:v>
                </c:pt>
                <c:pt idx="526">
                  <c:v>-10.29349</c:v>
                </c:pt>
                <c:pt idx="527">
                  <c:v>-6.496048</c:v>
                </c:pt>
                <c:pt idx="528">
                  <c:v>-11.01347</c:v>
                </c:pt>
                <c:pt idx="529">
                  <c:v>-7.552073</c:v>
                </c:pt>
                <c:pt idx="530">
                  <c:v>-2.8174800000000002</c:v>
                </c:pt>
                <c:pt idx="531">
                  <c:v>-4.9468189999999996</c:v>
                </c:pt>
                <c:pt idx="532">
                  <c:v>-5.9915710000000004</c:v>
                </c:pt>
                <c:pt idx="533">
                  <c:v>-16.065799999999999</c:v>
                </c:pt>
                <c:pt idx="534">
                  <c:v>-5.297974</c:v>
                </c:pt>
                <c:pt idx="535">
                  <c:v>-6.7189449999999997</c:v>
                </c:pt>
                <c:pt idx="536">
                  <c:v>-7.2092109999999998</c:v>
                </c:pt>
                <c:pt idx="537">
                  <c:v>-5.707516</c:v>
                </c:pt>
                <c:pt idx="538">
                  <c:v>-2.0874670000000002</c:v>
                </c:pt>
                <c:pt idx="539">
                  <c:v>-4.0830010000000003</c:v>
                </c:pt>
                <c:pt idx="540">
                  <c:v>-4.7072760000000002</c:v>
                </c:pt>
                <c:pt idx="541">
                  <c:v>-2.8406250000000002</c:v>
                </c:pt>
                <c:pt idx="542">
                  <c:v>-4.8985450000000004</c:v>
                </c:pt>
                <c:pt idx="543">
                  <c:v>-8.2930530000000005</c:v>
                </c:pt>
                <c:pt idx="544">
                  <c:v>-10.544119999999999</c:v>
                </c:pt>
                <c:pt idx="545">
                  <c:v>-11.60751</c:v>
                </c:pt>
                <c:pt idx="546">
                  <c:v>-11.47397</c:v>
                </c:pt>
                <c:pt idx="547">
                  <c:v>-9.8280999999999992</c:v>
                </c:pt>
                <c:pt idx="548">
                  <c:v>-5.9559139999999999</c:v>
                </c:pt>
                <c:pt idx="549">
                  <c:v>-2.5570919999999999</c:v>
                </c:pt>
                <c:pt idx="550">
                  <c:v>-8.9127569999999992</c:v>
                </c:pt>
                <c:pt idx="551">
                  <c:v>-18.104839999999999</c:v>
                </c:pt>
                <c:pt idx="552">
                  <c:v>-18.620059999999999</c:v>
                </c:pt>
                <c:pt idx="553">
                  <c:v>-10.91109</c:v>
                </c:pt>
                <c:pt idx="554">
                  <c:v>-9.9898319999999998</c:v>
                </c:pt>
                <c:pt idx="555">
                  <c:v>-8.4377449999999996</c:v>
                </c:pt>
                <c:pt idx="556">
                  <c:v>-5.8280380000000003</c:v>
                </c:pt>
                <c:pt idx="557">
                  <c:v>-17.95279</c:v>
                </c:pt>
                <c:pt idx="558">
                  <c:v>-16.858160000000002</c:v>
                </c:pt>
                <c:pt idx="559">
                  <c:v>-8.6240740000000002</c:v>
                </c:pt>
                <c:pt idx="560">
                  <c:v>-3.2838479999999999</c:v>
                </c:pt>
                <c:pt idx="561">
                  <c:v>-5.3383890000000003</c:v>
                </c:pt>
                <c:pt idx="562">
                  <c:v>-8.0379129999999996</c:v>
                </c:pt>
                <c:pt idx="563">
                  <c:v>-8.8484029999999994</c:v>
                </c:pt>
                <c:pt idx="564">
                  <c:v>-11.650969999999999</c:v>
                </c:pt>
                <c:pt idx="565">
                  <c:v>-13.48549</c:v>
                </c:pt>
                <c:pt idx="566">
                  <c:v>-12.97362</c:v>
                </c:pt>
                <c:pt idx="567">
                  <c:v>-13.286149999999999</c:v>
                </c:pt>
                <c:pt idx="568">
                  <c:v>-13.56085</c:v>
                </c:pt>
                <c:pt idx="569">
                  <c:v>-13.73471</c:v>
                </c:pt>
                <c:pt idx="570">
                  <c:v>-13.565530000000001</c:v>
                </c:pt>
                <c:pt idx="571">
                  <c:v>-12.57572</c:v>
                </c:pt>
                <c:pt idx="572">
                  <c:v>-9.3079479999999997</c:v>
                </c:pt>
                <c:pt idx="573">
                  <c:v>-7.4669230000000004</c:v>
                </c:pt>
                <c:pt idx="574">
                  <c:v>-28.561589999999999</c:v>
                </c:pt>
                <c:pt idx="575">
                  <c:v>-26.824490000000001</c:v>
                </c:pt>
                <c:pt idx="576">
                  <c:v>-21.748750000000001</c:v>
                </c:pt>
                <c:pt idx="577">
                  <c:v>-19.826840000000001</c:v>
                </c:pt>
                <c:pt idx="578">
                  <c:v>-18.749590000000001</c:v>
                </c:pt>
                <c:pt idx="579">
                  <c:v>-17.872969999999999</c:v>
                </c:pt>
                <c:pt idx="580">
                  <c:v>-16.83859</c:v>
                </c:pt>
                <c:pt idx="581">
                  <c:v>-15.37374</c:v>
                </c:pt>
                <c:pt idx="582">
                  <c:v>-13.3834</c:v>
                </c:pt>
                <c:pt idx="583">
                  <c:v>-11.06944</c:v>
                </c:pt>
                <c:pt idx="584">
                  <c:v>-8.6298309999999994</c:v>
                </c:pt>
                <c:pt idx="585">
                  <c:v>-5.8547820000000002</c:v>
                </c:pt>
                <c:pt idx="586">
                  <c:v>-2.343744</c:v>
                </c:pt>
                <c:pt idx="587">
                  <c:v>-1.780017</c:v>
                </c:pt>
                <c:pt idx="588">
                  <c:v>-6.9806309999999998</c:v>
                </c:pt>
                <c:pt idx="589">
                  <c:v>-14.080870000000001</c:v>
                </c:pt>
                <c:pt idx="590">
                  <c:v>-26.84235</c:v>
                </c:pt>
                <c:pt idx="591">
                  <c:v>-4.3761999999999999</c:v>
                </c:pt>
                <c:pt idx="592">
                  <c:v>-10.039339999999999</c:v>
                </c:pt>
                <c:pt idx="593">
                  <c:v>-12.80359</c:v>
                </c:pt>
                <c:pt idx="594">
                  <c:v>-15.049049999999999</c:v>
                </c:pt>
                <c:pt idx="595">
                  <c:v>-17.22663</c:v>
                </c:pt>
                <c:pt idx="596">
                  <c:v>-19.38288</c:v>
                </c:pt>
                <c:pt idx="597">
                  <c:v>-21.787949999999999</c:v>
                </c:pt>
                <c:pt idx="598">
                  <c:v>-21.840009999999999</c:v>
                </c:pt>
                <c:pt idx="599">
                  <c:v>-23.064080000000001</c:v>
                </c:pt>
                <c:pt idx="600">
                  <c:v>-33.1783</c:v>
                </c:pt>
                <c:pt idx="601">
                  <c:v>-36.003309999999999</c:v>
                </c:pt>
                <c:pt idx="602">
                  <c:v>-22.14181</c:v>
                </c:pt>
                <c:pt idx="603">
                  <c:v>-24.805209999999999</c:v>
                </c:pt>
                <c:pt idx="604">
                  <c:v>-27.602450000000001</c:v>
                </c:pt>
                <c:pt idx="605">
                  <c:v>-30.35455</c:v>
                </c:pt>
                <c:pt idx="606">
                  <c:v>-32.204439999999998</c:v>
                </c:pt>
                <c:pt idx="607">
                  <c:v>-29.09817</c:v>
                </c:pt>
                <c:pt idx="608">
                  <c:v>-8.5759150000000002</c:v>
                </c:pt>
                <c:pt idx="609">
                  <c:v>-16.348040000000001</c:v>
                </c:pt>
                <c:pt idx="610">
                  <c:v>-16.607890000000001</c:v>
                </c:pt>
                <c:pt idx="611">
                  <c:v>-15.49385</c:v>
                </c:pt>
                <c:pt idx="612">
                  <c:v>-14.259</c:v>
                </c:pt>
                <c:pt idx="613">
                  <c:v>-12.9137</c:v>
                </c:pt>
                <c:pt idx="614">
                  <c:v>-11.145530000000001</c:v>
                </c:pt>
                <c:pt idx="615">
                  <c:v>-8.7054390000000001</c:v>
                </c:pt>
                <c:pt idx="616">
                  <c:v>-6.1078390000000002</c:v>
                </c:pt>
                <c:pt idx="617">
                  <c:v>-6.3285530000000003</c:v>
                </c:pt>
                <c:pt idx="618">
                  <c:v>-3.7711749999999999</c:v>
                </c:pt>
                <c:pt idx="619">
                  <c:v>-3.502834</c:v>
                </c:pt>
                <c:pt idx="620">
                  <c:v>-3.2265649999999999</c:v>
                </c:pt>
                <c:pt idx="621">
                  <c:v>-2.9173429999999998</c:v>
                </c:pt>
                <c:pt idx="622">
                  <c:v>-3.7148940000000001</c:v>
                </c:pt>
                <c:pt idx="623">
                  <c:v>-5.3515470000000001</c:v>
                </c:pt>
                <c:pt idx="624">
                  <c:v>-6.6578030000000004</c:v>
                </c:pt>
                <c:pt idx="625">
                  <c:v>-6.5772820000000003</c:v>
                </c:pt>
                <c:pt idx="626">
                  <c:v>-6.0427479999999996</c:v>
                </c:pt>
                <c:pt idx="627">
                  <c:v>-7.3841349999999997</c:v>
                </c:pt>
                <c:pt idx="628">
                  <c:v>-5.8162960000000004</c:v>
                </c:pt>
                <c:pt idx="629">
                  <c:v>-7.0776919999999999</c:v>
                </c:pt>
                <c:pt idx="630">
                  <c:v>-8.7447800000000004</c:v>
                </c:pt>
                <c:pt idx="631">
                  <c:v>-11.13242</c:v>
                </c:pt>
                <c:pt idx="632">
                  <c:v>-14.425079999999999</c:v>
                </c:pt>
                <c:pt idx="633">
                  <c:v>-17.50834</c:v>
                </c:pt>
                <c:pt idx="634">
                  <c:v>-19.735710000000001</c:v>
                </c:pt>
                <c:pt idx="635">
                  <c:v>-20.767849999999999</c:v>
                </c:pt>
                <c:pt idx="636">
                  <c:v>-20.700469999999999</c:v>
                </c:pt>
                <c:pt idx="637">
                  <c:v>-20.153690000000001</c:v>
                </c:pt>
                <c:pt idx="638">
                  <c:v>-19.678709999999999</c:v>
                </c:pt>
                <c:pt idx="639">
                  <c:v>-19.229849999999999</c:v>
                </c:pt>
                <c:pt idx="640">
                  <c:v>-18.195540000000001</c:v>
                </c:pt>
                <c:pt idx="641">
                  <c:v>-15.14612</c:v>
                </c:pt>
                <c:pt idx="642">
                  <c:v>-6.0852890000000004</c:v>
                </c:pt>
                <c:pt idx="643">
                  <c:v>-16.291609999999999</c:v>
                </c:pt>
                <c:pt idx="644">
                  <c:v>-21.700060000000001</c:v>
                </c:pt>
                <c:pt idx="645">
                  <c:v>-17.648800000000001</c:v>
                </c:pt>
                <c:pt idx="646">
                  <c:v>-20.868849999999998</c:v>
                </c:pt>
                <c:pt idx="647">
                  <c:v>-24.684819999999998</c:v>
                </c:pt>
                <c:pt idx="648">
                  <c:v>-25.346209999999999</c:v>
                </c:pt>
                <c:pt idx="649">
                  <c:v>-25.265689999999999</c:v>
                </c:pt>
                <c:pt idx="650">
                  <c:v>-24.61017</c:v>
                </c:pt>
                <c:pt idx="651">
                  <c:v>-23.128060000000001</c:v>
                </c:pt>
                <c:pt idx="652">
                  <c:v>-20.793189999999999</c:v>
                </c:pt>
                <c:pt idx="653">
                  <c:v>-18.098379999999999</c:v>
                </c:pt>
                <c:pt idx="654">
                  <c:v>-15.67184</c:v>
                </c:pt>
                <c:pt idx="655">
                  <c:v>-13.62152</c:v>
                </c:pt>
                <c:pt idx="656">
                  <c:v>-11.3957</c:v>
                </c:pt>
                <c:pt idx="657">
                  <c:v>-7.8535950000000003</c:v>
                </c:pt>
                <c:pt idx="658">
                  <c:v>-1.5891649999999999</c:v>
                </c:pt>
                <c:pt idx="659">
                  <c:v>-5.2652219999999996</c:v>
                </c:pt>
                <c:pt idx="660">
                  <c:v>-10.860440000000001</c:v>
                </c:pt>
                <c:pt idx="661">
                  <c:v>-14.2044</c:v>
                </c:pt>
                <c:pt idx="662">
                  <c:v>-18.33494</c:v>
                </c:pt>
                <c:pt idx="663">
                  <c:v>-35.655070000000002</c:v>
                </c:pt>
                <c:pt idx="664">
                  <c:v>-6.3851440000000004</c:v>
                </c:pt>
                <c:pt idx="665">
                  <c:v>-13.516909999999999</c:v>
                </c:pt>
                <c:pt idx="666">
                  <c:v>-22.107579999999999</c:v>
                </c:pt>
                <c:pt idx="667">
                  <c:v>-17.93966</c:v>
                </c:pt>
                <c:pt idx="668">
                  <c:v>-8.5259900000000002</c:v>
                </c:pt>
                <c:pt idx="669">
                  <c:v>-11.549020000000001</c:v>
                </c:pt>
                <c:pt idx="670">
                  <c:v>-12.56138</c:v>
                </c:pt>
                <c:pt idx="671">
                  <c:v>-13.254720000000001</c:v>
                </c:pt>
                <c:pt idx="672">
                  <c:v>-14.14587</c:v>
                </c:pt>
                <c:pt idx="673">
                  <c:v>-15.53192</c:v>
                </c:pt>
                <c:pt idx="674">
                  <c:v>-14.96791</c:v>
                </c:pt>
                <c:pt idx="675">
                  <c:v>-15.14662</c:v>
                </c:pt>
                <c:pt idx="676">
                  <c:v>-14.283189999999999</c:v>
                </c:pt>
                <c:pt idx="677">
                  <c:v>-12.4938</c:v>
                </c:pt>
                <c:pt idx="678">
                  <c:v>-10.162929999999999</c:v>
                </c:pt>
                <c:pt idx="679">
                  <c:v>-7.673063</c:v>
                </c:pt>
                <c:pt idx="680">
                  <c:v>-4.9073120000000001</c:v>
                </c:pt>
                <c:pt idx="681">
                  <c:v>-1.5070429999999999</c:v>
                </c:pt>
                <c:pt idx="682">
                  <c:v>-3.1225239999999999</c:v>
                </c:pt>
                <c:pt idx="683">
                  <c:v>-9.7560730000000007</c:v>
                </c:pt>
                <c:pt idx="684">
                  <c:v>-14.62236</c:v>
                </c:pt>
                <c:pt idx="685">
                  <c:v>-17.785329999999998</c:v>
                </c:pt>
                <c:pt idx="686">
                  <c:v>-20.107869999999998</c:v>
                </c:pt>
                <c:pt idx="687">
                  <c:v>-23.113759999999999</c:v>
                </c:pt>
                <c:pt idx="688">
                  <c:v>-29.860679999999999</c:v>
                </c:pt>
                <c:pt idx="689">
                  <c:v>-36.491599999999998</c:v>
                </c:pt>
                <c:pt idx="690">
                  <c:v>-23.347110000000001</c:v>
                </c:pt>
                <c:pt idx="691">
                  <c:v>-16.149570000000001</c:v>
                </c:pt>
                <c:pt idx="692">
                  <c:v>-7.192202</c:v>
                </c:pt>
                <c:pt idx="693">
                  <c:v>-3.9483459999999999</c:v>
                </c:pt>
                <c:pt idx="694">
                  <c:v>-8.3114729999999994</c:v>
                </c:pt>
                <c:pt idx="695">
                  <c:v>-9.1708130000000008</c:v>
                </c:pt>
                <c:pt idx="696">
                  <c:v>-9.3353979999999996</c:v>
                </c:pt>
                <c:pt idx="697">
                  <c:v>-10.220179999999999</c:v>
                </c:pt>
                <c:pt idx="698">
                  <c:v>-12.72908</c:v>
                </c:pt>
                <c:pt idx="699">
                  <c:v>-22.713200000000001</c:v>
                </c:pt>
                <c:pt idx="700">
                  <c:v>-22.35087</c:v>
                </c:pt>
                <c:pt idx="701">
                  <c:v>-16.663820000000001</c:v>
                </c:pt>
                <c:pt idx="702">
                  <c:v>-13.06019</c:v>
                </c:pt>
                <c:pt idx="703">
                  <c:v>-9.901465</c:v>
                </c:pt>
                <c:pt idx="704">
                  <c:v>-8.2436299999999996</c:v>
                </c:pt>
                <c:pt idx="705">
                  <c:v>-8.5440989999999992</c:v>
                </c:pt>
                <c:pt idx="706">
                  <c:v>-10.06039</c:v>
                </c:pt>
                <c:pt idx="707">
                  <c:v>-11.15704</c:v>
                </c:pt>
                <c:pt idx="708">
                  <c:v>-12.35943</c:v>
                </c:pt>
                <c:pt idx="709">
                  <c:v>-23.899830000000001</c:v>
                </c:pt>
                <c:pt idx="710">
                  <c:v>-21.99578</c:v>
                </c:pt>
                <c:pt idx="711">
                  <c:v>-17.33841</c:v>
                </c:pt>
                <c:pt idx="712">
                  <c:v>-14.8315</c:v>
                </c:pt>
                <c:pt idx="713">
                  <c:v>-12.19693</c:v>
                </c:pt>
                <c:pt idx="714">
                  <c:v>-10.10393</c:v>
                </c:pt>
                <c:pt idx="715">
                  <c:v>-9.3740819999999996</c:v>
                </c:pt>
                <c:pt idx="716">
                  <c:v>-10.277279999999999</c:v>
                </c:pt>
                <c:pt idx="717">
                  <c:v>-16.061610000000002</c:v>
                </c:pt>
                <c:pt idx="718">
                  <c:v>-9.597607</c:v>
                </c:pt>
                <c:pt idx="719">
                  <c:v>-10.29532</c:v>
                </c:pt>
                <c:pt idx="720">
                  <c:v>-10.937329999999999</c:v>
                </c:pt>
                <c:pt idx="721">
                  <c:v>-17.247800000000002</c:v>
                </c:pt>
                <c:pt idx="722">
                  <c:v>-11.57053</c:v>
                </c:pt>
                <c:pt idx="723">
                  <c:v>-10.51216</c:v>
                </c:pt>
                <c:pt idx="724">
                  <c:v>-16.29487</c:v>
                </c:pt>
                <c:pt idx="725">
                  <c:v>-6.5413940000000004</c:v>
                </c:pt>
                <c:pt idx="726">
                  <c:v>-7.7169249999999998</c:v>
                </c:pt>
                <c:pt idx="727">
                  <c:v>-7.3675040000000003</c:v>
                </c:pt>
                <c:pt idx="728">
                  <c:v>-5.1978070000000001</c:v>
                </c:pt>
                <c:pt idx="729">
                  <c:v>-1.6931050000000001</c:v>
                </c:pt>
                <c:pt idx="730">
                  <c:v>-2.4569830000000001</c:v>
                </c:pt>
                <c:pt idx="731">
                  <c:v>-21.64658</c:v>
                </c:pt>
                <c:pt idx="732">
                  <c:v>-10.053459999999999</c:v>
                </c:pt>
                <c:pt idx="733">
                  <c:v>-10.586740000000001</c:v>
                </c:pt>
                <c:pt idx="734">
                  <c:v>-26.770949999999999</c:v>
                </c:pt>
                <c:pt idx="735">
                  <c:v>-11.09661</c:v>
                </c:pt>
                <c:pt idx="736">
                  <c:v>-7.9104390000000002</c:v>
                </c:pt>
                <c:pt idx="737">
                  <c:v>-5.0134910000000001</c:v>
                </c:pt>
                <c:pt idx="738">
                  <c:v>-2.1471300000000002</c:v>
                </c:pt>
                <c:pt idx="739">
                  <c:v>-0.60909060000000004</c:v>
                </c:pt>
                <c:pt idx="740">
                  <c:v>-0.37305480000000002</c:v>
                </c:pt>
                <c:pt idx="741">
                  <c:v>-0.28750740000000002</c:v>
                </c:pt>
                <c:pt idx="742">
                  <c:v>-9.0203000000000005E-2</c:v>
                </c:pt>
                <c:pt idx="743">
                  <c:v>-0.37959619999999999</c:v>
                </c:pt>
                <c:pt idx="744">
                  <c:v>-1.3069409999999999</c:v>
                </c:pt>
                <c:pt idx="745">
                  <c:v>-2.1637089999999999</c:v>
                </c:pt>
                <c:pt idx="746">
                  <c:v>-6.9115120000000001</c:v>
                </c:pt>
                <c:pt idx="747">
                  <c:v>-6.3980100000000002</c:v>
                </c:pt>
                <c:pt idx="748">
                  <c:v>-5.2210470000000004</c:v>
                </c:pt>
                <c:pt idx="749">
                  <c:v>-4.4157279999999997</c:v>
                </c:pt>
                <c:pt idx="750">
                  <c:v>-4.1002650000000003</c:v>
                </c:pt>
                <c:pt idx="751">
                  <c:v>-4.3760810000000001</c:v>
                </c:pt>
                <c:pt idx="752">
                  <c:v>-4.9343760000000003</c:v>
                </c:pt>
                <c:pt idx="753">
                  <c:v>-5.2496260000000001</c:v>
                </c:pt>
                <c:pt idx="754">
                  <c:v>-4.915756</c:v>
                </c:pt>
                <c:pt idx="755">
                  <c:v>-3.9332180000000001</c:v>
                </c:pt>
                <c:pt idx="756">
                  <c:v>-2.7310660000000002</c:v>
                </c:pt>
                <c:pt idx="757">
                  <c:v>-1.8935249999999999</c:v>
                </c:pt>
                <c:pt idx="758">
                  <c:v>-1.62876</c:v>
                </c:pt>
                <c:pt idx="759">
                  <c:v>-1.6887650000000001</c:v>
                </c:pt>
                <c:pt idx="760">
                  <c:v>-5.8053280000000003</c:v>
                </c:pt>
                <c:pt idx="761">
                  <c:v>-4.4225190000000003</c:v>
                </c:pt>
                <c:pt idx="762">
                  <c:v>-3.209625</c:v>
                </c:pt>
                <c:pt idx="763">
                  <c:v>-6.1429799999999997</c:v>
                </c:pt>
                <c:pt idx="764">
                  <c:v>-9.7495250000000002</c:v>
                </c:pt>
                <c:pt idx="765">
                  <c:v>-13.950659999999999</c:v>
                </c:pt>
                <c:pt idx="766">
                  <c:v>-11.6721</c:v>
                </c:pt>
                <c:pt idx="767">
                  <c:v>-7.3068109999999997</c:v>
                </c:pt>
                <c:pt idx="768">
                  <c:v>-9.0207999999999995</c:v>
                </c:pt>
                <c:pt idx="769">
                  <c:v>-11.3599</c:v>
                </c:pt>
                <c:pt idx="770">
                  <c:v>-13.085760000000001</c:v>
                </c:pt>
                <c:pt idx="771">
                  <c:v>-12.43718</c:v>
                </c:pt>
                <c:pt idx="772">
                  <c:v>-12.25934</c:v>
                </c:pt>
                <c:pt idx="773">
                  <c:v>-33.366709999999998</c:v>
                </c:pt>
                <c:pt idx="774">
                  <c:v>-37.909889999999997</c:v>
                </c:pt>
                <c:pt idx="775">
                  <c:v>-31.497199999999999</c:v>
                </c:pt>
                <c:pt idx="776">
                  <c:v>-26.64255</c:v>
                </c:pt>
                <c:pt idx="777">
                  <c:v>-23.3142</c:v>
                </c:pt>
                <c:pt idx="778">
                  <c:v>-20.531220000000001</c:v>
                </c:pt>
                <c:pt idx="779">
                  <c:v>-17.501580000000001</c:v>
                </c:pt>
                <c:pt idx="780">
                  <c:v>-13.623519999999999</c:v>
                </c:pt>
                <c:pt idx="781">
                  <c:v>-8.0613790000000005</c:v>
                </c:pt>
                <c:pt idx="782">
                  <c:v>-3.6035059999999999</c:v>
                </c:pt>
                <c:pt idx="783">
                  <c:v>-21.58559</c:v>
                </c:pt>
                <c:pt idx="784">
                  <c:v>-19.10406</c:v>
                </c:pt>
                <c:pt idx="785">
                  <c:v>-12.747159999999999</c:v>
                </c:pt>
                <c:pt idx="786">
                  <c:v>-8.6237899999999996</c:v>
                </c:pt>
                <c:pt idx="787">
                  <c:v>-3.896074</c:v>
                </c:pt>
                <c:pt idx="788">
                  <c:v>-1.3594219999999999</c:v>
                </c:pt>
                <c:pt idx="789">
                  <c:v>-1.5567249999999999</c:v>
                </c:pt>
                <c:pt idx="790">
                  <c:v>-3.5859589999999999</c:v>
                </c:pt>
                <c:pt idx="791">
                  <c:v>-5.107037</c:v>
                </c:pt>
                <c:pt idx="792">
                  <c:v>-7.3135149999999998</c:v>
                </c:pt>
                <c:pt idx="793">
                  <c:v>-11.962440000000001</c:v>
                </c:pt>
                <c:pt idx="794">
                  <c:v>-23.747199999999999</c:v>
                </c:pt>
                <c:pt idx="795">
                  <c:v>-1.8727389999999999</c:v>
                </c:pt>
                <c:pt idx="796">
                  <c:v>-5.5235029999999998</c:v>
                </c:pt>
                <c:pt idx="797">
                  <c:v>-7.0947909999999998</c:v>
                </c:pt>
                <c:pt idx="798">
                  <c:v>-6.8481509999999997</c:v>
                </c:pt>
                <c:pt idx="799">
                  <c:v>-5.9577470000000003</c:v>
                </c:pt>
                <c:pt idx="800">
                  <c:v>-5.1265960000000002</c:v>
                </c:pt>
              </c:numCache>
            </c:numRef>
          </c:yVal>
          <c:smooth val="1"/>
          <c:extLst>
            <c:ext xmlns:c16="http://schemas.microsoft.com/office/drawing/2014/chart" uri="{C3380CC4-5D6E-409C-BE32-E72D297353CC}">
              <c16:uniqueId val="{00000000-4A47-4009-9CE4-F03EA9061813}"/>
            </c:ext>
          </c:extLst>
        </c:ser>
        <c:ser>
          <c:idx val="1"/>
          <c:order val="1"/>
          <c:tx>
            <c:v>SNA5000X</c:v>
          </c:tx>
          <c:spPr>
            <a:ln w="19050" cap="rnd">
              <a:solidFill>
                <a:schemeClr val="accent2"/>
              </a:solidFill>
              <a:round/>
            </a:ln>
            <a:effectLst/>
          </c:spPr>
          <c:marker>
            <c:symbol val="none"/>
          </c:marker>
          <c:xVal>
            <c:numRef>
              <c:f>'腔体滤波器-S21插损'!$D$4:$D$606</c:f>
              <c:numCache>
                <c:formatCode>General</c:formatCode>
                <c:ptCount val="603"/>
                <c:pt idx="0">
                  <c:v>9000</c:v>
                </c:pt>
                <c:pt idx="1">
                  <c:v>9508955</c:v>
                </c:pt>
                <c:pt idx="2">
                  <c:v>19008910</c:v>
                </c:pt>
                <c:pt idx="3">
                  <c:v>28508865</c:v>
                </c:pt>
                <c:pt idx="4">
                  <c:v>38008820</c:v>
                </c:pt>
                <c:pt idx="5">
                  <c:v>47508775</c:v>
                </c:pt>
                <c:pt idx="6">
                  <c:v>57008730</c:v>
                </c:pt>
                <c:pt idx="7">
                  <c:v>66508685</c:v>
                </c:pt>
                <c:pt idx="8">
                  <c:v>76008640</c:v>
                </c:pt>
                <c:pt idx="9">
                  <c:v>85508595</c:v>
                </c:pt>
                <c:pt idx="10">
                  <c:v>95008550</c:v>
                </c:pt>
                <c:pt idx="11">
                  <c:v>104508505</c:v>
                </c:pt>
                <c:pt idx="12">
                  <c:v>114008460</c:v>
                </c:pt>
                <c:pt idx="13">
                  <c:v>123508415</c:v>
                </c:pt>
                <c:pt idx="14">
                  <c:v>133008370</c:v>
                </c:pt>
                <c:pt idx="15">
                  <c:v>142508325</c:v>
                </c:pt>
                <c:pt idx="16">
                  <c:v>152008280</c:v>
                </c:pt>
                <c:pt idx="17">
                  <c:v>161508235</c:v>
                </c:pt>
                <c:pt idx="18">
                  <c:v>171008190</c:v>
                </c:pt>
                <c:pt idx="19">
                  <c:v>180508145</c:v>
                </c:pt>
                <c:pt idx="20">
                  <c:v>190008100</c:v>
                </c:pt>
                <c:pt idx="21">
                  <c:v>199508055</c:v>
                </c:pt>
                <c:pt idx="22">
                  <c:v>209008010</c:v>
                </c:pt>
                <c:pt idx="23">
                  <c:v>218507965</c:v>
                </c:pt>
                <c:pt idx="24">
                  <c:v>228007920</c:v>
                </c:pt>
                <c:pt idx="25">
                  <c:v>237507875</c:v>
                </c:pt>
                <c:pt idx="26">
                  <c:v>247007830</c:v>
                </c:pt>
                <c:pt idx="27">
                  <c:v>256507785</c:v>
                </c:pt>
                <c:pt idx="28">
                  <c:v>266007740</c:v>
                </c:pt>
                <c:pt idx="29">
                  <c:v>275507695</c:v>
                </c:pt>
                <c:pt idx="30">
                  <c:v>285007650</c:v>
                </c:pt>
                <c:pt idx="31">
                  <c:v>294507605</c:v>
                </c:pt>
                <c:pt idx="32">
                  <c:v>304007560</c:v>
                </c:pt>
                <c:pt idx="33">
                  <c:v>313507515</c:v>
                </c:pt>
                <c:pt idx="34">
                  <c:v>323007470</c:v>
                </c:pt>
                <c:pt idx="35">
                  <c:v>332507425</c:v>
                </c:pt>
                <c:pt idx="36">
                  <c:v>342007380</c:v>
                </c:pt>
                <c:pt idx="37">
                  <c:v>351507335</c:v>
                </c:pt>
                <c:pt idx="38">
                  <c:v>361007290</c:v>
                </c:pt>
                <c:pt idx="39">
                  <c:v>370507245</c:v>
                </c:pt>
                <c:pt idx="40">
                  <c:v>380007200</c:v>
                </c:pt>
                <c:pt idx="41">
                  <c:v>389507155</c:v>
                </c:pt>
                <c:pt idx="42">
                  <c:v>399007110</c:v>
                </c:pt>
                <c:pt idx="43">
                  <c:v>408507065</c:v>
                </c:pt>
                <c:pt idx="44">
                  <c:v>418007020</c:v>
                </c:pt>
                <c:pt idx="45">
                  <c:v>427506975</c:v>
                </c:pt>
                <c:pt idx="46">
                  <c:v>437006930</c:v>
                </c:pt>
                <c:pt idx="47">
                  <c:v>446506885</c:v>
                </c:pt>
                <c:pt idx="48">
                  <c:v>456006840</c:v>
                </c:pt>
                <c:pt idx="49">
                  <c:v>465506795</c:v>
                </c:pt>
                <c:pt idx="50">
                  <c:v>475006750</c:v>
                </c:pt>
                <c:pt idx="51">
                  <c:v>484506705</c:v>
                </c:pt>
                <c:pt idx="52">
                  <c:v>494006660</c:v>
                </c:pt>
                <c:pt idx="53">
                  <c:v>503506615</c:v>
                </c:pt>
                <c:pt idx="54">
                  <c:v>513006570</c:v>
                </c:pt>
                <c:pt idx="55">
                  <c:v>522506525</c:v>
                </c:pt>
                <c:pt idx="56">
                  <c:v>532006480</c:v>
                </c:pt>
                <c:pt idx="57">
                  <c:v>541506435</c:v>
                </c:pt>
                <c:pt idx="58">
                  <c:v>551006390</c:v>
                </c:pt>
                <c:pt idx="59">
                  <c:v>560506345</c:v>
                </c:pt>
                <c:pt idx="60">
                  <c:v>570006300</c:v>
                </c:pt>
                <c:pt idx="61">
                  <c:v>579506255</c:v>
                </c:pt>
                <c:pt idx="62">
                  <c:v>589006210</c:v>
                </c:pt>
                <c:pt idx="63">
                  <c:v>598506165</c:v>
                </c:pt>
                <c:pt idx="64">
                  <c:v>608006120</c:v>
                </c:pt>
                <c:pt idx="65">
                  <c:v>617506075</c:v>
                </c:pt>
                <c:pt idx="66">
                  <c:v>627006030</c:v>
                </c:pt>
                <c:pt idx="67">
                  <c:v>636505985</c:v>
                </c:pt>
                <c:pt idx="68">
                  <c:v>646005940</c:v>
                </c:pt>
                <c:pt idx="69">
                  <c:v>655505895</c:v>
                </c:pt>
                <c:pt idx="70">
                  <c:v>665005850</c:v>
                </c:pt>
                <c:pt idx="71">
                  <c:v>674505805</c:v>
                </c:pt>
                <c:pt idx="72">
                  <c:v>684005760</c:v>
                </c:pt>
                <c:pt idx="73">
                  <c:v>693505715</c:v>
                </c:pt>
                <c:pt idx="74">
                  <c:v>703005670</c:v>
                </c:pt>
                <c:pt idx="75">
                  <c:v>712505625</c:v>
                </c:pt>
                <c:pt idx="76">
                  <c:v>722005580</c:v>
                </c:pt>
                <c:pt idx="77">
                  <c:v>731505535</c:v>
                </c:pt>
                <c:pt idx="78">
                  <c:v>741005490</c:v>
                </c:pt>
                <c:pt idx="79">
                  <c:v>750505445</c:v>
                </c:pt>
                <c:pt idx="80">
                  <c:v>760005400</c:v>
                </c:pt>
                <c:pt idx="81">
                  <c:v>769505355</c:v>
                </c:pt>
                <c:pt idx="82">
                  <c:v>779005310</c:v>
                </c:pt>
                <c:pt idx="83">
                  <c:v>788505265</c:v>
                </c:pt>
                <c:pt idx="84">
                  <c:v>798005220</c:v>
                </c:pt>
                <c:pt idx="85">
                  <c:v>807505175</c:v>
                </c:pt>
                <c:pt idx="86">
                  <c:v>817005130</c:v>
                </c:pt>
                <c:pt idx="87">
                  <c:v>826505085</c:v>
                </c:pt>
                <c:pt idx="88">
                  <c:v>836005040</c:v>
                </c:pt>
                <c:pt idx="89">
                  <c:v>845504995</c:v>
                </c:pt>
                <c:pt idx="90">
                  <c:v>855004950</c:v>
                </c:pt>
                <c:pt idx="91">
                  <c:v>864504905</c:v>
                </c:pt>
                <c:pt idx="92">
                  <c:v>874004860</c:v>
                </c:pt>
                <c:pt idx="93">
                  <c:v>883504815</c:v>
                </c:pt>
                <c:pt idx="94">
                  <c:v>893004770</c:v>
                </c:pt>
                <c:pt idx="95">
                  <c:v>902504725</c:v>
                </c:pt>
                <c:pt idx="96">
                  <c:v>912004680</c:v>
                </c:pt>
                <c:pt idx="97">
                  <c:v>921504635</c:v>
                </c:pt>
                <c:pt idx="98">
                  <c:v>931004590</c:v>
                </c:pt>
                <c:pt idx="99">
                  <c:v>940504545</c:v>
                </c:pt>
                <c:pt idx="100">
                  <c:v>950004500</c:v>
                </c:pt>
                <c:pt idx="101">
                  <c:v>959504455</c:v>
                </c:pt>
                <c:pt idx="102">
                  <c:v>969004410</c:v>
                </c:pt>
                <c:pt idx="103">
                  <c:v>978504365</c:v>
                </c:pt>
                <c:pt idx="104">
                  <c:v>988004320</c:v>
                </c:pt>
                <c:pt idx="105">
                  <c:v>997504275</c:v>
                </c:pt>
                <c:pt idx="106">
                  <c:v>1007004230</c:v>
                </c:pt>
                <c:pt idx="107">
                  <c:v>1016504185</c:v>
                </c:pt>
                <c:pt idx="108">
                  <c:v>1026004140</c:v>
                </c:pt>
                <c:pt idx="109">
                  <c:v>1035504095</c:v>
                </c:pt>
                <c:pt idx="110">
                  <c:v>1045004050</c:v>
                </c:pt>
                <c:pt idx="111">
                  <c:v>1054504005</c:v>
                </c:pt>
                <c:pt idx="112">
                  <c:v>1064003960</c:v>
                </c:pt>
                <c:pt idx="113">
                  <c:v>1073503915</c:v>
                </c:pt>
                <c:pt idx="114">
                  <c:v>1083003870</c:v>
                </c:pt>
                <c:pt idx="115">
                  <c:v>1092503825</c:v>
                </c:pt>
                <c:pt idx="116">
                  <c:v>1102003780</c:v>
                </c:pt>
                <c:pt idx="117">
                  <c:v>1111503735</c:v>
                </c:pt>
                <c:pt idx="118">
                  <c:v>1121003690</c:v>
                </c:pt>
                <c:pt idx="119">
                  <c:v>1130503645</c:v>
                </c:pt>
                <c:pt idx="120">
                  <c:v>1140003600</c:v>
                </c:pt>
                <c:pt idx="121">
                  <c:v>1149503555</c:v>
                </c:pt>
                <c:pt idx="122">
                  <c:v>1159003510</c:v>
                </c:pt>
                <c:pt idx="123">
                  <c:v>1168503465</c:v>
                </c:pt>
                <c:pt idx="124">
                  <c:v>1178003420</c:v>
                </c:pt>
                <c:pt idx="125">
                  <c:v>1187503375</c:v>
                </c:pt>
                <c:pt idx="126">
                  <c:v>1197003330</c:v>
                </c:pt>
                <c:pt idx="127">
                  <c:v>1206503285</c:v>
                </c:pt>
                <c:pt idx="128">
                  <c:v>1216003240</c:v>
                </c:pt>
                <c:pt idx="129">
                  <c:v>1225503195</c:v>
                </c:pt>
                <c:pt idx="130">
                  <c:v>1235003150</c:v>
                </c:pt>
                <c:pt idx="131">
                  <c:v>1244503105</c:v>
                </c:pt>
                <c:pt idx="132">
                  <c:v>1254003060</c:v>
                </c:pt>
                <c:pt idx="133">
                  <c:v>1263503015</c:v>
                </c:pt>
                <c:pt idx="134">
                  <c:v>1273002970</c:v>
                </c:pt>
                <c:pt idx="135">
                  <c:v>1282502925</c:v>
                </c:pt>
                <c:pt idx="136">
                  <c:v>1292002880</c:v>
                </c:pt>
                <c:pt idx="137">
                  <c:v>1301502835</c:v>
                </c:pt>
                <c:pt idx="138">
                  <c:v>1311002790</c:v>
                </c:pt>
                <c:pt idx="139">
                  <c:v>1320502745</c:v>
                </c:pt>
                <c:pt idx="140">
                  <c:v>1330002700</c:v>
                </c:pt>
                <c:pt idx="141">
                  <c:v>1339502655</c:v>
                </c:pt>
                <c:pt idx="142">
                  <c:v>1349002610</c:v>
                </c:pt>
                <c:pt idx="143">
                  <c:v>1358502565</c:v>
                </c:pt>
                <c:pt idx="144">
                  <c:v>1368002520</c:v>
                </c:pt>
                <c:pt idx="145">
                  <c:v>1377502475</c:v>
                </c:pt>
                <c:pt idx="146">
                  <c:v>1387002430</c:v>
                </c:pt>
                <c:pt idx="147">
                  <c:v>1396502385</c:v>
                </c:pt>
                <c:pt idx="148">
                  <c:v>1406002340</c:v>
                </c:pt>
                <c:pt idx="149">
                  <c:v>1415502295</c:v>
                </c:pt>
                <c:pt idx="150">
                  <c:v>1425002250</c:v>
                </c:pt>
                <c:pt idx="151">
                  <c:v>1434502205</c:v>
                </c:pt>
                <c:pt idx="152">
                  <c:v>1444002160</c:v>
                </c:pt>
                <c:pt idx="153">
                  <c:v>1453502115</c:v>
                </c:pt>
                <c:pt idx="154">
                  <c:v>1463002070</c:v>
                </c:pt>
                <c:pt idx="155">
                  <c:v>1472502025</c:v>
                </c:pt>
                <c:pt idx="156">
                  <c:v>1482001980</c:v>
                </c:pt>
                <c:pt idx="157">
                  <c:v>1491501935</c:v>
                </c:pt>
                <c:pt idx="158">
                  <c:v>1501001890</c:v>
                </c:pt>
                <c:pt idx="159">
                  <c:v>1510501845</c:v>
                </c:pt>
                <c:pt idx="160">
                  <c:v>1520001800</c:v>
                </c:pt>
                <c:pt idx="161">
                  <c:v>1529501755</c:v>
                </c:pt>
                <c:pt idx="162">
                  <c:v>1539001710</c:v>
                </c:pt>
                <c:pt idx="163">
                  <c:v>1548501665</c:v>
                </c:pt>
                <c:pt idx="164">
                  <c:v>1558001620</c:v>
                </c:pt>
                <c:pt idx="165">
                  <c:v>1567501575</c:v>
                </c:pt>
                <c:pt idx="166">
                  <c:v>1577001530</c:v>
                </c:pt>
                <c:pt idx="167">
                  <c:v>1586501485</c:v>
                </c:pt>
                <c:pt idx="168">
                  <c:v>1596001440</c:v>
                </c:pt>
                <c:pt idx="169">
                  <c:v>1605501395</c:v>
                </c:pt>
                <c:pt idx="170">
                  <c:v>1615001350</c:v>
                </c:pt>
                <c:pt idx="171">
                  <c:v>1624501305</c:v>
                </c:pt>
                <c:pt idx="172">
                  <c:v>1634001260</c:v>
                </c:pt>
                <c:pt idx="173">
                  <c:v>1643501215</c:v>
                </c:pt>
                <c:pt idx="174">
                  <c:v>1653001170</c:v>
                </c:pt>
                <c:pt idx="175">
                  <c:v>1662501125</c:v>
                </c:pt>
                <c:pt idx="176">
                  <c:v>1672001080</c:v>
                </c:pt>
                <c:pt idx="177">
                  <c:v>1681501035</c:v>
                </c:pt>
                <c:pt idx="178">
                  <c:v>1691000990</c:v>
                </c:pt>
                <c:pt idx="179">
                  <c:v>1700500945</c:v>
                </c:pt>
                <c:pt idx="180">
                  <c:v>1710000900</c:v>
                </c:pt>
                <c:pt idx="181">
                  <c:v>1719500855</c:v>
                </c:pt>
                <c:pt idx="182">
                  <c:v>1729000810</c:v>
                </c:pt>
                <c:pt idx="183">
                  <c:v>1738500765</c:v>
                </c:pt>
                <c:pt idx="184">
                  <c:v>1748000720</c:v>
                </c:pt>
                <c:pt idx="185">
                  <c:v>1757500675</c:v>
                </c:pt>
                <c:pt idx="186">
                  <c:v>1767000630</c:v>
                </c:pt>
                <c:pt idx="187">
                  <c:v>1776500585</c:v>
                </c:pt>
                <c:pt idx="188">
                  <c:v>1786000540</c:v>
                </c:pt>
                <c:pt idx="189">
                  <c:v>1795500495</c:v>
                </c:pt>
                <c:pt idx="190">
                  <c:v>1805000450</c:v>
                </c:pt>
                <c:pt idx="191">
                  <c:v>1814500405</c:v>
                </c:pt>
                <c:pt idx="192">
                  <c:v>1824000360</c:v>
                </c:pt>
                <c:pt idx="193">
                  <c:v>1833500315</c:v>
                </c:pt>
                <c:pt idx="194">
                  <c:v>1843000270</c:v>
                </c:pt>
                <c:pt idx="195">
                  <c:v>1852500225</c:v>
                </c:pt>
                <c:pt idx="196">
                  <c:v>1862000180</c:v>
                </c:pt>
                <c:pt idx="197">
                  <c:v>1871500135</c:v>
                </c:pt>
                <c:pt idx="198">
                  <c:v>1881000090</c:v>
                </c:pt>
                <c:pt idx="199">
                  <c:v>1890500045</c:v>
                </c:pt>
                <c:pt idx="200">
                  <c:v>1900000000</c:v>
                </c:pt>
                <c:pt idx="201">
                  <c:v>1900000000</c:v>
                </c:pt>
                <c:pt idx="202">
                  <c:v>1904500000</c:v>
                </c:pt>
                <c:pt idx="203">
                  <c:v>1909000000</c:v>
                </c:pt>
                <c:pt idx="204">
                  <c:v>1913500000</c:v>
                </c:pt>
                <c:pt idx="205">
                  <c:v>1918000000</c:v>
                </c:pt>
                <c:pt idx="206">
                  <c:v>1922500000</c:v>
                </c:pt>
                <c:pt idx="207">
                  <c:v>1927000000</c:v>
                </c:pt>
                <c:pt idx="208">
                  <c:v>1931500000</c:v>
                </c:pt>
                <c:pt idx="209">
                  <c:v>1936000000</c:v>
                </c:pt>
                <c:pt idx="210">
                  <c:v>1940500000</c:v>
                </c:pt>
                <c:pt idx="211">
                  <c:v>1945000000</c:v>
                </c:pt>
                <c:pt idx="212">
                  <c:v>1949500000</c:v>
                </c:pt>
                <c:pt idx="213">
                  <c:v>1954000000</c:v>
                </c:pt>
                <c:pt idx="214">
                  <c:v>1958500000</c:v>
                </c:pt>
                <c:pt idx="215">
                  <c:v>1963000000</c:v>
                </c:pt>
                <c:pt idx="216">
                  <c:v>1967500000</c:v>
                </c:pt>
                <c:pt idx="217">
                  <c:v>1972000000</c:v>
                </c:pt>
                <c:pt idx="218">
                  <c:v>1976500000</c:v>
                </c:pt>
                <c:pt idx="219">
                  <c:v>1981000000</c:v>
                </c:pt>
                <c:pt idx="220">
                  <c:v>1985500000</c:v>
                </c:pt>
                <c:pt idx="221">
                  <c:v>1990000000</c:v>
                </c:pt>
                <c:pt idx="222">
                  <c:v>1994500000</c:v>
                </c:pt>
                <c:pt idx="223">
                  <c:v>1999000000</c:v>
                </c:pt>
                <c:pt idx="224">
                  <c:v>2003500000</c:v>
                </c:pt>
                <c:pt idx="225">
                  <c:v>2008000000</c:v>
                </c:pt>
                <c:pt idx="226">
                  <c:v>2012500000</c:v>
                </c:pt>
                <c:pt idx="227">
                  <c:v>2017000000</c:v>
                </c:pt>
                <c:pt idx="228">
                  <c:v>2021500000</c:v>
                </c:pt>
                <c:pt idx="229">
                  <c:v>2026000000</c:v>
                </c:pt>
                <c:pt idx="230">
                  <c:v>2030500000</c:v>
                </c:pt>
                <c:pt idx="231">
                  <c:v>2035000000</c:v>
                </c:pt>
                <c:pt idx="232">
                  <c:v>2039500000</c:v>
                </c:pt>
                <c:pt idx="233">
                  <c:v>2044000000</c:v>
                </c:pt>
                <c:pt idx="234">
                  <c:v>2048500000</c:v>
                </c:pt>
                <c:pt idx="235">
                  <c:v>2053000000</c:v>
                </c:pt>
                <c:pt idx="236">
                  <c:v>2057500000</c:v>
                </c:pt>
                <c:pt idx="237">
                  <c:v>2062000000</c:v>
                </c:pt>
                <c:pt idx="238">
                  <c:v>2066500000</c:v>
                </c:pt>
                <c:pt idx="239">
                  <c:v>2071000000</c:v>
                </c:pt>
                <c:pt idx="240">
                  <c:v>2075500000</c:v>
                </c:pt>
                <c:pt idx="241">
                  <c:v>2080000000</c:v>
                </c:pt>
                <c:pt idx="242">
                  <c:v>2084500000</c:v>
                </c:pt>
                <c:pt idx="243">
                  <c:v>2089000000</c:v>
                </c:pt>
                <c:pt idx="244">
                  <c:v>2093500000</c:v>
                </c:pt>
                <c:pt idx="245">
                  <c:v>2098000000</c:v>
                </c:pt>
                <c:pt idx="246">
                  <c:v>2102500000</c:v>
                </c:pt>
                <c:pt idx="247">
                  <c:v>2107000000</c:v>
                </c:pt>
                <c:pt idx="248">
                  <c:v>2111500000</c:v>
                </c:pt>
                <c:pt idx="249">
                  <c:v>2116000000</c:v>
                </c:pt>
                <c:pt idx="250">
                  <c:v>2120500000</c:v>
                </c:pt>
                <c:pt idx="251">
                  <c:v>2125000000</c:v>
                </c:pt>
                <c:pt idx="252">
                  <c:v>2129500000</c:v>
                </c:pt>
                <c:pt idx="253">
                  <c:v>2134000000</c:v>
                </c:pt>
                <c:pt idx="254">
                  <c:v>2138500000</c:v>
                </c:pt>
                <c:pt idx="255">
                  <c:v>2143000000</c:v>
                </c:pt>
                <c:pt idx="256">
                  <c:v>2147500000</c:v>
                </c:pt>
                <c:pt idx="257">
                  <c:v>2152000000</c:v>
                </c:pt>
                <c:pt idx="258">
                  <c:v>2156500000</c:v>
                </c:pt>
                <c:pt idx="259">
                  <c:v>2161000000</c:v>
                </c:pt>
                <c:pt idx="260">
                  <c:v>2165500000</c:v>
                </c:pt>
                <c:pt idx="261">
                  <c:v>2170000000</c:v>
                </c:pt>
                <c:pt idx="262">
                  <c:v>2174500000</c:v>
                </c:pt>
                <c:pt idx="263">
                  <c:v>2179000000</c:v>
                </c:pt>
                <c:pt idx="264">
                  <c:v>2183500000</c:v>
                </c:pt>
                <c:pt idx="265">
                  <c:v>2188000000</c:v>
                </c:pt>
                <c:pt idx="266">
                  <c:v>2192500000</c:v>
                </c:pt>
                <c:pt idx="267">
                  <c:v>2197000000</c:v>
                </c:pt>
                <c:pt idx="268">
                  <c:v>2201500000</c:v>
                </c:pt>
                <c:pt idx="269">
                  <c:v>2206000000</c:v>
                </c:pt>
                <c:pt idx="270">
                  <c:v>2210500000</c:v>
                </c:pt>
                <c:pt idx="271">
                  <c:v>2215000000</c:v>
                </c:pt>
                <c:pt idx="272">
                  <c:v>2219500000</c:v>
                </c:pt>
                <c:pt idx="273">
                  <c:v>2224000000</c:v>
                </c:pt>
                <c:pt idx="274">
                  <c:v>2228500000</c:v>
                </c:pt>
                <c:pt idx="275">
                  <c:v>2233000000</c:v>
                </c:pt>
                <c:pt idx="276">
                  <c:v>2237500000</c:v>
                </c:pt>
                <c:pt idx="277">
                  <c:v>2242000000</c:v>
                </c:pt>
                <c:pt idx="278">
                  <c:v>2246500000</c:v>
                </c:pt>
                <c:pt idx="279">
                  <c:v>2251000000</c:v>
                </c:pt>
                <c:pt idx="280">
                  <c:v>2255500000</c:v>
                </c:pt>
                <c:pt idx="281">
                  <c:v>2260000000</c:v>
                </c:pt>
                <c:pt idx="282">
                  <c:v>2264500000</c:v>
                </c:pt>
                <c:pt idx="283">
                  <c:v>2269000000</c:v>
                </c:pt>
                <c:pt idx="284">
                  <c:v>2273500000</c:v>
                </c:pt>
                <c:pt idx="285">
                  <c:v>2278000000</c:v>
                </c:pt>
                <c:pt idx="286">
                  <c:v>2282500000</c:v>
                </c:pt>
                <c:pt idx="287">
                  <c:v>2287000000</c:v>
                </c:pt>
                <c:pt idx="288">
                  <c:v>2291500000</c:v>
                </c:pt>
                <c:pt idx="289">
                  <c:v>2296000000</c:v>
                </c:pt>
                <c:pt idx="290">
                  <c:v>2300500000</c:v>
                </c:pt>
                <c:pt idx="291">
                  <c:v>2305000000</c:v>
                </c:pt>
                <c:pt idx="292">
                  <c:v>2309500000</c:v>
                </c:pt>
                <c:pt idx="293">
                  <c:v>2314000000</c:v>
                </c:pt>
                <c:pt idx="294">
                  <c:v>2318500000</c:v>
                </c:pt>
                <c:pt idx="295">
                  <c:v>2323000000</c:v>
                </c:pt>
                <c:pt idx="296">
                  <c:v>2327500000</c:v>
                </c:pt>
                <c:pt idx="297">
                  <c:v>2332000000</c:v>
                </c:pt>
                <c:pt idx="298">
                  <c:v>2336500000</c:v>
                </c:pt>
                <c:pt idx="299">
                  <c:v>2341000000</c:v>
                </c:pt>
                <c:pt idx="300">
                  <c:v>2345500000</c:v>
                </c:pt>
                <c:pt idx="301">
                  <c:v>2350000000</c:v>
                </c:pt>
                <c:pt idx="302">
                  <c:v>2354500000</c:v>
                </c:pt>
                <c:pt idx="303">
                  <c:v>2359000000</c:v>
                </c:pt>
                <c:pt idx="304">
                  <c:v>2363500000</c:v>
                </c:pt>
                <c:pt idx="305">
                  <c:v>2368000000</c:v>
                </c:pt>
                <c:pt idx="306">
                  <c:v>2372500000</c:v>
                </c:pt>
                <c:pt idx="307">
                  <c:v>2377000000</c:v>
                </c:pt>
                <c:pt idx="308">
                  <c:v>2381500000</c:v>
                </c:pt>
                <c:pt idx="309">
                  <c:v>2386000000</c:v>
                </c:pt>
                <c:pt idx="310">
                  <c:v>2390500000</c:v>
                </c:pt>
                <c:pt idx="311">
                  <c:v>2395000000</c:v>
                </c:pt>
                <c:pt idx="312">
                  <c:v>2399500000</c:v>
                </c:pt>
                <c:pt idx="313">
                  <c:v>2404000000</c:v>
                </c:pt>
                <c:pt idx="314">
                  <c:v>2408500000</c:v>
                </c:pt>
                <c:pt idx="315">
                  <c:v>2413000000</c:v>
                </c:pt>
                <c:pt idx="316">
                  <c:v>2417500000</c:v>
                </c:pt>
                <c:pt idx="317">
                  <c:v>2422000000</c:v>
                </c:pt>
                <c:pt idx="318">
                  <c:v>2426500000</c:v>
                </c:pt>
                <c:pt idx="319">
                  <c:v>2431000000</c:v>
                </c:pt>
                <c:pt idx="320">
                  <c:v>2435500000</c:v>
                </c:pt>
                <c:pt idx="321">
                  <c:v>2440000000</c:v>
                </c:pt>
                <c:pt idx="322">
                  <c:v>2444500000</c:v>
                </c:pt>
                <c:pt idx="323">
                  <c:v>2449000000</c:v>
                </c:pt>
                <c:pt idx="324">
                  <c:v>2453500000</c:v>
                </c:pt>
                <c:pt idx="325">
                  <c:v>2458000000</c:v>
                </c:pt>
                <c:pt idx="326">
                  <c:v>2462500000</c:v>
                </c:pt>
                <c:pt idx="327">
                  <c:v>2467000000</c:v>
                </c:pt>
                <c:pt idx="328">
                  <c:v>2471500000</c:v>
                </c:pt>
                <c:pt idx="329">
                  <c:v>2476000000</c:v>
                </c:pt>
                <c:pt idx="330">
                  <c:v>2480500000</c:v>
                </c:pt>
                <c:pt idx="331">
                  <c:v>2485000000</c:v>
                </c:pt>
                <c:pt idx="332">
                  <c:v>2489500000</c:v>
                </c:pt>
                <c:pt idx="333">
                  <c:v>2494000000</c:v>
                </c:pt>
                <c:pt idx="334">
                  <c:v>2498500000</c:v>
                </c:pt>
                <c:pt idx="335">
                  <c:v>2503000000</c:v>
                </c:pt>
                <c:pt idx="336">
                  <c:v>2507500000</c:v>
                </c:pt>
                <c:pt idx="337">
                  <c:v>2512000000</c:v>
                </c:pt>
                <c:pt idx="338">
                  <c:v>2516500000</c:v>
                </c:pt>
                <c:pt idx="339">
                  <c:v>2521000000</c:v>
                </c:pt>
                <c:pt idx="340">
                  <c:v>2525500000</c:v>
                </c:pt>
                <c:pt idx="341">
                  <c:v>2530000000</c:v>
                </c:pt>
                <c:pt idx="342">
                  <c:v>2534500000</c:v>
                </c:pt>
                <c:pt idx="343">
                  <c:v>2539000000</c:v>
                </c:pt>
                <c:pt idx="344">
                  <c:v>2543500000</c:v>
                </c:pt>
                <c:pt idx="345">
                  <c:v>2548000000</c:v>
                </c:pt>
                <c:pt idx="346">
                  <c:v>2552500000</c:v>
                </c:pt>
                <c:pt idx="347">
                  <c:v>2557000000</c:v>
                </c:pt>
                <c:pt idx="348">
                  <c:v>2561500000</c:v>
                </c:pt>
                <c:pt idx="349">
                  <c:v>2566000000</c:v>
                </c:pt>
                <c:pt idx="350">
                  <c:v>2570500000</c:v>
                </c:pt>
                <c:pt idx="351">
                  <c:v>2575000000</c:v>
                </c:pt>
                <c:pt idx="352">
                  <c:v>2579500000</c:v>
                </c:pt>
                <c:pt idx="353">
                  <c:v>2584000000</c:v>
                </c:pt>
                <c:pt idx="354">
                  <c:v>2588500000</c:v>
                </c:pt>
                <c:pt idx="355">
                  <c:v>2593000000</c:v>
                </c:pt>
                <c:pt idx="356">
                  <c:v>2597500000</c:v>
                </c:pt>
                <c:pt idx="357">
                  <c:v>2602000000</c:v>
                </c:pt>
                <c:pt idx="358">
                  <c:v>2606500000</c:v>
                </c:pt>
                <c:pt idx="359">
                  <c:v>2611000000</c:v>
                </c:pt>
                <c:pt idx="360">
                  <c:v>2615500000</c:v>
                </c:pt>
                <c:pt idx="361">
                  <c:v>2620000000</c:v>
                </c:pt>
                <c:pt idx="362">
                  <c:v>2624500000</c:v>
                </c:pt>
                <c:pt idx="363">
                  <c:v>2629000000</c:v>
                </c:pt>
                <c:pt idx="364">
                  <c:v>2633500000</c:v>
                </c:pt>
                <c:pt idx="365">
                  <c:v>2638000000</c:v>
                </c:pt>
                <c:pt idx="366">
                  <c:v>2642500000</c:v>
                </c:pt>
                <c:pt idx="367">
                  <c:v>2647000000</c:v>
                </c:pt>
                <c:pt idx="368">
                  <c:v>2651500000</c:v>
                </c:pt>
                <c:pt idx="369">
                  <c:v>2656000000</c:v>
                </c:pt>
                <c:pt idx="370">
                  <c:v>2660500000</c:v>
                </c:pt>
                <c:pt idx="371">
                  <c:v>2665000000</c:v>
                </c:pt>
                <c:pt idx="372">
                  <c:v>2669500000</c:v>
                </c:pt>
                <c:pt idx="373">
                  <c:v>2674000000</c:v>
                </c:pt>
                <c:pt idx="374">
                  <c:v>2678500000</c:v>
                </c:pt>
                <c:pt idx="375">
                  <c:v>2683000000</c:v>
                </c:pt>
                <c:pt idx="376">
                  <c:v>2687500000</c:v>
                </c:pt>
                <c:pt idx="377">
                  <c:v>2692000000</c:v>
                </c:pt>
                <c:pt idx="378">
                  <c:v>2696500000</c:v>
                </c:pt>
                <c:pt idx="379">
                  <c:v>2701000000</c:v>
                </c:pt>
                <c:pt idx="380">
                  <c:v>2705500000</c:v>
                </c:pt>
                <c:pt idx="381">
                  <c:v>2710000000</c:v>
                </c:pt>
                <c:pt idx="382">
                  <c:v>2714500000</c:v>
                </c:pt>
                <c:pt idx="383">
                  <c:v>2719000000</c:v>
                </c:pt>
                <c:pt idx="384">
                  <c:v>2723500000</c:v>
                </c:pt>
                <c:pt idx="385">
                  <c:v>2728000000</c:v>
                </c:pt>
                <c:pt idx="386">
                  <c:v>2732500000</c:v>
                </c:pt>
                <c:pt idx="387">
                  <c:v>2737000000</c:v>
                </c:pt>
                <c:pt idx="388">
                  <c:v>2741500000</c:v>
                </c:pt>
                <c:pt idx="389">
                  <c:v>2746000000</c:v>
                </c:pt>
                <c:pt idx="390">
                  <c:v>2750500000</c:v>
                </c:pt>
                <c:pt idx="391">
                  <c:v>2755000000</c:v>
                </c:pt>
                <c:pt idx="392">
                  <c:v>2759500000</c:v>
                </c:pt>
                <c:pt idx="393">
                  <c:v>2764000000</c:v>
                </c:pt>
                <c:pt idx="394">
                  <c:v>2768500000</c:v>
                </c:pt>
                <c:pt idx="395">
                  <c:v>2773000000</c:v>
                </c:pt>
                <c:pt idx="396">
                  <c:v>2777500000</c:v>
                </c:pt>
                <c:pt idx="397">
                  <c:v>2782000000</c:v>
                </c:pt>
                <c:pt idx="398">
                  <c:v>2786500000</c:v>
                </c:pt>
                <c:pt idx="399">
                  <c:v>2791000000</c:v>
                </c:pt>
                <c:pt idx="400">
                  <c:v>2795500000</c:v>
                </c:pt>
                <c:pt idx="401">
                  <c:v>2800000000</c:v>
                </c:pt>
                <c:pt idx="402">
                  <c:v>2800000000</c:v>
                </c:pt>
                <c:pt idx="403">
                  <c:v>2828500000</c:v>
                </c:pt>
                <c:pt idx="404">
                  <c:v>2857000000</c:v>
                </c:pt>
                <c:pt idx="405">
                  <c:v>2885500000</c:v>
                </c:pt>
                <c:pt idx="406">
                  <c:v>2914000000</c:v>
                </c:pt>
                <c:pt idx="407">
                  <c:v>2942500000</c:v>
                </c:pt>
                <c:pt idx="408">
                  <c:v>2971000000</c:v>
                </c:pt>
                <c:pt idx="409">
                  <c:v>2999500000</c:v>
                </c:pt>
                <c:pt idx="410">
                  <c:v>3028000000</c:v>
                </c:pt>
                <c:pt idx="411">
                  <c:v>3056500000</c:v>
                </c:pt>
                <c:pt idx="412">
                  <c:v>3085000000</c:v>
                </c:pt>
                <c:pt idx="413">
                  <c:v>3113500000</c:v>
                </c:pt>
                <c:pt idx="414">
                  <c:v>3142000000</c:v>
                </c:pt>
                <c:pt idx="415">
                  <c:v>3170500000</c:v>
                </c:pt>
                <c:pt idx="416">
                  <c:v>3199000000</c:v>
                </c:pt>
                <c:pt idx="417">
                  <c:v>3227500000</c:v>
                </c:pt>
                <c:pt idx="418">
                  <c:v>3256000000</c:v>
                </c:pt>
                <c:pt idx="419">
                  <c:v>3284500000</c:v>
                </c:pt>
                <c:pt idx="420">
                  <c:v>3313000000</c:v>
                </c:pt>
                <c:pt idx="421">
                  <c:v>3341500000</c:v>
                </c:pt>
                <c:pt idx="422">
                  <c:v>3370000000</c:v>
                </c:pt>
                <c:pt idx="423">
                  <c:v>3398500000</c:v>
                </c:pt>
                <c:pt idx="424">
                  <c:v>3427000000</c:v>
                </c:pt>
                <c:pt idx="425">
                  <c:v>3455500000</c:v>
                </c:pt>
                <c:pt idx="426">
                  <c:v>3484000000</c:v>
                </c:pt>
                <c:pt idx="427">
                  <c:v>3512500000</c:v>
                </c:pt>
                <c:pt idx="428">
                  <c:v>3541000000</c:v>
                </c:pt>
                <c:pt idx="429">
                  <c:v>3569500000</c:v>
                </c:pt>
                <c:pt idx="430">
                  <c:v>3598000000</c:v>
                </c:pt>
                <c:pt idx="431">
                  <c:v>3626500000</c:v>
                </c:pt>
                <c:pt idx="432">
                  <c:v>3655000000</c:v>
                </c:pt>
                <c:pt idx="433">
                  <c:v>3683500000</c:v>
                </c:pt>
                <c:pt idx="434">
                  <c:v>3712000000</c:v>
                </c:pt>
                <c:pt idx="435">
                  <c:v>3740500000</c:v>
                </c:pt>
                <c:pt idx="436">
                  <c:v>3769000000</c:v>
                </c:pt>
                <c:pt idx="437">
                  <c:v>3797500000</c:v>
                </c:pt>
                <c:pt idx="438">
                  <c:v>3826000000</c:v>
                </c:pt>
                <c:pt idx="439">
                  <c:v>3854500000</c:v>
                </c:pt>
                <c:pt idx="440">
                  <c:v>3883000000</c:v>
                </c:pt>
                <c:pt idx="441">
                  <c:v>3911500000</c:v>
                </c:pt>
                <c:pt idx="442">
                  <c:v>3940000000</c:v>
                </c:pt>
                <c:pt idx="443">
                  <c:v>3968500000</c:v>
                </c:pt>
                <c:pt idx="444">
                  <c:v>3997000000</c:v>
                </c:pt>
                <c:pt idx="445">
                  <c:v>4025500000</c:v>
                </c:pt>
                <c:pt idx="446">
                  <c:v>4054000000</c:v>
                </c:pt>
                <c:pt idx="447">
                  <c:v>4082500000</c:v>
                </c:pt>
                <c:pt idx="448">
                  <c:v>4111000000</c:v>
                </c:pt>
                <c:pt idx="449">
                  <c:v>4139500000</c:v>
                </c:pt>
                <c:pt idx="450">
                  <c:v>4168000000</c:v>
                </c:pt>
                <c:pt idx="451">
                  <c:v>4196500000</c:v>
                </c:pt>
                <c:pt idx="452">
                  <c:v>4225000000</c:v>
                </c:pt>
                <c:pt idx="453">
                  <c:v>4253500000</c:v>
                </c:pt>
                <c:pt idx="454">
                  <c:v>4282000000</c:v>
                </c:pt>
                <c:pt idx="455">
                  <c:v>4310500000</c:v>
                </c:pt>
                <c:pt idx="456">
                  <c:v>4339000000</c:v>
                </c:pt>
                <c:pt idx="457">
                  <c:v>4367500000</c:v>
                </c:pt>
                <c:pt idx="458">
                  <c:v>4396000000</c:v>
                </c:pt>
                <c:pt idx="459">
                  <c:v>4424500000</c:v>
                </c:pt>
                <c:pt idx="460">
                  <c:v>4453000000</c:v>
                </c:pt>
                <c:pt idx="461">
                  <c:v>4481500000</c:v>
                </c:pt>
                <c:pt idx="462">
                  <c:v>4510000000</c:v>
                </c:pt>
                <c:pt idx="463">
                  <c:v>4538500000</c:v>
                </c:pt>
                <c:pt idx="464">
                  <c:v>4567000000</c:v>
                </c:pt>
                <c:pt idx="465">
                  <c:v>4595500000</c:v>
                </c:pt>
                <c:pt idx="466">
                  <c:v>4624000000</c:v>
                </c:pt>
                <c:pt idx="467">
                  <c:v>4652500000</c:v>
                </c:pt>
                <c:pt idx="468">
                  <c:v>4681000000</c:v>
                </c:pt>
                <c:pt idx="469">
                  <c:v>4709500000</c:v>
                </c:pt>
                <c:pt idx="470">
                  <c:v>4738000000</c:v>
                </c:pt>
                <c:pt idx="471">
                  <c:v>4766500000</c:v>
                </c:pt>
                <c:pt idx="472">
                  <c:v>4795000000</c:v>
                </c:pt>
                <c:pt idx="473">
                  <c:v>4823500000</c:v>
                </c:pt>
                <c:pt idx="474">
                  <c:v>4852000000</c:v>
                </c:pt>
                <c:pt idx="475">
                  <c:v>4880500000</c:v>
                </c:pt>
                <c:pt idx="476">
                  <c:v>4909000000</c:v>
                </c:pt>
                <c:pt idx="477">
                  <c:v>4937500000</c:v>
                </c:pt>
                <c:pt idx="478">
                  <c:v>4966000000</c:v>
                </c:pt>
                <c:pt idx="479">
                  <c:v>4994500000</c:v>
                </c:pt>
                <c:pt idx="480">
                  <c:v>5023000000</c:v>
                </c:pt>
                <c:pt idx="481">
                  <c:v>5051500000</c:v>
                </c:pt>
                <c:pt idx="482">
                  <c:v>5080000000</c:v>
                </c:pt>
                <c:pt idx="483">
                  <c:v>5108500000</c:v>
                </c:pt>
                <c:pt idx="484">
                  <c:v>5137000000</c:v>
                </c:pt>
                <c:pt idx="485">
                  <c:v>5165500000</c:v>
                </c:pt>
                <c:pt idx="486">
                  <c:v>5194000000</c:v>
                </c:pt>
                <c:pt idx="487">
                  <c:v>5222500000</c:v>
                </c:pt>
                <c:pt idx="488">
                  <c:v>5251000000</c:v>
                </c:pt>
                <c:pt idx="489">
                  <c:v>5279500000</c:v>
                </c:pt>
                <c:pt idx="490">
                  <c:v>5308000000</c:v>
                </c:pt>
                <c:pt idx="491">
                  <c:v>5336500000</c:v>
                </c:pt>
                <c:pt idx="492">
                  <c:v>5365000000</c:v>
                </c:pt>
                <c:pt idx="493">
                  <c:v>5393500000</c:v>
                </c:pt>
                <c:pt idx="494">
                  <c:v>5422000000</c:v>
                </c:pt>
                <c:pt idx="495">
                  <c:v>5450500000</c:v>
                </c:pt>
                <c:pt idx="496">
                  <c:v>5479000000</c:v>
                </c:pt>
                <c:pt idx="497">
                  <c:v>5507500000</c:v>
                </c:pt>
                <c:pt idx="498">
                  <c:v>5536000000</c:v>
                </c:pt>
                <c:pt idx="499">
                  <c:v>5564500000</c:v>
                </c:pt>
                <c:pt idx="500">
                  <c:v>5593000000</c:v>
                </c:pt>
                <c:pt idx="501">
                  <c:v>5621500000</c:v>
                </c:pt>
                <c:pt idx="502">
                  <c:v>5650000000</c:v>
                </c:pt>
                <c:pt idx="503">
                  <c:v>5678500000</c:v>
                </c:pt>
                <c:pt idx="504">
                  <c:v>5707000000</c:v>
                </c:pt>
                <c:pt idx="505">
                  <c:v>5735500000</c:v>
                </c:pt>
                <c:pt idx="506">
                  <c:v>5764000000</c:v>
                </c:pt>
                <c:pt idx="507">
                  <c:v>5792500000</c:v>
                </c:pt>
                <c:pt idx="508">
                  <c:v>5821000000</c:v>
                </c:pt>
                <c:pt idx="509">
                  <c:v>5849500000</c:v>
                </c:pt>
                <c:pt idx="510">
                  <c:v>5878000000</c:v>
                </c:pt>
                <c:pt idx="511">
                  <c:v>5906500000</c:v>
                </c:pt>
                <c:pt idx="512">
                  <c:v>5935000000</c:v>
                </c:pt>
                <c:pt idx="513">
                  <c:v>5963500000</c:v>
                </c:pt>
                <c:pt idx="514">
                  <c:v>5992000000</c:v>
                </c:pt>
                <c:pt idx="515">
                  <c:v>6020500000</c:v>
                </c:pt>
                <c:pt idx="516">
                  <c:v>6049000000</c:v>
                </c:pt>
                <c:pt idx="517">
                  <c:v>6077500000</c:v>
                </c:pt>
                <c:pt idx="518">
                  <c:v>6106000000</c:v>
                </c:pt>
                <c:pt idx="519">
                  <c:v>6134500000</c:v>
                </c:pt>
                <c:pt idx="520">
                  <c:v>6163000000</c:v>
                </c:pt>
                <c:pt idx="521">
                  <c:v>6191500000</c:v>
                </c:pt>
                <c:pt idx="522">
                  <c:v>6220000000</c:v>
                </c:pt>
                <c:pt idx="523">
                  <c:v>6248500000</c:v>
                </c:pt>
                <c:pt idx="524">
                  <c:v>6277000000</c:v>
                </c:pt>
                <c:pt idx="525">
                  <c:v>6305500000</c:v>
                </c:pt>
                <c:pt idx="526">
                  <c:v>6334000000</c:v>
                </c:pt>
                <c:pt idx="527">
                  <c:v>6362500000</c:v>
                </c:pt>
                <c:pt idx="528">
                  <c:v>6391000000</c:v>
                </c:pt>
                <c:pt idx="529">
                  <c:v>6419500000</c:v>
                </c:pt>
                <c:pt idx="530">
                  <c:v>6448000000</c:v>
                </c:pt>
                <c:pt idx="531">
                  <c:v>6476500000</c:v>
                </c:pt>
                <c:pt idx="532">
                  <c:v>6505000000</c:v>
                </c:pt>
                <c:pt idx="533">
                  <c:v>6533500000</c:v>
                </c:pt>
                <c:pt idx="534">
                  <c:v>6562000000</c:v>
                </c:pt>
                <c:pt idx="535">
                  <c:v>6590500000</c:v>
                </c:pt>
                <c:pt idx="536">
                  <c:v>6619000000</c:v>
                </c:pt>
                <c:pt idx="537">
                  <c:v>6647500000</c:v>
                </c:pt>
                <c:pt idx="538">
                  <c:v>6676000000</c:v>
                </c:pt>
                <c:pt idx="539">
                  <c:v>6704500000</c:v>
                </c:pt>
                <c:pt idx="540">
                  <c:v>6733000000</c:v>
                </c:pt>
                <c:pt idx="541">
                  <c:v>6761500000</c:v>
                </c:pt>
                <c:pt idx="542">
                  <c:v>6790000000</c:v>
                </c:pt>
                <c:pt idx="543">
                  <c:v>6818500000</c:v>
                </c:pt>
                <c:pt idx="544">
                  <c:v>6847000000</c:v>
                </c:pt>
                <c:pt idx="545">
                  <c:v>6875500000</c:v>
                </c:pt>
                <c:pt idx="546">
                  <c:v>6904000000</c:v>
                </c:pt>
                <c:pt idx="547">
                  <c:v>6932500000</c:v>
                </c:pt>
                <c:pt idx="548">
                  <c:v>6961000000</c:v>
                </c:pt>
                <c:pt idx="549">
                  <c:v>6989500000</c:v>
                </c:pt>
                <c:pt idx="550">
                  <c:v>7018000000</c:v>
                </c:pt>
                <c:pt idx="551">
                  <c:v>7046500000</c:v>
                </c:pt>
                <c:pt idx="552">
                  <c:v>7075000000</c:v>
                </c:pt>
                <c:pt idx="553">
                  <c:v>7103500000</c:v>
                </c:pt>
                <c:pt idx="554">
                  <c:v>7132000000</c:v>
                </c:pt>
                <c:pt idx="555">
                  <c:v>7160500000</c:v>
                </c:pt>
                <c:pt idx="556">
                  <c:v>7189000000</c:v>
                </c:pt>
                <c:pt idx="557">
                  <c:v>7217500000</c:v>
                </c:pt>
                <c:pt idx="558">
                  <c:v>7246000000</c:v>
                </c:pt>
                <c:pt idx="559">
                  <c:v>7274500000</c:v>
                </c:pt>
                <c:pt idx="560">
                  <c:v>7303000000</c:v>
                </c:pt>
                <c:pt idx="561">
                  <c:v>7331500000</c:v>
                </c:pt>
                <c:pt idx="562">
                  <c:v>7360000000</c:v>
                </c:pt>
                <c:pt idx="563">
                  <c:v>7388500000</c:v>
                </c:pt>
                <c:pt idx="564">
                  <c:v>7417000000</c:v>
                </c:pt>
                <c:pt idx="565">
                  <c:v>7445500000</c:v>
                </c:pt>
                <c:pt idx="566">
                  <c:v>7474000000</c:v>
                </c:pt>
                <c:pt idx="567">
                  <c:v>7502500000</c:v>
                </c:pt>
                <c:pt idx="568">
                  <c:v>7531000000</c:v>
                </c:pt>
                <c:pt idx="569">
                  <c:v>7559500000</c:v>
                </c:pt>
                <c:pt idx="570">
                  <c:v>7588000000</c:v>
                </c:pt>
                <c:pt idx="571">
                  <c:v>7616500000</c:v>
                </c:pt>
                <c:pt idx="572">
                  <c:v>7645000000</c:v>
                </c:pt>
                <c:pt idx="573">
                  <c:v>7673500000</c:v>
                </c:pt>
                <c:pt idx="574">
                  <c:v>7702000000</c:v>
                </c:pt>
                <c:pt idx="575">
                  <c:v>7730500000</c:v>
                </c:pt>
                <c:pt idx="576">
                  <c:v>7759000000</c:v>
                </c:pt>
                <c:pt idx="577">
                  <c:v>7787500000</c:v>
                </c:pt>
                <c:pt idx="578">
                  <c:v>7816000000</c:v>
                </c:pt>
                <c:pt idx="579">
                  <c:v>7844500000</c:v>
                </c:pt>
                <c:pt idx="580">
                  <c:v>7873000000</c:v>
                </c:pt>
                <c:pt idx="581">
                  <c:v>7901500000</c:v>
                </c:pt>
                <c:pt idx="582">
                  <c:v>7930000000</c:v>
                </c:pt>
                <c:pt idx="583">
                  <c:v>7958500000</c:v>
                </c:pt>
                <c:pt idx="584">
                  <c:v>7987000000</c:v>
                </c:pt>
                <c:pt idx="585">
                  <c:v>8015500000</c:v>
                </c:pt>
                <c:pt idx="586">
                  <c:v>8044000000</c:v>
                </c:pt>
                <c:pt idx="587">
                  <c:v>8072500000</c:v>
                </c:pt>
                <c:pt idx="588">
                  <c:v>8101000000</c:v>
                </c:pt>
                <c:pt idx="589">
                  <c:v>8129500000</c:v>
                </c:pt>
                <c:pt idx="590">
                  <c:v>8158000000</c:v>
                </c:pt>
                <c:pt idx="591">
                  <c:v>8186500000</c:v>
                </c:pt>
                <c:pt idx="592">
                  <c:v>8215000000</c:v>
                </c:pt>
                <c:pt idx="593">
                  <c:v>8243500000</c:v>
                </c:pt>
                <c:pt idx="594">
                  <c:v>8272000000</c:v>
                </c:pt>
                <c:pt idx="595">
                  <c:v>8300500000</c:v>
                </c:pt>
                <c:pt idx="596">
                  <c:v>8329000000</c:v>
                </c:pt>
                <c:pt idx="597">
                  <c:v>8357500000</c:v>
                </c:pt>
                <c:pt idx="598">
                  <c:v>8386000000</c:v>
                </c:pt>
                <c:pt idx="599">
                  <c:v>8414500000</c:v>
                </c:pt>
                <c:pt idx="600">
                  <c:v>8443000000</c:v>
                </c:pt>
                <c:pt idx="601">
                  <c:v>8471500000</c:v>
                </c:pt>
                <c:pt idx="602">
                  <c:v>8500000000</c:v>
                </c:pt>
              </c:numCache>
            </c:numRef>
          </c:xVal>
          <c:yVal>
            <c:numRef>
              <c:f>'腔体滤波器-S21插损'!$E$4:$E$606</c:f>
              <c:numCache>
                <c:formatCode>General</c:formatCode>
                <c:ptCount val="603"/>
                <c:pt idx="0">
                  <c:v>-71.676305900000003</c:v>
                </c:pt>
                <c:pt idx="1">
                  <c:v>-108.700655</c:v>
                </c:pt>
                <c:pt idx="2">
                  <c:v>-106.60774000000001</c:v>
                </c:pt>
                <c:pt idx="3">
                  <c:v>-115.30764600000001</c:v>
                </c:pt>
                <c:pt idx="4">
                  <c:v>-108.50817499999999</c:v>
                </c:pt>
                <c:pt idx="5">
                  <c:v>-104.865633</c:v>
                </c:pt>
                <c:pt idx="6">
                  <c:v>-110.98796900000001</c:v>
                </c:pt>
                <c:pt idx="7">
                  <c:v>-103.31034099999999</c:v>
                </c:pt>
                <c:pt idx="8">
                  <c:v>-111.767332</c:v>
                </c:pt>
                <c:pt idx="9">
                  <c:v>-107.019758</c:v>
                </c:pt>
                <c:pt idx="10">
                  <c:v>-104.953069</c:v>
                </c:pt>
                <c:pt idx="11">
                  <c:v>-105.466668</c:v>
                </c:pt>
                <c:pt idx="12">
                  <c:v>-107.29471100000001</c:v>
                </c:pt>
                <c:pt idx="13">
                  <c:v>-108.254524</c:v>
                </c:pt>
                <c:pt idx="14">
                  <c:v>-118.526768</c:v>
                </c:pt>
                <c:pt idx="15">
                  <c:v>-101.323554</c:v>
                </c:pt>
                <c:pt idx="16">
                  <c:v>-120.64131</c:v>
                </c:pt>
                <c:pt idx="17">
                  <c:v>-126.060146</c:v>
                </c:pt>
                <c:pt idx="18">
                  <c:v>-109.309578</c:v>
                </c:pt>
                <c:pt idx="19">
                  <c:v>-105.00812000000001</c:v>
                </c:pt>
                <c:pt idx="20">
                  <c:v>-110.282657</c:v>
                </c:pt>
                <c:pt idx="21">
                  <c:v>-125.889993</c:v>
                </c:pt>
                <c:pt idx="22">
                  <c:v>-98.418964299999999</c:v>
                </c:pt>
                <c:pt idx="23">
                  <c:v>-99.975728200000006</c:v>
                </c:pt>
                <c:pt idx="24">
                  <c:v>-109.31618</c:v>
                </c:pt>
                <c:pt idx="25">
                  <c:v>-98.452548899999996</c:v>
                </c:pt>
                <c:pt idx="26">
                  <c:v>-115.546323</c:v>
                </c:pt>
                <c:pt idx="27">
                  <c:v>-107.85424399999999</c:v>
                </c:pt>
                <c:pt idx="28">
                  <c:v>-104.73823899999999</c:v>
                </c:pt>
                <c:pt idx="29">
                  <c:v>-108.895602</c:v>
                </c:pt>
                <c:pt idx="30">
                  <c:v>-107.357106</c:v>
                </c:pt>
                <c:pt idx="31">
                  <c:v>-109.298936</c:v>
                </c:pt>
                <c:pt idx="32">
                  <c:v>-103.571241</c:v>
                </c:pt>
                <c:pt idx="33">
                  <c:v>-105.86832800000001</c:v>
                </c:pt>
                <c:pt idx="34">
                  <c:v>-119.42413500000001</c:v>
                </c:pt>
                <c:pt idx="35">
                  <c:v>-106.126109</c:v>
                </c:pt>
                <c:pt idx="36">
                  <c:v>-105.28424699999999</c:v>
                </c:pt>
                <c:pt idx="37">
                  <c:v>-116.304029</c:v>
                </c:pt>
                <c:pt idx="38">
                  <c:v>-115.47397599999999</c:v>
                </c:pt>
                <c:pt idx="39">
                  <c:v>-111.90298900000001</c:v>
                </c:pt>
                <c:pt idx="40">
                  <c:v>-118.591725</c:v>
                </c:pt>
                <c:pt idx="41">
                  <c:v>-112.04879699999999</c:v>
                </c:pt>
                <c:pt idx="42">
                  <c:v>-102.87283100000001</c:v>
                </c:pt>
                <c:pt idx="43">
                  <c:v>-111.45930199999999</c:v>
                </c:pt>
                <c:pt idx="44">
                  <c:v>-110.294974</c:v>
                </c:pt>
                <c:pt idx="45">
                  <c:v>-109.306488</c:v>
                </c:pt>
                <c:pt idx="46">
                  <c:v>-117.36853499999999</c:v>
                </c:pt>
                <c:pt idx="47">
                  <c:v>-106.414754</c:v>
                </c:pt>
                <c:pt idx="48">
                  <c:v>-108.385125</c:v>
                </c:pt>
                <c:pt idx="49">
                  <c:v>-117.451069</c:v>
                </c:pt>
                <c:pt idx="50">
                  <c:v>-114.47912100000001</c:v>
                </c:pt>
                <c:pt idx="51">
                  <c:v>-107.139922</c:v>
                </c:pt>
                <c:pt idx="52">
                  <c:v>-124.273799</c:v>
                </c:pt>
                <c:pt idx="53">
                  <c:v>-102.100544</c:v>
                </c:pt>
                <c:pt idx="54">
                  <c:v>-104.102391</c:v>
                </c:pt>
                <c:pt idx="55">
                  <c:v>-116.233368</c:v>
                </c:pt>
                <c:pt idx="56">
                  <c:v>-117.939668</c:v>
                </c:pt>
                <c:pt idx="57">
                  <c:v>-102.501766</c:v>
                </c:pt>
                <c:pt idx="58">
                  <c:v>-111.873109</c:v>
                </c:pt>
                <c:pt idx="59">
                  <c:v>-145.91359199999999</c:v>
                </c:pt>
                <c:pt idx="60">
                  <c:v>-121.59842399999999</c:v>
                </c:pt>
                <c:pt idx="61">
                  <c:v>-105.409941</c:v>
                </c:pt>
                <c:pt idx="62">
                  <c:v>-113.95702</c:v>
                </c:pt>
                <c:pt idx="63">
                  <c:v>-101.989245</c:v>
                </c:pt>
                <c:pt idx="64">
                  <c:v>-110.873116</c:v>
                </c:pt>
                <c:pt idx="65">
                  <c:v>-109.12967</c:v>
                </c:pt>
                <c:pt idx="66">
                  <c:v>-104.72058800000001</c:v>
                </c:pt>
                <c:pt idx="67">
                  <c:v>-109.72444299999999</c:v>
                </c:pt>
                <c:pt idx="68">
                  <c:v>-115.86458500000001</c:v>
                </c:pt>
                <c:pt idx="69">
                  <c:v>-121.89256</c:v>
                </c:pt>
                <c:pt idx="70">
                  <c:v>-109.889706</c:v>
                </c:pt>
                <c:pt idx="71">
                  <c:v>-102.58001899999999</c:v>
                </c:pt>
                <c:pt idx="72">
                  <c:v>-111.10422</c:v>
                </c:pt>
                <c:pt idx="73">
                  <c:v>-105.020403</c:v>
                </c:pt>
                <c:pt idx="74">
                  <c:v>-114.68902300000001</c:v>
                </c:pt>
                <c:pt idx="75">
                  <c:v>-104.269358</c:v>
                </c:pt>
                <c:pt idx="76">
                  <c:v>-105.38933900000001</c:v>
                </c:pt>
                <c:pt idx="77">
                  <c:v>-100.472705</c:v>
                </c:pt>
                <c:pt idx="78">
                  <c:v>-103.486813</c:v>
                </c:pt>
                <c:pt idx="79">
                  <c:v>-109.21387300000001</c:v>
                </c:pt>
                <c:pt idx="80">
                  <c:v>-109.604805</c:v>
                </c:pt>
                <c:pt idx="81">
                  <c:v>-115.980104</c:v>
                </c:pt>
                <c:pt idx="82">
                  <c:v>-108.24244899999999</c:v>
                </c:pt>
                <c:pt idx="83">
                  <c:v>-110.767842</c:v>
                </c:pt>
                <c:pt idx="84">
                  <c:v>-101.547708</c:v>
                </c:pt>
                <c:pt idx="85">
                  <c:v>-105.73592600000001</c:v>
                </c:pt>
                <c:pt idx="86">
                  <c:v>-107.124647</c:v>
                </c:pt>
                <c:pt idx="87">
                  <c:v>-106.342275</c:v>
                </c:pt>
                <c:pt idx="88">
                  <c:v>-106.399657</c:v>
                </c:pt>
                <c:pt idx="89">
                  <c:v>-109.899373</c:v>
                </c:pt>
                <c:pt idx="90">
                  <c:v>-112.009186</c:v>
                </c:pt>
                <c:pt idx="91">
                  <c:v>-106.395039</c:v>
                </c:pt>
                <c:pt idx="92">
                  <c:v>-103.366726</c:v>
                </c:pt>
                <c:pt idx="93">
                  <c:v>-105.822496</c:v>
                </c:pt>
                <c:pt idx="94">
                  <c:v>-109.779512</c:v>
                </c:pt>
                <c:pt idx="95">
                  <c:v>-106.245929</c:v>
                </c:pt>
                <c:pt idx="96">
                  <c:v>-110.26327499999999</c:v>
                </c:pt>
                <c:pt idx="97">
                  <c:v>-102.9298</c:v>
                </c:pt>
                <c:pt idx="98">
                  <c:v>-120.163327</c:v>
                </c:pt>
                <c:pt idx="99">
                  <c:v>-107.600722</c:v>
                </c:pt>
                <c:pt idx="100">
                  <c:v>-101.389301</c:v>
                </c:pt>
                <c:pt idx="101">
                  <c:v>-107.72092000000001</c:v>
                </c:pt>
                <c:pt idx="102">
                  <c:v>-122.591368</c:v>
                </c:pt>
                <c:pt idx="103">
                  <c:v>-106.24328300000001</c:v>
                </c:pt>
                <c:pt idx="104">
                  <c:v>-105.79008</c:v>
                </c:pt>
                <c:pt idx="105">
                  <c:v>-105.17699500000001</c:v>
                </c:pt>
                <c:pt idx="106">
                  <c:v>-110.00983600000001</c:v>
                </c:pt>
                <c:pt idx="107">
                  <c:v>-114.995355</c:v>
                </c:pt>
                <c:pt idx="108">
                  <c:v>-119.958986</c:v>
                </c:pt>
                <c:pt idx="109">
                  <c:v>-109.15615099999999</c:v>
                </c:pt>
                <c:pt idx="110">
                  <c:v>-109.675428</c:v>
                </c:pt>
                <c:pt idx="111">
                  <c:v>-109.674344</c:v>
                </c:pt>
                <c:pt idx="112">
                  <c:v>-119.48888100000001</c:v>
                </c:pt>
                <c:pt idx="113">
                  <c:v>-115.85967100000001</c:v>
                </c:pt>
                <c:pt idx="114">
                  <c:v>-109.902843</c:v>
                </c:pt>
                <c:pt idx="115">
                  <c:v>-109.44789299999999</c:v>
                </c:pt>
                <c:pt idx="116">
                  <c:v>-105.565038</c:v>
                </c:pt>
                <c:pt idx="117">
                  <c:v>-107.10097500000001</c:v>
                </c:pt>
                <c:pt idx="118">
                  <c:v>-119.514233</c:v>
                </c:pt>
                <c:pt idx="119">
                  <c:v>-120.574738</c:v>
                </c:pt>
                <c:pt idx="120">
                  <c:v>-99.253676100000007</c:v>
                </c:pt>
                <c:pt idx="121">
                  <c:v>-114.30649099999999</c:v>
                </c:pt>
                <c:pt idx="122">
                  <c:v>-111.57355200000001</c:v>
                </c:pt>
                <c:pt idx="123">
                  <c:v>-108.019645</c:v>
                </c:pt>
                <c:pt idx="124">
                  <c:v>-103.623766</c:v>
                </c:pt>
                <c:pt idx="125">
                  <c:v>-112.011987</c:v>
                </c:pt>
                <c:pt idx="126">
                  <c:v>-108.49342799999999</c:v>
                </c:pt>
                <c:pt idx="127">
                  <c:v>-102.28144399999999</c:v>
                </c:pt>
                <c:pt idx="128">
                  <c:v>-104.709018</c:v>
                </c:pt>
                <c:pt idx="129">
                  <c:v>-107.47931800000001</c:v>
                </c:pt>
                <c:pt idx="130">
                  <c:v>-102.609396</c:v>
                </c:pt>
                <c:pt idx="131">
                  <c:v>-104.778324</c:v>
                </c:pt>
                <c:pt idx="132">
                  <c:v>-101.900705</c:v>
                </c:pt>
                <c:pt idx="133">
                  <c:v>-105.772378</c:v>
                </c:pt>
                <c:pt idx="134">
                  <c:v>-104.202479</c:v>
                </c:pt>
                <c:pt idx="135">
                  <c:v>-110.050746</c:v>
                </c:pt>
                <c:pt idx="136">
                  <c:v>-108.47578300000001</c:v>
                </c:pt>
                <c:pt idx="137">
                  <c:v>-117.015024</c:v>
                </c:pt>
                <c:pt idx="138">
                  <c:v>-111.825941</c:v>
                </c:pt>
                <c:pt idx="139">
                  <c:v>-107.35568499999999</c:v>
                </c:pt>
                <c:pt idx="140">
                  <c:v>-108.482603</c:v>
                </c:pt>
                <c:pt idx="141">
                  <c:v>-109.06748</c:v>
                </c:pt>
                <c:pt idx="142">
                  <c:v>-112.454392</c:v>
                </c:pt>
                <c:pt idx="143">
                  <c:v>-108.660954</c:v>
                </c:pt>
                <c:pt idx="144">
                  <c:v>-97.908402100000004</c:v>
                </c:pt>
                <c:pt idx="145">
                  <c:v>-106.140204</c:v>
                </c:pt>
                <c:pt idx="146">
                  <c:v>-105.99169000000001</c:v>
                </c:pt>
                <c:pt idx="147">
                  <c:v>-106.698697</c:v>
                </c:pt>
                <c:pt idx="148">
                  <c:v>-100.271193</c:v>
                </c:pt>
                <c:pt idx="149">
                  <c:v>-103.18490199999999</c:v>
                </c:pt>
                <c:pt idx="150">
                  <c:v>-104.25943700000001</c:v>
                </c:pt>
                <c:pt idx="151">
                  <c:v>-104.51973700000001</c:v>
                </c:pt>
                <c:pt idx="152">
                  <c:v>-101.62586899999999</c:v>
                </c:pt>
                <c:pt idx="153">
                  <c:v>-97.686338800000001</c:v>
                </c:pt>
                <c:pt idx="154">
                  <c:v>-96.455886899999996</c:v>
                </c:pt>
                <c:pt idx="155">
                  <c:v>-100.02657000000001</c:v>
                </c:pt>
                <c:pt idx="156">
                  <c:v>-99.7331863</c:v>
                </c:pt>
                <c:pt idx="157">
                  <c:v>-103.459022</c:v>
                </c:pt>
                <c:pt idx="158">
                  <c:v>-98.119880899999998</c:v>
                </c:pt>
                <c:pt idx="159">
                  <c:v>-98.201962100000003</c:v>
                </c:pt>
                <c:pt idx="160">
                  <c:v>-98.612787400000002</c:v>
                </c:pt>
                <c:pt idx="161">
                  <c:v>-98.422124600000004</c:v>
                </c:pt>
                <c:pt idx="162">
                  <c:v>-96.156966699999998</c:v>
                </c:pt>
                <c:pt idx="163">
                  <c:v>-96.420688299999995</c:v>
                </c:pt>
                <c:pt idx="164">
                  <c:v>-91.874594599999995</c:v>
                </c:pt>
                <c:pt idx="165">
                  <c:v>-96.868495199999998</c:v>
                </c:pt>
                <c:pt idx="166">
                  <c:v>-94.719741799999994</c:v>
                </c:pt>
                <c:pt idx="167">
                  <c:v>-94.710616999999999</c:v>
                </c:pt>
                <c:pt idx="168">
                  <c:v>-94.715366399999994</c:v>
                </c:pt>
                <c:pt idx="169">
                  <c:v>-92.768291700000006</c:v>
                </c:pt>
                <c:pt idx="170">
                  <c:v>-93.054447499999995</c:v>
                </c:pt>
                <c:pt idx="171">
                  <c:v>-88.492311000000001</c:v>
                </c:pt>
                <c:pt idx="172">
                  <c:v>-88.336853000000005</c:v>
                </c:pt>
                <c:pt idx="173">
                  <c:v>-89.797783100000004</c:v>
                </c:pt>
                <c:pt idx="174">
                  <c:v>-88.667481199999997</c:v>
                </c:pt>
                <c:pt idx="175">
                  <c:v>-88.368006199999996</c:v>
                </c:pt>
                <c:pt idx="176">
                  <c:v>-87.553834899999998</c:v>
                </c:pt>
                <c:pt idx="177">
                  <c:v>-87.048490900000004</c:v>
                </c:pt>
                <c:pt idx="178">
                  <c:v>-86.0038251</c:v>
                </c:pt>
                <c:pt idx="179">
                  <c:v>-83.706338900000006</c:v>
                </c:pt>
                <c:pt idx="180">
                  <c:v>-82.142297999999997</c:v>
                </c:pt>
                <c:pt idx="181">
                  <c:v>-80.209390299999995</c:v>
                </c:pt>
                <c:pt idx="182">
                  <c:v>-80.135453999999996</c:v>
                </c:pt>
                <c:pt idx="183">
                  <c:v>-80.148345199999994</c:v>
                </c:pt>
                <c:pt idx="184">
                  <c:v>-78.655846699999998</c:v>
                </c:pt>
                <c:pt idx="185">
                  <c:v>-78.151787200000001</c:v>
                </c:pt>
                <c:pt idx="186">
                  <c:v>-77.070593000000002</c:v>
                </c:pt>
                <c:pt idx="187">
                  <c:v>-75.625290100000001</c:v>
                </c:pt>
                <c:pt idx="188">
                  <c:v>-72.8016097</c:v>
                </c:pt>
                <c:pt idx="189">
                  <c:v>-70.044431099999997</c:v>
                </c:pt>
                <c:pt idx="190">
                  <c:v>-67.061746499999998</c:v>
                </c:pt>
                <c:pt idx="191">
                  <c:v>-65.077254800000006</c:v>
                </c:pt>
                <c:pt idx="192">
                  <c:v>-63.055373600000003</c:v>
                </c:pt>
                <c:pt idx="193">
                  <c:v>-61.383388199999999</c:v>
                </c:pt>
                <c:pt idx="194">
                  <c:v>-59.172634500000001</c:v>
                </c:pt>
                <c:pt idx="195">
                  <c:v>-56.968045400000001</c:v>
                </c:pt>
                <c:pt idx="196">
                  <c:v>-55.847968799999997</c:v>
                </c:pt>
                <c:pt idx="197">
                  <c:v>-63.674766300000002</c:v>
                </c:pt>
                <c:pt idx="198">
                  <c:v>-6.5540029300000002</c:v>
                </c:pt>
                <c:pt idx="199">
                  <c:v>-0.62234361100000002</c:v>
                </c:pt>
                <c:pt idx="200">
                  <c:v>-0.54423731399999997</c:v>
                </c:pt>
                <c:pt idx="201">
                  <c:v>-0.54891143600000003</c:v>
                </c:pt>
                <c:pt idx="202">
                  <c:v>-0.576444277</c:v>
                </c:pt>
                <c:pt idx="203">
                  <c:v>-0.71070719800000004</c:v>
                </c:pt>
                <c:pt idx="204">
                  <c:v>-0.927150535</c:v>
                </c:pt>
                <c:pt idx="205">
                  <c:v>-4.4728559900000002</c:v>
                </c:pt>
                <c:pt idx="206">
                  <c:v>-41.405367499999997</c:v>
                </c:pt>
                <c:pt idx="207">
                  <c:v>-53.155596899999999</c:v>
                </c:pt>
                <c:pt idx="208">
                  <c:v>-55.616503000000002</c:v>
                </c:pt>
                <c:pt idx="209">
                  <c:v>-50.271035699999999</c:v>
                </c:pt>
                <c:pt idx="210">
                  <c:v>-51.011215800000002</c:v>
                </c:pt>
                <c:pt idx="211">
                  <c:v>-53.251189599999996</c:v>
                </c:pt>
                <c:pt idx="212">
                  <c:v>-56.449992100000003</c:v>
                </c:pt>
                <c:pt idx="213">
                  <c:v>-59.051987400000002</c:v>
                </c:pt>
                <c:pt idx="214">
                  <c:v>-62.397292700000001</c:v>
                </c:pt>
                <c:pt idx="215">
                  <c:v>-66.610525699999997</c:v>
                </c:pt>
                <c:pt idx="216">
                  <c:v>-71.770326699999998</c:v>
                </c:pt>
                <c:pt idx="217">
                  <c:v>-80.485500099999996</c:v>
                </c:pt>
                <c:pt idx="218">
                  <c:v>-85.944303700000006</c:v>
                </c:pt>
                <c:pt idx="219">
                  <c:v>-75.025835599999994</c:v>
                </c:pt>
                <c:pt idx="220">
                  <c:v>-69.509321400000005</c:v>
                </c:pt>
                <c:pt idx="221">
                  <c:v>-66.112074500000006</c:v>
                </c:pt>
                <c:pt idx="222">
                  <c:v>-63.597399299999999</c:v>
                </c:pt>
                <c:pt idx="223">
                  <c:v>-61.586654099999997</c:v>
                </c:pt>
                <c:pt idx="224">
                  <c:v>-60.005455300000001</c:v>
                </c:pt>
                <c:pt idx="225">
                  <c:v>-58.705669899999997</c:v>
                </c:pt>
                <c:pt idx="226">
                  <c:v>-58.493043</c:v>
                </c:pt>
                <c:pt idx="227">
                  <c:v>-57.520229200000003</c:v>
                </c:pt>
                <c:pt idx="228">
                  <c:v>-57.219112299999999</c:v>
                </c:pt>
                <c:pt idx="229">
                  <c:v>-56.538126800000001</c:v>
                </c:pt>
                <c:pt idx="230">
                  <c:v>-56.110824200000003</c:v>
                </c:pt>
                <c:pt idx="231">
                  <c:v>-55.691538600000001</c:v>
                </c:pt>
                <c:pt idx="232">
                  <c:v>-55.215226700000002</c:v>
                </c:pt>
                <c:pt idx="233">
                  <c:v>-54.3787643</c:v>
                </c:pt>
                <c:pt idx="234">
                  <c:v>-53.801567200000001</c:v>
                </c:pt>
                <c:pt idx="235">
                  <c:v>-52.639839799999997</c:v>
                </c:pt>
                <c:pt idx="236">
                  <c:v>-51.5746933</c:v>
                </c:pt>
                <c:pt idx="237">
                  <c:v>-50.398003000000003</c:v>
                </c:pt>
                <c:pt idx="238">
                  <c:v>-49.220996900000003</c:v>
                </c:pt>
                <c:pt idx="239">
                  <c:v>-48.077326900000003</c:v>
                </c:pt>
                <c:pt idx="240">
                  <c:v>-46.964688799999998</c:v>
                </c:pt>
                <c:pt idx="241">
                  <c:v>-45.995784299999997</c:v>
                </c:pt>
                <c:pt idx="242">
                  <c:v>-45.101692499999999</c:v>
                </c:pt>
                <c:pt idx="243">
                  <c:v>-44.363659599999998</c:v>
                </c:pt>
                <c:pt idx="244">
                  <c:v>-43.678868600000001</c:v>
                </c:pt>
                <c:pt idx="245">
                  <c:v>-43.164169100000002</c:v>
                </c:pt>
                <c:pt idx="246">
                  <c:v>-42.682661000000003</c:v>
                </c:pt>
                <c:pt idx="247">
                  <c:v>-42.236508999999998</c:v>
                </c:pt>
                <c:pt idx="248">
                  <c:v>-41.775262499999997</c:v>
                </c:pt>
                <c:pt idx="249">
                  <c:v>-41.249094800000002</c:v>
                </c:pt>
                <c:pt idx="250">
                  <c:v>-40.744955699999998</c:v>
                </c:pt>
                <c:pt idx="251">
                  <c:v>-40.195190699999998</c:v>
                </c:pt>
                <c:pt idx="252">
                  <c:v>-39.674863000000002</c:v>
                </c:pt>
                <c:pt idx="253">
                  <c:v>-38.823747699999998</c:v>
                </c:pt>
                <c:pt idx="254">
                  <c:v>-37.813098799999999</c:v>
                </c:pt>
                <c:pt idx="255">
                  <c:v>-36.826822499999999</c:v>
                </c:pt>
                <c:pt idx="256">
                  <c:v>-35.578478099999998</c:v>
                </c:pt>
                <c:pt idx="257">
                  <c:v>-34.301690499999999</c:v>
                </c:pt>
                <c:pt idx="258">
                  <c:v>-32.949893299999999</c:v>
                </c:pt>
                <c:pt idx="259">
                  <c:v>-31.691721099999999</c:v>
                </c:pt>
                <c:pt idx="260">
                  <c:v>-30.4927262</c:v>
                </c:pt>
                <c:pt idx="261">
                  <c:v>-29.396886899999998</c:v>
                </c:pt>
                <c:pt idx="262">
                  <c:v>-28.3976875</c:v>
                </c:pt>
                <c:pt idx="263">
                  <c:v>-27.527198599999998</c:v>
                </c:pt>
                <c:pt idx="264">
                  <c:v>-26.7507281</c:v>
                </c:pt>
                <c:pt idx="265">
                  <c:v>-26.023150099999999</c:v>
                </c:pt>
                <c:pt idx="266">
                  <c:v>-25.297015099999999</c:v>
                </c:pt>
                <c:pt idx="267">
                  <c:v>-24.546772900000001</c:v>
                </c:pt>
                <c:pt idx="268">
                  <c:v>-23.7010085</c:v>
                </c:pt>
                <c:pt idx="269">
                  <c:v>-22.7602674</c:v>
                </c:pt>
                <c:pt idx="270">
                  <c:v>-21.6678073</c:v>
                </c:pt>
                <c:pt idx="271">
                  <c:v>-20.380117299999998</c:v>
                </c:pt>
                <c:pt idx="272">
                  <c:v>-18.900748199999999</c:v>
                </c:pt>
                <c:pt idx="273">
                  <c:v>-17.254062399999999</c:v>
                </c:pt>
                <c:pt idx="274">
                  <c:v>-15.4928793</c:v>
                </c:pt>
                <c:pt idx="275">
                  <c:v>-13.640130600000001</c:v>
                </c:pt>
                <c:pt idx="276">
                  <c:v>-11.8342954</c:v>
                </c:pt>
                <c:pt idx="277">
                  <c:v>-10.1132866</c:v>
                </c:pt>
                <c:pt idx="278">
                  <c:v>-8.5522948799999998</c:v>
                </c:pt>
                <c:pt idx="279">
                  <c:v>-7.2057978900000004</c:v>
                </c:pt>
                <c:pt idx="280">
                  <c:v>-6.0142017299999999</c:v>
                </c:pt>
                <c:pt idx="281">
                  <c:v>-5.0110180800000004</c:v>
                </c:pt>
                <c:pt idx="282">
                  <c:v>-4.0827132700000002</c:v>
                </c:pt>
                <c:pt idx="283">
                  <c:v>-3.2311834099999999</c:v>
                </c:pt>
                <c:pt idx="284">
                  <c:v>-2.3680140299999999</c:v>
                </c:pt>
                <c:pt idx="285">
                  <c:v>-1.58177594</c:v>
                </c:pt>
                <c:pt idx="286">
                  <c:v>-0.94277076000000004</c:v>
                </c:pt>
                <c:pt idx="287">
                  <c:v>-0.51916495399999996</c:v>
                </c:pt>
                <c:pt idx="288">
                  <c:v>-0.31863974900000003</c:v>
                </c:pt>
                <c:pt idx="289">
                  <c:v>-0.264652689</c:v>
                </c:pt>
                <c:pt idx="290">
                  <c:v>-0.29175013</c:v>
                </c:pt>
                <c:pt idx="291">
                  <c:v>-0.30886514100000001</c:v>
                </c:pt>
                <c:pt idx="292">
                  <c:v>-0.33034358600000002</c:v>
                </c:pt>
                <c:pt idx="293">
                  <c:v>-0.30041339299999997</c:v>
                </c:pt>
                <c:pt idx="294">
                  <c:v>-0.273586212</c:v>
                </c:pt>
                <c:pt idx="295">
                  <c:v>-0.22652887399999999</c:v>
                </c:pt>
                <c:pt idx="296">
                  <c:v>-0.21638191100000001</c:v>
                </c:pt>
                <c:pt idx="297">
                  <c:v>-0.21184718</c:v>
                </c:pt>
                <c:pt idx="298">
                  <c:v>-0.233037509</c:v>
                </c:pt>
                <c:pt idx="299">
                  <c:v>-0.23410747600000001</c:v>
                </c:pt>
                <c:pt idx="300">
                  <c:v>-0.25522888199999999</c:v>
                </c:pt>
                <c:pt idx="301">
                  <c:v>-0.25471774200000002</c:v>
                </c:pt>
                <c:pt idx="302">
                  <c:v>-0.23875621399999999</c:v>
                </c:pt>
                <c:pt idx="303">
                  <c:v>-0.22587316800000001</c:v>
                </c:pt>
                <c:pt idx="304">
                  <c:v>-0.20102537300000001</c:v>
                </c:pt>
                <c:pt idx="305">
                  <c:v>-0.20493367800000001</c:v>
                </c:pt>
                <c:pt idx="306">
                  <c:v>-0.21780586099999999</c:v>
                </c:pt>
                <c:pt idx="307">
                  <c:v>-0.25297530499999998</c:v>
                </c:pt>
                <c:pt idx="308">
                  <c:v>-0.27773765500000003</c:v>
                </c:pt>
                <c:pt idx="309">
                  <c:v>-0.316842385</c:v>
                </c:pt>
                <c:pt idx="310">
                  <c:v>-0.34127455899999998</c:v>
                </c:pt>
                <c:pt idx="311">
                  <c:v>-0.36305017499999997</c:v>
                </c:pt>
                <c:pt idx="312">
                  <c:v>-0.37129638999999998</c:v>
                </c:pt>
                <c:pt idx="313">
                  <c:v>-0.35355008799999998</c:v>
                </c:pt>
                <c:pt idx="314">
                  <c:v>-0.32168708200000001</c:v>
                </c:pt>
                <c:pt idx="315">
                  <c:v>-0.29837775300000002</c:v>
                </c:pt>
                <c:pt idx="316">
                  <c:v>-0.26761769600000002</c:v>
                </c:pt>
                <c:pt idx="317">
                  <c:v>-0.23680178199999999</c:v>
                </c:pt>
                <c:pt idx="318">
                  <c:v>-0.22371086500000001</c:v>
                </c:pt>
                <c:pt idx="319">
                  <c:v>-0.218466305</c:v>
                </c:pt>
                <c:pt idx="320">
                  <c:v>-0.21601811900000001</c:v>
                </c:pt>
                <c:pt idx="321">
                  <c:v>-0.22376705099999999</c:v>
                </c:pt>
                <c:pt idx="322">
                  <c:v>-0.216891637</c:v>
                </c:pt>
                <c:pt idx="323">
                  <c:v>-0.22279916899999999</c:v>
                </c:pt>
                <c:pt idx="324">
                  <c:v>-0.21906890700000001</c:v>
                </c:pt>
                <c:pt idx="325">
                  <c:v>-0.21648563600000001</c:v>
                </c:pt>
                <c:pt idx="326">
                  <c:v>-0.21830321699999999</c:v>
                </c:pt>
                <c:pt idx="327">
                  <c:v>-0.214535117</c:v>
                </c:pt>
                <c:pt idx="328">
                  <c:v>-0.22010621799999999</c:v>
                </c:pt>
                <c:pt idx="329">
                  <c:v>-0.223024115</c:v>
                </c:pt>
                <c:pt idx="330">
                  <c:v>-0.236978358</c:v>
                </c:pt>
                <c:pt idx="331">
                  <c:v>-0.24919540100000001</c:v>
                </c:pt>
                <c:pt idx="332">
                  <c:v>-0.27909318</c:v>
                </c:pt>
                <c:pt idx="333">
                  <c:v>-0.284675346</c:v>
                </c:pt>
                <c:pt idx="334">
                  <c:v>-0.290821683</c:v>
                </c:pt>
                <c:pt idx="335">
                  <c:v>-0.283919492</c:v>
                </c:pt>
                <c:pt idx="336">
                  <c:v>-0.28124050499999997</c:v>
                </c:pt>
                <c:pt idx="337">
                  <c:v>-0.27543712300000001</c:v>
                </c:pt>
                <c:pt idx="338">
                  <c:v>-0.25473327099999998</c:v>
                </c:pt>
                <c:pt idx="339">
                  <c:v>-0.25759628499999998</c:v>
                </c:pt>
                <c:pt idx="340">
                  <c:v>-0.24027048200000001</c:v>
                </c:pt>
                <c:pt idx="341">
                  <c:v>-0.242750468</c:v>
                </c:pt>
                <c:pt idx="342">
                  <c:v>-0.23164451799999999</c:v>
                </c:pt>
                <c:pt idx="343">
                  <c:v>-0.235983727</c:v>
                </c:pt>
                <c:pt idx="344">
                  <c:v>-0.22864905599999999</c:v>
                </c:pt>
                <c:pt idx="345">
                  <c:v>-0.223987565</c:v>
                </c:pt>
                <c:pt idx="346">
                  <c:v>-0.23120026599999999</c:v>
                </c:pt>
                <c:pt idx="347">
                  <c:v>-0.22913018800000001</c:v>
                </c:pt>
                <c:pt idx="348">
                  <c:v>-0.234695874</c:v>
                </c:pt>
                <c:pt idx="349">
                  <c:v>-0.230671028</c:v>
                </c:pt>
                <c:pt idx="350">
                  <c:v>-0.23935218699999999</c:v>
                </c:pt>
                <c:pt idx="351">
                  <c:v>-0.23827593399999999</c:v>
                </c:pt>
                <c:pt idx="352">
                  <c:v>-0.25369397100000002</c:v>
                </c:pt>
                <c:pt idx="353">
                  <c:v>-0.26071290600000002</c:v>
                </c:pt>
                <c:pt idx="354">
                  <c:v>-0.25667546499999999</c:v>
                </c:pt>
                <c:pt idx="355">
                  <c:v>-0.26250308300000003</c:v>
                </c:pt>
                <c:pt idx="356">
                  <c:v>-0.26510842800000001</c:v>
                </c:pt>
                <c:pt idx="357">
                  <c:v>-0.27399179299999998</c:v>
                </c:pt>
                <c:pt idx="358">
                  <c:v>-0.26621137700000003</c:v>
                </c:pt>
                <c:pt idx="359">
                  <c:v>-0.26920052300000002</c:v>
                </c:pt>
                <c:pt idx="360">
                  <c:v>-0.270828756</c:v>
                </c:pt>
                <c:pt idx="361">
                  <c:v>-0.27322302700000001</c:v>
                </c:pt>
                <c:pt idx="362">
                  <c:v>-0.27991715700000003</c:v>
                </c:pt>
                <c:pt idx="363">
                  <c:v>-0.28599572499999998</c:v>
                </c:pt>
                <c:pt idx="364">
                  <c:v>-0.29427800999999998</c:v>
                </c:pt>
                <c:pt idx="365">
                  <c:v>-0.29833204000000002</c:v>
                </c:pt>
                <c:pt idx="366">
                  <c:v>-0.30109089300000003</c:v>
                </c:pt>
                <c:pt idx="367">
                  <c:v>-0.30064840900000001</c:v>
                </c:pt>
                <c:pt idx="368">
                  <c:v>-0.299063048</c:v>
                </c:pt>
                <c:pt idx="369">
                  <c:v>-0.30091699799999999</c:v>
                </c:pt>
                <c:pt idx="370">
                  <c:v>-0.30005528100000001</c:v>
                </c:pt>
                <c:pt idx="371">
                  <c:v>-0.305900697</c:v>
                </c:pt>
                <c:pt idx="372">
                  <c:v>-0.308313899</c:v>
                </c:pt>
                <c:pt idx="373">
                  <c:v>-0.32788645799999999</c:v>
                </c:pt>
                <c:pt idx="374">
                  <c:v>-0.33803715200000001</c:v>
                </c:pt>
                <c:pt idx="375">
                  <c:v>-0.35536115800000001</c:v>
                </c:pt>
                <c:pt idx="376">
                  <c:v>-0.35138438100000002</c:v>
                </c:pt>
                <c:pt idx="377">
                  <c:v>-0.34784309099999999</c:v>
                </c:pt>
                <c:pt idx="378">
                  <c:v>-0.38121064700000001</c:v>
                </c:pt>
                <c:pt idx="379">
                  <c:v>-0.53158349900000001</c:v>
                </c:pt>
                <c:pt idx="380">
                  <c:v>-0.92018166000000001</c:v>
                </c:pt>
                <c:pt idx="381">
                  <c:v>-1.6563336399999999</c:v>
                </c:pt>
                <c:pt idx="382">
                  <c:v>-2.83665879</c:v>
                </c:pt>
                <c:pt idx="383">
                  <c:v>-4.3912409800000001</c:v>
                </c:pt>
                <c:pt idx="384">
                  <c:v>-6.2594449000000001</c:v>
                </c:pt>
                <c:pt idx="385">
                  <c:v>-8.3453706400000005</c:v>
                </c:pt>
                <c:pt idx="386">
                  <c:v>-10.5838663</c:v>
                </c:pt>
                <c:pt idx="387">
                  <c:v>-12.8984209</c:v>
                </c:pt>
                <c:pt idx="388">
                  <c:v>-15.2186042</c:v>
                </c:pt>
                <c:pt idx="389">
                  <c:v>-17.528815399999999</c:v>
                </c:pt>
                <c:pt idx="390">
                  <c:v>-19.7514383</c:v>
                </c:pt>
                <c:pt idx="391">
                  <c:v>-21.8866552</c:v>
                </c:pt>
                <c:pt idx="392">
                  <c:v>-23.981969800000002</c:v>
                </c:pt>
                <c:pt idx="393">
                  <c:v>-25.966592899999998</c:v>
                </c:pt>
                <c:pt idx="394">
                  <c:v>-27.842735399999999</c:v>
                </c:pt>
                <c:pt idx="395">
                  <c:v>-29.673981099999999</c:v>
                </c:pt>
                <c:pt idx="396">
                  <c:v>-31.403177899999999</c:v>
                </c:pt>
                <c:pt idx="397">
                  <c:v>-33.0602138</c:v>
                </c:pt>
                <c:pt idx="398">
                  <c:v>-34.737177000000003</c:v>
                </c:pt>
                <c:pt idx="399">
                  <c:v>-36.296120199999997</c:v>
                </c:pt>
                <c:pt idx="400">
                  <c:v>-37.890719199999999</c:v>
                </c:pt>
                <c:pt idx="401">
                  <c:v>-39.335423400000003</c:v>
                </c:pt>
                <c:pt idx="402">
                  <c:v>-39.391388200000002</c:v>
                </c:pt>
                <c:pt idx="403">
                  <c:v>-48.642172600000002</c:v>
                </c:pt>
                <c:pt idx="404">
                  <c:v>-56.713004699999999</c:v>
                </c:pt>
                <c:pt idx="405">
                  <c:v>-65.740540699999997</c:v>
                </c:pt>
                <c:pt idx="406">
                  <c:v>-72.971744700000002</c:v>
                </c:pt>
                <c:pt idx="407">
                  <c:v>-78.421327099999999</c:v>
                </c:pt>
                <c:pt idx="408">
                  <c:v>-84.961105399999994</c:v>
                </c:pt>
                <c:pt idx="409">
                  <c:v>-92.814894199999998</c:v>
                </c:pt>
                <c:pt idx="410">
                  <c:v>-92.376470900000001</c:v>
                </c:pt>
                <c:pt idx="411">
                  <c:v>-97.785966599999995</c:v>
                </c:pt>
                <c:pt idx="412">
                  <c:v>-95.203806900000004</c:v>
                </c:pt>
                <c:pt idx="413">
                  <c:v>-92.349902799999995</c:v>
                </c:pt>
                <c:pt idx="414">
                  <c:v>-95.174734099999995</c:v>
                </c:pt>
                <c:pt idx="415">
                  <c:v>-94.4750066</c:v>
                </c:pt>
                <c:pt idx="416">
                  <c:v>-93.069731300000001</c:v>
                </c:pt>
                <c:pt idx="417">
                  <c:v>-86.7710072</c:v>
                </c:pt>
                <c:pt idx="418">
                  <c:v>-92.783102299999996</c:v>
                </c:pt>
                <c:pt idx="419">
                  <c:v>-88.6035179</c:v>
                </c:pt>
                <c:pt idx="420">
                  <c:v>-88.957100100000005</c:v>
                </c:pt>
                <c:pt idx="421">
                  <c:v>-91.344139200000001</c:v>
                </c:pt>
                <c:pt idx="422">
                  <c:v>-89.543762000000001</c:v>
                </c:pt>
                <c:pt idx="423">
                  <c:v>-88.979812899999999</c:v>
                </c:pt>
                <c:pt idx="424">
                  <c:v>-89.914181099999993</c:v>
                </c:pt>
                <c:pt idx="425">
                  <c:v>-91.023488900000004</c:v>
                </c:pt>
                <c:pt idx="426">
                  <c:v>-90.685256300000006</c:v>
                </c:pt>
                <c:pt idx="427">
                  <c:v>-93.922040699999997</c:v>
                </c:pt>
                <c:pt idx="428">
                  <c:v>-92.328135000000003</c:v>
                </c:pt>
                <c:pt idx="429">
                  <c:v>-91.174898900000002</c:v>
                </c:pt>
                <c:pt idx="430">
                  <c:v>-95.606826499999997</c:v>
                </c:pt>
                <c:pt idx="431">
                  <c:v>-95.844734299999999</c:v>
                </c:pt>
                <c:pt idx="432">
                  <c:v>-91.887785100000002</c:v>
                </c:pt>
                <c:pt idx="433">
                  <c:v>-94.593434099999996</c:v>
                </c:pt>
                <c:pt idx="434">
                  <c:v>-92.465514600000006</c:v>
                </c:pt>
                <c:pt idx="435">
                  <c:v>-85.945640499999996</c:v>
                </c:pt>
                <c:pt idx="436">
                  <c:v>-80.136270800000005</c:v>
                </c:pt>
                <c:pt idx="437">
                  <c:v>-75.931019500000005</c:v>
                </c:pt>
                <c:pt idx="438">
                  <c:v>-79.671887900000002</c:v>
                </c:pt>
                <c:pt idx="439">
                  <c:v>-82.468511300000003</c:v>
                </c:pt>
                <c:pt idx="440">
                  <c:v>-83.519464099999993</c:v>
                </c:pt>
                <c:pt idx="441">
                  <c:v>-81.692459099999994</c:v>
                </c:pt>
                <c:pt idx="442">
                  <c:v>-81.760343000000006</c:v>
                </c:pt>
                <c:pt idx="443">
                  <c:v>-80.972953899999993</c:v>
                </c:pt>
                <c:pt idx="444">
                  <c:v>-80.147979000000007</c:v>
                </c:pt>
                <c:pt idx="445">
                  <c:v>-79.877357599999996</c:v>
                </c:pt>
                <c:pt idx="446">
                  <c:v>-78.163960799999998</c:v>
                </c:pt>
                <c:pt idx="447">
                  <c:v>-75.764330799999996</c:v>
                </c:pt>
                <c:pt idx="448">
                  <c:v>-75.448795200000006</c:v>
                </c:pt>
                <c:pt idx="449">
                  <c:v>-75.271258000000003</c:v>
                </c:pt>
                <c:pt idx="450">
                  <c:v>-71.6219641</c:v>
                </c:pt>
                <c:pt idx="451">
                  <c:v>-68.001732899999993</c:v>
                </c:pt>
                <c:pt idx="452">
                  <c:v>-67.6218073</c:v>
                </c:pt>
                <c:pt idx="453">
                  <c:v>-63.184042599999998</c:v>
                </c:pt>
                <c:pt idx="454">
                  <c:v>-58.147456900000002</c:v>
                </c:pt>
                <c:pt idx="455">
                  <c:v>-56.405210199999999</c:v>
                </c:pt>
                <c:pt idx="456">
                  <c:v>-59.3307523</c:v>
                </c:pt>
                <c:pt idx="457">
                  <c:v>-65.481130199999996</c:v>
                </c:pt>
                <c:pt idx="458">
                  <c:v>-68.605338700000004</c:v>
                </c:pt>
                <c:pt idx="459">
                  <c:v>-73.0740634</c:v>
                </c:pt>
                <c:pt idx="460">
                  <c:v>-79.192402000000001</c:v>
                </c:pt>
                <c:pt idx="461">
                  <c:v>-85.963495499999993</c:v>
                </c:pt>
                <c:pt idx="462">
                  <c:v>-98.174825200000001</c:v>
                </c:pt>
                <c:pt idx="463">
                  <c:v>-82.580554000000006</c:v>
                </c:pt>
                <c:pt idx="464">
                  <c:v>-76.585113399999997</c:v>
                </c:pt>
                <c:pt idx="465">
                  <c:v>-72.620925900000003</c:v>
                </c:pt>
                <c:pt idx="466">
                  <c:v>-68.797171800000001</c:v>
                </c:pt>
                <c:pt idx="467">
                  <c:v>-65.791691799999995</c:v>
                </c:pt>
                <c:pt idx="468">
                  <c:v>-62.124572200000003</c:v>
                </c:pt>
                <c:pt idx="469">
                  <c:v>-59.326489199999997</c:v>
                </c:pt>
                <c:pt idx="470">
                  <c:v>-57.099879299999998</c:v>
                </c:pt>
                <c:pt idx="471">
                  <c:v>-54.150848600000003</c:v>
                </c:pt>
                <c:pt idx="472">
                  <c:v>-51.158534299999999</c:v>
                </c:pt>
                <c:pt idx="473">
                  <c:v>-48.932319</c:v>
                </c:pt>
                <c:pt idx="474">
                  <c:v>-45.544109400000004</c:v>
                </c:pt>
                <c:pt idx="475">
                  <c:v>-41.234002199999999</c:v>
                </c:pt>
                <c:pt idx="476">
                  <c:v>-37.336124599999998</c:v>
                </c:pt>
                <c:pt idx="477">
                  <c:v>-32.0838605</c:v>
                </c:pt>
                <c:pt idx="478">
                  <c:v>-23.991983399999999</c:v>
                </c:pt>
                <c:pt idx="479">
                  <c:v>-12.2260384</c:v>
                </c:pt>
                <c:pt idx="480">
                  <c:v>-18.117530500000001</c:v>
                </c:pt>
                <c:pt idx="481">
                  <c:v>-19.216158499999999</c:v>
                </c:pt>
                <c:pt idx="482">
                  <c:v>-15.4219302</c:v>
                </c:pt>
                <c:pt idx="483">
                  <c:v>-21.9254143</c:v>
                </c:pt>
                <c:pt idx="484">
                  <c:v>-33.754389099999997</c:v>
                </c:pt>
                <c:pt idx="485">
                  <c:v>-36.250312700000002</c:v>
                </c:pt>
                <c:pt idx="486">
                  <c:v>-33.189197499999999</c:v>
                </c:pt>
                <c:pt idx="487">
                  <c:v>-27.885542699999998</c:v>
                </c:pt>
                <c:pt idx="488">
                  <c:v>-20.851605899999999</c:v>
                </c:pt>
                <c:pt idx="489">
                  <c:v>-15.7446123</c:v>
                </c:pt>
                <c:pt idx="490">
                  <c:v>-16.866343100000002</c:v>
                </c:pt>
                <c:pt idx="491">
                  <c:v>-27.7664674</c:v>
                </c:pt>
                <c:pt idx="492">
                  <c:v>-18.038050900000002</c:v>
                </c:pt>
                <c:pt idx="493">
                  <c:v>-13.003556400000001</c:v>
                </c:pt>
                <c:pt idx="494">
                  <c:v>-22.3982359</c:v>
                </c:pt>
                <c:pt idx="495">
                  <c:v>-17.749221299999999</c:v>
                </c:pt>
                <c:pt idx="496">
                  <c:v>-11.5185985</c:v>
                </c:pt>
                <c:pt idx="497">
                  <c:v>-6.6482313399999997</c:v>
                </c:pt>
                <c:pt idx="498">
                  <c:v>-15.823093200000001</c:v>
                </c:pt>
                <c:pt idx="499">
                  <c:v>-16.619726700000001</c:v>
                </c:pt>
                <c:pt idx="500">
                  <c:v>-9.4077418500000007</c:v>
                </c:pt>
                <c:pt idx="501">
                  <c:v>-6.2653617099999996</c:v>
                </c:pt>
                <c:pt idx="502">
                  <c:v>-5.8116111999999998</c:v>
                </c:pt>
                <c:pt idx="503">
                  <c:v>-6.4343985100000003</c:v>
                </c:pt>
                <c:pt idx="504">
                  <c:v>-5.5111013599999996</c:v>
                </c:pt>
                <c:pt idx="505">
                  <c:v>-5.1228046000000003</c:v>
                </c:pt>
                <c:pt idx="506">
                  <c:v>-6.7899569299999998</c:v>
                </c:pt>
                <c:pt idx="507">
                  <c:v>-11.613207299999999</c:v>
                </c:pt>
                <c:pt idx="508">
                  <c:v>-7.0750264500000002</c:v>
                </c:pt>
                <c:pt idx="509">
                  <c:v>-13.639544900000001</c:v>
                </c:pt>
                <c:pt idx="510">
                  <c:v>-10.3761443</c:v>
                </c:pt>
                <c:pt idx="511">
                  <c:v>-6.1664293900000002</c:v>
                </c:pt>
                <c:pt idx="512">
                  <c:v>-12.537789</c:v>
                </c:pt>
                <c:pt idx="513">
                  <c:v>-9.2291837099999992</c:v>
                </c:pt>
                <c:pt idx="514">
                  <c:v>-10.8140503</c:v>
                </c:pt>
                <c:pt idx="515">
                  <c:v>-13.3217818</c:v>
                </c:pt>
                <c:pt idx="516">
                  <c:v>-15.091208399999999</c:v>
                </c:pt>
                <c:pt idx="517">
                  <c:v>-8.6033937599999994</c:v>
                </c:pt>
                <c:pt idx="518">
                  <c:v>-30.0377607</c:v>
                </c:pt>
                <c:pt idx="519">
                  <c:v>-19.516904400000001</c:v>
                </c:pt>
                <c:pt idx="520">
                  <c:v>-18.016128800000001</c:v>
                </c:pt>
                <c:pt idx="521">
                  <c:v>-10.9130672</c:v>
                </c:pt>
                <c:pt idx="522">
                  <c:v>-3.8641094499999999</c:v>
                </c:pt>
                <c:pt idx="523">
                  <c:v>-7.65795957</c:v>
                </c:pt>
                <c:pt idx="524">
                  <c:v>-4.2249295399999998</c:v>
                </c:pt>
                <c:pt idx="525">
                  <c:v>-13.353914</c:v>
                </c:pt>
                <c:pt idx="526">
                  <c:v>-18.870657300000001</c:v>
                </c:pt>
                <c:pt idx="527">
                  <c:v>-22.450370499999998</c:v>
                </c:pt>
                <c:pt idx="528">
                  <c:v>-23.196321900000001</c:v>
                </c:pt>
                <c:pt idx="529">
                  <c:v>-28.075745699999999</c:v>
                </c:pt>
                <c:pt idx="530">
                  <c:v>-28.5796797</c:v>
                </c:pt>
                <c:pt idx="531">
                  <c:v>-15.852167100000001</c:v>
                </c:pt>
                <c:pt idx="532">
                  <c:v>-14.1608114</c:v>
                </c:pt>
                <c:pt idx="533">
                  <c:v>-8.0378420500000001</c:v>
                </c:pt>
                <c:pt idx="534">
                  <c:v>-3.46188377</c:v>
                </c:pt>
                <c:pt idx="535">
                  <c:v>-4.4781838299999999</c:v>
                </c:pt>
                <c:pt idx="536">
                  <c:v>-4.7482881800000003</c:v>
                </c:pt>
                <c:pt idx="537">
                  <c:v>-5.9626800900000001</c:v>
                </c:pt>
                <c:pt idx="538">
                  <c:v>-5.1937772500000001</c:v>
                </c:pt>
                <c:pt idx="539">
                  <c:v>-10.9479521</c:v>
                </c:pt>
                <c:pt idx="540">
                  <c:v>-18.4640545</c:v>
                </c:pt>
                <c:pt idx="541">
                  <c:v>-22.496167400000001</c:v>
                </c:pt>
                <c:pt idx="542">
                  <c:v>-17.625479599999998</c:v>
                </c:pt>
                <c:pt idx="543">
                  <c:v>-8.7846508399999994</c:v>
                </c:pt>
                <c:pt idx="544">
                  <c:v>-22.379081200000002</c:v>
                </c:pt>
                <c:pt idx="545">
                  <c:v>-26.010827299999999</c:v>
                </c:pt>
                <c:pt idx="546">
                  <c:v>-23.146637800000001</c:v>
                </c:pt>
                <c:pt idx="547">
                  <c:v>-18.243910799999998</c:v>
                </c:pt>
                <c:pt idx="548">
                  <c:v>-12.940511900000001</c:v>
                </c:pt>
                <c:pt idx="549">
                  <c:v>-2.4099817899999998</c:v>
                </c:pt>
                <c:pt idx="550">
                  <c:v>-12.7631747</c:v>
                </c:pt>
                <c:pt idx="551">
                  <c:v>-26.344295500000001</c:v>
                </c:pt>
                <c:pt idx="552">
                  <c:v>-18.556836700000002</c:v>
                </c:pt>
                <c:pt idx="553">
                  <c:v>-11.1677277</c:v>
                </c:pt>
                <c:pt idx="554">
                  <c:v>-14.1157471</c:v>
                </c:pt>
                <c:pt idx="555">
                  <c:v>-11.366790399999999</c:v>
                </c:pt>
                <c:pt idx="556">
                  <c:v>-12.1025996</c:v>
                </c:pt>
                <c:pt idx="557">
                  <c:v>-9.5973354099999995</c:v>
                </c:pt>
                <c:pt idx="558">
                  <c:v>-4.0491374200000001</c:v>
                </c:pt>
                <c:pt idx="559">
                  <c:v>-12.9525332</c:v>
                </c:pt>
                <c:pt idx="560">
                  <c:v>-25.843417200000001</c:v>
                </c:pt>
                <c:pt idx="561">
                  <c:v>-25.193440200000001</c:v>
                </c:pt>
                <c:pt idx="562">
                  <c:v>-1.9051649399999999</c:v>
                </c:pt>
                <c:pt idx="563">
                  <c:v>-7.6951069199999997</c:v>
                </c:pt>
                <c:pt idx="564">
                  <c:v>-14.1910565</c:v>
                </c:pt>
                <c:pt idx="565">
                  <c:v>-17.680062700000001</c:v>
                </c:pt>
                <c:pt idx="566">
                  <c:v>-9.2710626400000002</c:v>
                </c:pt>
                <c:pt idx="567">
                  <c:v>-10.7889315</c:v>
                </c:pt>
                <c:pt idx="568">
                  <c:v>-19.872513000000001</c:v>
                </c:pt>
                <c:pt idx="569">
                  <c:v>-13.887753399999999</c:v>
                </c:pt>
                <c:pt idx="570">
                  <c:v>-11.7863884</c:v>
                </c:pt>
                <c:pt idx="571">
                  <c:v>-13.4024103</c:v>
                </c:pt>
                <c:pt idx="572">
                  <c:v>-7.57359765</c:v>
                </c:pt>
                <c:pt idx="573">
                  <c:v>-12.901593999999999</c:v>
                </c:pt>
                <c:pt idx="574">
                  <c:v>-8.3498593400000001</c:v>
                </c:pt>
                <c:pt idx="575">
                  <c:v>-4.3554807100000001</c:v>
                </c:pt>
                <c:pt idx="576">
                  <c:v>-2.55761796</c:v>
                </c:pt>
                <c:pt idx="577">
                  <c:v>-8.2693777700000002</c:v>
                </c:pt>
                <c:pt idx="578">
                  <c:v>-11.1762324</c:v>
                </c:pt>
                <c:pt idx="579">
                  <c:v>-0.84753054100000003</c:v>
                </c:pt>
                <c:pt idx="580">
                  <c:v>-0.15324030799999999</c:v>
                </c:pt>
                <c:pt idx="581">
                  <c:v>-0.98381896199999996</c:v>
                </c:pt>
                <c:pt idx="582">
                  <c:v>-10.847676099999999</c:v>
                </c:pt>
                <c:pt idx="583">
                  <c:v>-4.3549591100000002</c:v>
                </c:pt>
                <c:pt idx="584">
                  <c:v>-3.7673738800000001</c:v>
                </c:pt>
                <c:pt idx="585">
                  <c:v>-6.0244107600000003</c:v>
                </c:pt>
                <c:pt idx="586">
                  <c:v>-2.4733379900000001</c:v>
                </c:pt>
                <c:pt idx="587">
                  <c:v>-4.0921084900000002</c:v>
                </c:pt>
                <c:pt idx="588">
                  <c:v>-4.0751612499999998</c:v>
                </c:pt>
                <c:pt idx="589">
                  <c:v>-14.166385399999999</c:v>
                </c:pt>
                <c:pt idx="590">
                  <c:v>-9.3449492799999998</c:v>
                </c:pt>
                <c:pt idx="591">
                  <c:v>-14.6426982</c:v>
                </c:pt>
                <c:pt idx="592">
                  <c:v>-36.561540700000002</c:v>
                </c:pt>
                <c:pt idx="593">
                  <c:v>-25.667155999999999</c:v>
                </c:pt>
                <c:pt idx="594">
                  <c:v>-19.805213599999998</c:v>
                </c:pt>
                <c:pt idx="595">
                  <c:v>-8.8394228899999998</c:v>
                </c:pt>
                <c:pt idx="596">
                  <c:v>-18.8902322</c:v>
                </c:pt>
                <c:pt idx="597">
                  <c:v>-5.49622791</c:v>
                </c:pt>
                <c:pt idx="598">
                  <c:v>-1.81825869</c:v>
                </c:pt>
                <c:pt idx="599">
                  <c:v>-10.9307628</c:v>
                </c:pt>
                <c:pt idx="600">
                  <c:v>-3.9428626699999998</c:v>
                </c:pt>
                <c:pt idx="601">
                  <c:v>-5.1384592199999997</c:v>
                </c:pt>
                <c:pt idx="602">
                  <c:v>-9.0052939500000004</c:v>
                </c:pt>
              </c:numCache>
            </c:numRef>
          </c:yVal>
          <c:smooth val="1"/>
          <c:extLst>
            <c:ext xmlns:c16="http://schemas.microsoft.com/office/drawing/2014/chart" uri="{C3380CC4-5D6E-409C-BE32-E72D297353CC}">
              <c16:uniqueId val="{00000001-4A47-4009-9CE4-F03EA9061813}"/>
            </c:ext>
          </c:extLst>
        </c:ser>
        <c:dLbls>
          <c:showLegendKey val="0"/>
          <c:showVal val="0"/>
          <c:showCatName val="0"/>
          <c:showSerName val="0"/>
          <c:showPercent val="0"/>
          <c:showBubbleSize val="0"/>
        </c:dLbls>
        <c:axId val="1772647856"/>
        <c:axId val="1772639696"/>
      </c:scatterChart>
      <c:valAx>
        <c:axId val="17726478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a:t>Frequency(Hz)</a:t>
                </a:r>
                <a:endParaRPr lang="zh-CN"/>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1772639696"/>
        <c:crosses val="autoZero"/>
        <c:crossBetween val="midCat"/>
      </c:valAx>
      <c:valAx>
        <c:axId val="17726396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a:t>S21(dB)</a:t>
                </a:r>
                <a:endParaRPr lang="zh-C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crossAx val="17726478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a:effectLst/>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sz="1600" b="1" dirty="0">
                <a:latin typeface="Arial Unicode MS" panose="020B0604020202020204" pitchFamily="34" charset="-122"/>
                <a:ea typeface="Arial Unicode MS" panose="020B0604020202020204" pitchFamily="34" charset="-122"/>
                <a:cs typeface="Arial Unicode MS" panose="020B0604020202020204" pitchFamily="34" charset="-122"/>
              </a:rPr>
              <a:t>S11 Return Loss Measurement</a:t>
            </a:r>
            <a:endParaRPr lang="zh-CN" sz="1600" b="1" dirty="0">
              <a:latin typeface="Arial Unicode MS" panose="020B0604020202020204" pitchFamily="34" charset="-122"/>
              <a:ea typeface="Arial Unicode MS" panose="020B0604020202020204" pitchFamily="34" charset="-122"/>
              <a:cs typeface="Arial Unicode MS" panose="020B0604020202020204" pitchFamily="34" charset="-122"/>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autoTitleDeleted val="0"/>
    <c:plotArea>
      <c:layout/>
      <c:scatterChart>
        <c:scatterStyle val="smoothMarker"/>
        <c:varyColors val="0"/>
        <c:ser>
          <c:idx val="0"/>
          <c:order val="0"/>
          <c:tx>
            <c:v>E5071C</c:v>
          </c:tx>
          <c:spPr>
            <a:ln w="19050" cap="rnd">
              <a:solidFill>
                <a:schemeClr val="accent1"/>
              </a:solidFill>
              <a:round/>
            </a:ln>
            <a:effectLst/>
          </c:spPr>
          <c:marker>
            <c:symbol val="none"/>
          </c:marker>
          <c:xVal>
            <c:numRef>
              <c:f>'腔体滤波器-S11回损'!$A$4:$A$804</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'腔体滤波器-S11回损'!$B$4:$B$804</c:f>
              <c:numCache>
                <c:formatCode>General</c:formatCode>
                <c:ptCount val="801"/>
                <c:pt idx="0">
                  <c:v>4.8797599999999999E-4</c:v>
                </c:pt>
                <c:pt idx="1">
                  <c:v>-3.4215890000000001E-3</c:v>
                </c:pt>
                <c:pt idx="2">
                  <c:v>-6.1001659999999997E-3</c:v>
                </c:pt>
                <c:pt idx="3">
                  <c:v>-8.4677109999999993E-3</c:v>
                </c:pt>
                <c:pt idx="4">
                  <c:v>-1.0723470000000001E-2</c:v>
                </c:pt>
                <c:pt idx="5">
                  <c:v>-1.262926E-2</c:v>
                </c:pt>
                <c:pt idx="6">
                  <c:v>-1.511608E-2</c:v>
                </c:pt>
                <c:pt idx="7">
                  <c:v>-1.6464889999999999E-2</c:v>
                </c:pt>
                <c:pt idx="8">
                  <c:v>-1.7584410000000002E-2</c:v>
                </c:pt>
                <c:pt idx="9">
                  <c:v>-1.936278E-2</c:v>
                </c:pt>
                <c:pt idx="10">
                  <c:v>-2.1273509999999999E-2</c:v>
                </c:pt>
                <c:pt idx="11">
                  <c:v>-2.3862789999999998E-2</c:v>
                </c:pt>
                <c:pt idx="12">
                  <c:v>-2.526863E-2</c:v>
                </c:pt>
                <c:pt idx="13">
                  <c:v>-2.755061E-2</c:v>
                </c:pt>
                <c:pt idx="14">
                  <c:v>-3.0072740000000001E-2</c:v>
                </c:pt>
                <c:pt idx="15">
                  <c:v>-3.3021670000000003E-2</c:v>
                </c:pt>
                <c:pt idx="16">
                  <c:v>-3.5567969999999997E-2</c:v>
                </c:pt>
                <c:pt idx="17">
                  <c:v>-3.847623E-2</c:v>
                </c:pt>
                <c:pt idx="18">
                  <c:v>-4.1351409999999998E-2</c:v>
                </c:pt>
                <c:pt idx="19">
                  <c:v>-4.3055749999999997E-2</c:v>
                </c:pt>
                <c:pt idx="20">
                  <c:v>-4.3564690000000003E-2</c:v>
                </c:pt>
                <c:pt idx="21">
                  <c:v>-4.4860749999999998E-2</c:v>
                </c:pt>
                <c:pt idx="22">
                  <c:v>-4.6896640000000003E-2</c:v>
                </c:pt>
                <c:pt idx="23">
                  <c:v>-4.9070160000000002E-2</c:v>
                </c:pt>
                <c:pt idx="24">
                  <c:v>-5.1315960000000001E-2</c:v>
                </c:pt>
                <c:pt idx="25">
                  <c:v>-5.2897520000000003E-2</c:v>
                </c:pt>
                <c:pt idx="26">
                  <c:v>-5.456308E-2</c:v>
                </c:pt>
                <c:pt idx="27">
                  <c:v>-5.6709599999999999E-2</c:v>
                </c:pt>
                <c:pt idx="28">
                  <c:v>-5.9347179999999999E-2</c:v>
                </c:pt>
                <c:pt idx="29">
                  <c:v>-6.2002139999999997E-2</c:v>
                </c:pt>
                <c:pt idx="30">
                  <c:v>-6.3955200000000004E-2</c:v>
                </c:pt>
                <c:pt idx="31">
                  <c:v>-6.5220990000000006E-2</c:v>
                </c:pt>
                <c:pt idx="32">
                  <c:v>-6.5484940000000005E-2</c:v>
                </c:pt>
                <c:pt idx="33">
                  <c:v>-6.5674330000000003E-2</c:v>
                </c:pt>
                <c:pt idx="34">
                  <c:v>-6.5836980000000003E-2</c:v>
                </c:pt>
                <c:pt idx="35">
                  <c:v>-6.7732429999999996E-2</c:v>
                </c:pt>
                <c:pt idx="36">
                  <c:v>-6.9770890000000002E-2</c:v>
                </c:pt>
                <c:pt idx="37">
                  <c:v>-7.1851300000000007E-2</c:v>
                </c:pt>
                <c:pt idx="38">
                  <c:v>-7.2654129999999997E-2</c:v>
                </c:pt>
                <c:pt idx="39">
                  <c:v>-7.4500570000000002E-2</c:v>
                </c:pt>
                <c:pt idx="40">
                  <c:v>-7.684415E-2</c:v>
                </c:pt>
                <c:pt idx="41">
                  <c:v>-7.9502509999999998E-2</c:v>
                </c:pt>
                <c:pt idx="42">
                  <c:v>-8.3382319999999996E-2</c:v>
                </c:pt>
                <c:pt idx="43">
                  <c:v>-8.5913790000000004E-2</c:v>
                </c:pt>
                <c:pt idx="44">
                  <c:v>-8.7140289999999995E-2</c:v>
                </c:pt>
                <c:pt idx="45">
                  <c:v>-8.5352440000000002E-2</c:v>
                </c:pt>
                <c:pt idx="46">
                  <c:v>-8.4274710000000003E-2</c:v>
                </c:pt>
                <c:pt idx="47">
                  <c:v>-8.4345429999999999E-2</c:v>
                </c:pt>
                <c:pt idx="48">
                  <c:v>-8.5813340000000002E-2</c:v>
                </c:pt>
                <c:pt idx="49">
                  <c:v>-8.8025010000000001E-2</c:v>
                </c:pt>
                <c:pt idx="50">
                  <c:v>-8.9483209999999994E-2</c:v>
                </c:pt>
                <c:pt idx="51">
                  <c:v>-9.0396249999999997E-2</c:v>
                </c:pt>
                <c:pt idx="52">
                  <c:v>-9.1690030000000006E-2</c:v>
                </c:pt>
                <c:pt idx="53">
                  <c:v>-9.4009880000000004E-2</c:v>
                </c:pt>
                <c:pt idx="54">
                  <c:v>-9.6828609999999996E-2</c:v>
                </c:pt>
                <c:pt idx="55">
                  <c:v>-0.1005281</c:v>
                </c:pt>
                <c:pt idx="56">
                  <c:v>-0.1017892</c:v>
                </c:pt>
                <c:pt idx="57">
                  <c:v>-0.1013761</c:v>
                </c:pt>
                <c:pt idx="58">
                  <c:v>-9.9670400000000006E-2</c:v>
                </c:pt>
                <c:pt idx="59">
                  <c:v>-9.7299549999999999E-2</c:v>
                </c:pt>
                <c:pt idx="60">
                  <c:v>-9.6719449999999998E-2</c:v>
                </c:pt>
                <c:pt idx="61">
                  <c:v>-9.7843100000000002E-2</c:v>
                </c:pt>
                <c:pt idx="62">
                  <c:v>-9.9147700000000005E-2</c:v>
                </c:pt>
                <c:pt idx="63">
                  <c:v>-0.1006642</c:v>
                </c:pt>
                <c:pt idx="64">
                  <c:v>-0.10005319999999999</c:v>
                </c:pt>
                <c:pt idx="65">
                  <c:v>-0.1013891</c:v>
                </c:pt>
                <c:pt idx="66">
                  <c:v>-0.10268190000000001</c:v>
                </c:pt>
                <c:pt idx="67">
                  <c:v>-0.1062893</c:v>
                </c:pt>
                <c:pt idx="68">
                  <c:v>-0.1093363</c:v>
                </c:pt>
                <c:pt idx="69">
                  <c:v>-0.11145529999999999</c:v>
                </c:pt>
                <c:pt idx="70">
                  <c:v>-0.1094239</c:v>
                </c:pt>
                <c:pt idx="71">
                  <c:v>-0.1060883</c:v>
                </c:pt>
                <c:pt idx="72">
                  <c:v>-0.10380449999999999</c:v>
                </c:pt>
                <c:pt idx="73">
                  <c:v>-0.1021479</c:v>
                </c:pt>
                <c:pt idx="74">
                  <c:v>-0.1031253</c:v>
                </c:pt>
                <c:pt idx="75">
                  <c:v>-0.1035734</c:v>
                </c:pt>
                <c:pt idx="76">
                  <c:v>-0.1027627</c:v>
                </c:pt>
                <c:pt idx="77">
                  <c:v>-0.10145170000000001</c:v>
                </c:pt>
                <c:pt idx="78">
                  <c:v>-0.10080169999999999</c:v>
                </c:pt>
                <c:pt idx="79">
                  <c:v>-0.1014404</c:v>
                </c:pt>
                <c:pt idx="80">
                  <c:v>-0.1038545</c:v>
                </c:pt>
                <c:pt idx="81">
                  <c:v>-0.10708579999999999</c:v>
                </c:pt>
                <c:pt idx="82">
                  <c:v>-0.1066338</c:v>
                </c:pt>
                <c:pt idx="83">
                  <c:v>-0.1043034</c:v>
                </c:pt>
                <c:pt idx="84">
                  <c:v>-0.10099030000000001</c:v>
                </c:pt>
                <c:pt idx="85">
                  <c:v>-9.7266909999999998E-2</c:v>
                </c:pt>
                <c:pt idx="86">
                  <c:v>-9.7369709999999998E-2</c:v>
                </c:pt>
                <c:pt idx="87">
                  <c:v>-9.761881E-2</c:v>
                </c:pt>
                <c:pt idx="88">
                  <c:v>-9.7517770000000004E-2</c:v>
                </c:pt>
                <c:pt idx="89">
                  <c:v>-9.6827739999999995E-2</c:v>
                </c:pt>
                <c:pt idx="90">
                  <c:v>-9.5950690000000005E-2</c:v>
                </c:pt>
                <c:pt idx="91">
                  <c:v>-9.6138589999999996E-2</c:v>
                </c:pt>
                <c:pt idx="92">
                  <c:v>-9.8699809999999999E-2</c:v>
                </c:pt>
                <c:pt idx="93">
                  <c:v>-0.1018037</c:v>
                </c:pt>
                <c:pt idx="94">
                  <c:v>-0.10371660000000001</c:v>
                </c:pt>
                <c:pt idx="95">
                  <c:v>-0.10255110000000001</c:v>
                </c:pt>
                <c:pt idx="96">
                  <c:v>-0.1004539</c:v>
                </c:pt>
                <c:pt idx="97">
                  <c:v>-9.5800170000000004E-2</c:v>
                </c:pt>
                <c:pt idx="98">
                  <c:v>-9.3186740000000004E-2</c:v>
                </c:pt>
                <c:pt idx="99">
                  <c:v>-9.2023400000000005E-2</c:v>
                </c:pt>
                <c:pt idx="100">
                  <c:v>-9.0897629999999993E-2</c:v>
                </c:pt>
                <c:pt idx="101">
                  <c:v>-8.9727940000000006E-2</c:v>
                </c:pt>
                <c:pt idx="102">
                  <c:v>-8.7858329999999998E-2</c:v>
                </c:pt>
                <c:pt idx="103">
                  <c:v>-8.5203169999999995E-2</c:v>
                </c:pt>
                <c:pt idx="104">
                  <c:v>-8.4608639999999999E-2</c:v>
                </c:pt>
                <c:pt idx="105">
                  <c:v>-8.5896710000000001E-2</c:v>
                </c:pt>
                <c:pt idx="106">
                  <c:v>-8.6514759999999996E-2</c:v>
                </c:pt>
                <c:pt idx="107">
                  <c:v>-8.8109010000000001E-2</c:v>
                </c:pt>
                <c:pt idx="108">
                  <c:v>-8.5885110000000001E-2</c:v>
                </c:pt>
                <c:pt idx="109">
                  <c:v>-8.2524399999999998E-2</c:v>
                </c:pt>
                <c:pt idx="110">
                  <c:v>-7.9218990000000003E-2</c:v>
                </c:pt>
                <c:pt idx="111">
                  <c:v>-7.6259579999999993E-2</c:v>
                </c:pt>
                <c:pt idx="112">
                  <c:v>-7.5036350000000002E-2</c:v>
                </c:pt>
                <c:pt idx="113">
                  <c:v>-7.4319999999999997E-2</c:v>
                </c:pt>
                <c:pt idx="114">
                  <c:v>-7.3601559999999996E-2</c:v>
                </c:pt>
                <c:pt idx="115">
                  <c:v>-7.174635E-2</c:v>
                </c:pt>
                <c:pt idx="116">
                  <c:v>-7.0558380000000004E-2</c:v>
                </c:pt>
                <c:pt idx="117">
                  <c:v>-6.9535990000000006E-2</c:v>
                </c:pt>
                <c:pt idx="118">
                  <c:v>-7.1374610000000005E-2</c:v>
                </c:pt>
                <c:pt idx="119">
                  <c:v>-7.2603130000000002E-2</c:v>
                </c:pt>
                <c:pt idx="120">
                  <c:v>-7.2489490000000004E-2</c:v>
                </c:pt>
                <c:pt idx="121">
                  <c:v>-7.0829600000000006E-2</c:v>
                </c:pt>
                <c:pt idx="122">
                  <c:v>-6.7878560000000004E-2</c:v>
                </c:pt>
                <c:pt idx="123">
                  <c:v>-6.5881720000000005E-2</c:v>
                </c:pt>
                <c:pt idx="124">
                  <c:v>-6.4481120000000003E-2</c:v>
                </c:pt>
                <c:pt idx="125">
                  <c:v>-6.3186660000000006E-2</c:v>
                </c:pt>
                <c:pt idx="126">
                  <c:v>-6.1881150000000003E-2</c:v>
                </c:pt>
                <c:pt idx="127">
                  <c:v>-6.0438640000000002E-2</c:v>
                </c:pt>
                <c:pt idx="128">
                  <c:v>-5.8336239999999998E-2</c:v>
                </c:pt>
                <c:pt idx="129">
                  <c:v>-5.6590250000000002E-2</c:v>
                </c:pt>
                <c:pt idx="130">
                  <c:v>-5.5932610000000001E-2</c:v>
                </c:pt>
                <c:pt idx="131">
                  <c:v>-5.6938229999999999E-2</c:v>
                </c:pt>
                <c:pt idx="132">
                  <c:v>-5.6503190000000002E-2</c:v>
                </c:pt>
                <c:pt idx="133">
                  <c:v>-5.5983749999999999E-2</c:v>
                </c:pt>
                <c:pt idx="134">
                  <c:v>-5.3507850000000003E-2</c:v>
                </c:pt>
                <c:pt idx="135">
                  <c:v>-5.1056699999999997E-2</c:v>
                </c:pt>
                <c:pt idx="136">
                  <c:v>-4.9432990000000003E-2</c:v>
                </c:pt>
                <c:pt idx="137">
                  <c:v>-4.7658720000000002E-2</c:v>
                </c:pt>
                <c:pt idx="138">
                  <c:v>-4.7015220000000003E-2</c:v>
                </c:pt>
                <c:pt idx="139">
                  <c:v>-4.5788200000000001E-2</c:v>
                </c:pt>
                <c:pt idx="140">
                  <c:v>-4.3990799999999997E-2</c:v>
                </c:pt>
                <c:pt idx="141">
                  <c:v>-4.3204310000000003E-2</c:v>
                </c:pt>
                <c:pt idx="142">
                  <c:v>-4.2634400000000003E-2</c:v>
                </c:pt>
                <c:pt idx="143">
                  <c:v>-4.181373E-2</c:v>
                </c:pt>
                <c:pt idx="144">
                  <c:v>-4.1736219999999997E-2</c:v>
                </c:pt>
                <c:pt idx="145">
                  <c:v>-4.0660410000000001E-2</c:v>
                </c:pt>
                <c:pt idx="146">
                  <c:v>-3.9143810000000001E-2</c:v>
                </c:pt>
                <c:pt idx="147">
                  <c:v>-3.7862109999999997E-2</c:v>
                </c:pt>
                <c:pt idx="148">
                  <c:v>-3.68606E-2</c:v>
                </c:pt>
                <c:pt idx="149">
                  <c:v>-3.623933E-2</c:v>
                </c:pt>
                <c:pt idx="150">
                  <c:v>-3.5851429999999997E-2</c:v>
                </c:pt>
                <c:pt idx="151">
                  <c:v>-3.5422839999999997E-2</c:v>
                </c:pt>
                <c:pt idx="152">
                  <c:v>-3.530018E-2</c:v>
                </c:pt>
                <c:pt idx="153">
                  <c:v>-3.536537E-2</c:v>
                </c:pt>
                <c:pt idx="154">
                  <c:v>-3.4879800000000002E-2</c:v>
                </c:pt>
                <c:pt idx="155">
                  <c:v>-3.4567750000000001E-2</c:v>
                </c:pt>
                <c:pt idx="156">
                  <c:v>-3.2687849999999997E-2</c:v>
                </c:pt>
                <c:pt idx="157">
                  <c:v>-3.1120579999999998E-2</c:v>
                </c:pt>
                <c:pt idx="158">
                  <c:v>-3.0534289999999999E-2</c:v>
                </c:pt>
                <c:pt idx="159">
                  <c:v>-3.1752639999999999E-2</c:v>
                </c:pt>
                <c:pt idx="160">
                  <c:v>-3.417361E-2</c:v>
                </c:pt>
                <c:pt idx="161">
                  <c:v>-3.6337149999999999E-2</c:v>
                </c:pt>
                <c:pt idx="162">
                  <c:v>-3.6622420000000003E-2</c:v>
                </c:pt>
                <c:pt idx="163">
                  <c:v>-3.8525810000000001E-2</c:v>
                </c:pt>
                <c:pt idx="164">
                  <c:v>-4.0527319999999999E-2</c:v>
                </c:pt>
                <c:pt idx="165">
                  <c:v>-4.3823380000000002E-2</c:v>
                </c:pt>
                <c:pt idx="166">
                  <c:v>-4.8908409999999999E-2</c:v>
                </c:pt>
                <c:pt idx="167">
                  <c:v>-5.2199950000000002E-2</c:v>
                </c:pt>
                <c:pt idx="168">
                  <c:v>-5.4271460000000001E-2</c:v>
                </c:pt>
                <c:pt idx="169">
                  <c:v>-5.799779E-2</c:v>
                </c:pt>
                <c:pt idx="170">
                  <c:v>-6.3428399999999996E-2</c:v>
                </c:pt>
                <c:pt idx="171">
                  <c:v>-7.3917839999999999E-2</c:v>
                </c:pt>
                <c:pt idx="172">
                  <c:v>-8.8595220000000002E-2</c:v>
                </c:pt>
                <c:pt idx="173">
                  <c:v>-0.10817400000000001</c:v>
                </c:pt>
                <c:pt idx="174">
                  <c:v>-0.13418279999999999</c:v>
                </c:pt>
                <c:pt idx="175">
                  <c:v>-0.1837182</c:v>
                </c:pt>
                <c:pt idx="176">
                  <c:v>-0.31507390000000002</c:v>
                </c:pt>
                <c:pt idx="177">
                  <c:v>-2.912671</c:v>
                </c:pt>
                <c:pt idx="178">
                  <c:v>-29.88429</c:v>
                </c:pt>
                <c:pt idx="179">
                  <c:v>-42.17586</c:v>
                </c:pt>
                <c:pt idx="180">
                  <c:v>-38.608829999999998</c:v>
                </c:pt>
                <c:pt idx="181">
                  <c:v>-0.45722220000000002</c:v>
                </c:pt>
                <c:pt idx="182">
                  <c:v>-0.16234689999999999</c:v>
                </c:pt>
                <c:pt idx="183">
                  <c:v>-0.10316839999999999</c:v>
                </c:pt>
                <c:pt idx="184">
                  <c:v>-8.4513370000000004E-2</c:v>
                </c:pt>
                <c:pt idx="185">
                  <c:v>-8.0964439999999999E-2</c:v>
                </c:pt>
                <c:pt idx="186">
                  <c:v>-8.3287360000000005E-2</c:v>
                </c:pt>
                <c:pt idx="187">
                  <c:v>-8.7264969999999997E-2</c:v>
                </c:pt>
                <c:pt idx="188">
                  <c:v>-9.2097289999999998E-2</c:v>
                </c:pt>
                <c:pt idx="189">
                  <c:v>-9.8935369999999995E-2</c:v>
                </c:pt>
                <c:pt idx="190">
                  <c:v>-0.1087132</c:v>
                </c:pt>
                <c:pt idx="191">
                  <c:v>-0.1202881</c:v>
                </c:pt>
                <c:pt idx="192">
                  <c:v>-0.12942600000000001</c:v>
                </c:pt>
                <c:pt idx="193">
                  <c:v>-0.134932</c:v>
                </c:pt>
                <c:pt idx="194">
                  <c:v>-0.1379831</c:v>
                </c:pt>
                <c:pt idx="195">
                  <c:v>-0.14352319999999999</c:v>
                </c:pt>
                <c:pt idx="196">
                  <c:v>-0.15095520000000001</c:v>
                </c:pt>
                <c:pt idx="197">
                  <c:v>-0.16124959999999999</c:v>
                </c:pt>
                <c:pt idx="198">
                  <c:v>-0.17326040000000001</c:v>
                </c:pt>
                <c:pt idx="199">
                  <c:v>-0.18534339999999999</c:v>
                </c:pt>
                <c:pt idx="200">
                  <c:v>-0.19754830000000001</c:v>
                </c:pt>
                <c:pt idx="201">
                  <c:v>-0.20927580000000001</c:v>
                </c:pt>
                <c:pt idx="202">
                  <c:v>-0.22236149999999999</c:v>
                </c:pt>
                <c:pt idx="203">
                  <c:v>-0.23362830000000001</c:v>
                </c:pt>
                <c:pt idx="204">
                  <c:v>-0.2431429</c:v>
                </c:pt>
                <c:pt idx="205">
                  <c:v>-0.25261699999999998</c:v>
                </c:pt>
                <c:pt idx="206">
                  <c:v>-0.26583309999999999</c:v>
                </c:pt>
                <c:pt idx="207">
                  <c:v>-0.28255639999999999</c:v>
                </c:pt>
                <c:pt idx="208">
                  <c:v>-0.30827909999999997</c:v>
                </c:pt>
                <c:pt idx="209">
                  <c:v>-0.35280909999999999</c:v>
                </c:pt>
                <c:pt idx="210">
                  <c:v>-0.44203429999999999</c:v>
                </c:pt>
                <c:pt idx="211">
                  <c:v>-0.64388339999999999</c:v>
                </c:pt>
                <c:pt idx="212">
                  <c:v>-1.1459619999999999</c:v>
                </c:pt>
                <c:pt idx="213">
                  <c:v>-2.4148480000000001</c:v>
                </c:pt>
                <c:pt idx="214">
                  <c:v>-5.4301310000000003</c:v>
                </c:pt>
                <c:pt idx="215">
                  <c:v>-11.528689999999999</c:v>
                </c:pt>
                <c:pt idx="216">
                  <c:v>-23.763670000000001</c:v>
                </c:pt>
                <c:pt idx="217">
                  <c:v>-26.678509999999999</c:v>
                </c:pt>
                <c:pt idx="218">
                  <c:v>-22.245799999999999</c:v>
                </c:pt>
                <c:pt idx="219">
                  <c:v>-23.726430000000001</c:v>
                </c:pt>
                <c:pt idx="220">
                  <c:v>-30.58568</c:v>
                </c:pt>
                <c:pt idx="221">
                  <c:v>-34.143439999999998</c:v>
                </c:pt>
                <c:pt idx="222">
                  <c:v>-24.564720000000001</c:v>
                </c:pt>
                <c:pt idx="223">
                  <c:v>-20.819299999999998</c:v>
                </c:pt>
                <c:pt idx="224">
                  <c:v>-19.166370000000001</c:v>
                </c:pt>
                <c:pt idx="225">
                  <c:v>-18.707719999999998</c:v>
                </c:pt>
                <c:pt idx="226">
                  <c:v>-19.07011</c:v>
                </c:pt>
                <c:pt idx="227">
                  <c:v>-20.254519999999999</c:v>
                </c:pt>
                <c:pt idx="228">
                  <c:v>-22.453420000000001</c:v>
                </c:pt>
                <c:pt idx="229">
                  <c:v>-25.738350000000001</c:v>
                </c:pt>
                <c:pt idx="230">
                  <c:v>-28.824619999999999</c:v>
                </c:pt>
                <c:pt idx="231">
                  <c:v>-27.495229999999999</c:v>
                </c:pt>
                <c:pt idx="232">
                  <c:v>-24.621849999999998</c:v>
                </c:pt>
                <c:pt idx="233">
                  <c:v>-22.724129999999999</c:v>
                </c:pt>
                <c:pt idx="234">
                  <c:v>-21.835149999999999</c:v>
                </c:pt>
                <c:pt idx="235">
                  <c:v>-21.81251</c:v>
                </c:pt>
                <c:pt idx="236">
                  <c:v>-22.473179999999999</c:v>
                </c:pt>
                <c:pt idx="237">
                  <c:v>-23.759679999999999</c:v>
                </c:pt>
                <c:pt idx="238">
                  <c:v>-25.570260000000001</c:v>
                </c:pt>
                <c:pt idx="239">
                  <c:v>-27.099519999999998</c:v>
                </c:pt>
                <c:pt idx="240">
                  <c:v>-27.279990000000002</c:v>
                </c:pt>
                <c:pt idx="241">
                  <c:v>-26.690629999999999</c:v>
                </c:pt>
                <c:pt idx="242">
                  <c:v>-26.617100000000001</c:v>
                </c:pt>
                <c:pt idx="243">
                  <c:v>-27.688369999999999</c:v>
                </c:pt>
                <c:pt idx="244">
                  <c:v>-30.547139999999999</c:v>
                </c:pt>
                <c:pt idx="245">
                  <c:v>-36.25141</c:v>
                </c:pt>
                <c:pt idx="246">
                  <c:v>-34.684229999999999</c:v>
                </c:pt>
                <c:pt idx="247">
                  <c:v>-28.967310000000001</c:v>
                </c:pt>
                <c:pt idx="248">
                  <c:v>-26.513310000000001</c:v>
                </c:pt>
                <c:pt idx="249">
                  <c:v>-26.824619999999999</c:v>
                </c:pt>
                <c:pt idx="250">
                  <c:v>-31.46726</c:v>
                </c:pt>
                <c:pt idx="251">
                  <c:v>-42.753770000000003</c:v>
                </c:pt>
                <c:pt idx="252">
                  <c:v>-28.17099</c:v>
                </c:pt>
                <c:pt idx="253">
                  <c:v>-30.238880000000002</c:v>
                </c:pt>
                <c:pt idx="254">
                  <c:v>-20.855029999999999</c:v>
                </c:pt>
                <c:pt idx="255">
                  <c:v>-7.9713789999999998</c:v>
                </c:pt>
                <c:pt idx="256">
                  <c:v>-2.4664009999999998</c:v>
                </c:pt>
                <c:pt idx="257">
                  <c:v>-0.82183079999999997</c:v>
                </c:pt>
                <c:pt idx="258">
                  <c:v>-0.41414519999999999</c:v>
                </c:pt>
                <c:pt idx="259">
                  <c:v>-0.30894349999999998</c:v>
                </c:pt>
                <c:pt idx="260">
                  <c:v>-0.27813260000000001</c:v>
                </c:pt>
                <c:pt idx="261">
                  <c:v>-0.26842009999999999</c:v>
                </c:pt>
                <c:pt idx="262">
                  <c:v>-0.26497959999999998</c:v>
                </c:pt>
                <c:pt idx="263">
                  <c:v>-0.26260060000000002</c:v>
                </c:pt>
                <c:pt idx="264">
                  <c:v>-0.2614456</c:v>
                </c:pt>
                <c:pt idx="265">
                  <c:v>-0.258102</c:v>
                </c:pt>
                <c:pt idx="266">
                  <c:v>-0.25180409999999998</c:v>
                </c:pt>
                <c:pt idx="267">
                  <c:v>-0.2428034</c:v>
                </c:pt>
                <c:pt idx="268">
                  <c:v>-0.2351056</c:v>
                </c:pt>
                <c:pt idx="269">
                  <c:v>-0.23014309999999999</c:v>
                </c:pt>
                <c:pt idx="270">
                  <c:v>-0.22665759999999999</c:v>
                </c:pt>
                <c:pt idx="271">
                  <c:v>-0.2212739</c:v>
                </c:pt>
                <c:pt idx="272">
                  <c:v>-0.21500279999999999</c:v>
                </c:pt>
                <c:pt idx="273">
                  <c:v>-0.2085775</c:v>
                </c:pt>
                <c:pt idx="274">
                  <c:v>-0.20362469999999999</c:v>
                </c:pt>
                <c:pt idx="275">
                  <c:v>-0.20125180000000001</c:v>
                </c:pt>
                <c:pt idx="276">
                  <c:v>-0.19709940000000001</c:v>
                </c:pt>
                <c:pt idx="277">
                  <c:v>-0.1909759</c:v>
                </c:pt>
                <c:pt idx="278">
                  <c:v>-0.18202989999999999</c:v>
                </c:pt>
                <c:pt idx="279">
                  <c:v>-0.17578959999999999</c:v>
                </c:pt>
                <c:pt idx="280">
                  <c:v>-0.17113790000000001</c:v>
                </c:pt>
                <c:pt idx="281">
                  <c:v>-0.16795950000000001</c:v>
                </c:pt>
                <c:pt idx="282">
                  <c:v>-0.16535449999999999</c:v>
                </c:pt>
                <c:pt idx="283">
                  <c:v>-0.16374910000000001</c:v>
                </c:pt>
                <c:pt idx="284">
                  <c:v>-0.16205230000000001</c:v>
                </c:pt>
                <c:pt idx="285">
                  <c:v>-0.16137299999999999</c:v>
                </c:pt>
                <c:pt idx="286">
                  <c:v>-0.1611843</c:v>
                </c:pt>
                <c:pt idx="287">
                  <c:v>-0.1596205</c:v>
                </c:pt>
                <c:pt idx="288">
                  <c:v>-0.1596504</c:v>
                </c:pt>
                <c:pt idx="289">
                  <c:v>-0.1610589</c:v>
                </c:pt>
                <c:pt idx="290">
                  <c:v>-0.16467319999999999</c:v>
                </c:pt>
                <c:pt idx="291">
                  <c:v>-0.1685479</c:v>
                </c:pt>
                <c:pt idx="292">
                  <c:v>-0.17273179999999999</c:v>
                </c:pt>
                <c:pt idx="293">
                  <c:v>-0.17827229999999999</c:v>
                </c:pt>
                <c:pt idx="294">
                  <c:v>-0.18567939999999999</c:v>
                </c:pt>
                <c:pt idx="295">
                  <c:v>-0.19497819999999999</c:v>
                </c:pt>
                <c:pt idx="296">
                  <c:v>-0.20562800000000001</c:v>
                </c:pt>
                <c:pt idx="297">
                  <c:v>-0.2142463</c:v>
                </c:pt>
                <c:pt idx="298">
                  <c:v>-0.21861539999999999</c:v>
                </c:pt>
                <c:pt idx="299">
                  <c:v>-0.22381619999999999</c:v>
                </c:pt>
                <c:pt idx="300">
                  <c:v>-0.2314079</c:v>
                </c:pt>
                <c:pt idx="301">
                  <c:v>-0.241178</c:v>
                </c:pt>
                <c:pt idx="302">
                  <c:v>-0.25102279999999999</c:v>
                </c:pt>
                <c:pt idx="303">
                  <c:v>-0.25943949999999999</c:v>
                </c:pt>
                <c:pt idx="304">
                  <c:v>-0.26566659999999997</c:v>
                </c:pt>
                <c:pt idx="305">
                  <c:v>-0.27055970000000001</c:v>
                </c:pt>
                <c:pt idx="306">
                  <c:v>-0.27726780000000001</c:v>
                </c:pt>
                <c:pt idx="307">
                  <c:v>-0.28129999999999999</c:v>
                </c:pt>
                <c:pt idx="308">
                  <c:v>-0.28305459999999999</c:v>
                </c:pt>
                <c:pt idx="309">
                  <c:v>-0.28231339999999999</c:v>
                </c:pt>
                <c:pt idx="310">
                  <c:v>-0.28215449999999997</c:v>
                </c:pt>
                <c:pt idx="311">
                  <c:v>-0.28156490000000001</c:v>
                </c:pt>
                <c:pt idx="312">
                  <c:v>-0.27967619999999999</c:v>
                </c:pt>
                <c:pt idx="313">
                  <c:v>-0.27769149999999998</c:v>
                </c:pt>
                <c:pt idx="314">
                  <c:v>-0.2742888</c:v>
                </c:pt>
                <c:pt idx="315">
                  <c:v>-0.27119349999999998</c:v>
                </c:pt>
                <c:pt idx="316">
                  <c:v>-0.26818920000000002</c:v>
                </c:pt>
                <c:pt idx="317">
                  <c:v>-0.26305099999999998</c:v>
                </c:pt>
                <c:pt idx="318">
                  <c:v>-0.25305620000000001</c:v>
                </c:pt>
                <c:pt idx="319">
                  <c:v>-0.24380260000000001</c:v>
                </c:pt>
                <c:pt idx="320">
                  <c:v>-0.2361472</c:v>
                </c:pt>
                <c:pt idx="321">
                  <c:v>-0.23182800000000001</c:v>
                </c:pt>
                <c:pt idx="322">
                  <c:v>-0.22886899999999999</c:v>
                </c:pt>
                <c:pt idx="323">
                  <c:v>-0.2241541</c:v>
                </c:pt>
                <c:pt idx="324">
                  <c:v>-0.21899479999999999</c:v>
                </c:pt>
                <c:pt idx="325">
                  <c:v>-0.2128698</c:v>
                </c:pt>
                <c:pt idx="326">
                  <c:v>-0.20914279999999999</c:v>
                </c:pt>
                <c:pt idx="327">
                  <c:v>-0.20778269999999999</c:v>
                </c:pt>
                <c:pt idx="328">
                  <c:v>-0.2049832</c:v>
                </c:pt>
                <c:pt idx="329">
                  <c:v>-0.19812660000000001</c:v>
                </c:pt>
                <c:pt idx="330">
                  <c:v>-0.18750439999999999</c:v>
                </c:pt>
                <c:pt idx="331">
                  <c:v>-0.1775138</c:v>
                </c:pt>
                <c:pt idx="332">
                  <c:v>-0.16957900000000001</c:v>
                </c:pt>
                <c:pt idx="333">
                  <c:v>-0.16373689999999999</c:v>
                </c:pt>
                <c:pt idx="334">
                  <c:v>-0.15947800000000001</c:v>
                </c:pt>
                <c:pt idx="335">
                  <c:v>-0.15395710000000001</c:v>
                </c:pt>
                <c:pt idx="336">
                  <c:v>-0.1479721</c:v>
                </c:pt>
                <c:pt idx="337">
                  <c:v>-0.14042930000000001</c:v>
                </c:pt>
                <c:pt idx="338">
                  <c:v>-0.13552649999999999</c:v>
                </c:pt>
                <c:pt idx="339">
                  <c:v>-0.13353950000000001</c:v>
                </c:pt>
                <c:pt idx="340">
                  <c:v>-0.1328696</c:v>
                </c:pt>
                <c:pt idx="341">
                  <c:v>-0.1287362</c:v>
                </c:pt>
                <c:pt idx="342">
                  <c:v>-0.12349599999999999</c:v>
                </c:pt>
                <c:pt idx="343">
                  <c:v>-0.1188925</c:v>
                </c:pt>
                <c:pt idx="344">
                  <c:v>-0.1167255</c:v>
                </c:pt>
                <c:pt idx="345">
                  <c:v>-0.11664579999999999</c:v>
                </c:pt>
                <c:pt idx="346">
                  <c:v>-0.11760139999999999</c:v>
                </c:pt>
                <c:pt idx="347">
                  <c:v>-0.1196464</c:v>
                </c:pt>
                <c:pt idx="348">
                  <c:v>-0.1216233</c:v>
                </c:pt>
                <c:pt idx="349">
                  <c:v>-0.12575810000000001</c:v>
                </c:pt>
                <c:pt idx="350">
                  <c:v>-0.13514109999999999</c:v>
                </c:pt>
                <c:pt idx="351">
                  <c:v>-0.1506392</c:v>
                </c:pt>
                <c:pt idx="352">
                  <c:v>-0.18148049999999999</c:v>
                </c:pt>
                <c:pt idx="353">
                  <c:v>-0.2466843</c:v>
                </c:pt>
                <c:pt idx="354">
                  <c:v>-0.40865420000000002</c:v>
                </c:pt>
                <c:pt idx="355">
                  <c:v>-0.9228748</c:v>
                </c:pt>
                <c:pt idx="356">
                  <c:v>-2.7138309999999999</c:v>
                </c:pt>
                <c:pt idx="357">
                  <c:v>-2.085801</c:v>
                </c:pt>
                <c:pt idx="358">
                  <c:v>-0.7868079</c:v>
                </c:pt>
                <c:pt idx="359">
                  <c:v>-0.4108349</c:v>
                </c:pt>
                <c:pt idx="360">
                  <c:v>-0.26925640000000001</c:v>
                </c:pt>
                <c:pt idx="361">
                  <c:v>-0.20230799999999999</c:v>
                </c:pt>
                <c:pt idx="362">
                  <c:v>-0.16392139999999999</c:v>
                </c:pt>
                <c:pt idx="363">
                  <c:v>-0.14062469999999999</c:v>
                </c:pt>
                <c:pt idx="364">
                  <c:v>-0.1256475</c:v>
                </c:pt>
                <c:pt idx="365">
                  <c:v>-0.11491460000000001</c:v>
                </c:pt>
                <c:pt idx="366">
                  <c:v>-0.1059417</c:v>
                </c:pt>
                <c:pt idx="367">
                  <c:v>-9.883169E-2</c:v>
                </c:pt>
                <c:pt idx="368">
                  <c:v>-9.3770049999999994E-2</c:v>
                </c:pt>
                <c:pt idx="369">
                  <c:v>-8.8931769999999993E-2</c:v>
                </c:pt>
                <c:pt idx="370">
                  <c:v>-8.4761509999999998E-2</c:v>
                </c:pt>
                <c:pt idx="371">
                  <c:v>-8.0852069999999998E-2</c:v>
                </c:pt>
                <c:pt idx="372">
                  <c:v>-7.8992030000000005E-2</c:v>
                </c:pt>
                <c:pt idx="373">
                  <c:v>-7.7766260000000004E-2</c:v>
                </c:pt>
                <c:pt idx="374">
                  <c:v>-7.7596250000000005E-2</c:v>
                </c:pt>
                <c:pt idx="375">
                  <c:v>-7.8267390000000006E-2</c:v>
                </c:pt>
                <c:pt idx="376">
                  <c:v>-7.5978829999999997E-2</c:v>
                </c:pt>
                <c:pt idx="377">
                  <c:v>-7.2106580000000003E-2</c:v>
                </c:pt>
                <c:pt idx="378">
                  <c:v>-6.7575319999999994E-2</c:v>
                </c:pt>
                <c:pt idx="379">
                  <c:v>-6.4512620000000007E-2</c:v>
                </c:pt>
                <c:pt idx="380">
                  <c:v>-6.3205049999999999E-2</c:v>
                </c:pt>
                <c:pt idx="381">
                  <c:v>-6.3200129999999993E-2</c:v>
                </c:pt>
                <c:pt idx="382">
                  <c:v>-6.2495500000000002E-2</c:v>
                </c:pt>
                <c:pt idx="383">
                  <c:v>-6.0683529999999999E-2</c:v>
                </c:pt>
                <c:pt idx="384">
                  <c:v>-6.0274609999999999E-2</c:v>
                </c:pt>
                <c:pt idx="385">
                  <c:v>-6.0596049999999999E-2</c:v>
                </c:pt>
                <c:pt idx="386">
                  <c:v>-6.2949160000000004E-2</c:v>
                </c:pt>
                <c:pt idx="387">
                  <c:v>-6.7562670000000005E-2</c:v>
                </c:pt>
                <c:pt idx="388">
                  <c:v>-7.0523779999999994E-2</c:v>
                </c:pt>
                <c:pt idx="389">
                  <c:v>-6.8432149999999997E-2</c:v>
                </c:pt>
                <c:pt idx="390">
                  <c:v>-6.3816100000000001E-2</c:v>
                </c:pt>
                <c:pt idx="391">
                  <c:v>-6.0944199999999997E-2</c:v>
                </c:pt>
                <c:pt idx="392">
                  <c:v>-6.0771569999999997E-2</c:v>
                </c:pt>
                <c:pt idx="393">
                  <c:v>-6.4754099999999995E-2</c:v>
                </c:pt>
                <c:pt idx="394">
                  <c:v>-6.8791619999999998E-2</c:v>
                </c:pt>
                <c:pt idx="395">
                  <c:v>-7.0566509999999999E-2</c:v>
                </c:pt>
                <c:pt idx="396">
                  <c:v>-7.0061760000000001E-2</c:v>
                </c:pt>
                <c:pt idx="397">
                  <c:v>-6.9425189999999998E-2</c:v>
                </c:pt>
                <c:pt idx="398">
                  <c:v>-7.168824E-2</c:v>
                </c:pt>
                <c:pt idx="399">
                  <c:v>-7.607883E-2</c:v>
                </c:pt>
                <c:pt idx="400">
                  <c:v>-8.0177209999999999E-2</c:v>
                </c:pt>
                <c:pt idx="401">
                  <c:v>-7.9447539999999997E-2</c:v>
                </c:pt>
                <c:pt idx="402">
                  <c:v>-7.4344110000000005E-2</c:v>
                </c:pt>
                <c:pt idx="403">
                  <c:v>-6.5880430000000004E-2</c:v>
                </c:pt>
                <c:pt idx="404">
                  <c:v>-6.1122290000000003E-2</c:v>
                </c:pt>
                <c:pt idx="405">
                  <c:v>-6.1094450000000002E-2</c:v>
                </c:pt>
                <c:pt idx="406">
                  <c:v>-6.5032549999999995E-2</c:v>
                </c:pt>
                <c:pt idx="407">
                  <c:v>-6.8294460000000001E-2</c:v>
                </c:pt>
                <c:pt idx="408">
                  <c:v>-6.7920549999999996E-2</c:v>
                </c:pt>
                <c:pt idx="409">
                  <c:v>-6.6679429999999998E-2</c:v>
                </c:pt>
                <c:pt idx="410">
                  <c:v>-6.6733929999999997E-2</c:v>
                </c:pt>
                <c:pt idx="411">
                  <c:v>-7.0667510000000003E-2</c:v>
                </c:pt>
                <c:pt idx="412">
                  <c:v>-7.7362319999999998E-2</c:v>
                </c:pt>
                <c:pt idx="413">
                  <c:v>-8.2598560000000001E-2</c:v>
                </c:pt>
                <c:pt idx="414">
                  <c:v>-8.1940079999999998E-2</c:v>
                </c:pt>
                <c:pt idx="415">
                  <c:v>-7.6591629999999994E-2</c:v>
                </c:pt>
                <c:pt idx="416">
                  <c:v>-7.0837479999999994E-2</c:v>
                </c:pt>
                <c:pt idx="417">
                  <c:v>-6.9386859999999995E-2</c:v>
                </c:pt>
                <c:pt idx="418">
                  <c:v>-7.3676560000000002E-2</c:v>
                </c:pt>
                <c:pt idx="419">
                  <c:v>-7.9346630000000001E-2</c:v>
                </c:pt>
                <c:pt idx="420">
                  <c:v>-8.3897849999999996E-2</c:v>
                </c:pt>
                <c:pt idx="421">
                  <c:v>-8.4299379999999993E-2</c:v>
                </c:pt>
                <c:pt idx="422">
                  <c:v>-8.4777179999999994E-2</c:v>
                </c:pt>
                <c:pt idx="423">
                  <c:v>-8.648699E-2</c:v>
                </c:pt>
                <c:pt idx="424">
                  <c:v>-9.3784709999999993E-2</c:v>
                </c:pt>
                <c:pt idx="425">
                  <c:v>-9.9665199999999995E-2</c:v>
                </c:pt>
                <c:pt idx="426">
                  <c:v>-0.1036765</c:v>
                </c:pt>
                <c:pt idx="427">
                  <c:v>-0.1003959</c:v>
                </c:pt>
                <c:pt idx="428">
                  <c:v>-9.472738E-2</c:v>
                </c:pt>
                <c:pt idx="429">
                  <c:v>-9.027462E-2</c:v>
                </c:pt>
                <c:pt idx="430">
                  <c:v>-8.9613869999999998E-2</c:v>
                </c:pt>
                <c:pt idx="431">
                  <c:v>-9.2573210000000003E-2</c:v>
                </c:pt>
                <c:pt idx="432">
                  <c:v>-9.8279640000000001E-2</c:v>
                </c:pt>
                <c:pt idx="433">
                  <c:v>-0.1010225</c:v>
                </c:pt>
                <c:pt idx="434">
                  <c:v>-9.9596980000000002E-2</c:v>
                </c:pt>
                <c:pt idx="435">
                  <c:v>-9.7462579999999993E-2</c:v>
                </c:pt>
                <c:pt idx="436">
                  <c:v>-9.8973770000000003E-2</c:v>
                </c:pt>
                <c:pt idx="437">
                  <c:v>-0.1047193</c:v>
                </c:pt>
                <c:pt idx="438">
                  <c:v>-0.110152</c:v>
                </c:pt>
                <c:pt idx="439">
                  <c:v>-0.1090429</c:v>
                </c:pt>
                <c:pt idx="440">
                  <c:v>-0.1052273</c:v>
                </c:pt>
                <c:pt idx="441">
                  <c:v>-9.8473379999999999E-2</c:v>
                </c:pt>
                <c:pt idx="442">
                  <c:v>-9.5833489999999993E-2</c:v>
                </c:pt>
                <c:pt idx="443">
                  <c:v>-9.6118709999999996E-2</c:v>
                </c:pt>
                <c:pt idx="444">
                  <c:v>-9.9734160000000002E-2</c:v>
                </c:pt>
                <c:pt idx="445">
                  <c:v>-0.10452889999999999</c:v>
                </c:pt>
                <c:pt idx="446">
                  <c:v>-0.1063331</c:v>
                </c:pt>
                <c:pt idx="447">
                  <c:v>-0.1059317</c:v>
                </c:pt>
                <c:pt idx="448">
                  <c:v>-0.10640579999999999</c:v>
                </c:pt>
                <c:pt idx="449">
                  <c:v>-0.1113464</c:v>
                </c:pt>
                <c:pt idx="450">
                  <c:v>-0.1192792</c:v>
                </c:pt>
                <c:pt idx="451">
                  <c:v>-0.12397809999999999</c:v>
                </c:pt>
                <c:pt idx="452">
                  <c:v>-0.1244741</c:v>
                </c:pt>
                <c:pt idx="453">
                  <c:v>-0.1215817</c:v>
                </c:pt>
                <c:pt idx="454">
                  <c:v>-0.1203333</c:v>
                </c:pt>
                <c:pt idx="455">
                  <c:v>-0.12015430000000001</c:v>
                </c:pt>
                <c:pt idx="456">
                  <c:v>-0.1233297</c:v>
                </c:pt>
                <c:pt idx="457">
                  <c:v>-0.12709029999999999</c:v>
                </c:pt>
                <c:pt idx="458">
                  <c:v>-0.13108339999999999</c:v>
                </c:pt>
                <c:pt idx="459">
                  <c:v>-0.13351440000000001</c:v>
                </c:pt>
                <c:pt idx="460">
                  <c:v>-0.13549220000000001</c:v>
                </c:pt>
                <c:pt idx="461">
                  <c:v>-0.1411859</c:v>
                </c:pt>
                <c:pt idx="462">
                  <c:v>-0.15075330000000001</c:v>
                </c:pt>
                <c:pt idx="463">
                  <c:v>-0.1627748</c:v>
                </c:pt>
                <c:pt idx="464">
                  <c:v>-0.17596909999999999</c:v>
                </c:pt>
                <c:pt idx="465">
                  <c:v>-0.19548969999999999</c:v>
                </c:pt>
                <c:pt idx="466">
                  <c:v>-0.2305712</c:v>
                </c:pt>
                <c:pt idx="467">
                  <c:v>-0.30373119999999998</c:v>
                </c:pt>
                <c:pt idx="468">
                  <c:v>-0.48433619999999999</c:v>
                </c:pt>
                <c:pt idx="469">
                  <c:v>-1.0851329999999999</c:v>
                </c:pt>
                <c:pt idx="470">
                  <c:v>-2.9204509999999999</c:v>
                </c:pt>
                <c:pt idx="471">
                  <c:v>-1.7264429999999999</c:v>
                </c:pt>
                <c:pt idx="472">
                  <c:v>-0.81356740000000005</c:v>
                </c:pt>
                <c:pt idx="473">
                  <c:v>-0.56168010000000002</c:v>
                </c:pt>
                <c:pt idx="474">
                  <c:v>-0.50511459999999997</c:v>
                </c:pt>
                <c:pt idx="475">
                  <c:v>-0.55484299999999998</c:v>
                </c:pt>
                <c:pt idx="476">
                  <c:v>-0.73485520000000004</c:v>
                </c:pt>
                <c:pt idx="477">
                  <c:v>-1.2501370000000001</c:v>
                </c:pt>
                <c:pt idx="478">
                  <c:v>-3.2423190000000002</c:v>
                </c:pt>
                <c:pt idx="479">
                  <c:v>-9.4908830000000002</c:v>
                </c:pt>
                <c:pt idx="480">
                  <c:v>-2.6584409999999998</c:v>
                </c:pt>
                <c:pt idx="481">
                  <c:v>-1.0133190000000001</c:v>
                </c:pt>
                <c:pt idx="482">
                  <c:v>-0.56628769999999995</c:v>
                </c:pt>
                <c:pt idx="483">
                  <c:v>-0.39478059999999998</c:v>
                </c:pt>
                <c:pt idx="484">
                  <c:v>-1.0678780000000001</c:v>
                </c:pt>
                <c:pt idx="485">
                  <c:v>-0.30923129999999999</c:v>
                </c:pt>
                <c:pt idx="486">
                  <c:v>-0.26556200000000002</c:v>
                </c:pt>
                <c:pt idx="487">
                  <c:v>-0.2488918</c:v>
                </c:pt>
                <c:pt idx="488">
                  <c:v>-0.24738789999999999</c:v>
                </c:pt>
                <c:pt idx="489">
                  <c:v>-0.25386579999999997</c:v>
                </c:pt>
                <c:pt idx="490">
                  <c:v>-0.2670555</c:v>
                </c:pt>
                <c:pt idx="491">
                  <c:v>-0.29291790000000001</c:v>
                </c:pt>
                <c:pt idx="492">
                  <c:v>-0.3412115</c:v>
                </c:pt>
                <c:pt idx="493">
                  <c:v>-0.43496960000000001</c:v>
                </c:pt>
                <c:pt idx="494">
                  <c:v>-0.64569030000000005</c:v>
                </c:pt>
                <c:pt idx="495">
                  <c:v>-1.5813790000000001</c:v>
                </c:pt>
                <c:pt idx="496">
                  <c:v>-1.258</c:v>
                </c:pt>
                <c:pt idx="497">
                  <c:v>-5.9417210000000003</c:v>
                </c:pt>
                <c:pt idx="498">
                  <c:v>-5.2045070000000004</c:v>
                </c:pt>
                <c:pt idx="499">
                  <c:v>-1.742945</c:v>
                </c:pt>
                <c:pt idx="500">
                  <c:v>-0.9981276</c:v>
                </c:pt>
                <c:pt idx="501">
                  <c:v>-0.85633420000000005</c:v>
                </c:pt>
                <c:pt idx="502">
                  <c:v>-1.092584</c:v>
                </c:pt>
                <c:pt idx="503">
                  <c:v>-1.1182430000000001</c:v>
                </c:pt>
                <c:pt idx="504">
                  <c:v>-0.91258600000000001</c:v>
                </c:pt>
                <c:pt idx="505">
                  <c:v>-1.82277</c:v>
                </c:pt>
                <c:pt idx="506">
                  <c:v>-11.137309999999999</c:v>
                </c:pt>
                <c:pt idx="507">
                  <c:v>-5.8678889999999999</c:v>
                </c:pt>
                <c:pt idx="508">
                  <c:v>-6.4949389999999996</c:v>
                </c:pt>
                <c:pt idx="509">
                  <c:v>-2.4718680000000002</c:v>
                </c:pt>
                <c:pt idx="510">
                  <c:v>-0.7369367</c:v>
                </c:pt>
                <c:pt idx="511">
                  <c:v>-0.42409380000000002</c:v>
                </c:pt>
                <c:pt idx="512">
                  <c:v>-0.34038479999999999</c:v>
                </c:pt>
                <c:pt idx="513">
                  <c:v>-0.33106279999999999</c:v>
                </c:pt>
                <c:pt idx="514">
                  <c:v>-0.41566619999999999</c:v>
                </c:pt>
                <c:pt idx="515">
                  <c:v>-0.57417240000000003</c:v>
                </c:pt>
                <c:pt idx="516">
                  <c:v>-1.0536129999999999</c:v>
                </c:pt>
                <c:pt idx="517">
                  <c:v>-4.4755219999999998</c:v>
                </c:pt>
                <c:pt idx="518">
                  <c:v>-4.6530379999999996</c:v>
                </c:pt>
                <c:pt idx="519">
                  <c:v>-1.25576</c:v>
                </c:pt>
                <c:pt idx="520">
                  <c:v>-0.6131586</c:v>
                </c:pt>
                <c:pt idx="521">
                  <c:v>-0.45257269999999999</c:v>
                </c:pt>
                <c:pt idx="522">
                  <c:v>-0.40227479999999999</c:v>
                </c:pt>
                <c:pt idx="523">
                  <c:v>-0.40492909999999999</c:v>
                </c:pt>
                <c:pt idx="524">
                  <c:v>-0.45802749999999998</c:v>
                </c:pt>
                <c:pt idx="525">
                  <c:v>-0.59241089999999996</c:v>
                </c:pt>
                <c:pt idx="526">
                  <c:v>-0.9690261</c:v>
                </c:pt>
                <c:pt idx="527">
                  <c:v>-2.061909</c:v>
                </c:pt>
                <c:pt idx="528">
                  <c:v>-1.0647409999999999</c:v>
                </c:pt>
                <c:pt idx="529">
                  <c:v>-2.5759240000000001</c:v>
                </c:pt>
                <c:pt idx="530">
                  <c:v>-5.9807940000000004</c:v>
                </c:pt>
                <c:pt idx="531">
                  <c:v>-3.1552630000000002</c:v>
                </c:pt>
                <c:pt idx="532">
                  <c:v>-2.7097699999999998</c:v>
                </c:pt>
                <c:pt idx="533">
                  <c:v>-2.8721459999999999</c:v>
                </c:pt>
                <c:pt idx="534">
                  <c:v>-3.2867350000000002</c:v>
                </c:pt>
                <c:pt idx="535">
                  <c:v>-2.2267380000000001</c:v>
                </c:pt>
                <c:pt idx="536">
                  <c:v>-1.8671690000000001</c:v>
                </c:pt>
                <c:pt idx="537">
                  <c:v>-2.529865</c:v>
                </c:pt>
                <c:pt idx="538">
                  <c:v>-8.3402200000000004</c:v>
                </c:pt>
                <c:pt idx="539">
                  <c:v>-3.7852540000000001</c:v>
                </c:pt>
                <c:pt idx="540">
                  <c:v>-2.6993849999999999</c:v>
                </c:pt>
                <c:pt idx="541">
                  <c:v>-4.5992360000000003</c:v>
                </c:pt>
                <c:pt idx="542">
                  <c:v>-2.3516629999999998</c:v>
                </c:pt>
                <c:pt idx="543">
                  <c:v>-0.98751129999999998</c:v>
                </c:pt>
                <c:pt idx="544">
                  <c:v>-0.63523030000000003</c:v>
                </c:pt>
                <c:pt idx="545">
                  <c:v>-0.53772600000000004</c:v>
                </c:pt>
                <c:pt idx="546">
                  <c:v>-0.57207589999999997</c:v>
                </c:pt>
                <c:pt idx="547">
                  <c:v>-0.80726310000000001</c:v>
                </c:pt>
                <c:pt idx="548">
                  <c:v>-1.906018</c:v>
                </c:pt>
                <c:pt idx="549">
                  <c:v>-6.4800579999999997</c:v>
                </c:pt>
                <c:pt idx="550">
                  <c:v>-1.403751</c:v>
                </c:pt>
                <c:pt idx="551">
                  <c:v>-0.89407380000000003</c:v>
                </c:pt>
                <c:pt idx="552">
                  <c:v>-1.474259</c:v>
                </c:pt>
                <c:pt idx="553">
                  <c:v>-1.4075979999999999</c:v>
                </c:pt>
                <c:pt idx="554">
                  <c:v>-0.99638839999999995</c:v>
                </c:pt>
                <c:pt idx="555">
                  <c:v>-1.076103</c:v>
                </c:pt>
                <c:pt idx="556">
                  <c:v>-1.8032520000000001</c:v>
                </c:pt>
                <c:pt idx="557">
                  <c:v>-0.57769689999999996</c:v>
                </c:pt>
                <c:pt idx="558">
                  <c:v>-0.60047919999999999</c:v>
                </c:pt>
                <c:pt idx="559">
                  <c:v>-1.543768</c:v>
                </c:pt>
                <c:pt idx="560">
                  <c:v>-6.846082</c:v>
                </c:pt>
                <c:pt idx="561">
                  <c:v>-3.4663889999999999</c:v>
                </c:pt>
                <c:pt idx="562">
                  <c:v>-1.685246</c:v>
                </c:pt>
                <c:pt idx="563">
                  <c:v>-1.0591250000000001</c:v>
                </c:pt>
                <c:pt idx="564">
                  <c:v>-0.72650769999999998</c:v>
                </c:pt>
                <c:pt idx="565">
                  <c:v>-3.2507359999999998</c:v>
                </c:pt>
                <c:pt idx="566">
                  <c:v>-0.37888050000000001</c:v>
                </c:pt>
                <c:pt idx="567">
                  <c:v>-0.32340370000000002</c:v>
                </c:pt>
                <c:pt idx="568">
                  <c:v>-0.30213040000000002</c:v>
                </c:pt>
                <c:pt idx="569">
                  <c:v>-0.30093940000000002</c:v>
                </c:pt>
                <c:pt idx="570">
                  <c:v>-0.32602100000000001</c:v>
                </c:pt>
                <c:pt idx="571">
                  <c:v>-0.41505140000000001</c:v>
                </c:pt>
                <c:pt idx="572">
                  <c:v>-0.85124460000000002</c:v>
                </c:pt>
                <c:pt idx="573">
                  <c:v>-1.4895640000000001</c:v>
                </c:pt>
                <c:pt idx="574">
                  <c:v>-0.12568370000000001</c:v>
                </c:pt>
                <c:pt idx="575">
                  <c:v>-0.1029844</c:v>
                </c:pt>
                <c:pt idx="576">
                  <c:v>-0.12335649999999999</c:v>
                </c:pt>
                <c:pt idx="577">
                  <c:v>-0.14426659999999999</c:v>
                </c:pt>
                <c:pt idx="578">
                  <c:v>-0.1596689</c:v>
                </c:pt>
                <c:pt idx="579">
                  <c:v>-0.17509420000000001</c:v>
                </c:pt>
                <c:pt idx="580">
                  <c:v>-0.20090659999999999</c:v>
                </c:pt>
                <c:pt idx="581">
                  <c:v>-0.24669840000000001</c:v>
                </c:pt>
                <c:pt idx="582">
                  <c:v>-0.32657890000000001</c:v>
                </c:pt>
                <c:pt idx="583">
                  <c:v>-0.46494439999999998</c:v>
                </c:pt>
                <c:pt idx="584">
                  <c:v>-0.74406600000000001</c:v>
                </c:pt>
                <c:pt idx="585">
                  <c:v>-1.526319</c:v>
                </c:pt>
                <c:pt idx="586">
                  <c:v>-5.4486359999999996</c:v>
                </c:pt>
                <c:pt idx="587">
                  <c:v>-12.5486</c:v>
                </c:pt>
                <c:pt idx="588">
                  <c:v>-1.523514</c:v>
                </c:pt>
                <c:pt idx="589">
                  <c:v>-0.48208400000000001</c:v>
                </c:pt>
                <c:pt idx="590">
                  <c:v>-0.53064210000000001</c:v>
                </c:pt>
                <c:pt idx="591">
                  <c:v>-5.8983420000000004</c:v>
                </c:pt>
                <c:pt idx="592">
                  <c:v>-0.71147709999999997</c:v>
                </c:pt>
                <c:pt idx="593">
                  <c:v>-0.34097060000000001</c:v>
                </c:pt>
                <c:pt idx="594">
                  <c:v>-0.23077010000000001</c:v>
                </c:pt>
                <c:pt idx="595">
                  <c:v>-0.183086</c:v>
                </c:pt>
                <c:pt idx="596">
                  <c:v>-0.15809870000000001</c:v>
                </c:pt>
                <c:pt idx="597">
                  <c:v>-0.1415961</c:v>
                </c:pt>
                <c:pt idx="598">
                  <c:v>-0.17619109999999999</c:v>
                </c:pt>
                <c:pt idx="599">
                  <c:v>-0.24193139999999999</c:v>
                </c:pt>
                <c:pt idx="600">
                  <c:v>-0.44413849999999999</c:v>
                </c:pt>
                <c:pt idx="601">
                  <c:v>-2.051803</c:v>
                </c:pt>
                <c:pt idx="602">
                  <c:v>-1.3351139999999999</c:v>
                </c:pt>
                <c:pt idx="603">
                  <c:v>-0.35184900000000002</c:v>
                </c:pt>
                <c:pt idx="604">
                  <c:v>-0.1938348</c:v>
                </c:pt>
                <c:pt idx="605">
                  <c:v>-0.14646909999999999</c:v>
                </c:pt>
                <c:pt idx="606">
                  <c:v>-0.14007449999999999</c:v>
                </c:pt>
                <c:pt idx="607">
                  <c:v>-0.16719909999999999</c:v>
                </c:pt>
                <c:pt idx="608">
                  <c:v>-2.0695860000000001</c:v>
                </c:pt>
                <c:pt idx="609">
                  <c:v>-0.29206690000000002</c:v>
                </c:pt>
                <c:pt idx="610">
                  <c:v>-0.26903779999999999</c:v>
                </c:pt>
                <c:pt idx="611">
                  <c:v>-0.32609159999999998</c:v>
                </c:pt>
                <c:pt idx="612">
                  <c:v>-0.41621469999999999</c:v>
                </c:pt>
                <c:pt idx="613">
                  <c:v>-0.53431130000000004</c:v>
                </c:pt>
                <c:pt idx="614">
                  <c:v>-0.69971329999999998</c:v>
                </c:pt>
                <c:pt idx="615">
                  <c:v>-0.94364879999999995</c:v>
                </c:pt>
                <c:pt idx="616">
                  <c:v>-1.2928379999999999</c:v>
                </c:pt>
                <c:pt idx="617">
                  <c:v>-1.465101</c:v>
                </c:pt>
                <c:pt idx="618">
                  <c:v>-2.203875</c:v>
                </c:pt>
                <c:pt idx="619">
                  <c:v>-3.0483150000000001</c:v>
                </c:pt>
                <c:pt idx="620">
                  <c:v>-3.626007</c:v>
                </c:pt>
                <c:pt idx="621">
                  <c:v>-3.3847160000000001</c:v>
                </c:pt>
                <c:pt idx="622">
                  <c:v>-2.6295099999999998</c:v>
                </c:pt>
                <c:pt idx="623">
                  <c:v>-1.937019</c:v>
                </c:pt>
                <c:pt idx="624">
                  <c:v>-1.5420240000000001</c:v>
                </c:pt>
                <c:pt idx="625">
                  <c:v>-1.4163870000000001</c:v>
                </c:pt>
                <c:pt idx="626">
                  <c:v>-1.35388</c:v>
                </c:pt>
                <c:pt idx="627">
                  <c:v>-0.90574920000000003</c:v>
                </c:pt>
                <c:pt idx="628">
                  <c:v>-1.1941759999999999</c:v>
                </c:pt>
                <c:pt idx="629">
                  <c:v>-1.2185429999999999</c:v>
                </c:pt>
                <c:pt idx="630">
                  <c:v>-0.77334040000000004</c:v>
                </c:pt>
                <c:pt idx="631">
                  <c:v>-0.40538210000000002</c:v>
                </c:pt>
                <c:pt idx="632">
                  <c:v>-0.2294339</c:v>
                </c:pt>
                <c:pt idx="633">
                  <c:v>-0.1478343</c:v>
                </c:pt>
                <c:pt idx="634">
                  <c:v>-0.1117797</c:v>
                </c:pt>
                <c:pt idx="635">
                  <c:v>-9.6378169999999999E-2</c:v>
                </c:pt>
                <c:pt idx="636">
                  <c:v>-8.7924719999999998E-2</c:v>
                </c:pt>
                <c:pt idx="637">
                  <c:v>-8.2934049999999995E-2</c:v>
                </c:pt>
                <c:pt idx="638">
                  <c:v>-8.0169779999999996E-2</c:v>
                </c:pt>
                <c:pt idx="639">
                  <c:v>-8.8141800000000006E-2</c:v>
                </c:pt>
                <c:pt idx="640">
                  <c:v>-0.1193052</c:v>
                </c:pt>
                <c:pt idx="641">
                  <c:v>-0.22990849999999999</c:v>
                </c:pt>
                <c:pt idx="642">
                  <c:v>-1.255109</c:v>
                </c:pt>
                <c:pt idx="643">
                  <c:v>-0.20212469999999999</c:v>
                </c:pt>
                <c:pt idx="644">
                  <c:v>-5.371749E-2</c:v>
                </c:pt>
                <c:pt idx="645">
                  <c:v>-8.3590919999999999E-2</c:v>
                </c:pt>
                <c:pt idx="646">
                  <c:v>-5.4634729999999999E-2</c:v>
                </c:pt>
                <c:pt idx="647">
                  <c:v>-2.9365269999999999E-2</c:v>
                </c:pt>
                <c:pt idx="648">
                  <c:v>-3.096163E-2</c:v>
                </c:pt>
                <c:pt idx="649">
                  <c:v>-3.17056E-2</c:v>
                </c:pt>
                <c:pt idx="650">
                  <c:v>-3.5953939999999997E-2</c:v>
                </c:pt>
                <c:pt idx="651">
                  <c:v>-4.5021199999999997E-2</c:v>
                </c:pt>
                <c:pt idx="652">
                  <c:v>-6.1646230000000003E-2</c:v>
                </c:pt>
                <c:pt idx="653">
                  <c:v>-8.3978979999999995E-2</c:v>
                </c:pt>
                <c:pt idx="654">
                  <c:v>-0.120363</c:v>
                </c:pt>
                <c:pt idx="655">
                  <c:v>-0.18835740000000001</c:v>
                </c:pt>
                <c:pt idx="656">
                  <c:v>-0.36130240000000002</c:v>
                </c:pt>
                <c:pt idx="657">
                  <c:v>-1.0084360000000001</c:v>
                </c:pt>
                <c:pt idx="658">
                  <c:v>-6.8482770000000004</c:v>
                </c:pt>
                <c:pt idx="659">
                  <c:v>-2.4221919999999999</c:v>
                </c:pt>
                <c:pt idx="660">
                  <c:v>-0.54015179999999996</c:v>
                </c:pt>
                <c:pt idx="661">
                  <c:v>-0.2110254</c:v>
                </c:pt>
                <c:pt idx="662">
                  <c:v>-9.4758129999999996E-2</c:v>
                </c:pt>
                <c:pt idx="663">
                  <c:v>-0.1112708</c:v>
                </c:pt>
                <c:pt idx="664">
                  <c:v>-4.4810670000000004</c:v>
                </c:pt>
                <c:pt idx="665">
                  <c:v>-0.58321000000000001</c:v>
                </c:pt>
                <c:pt idx="666">
                  <c:v>-0.44254909999999997</c:v>
                </c:pt>
                <c:pt idx="667">
                  <c:v>-1.964156</c:v>
                </c:pt>
                <c:pt idx="668">
                  <c:v>-3.3725510000000001</c:v>
                </c:pt>
                <c:pt idx="669">
                  <c:v>-0.57599880000000003</c:v>
                </c:pt>
                <c:pt idx="670">
                  <c:v>-0.27785110000000002</c:v>
                </c:pt>
                <c:pt idx="671">
                  <c:v>-0.1953347</c:v>
                </c:pt>
                <c:pt idx="672">
                  <c:v>-0.17346010000000001</c:v>
                </c:pt>
                <c:pt idx="673">
                  <c:v>-0.34877249999999999</c:v>
                </c:pt>
                <c:pt idx="674">
                  <c:v>-0.25800129999999999</c:v>
                </c:pt>
                <c:pt idx="675">
                  <c:v>-0.18374770000000001</c:v>
                </c:pt>
                <c:pt idx="676">
                  <c:v>-0.19874420000000001</c:v>
                </c:pt>
                <c:pt idx="677">
                  <c:v>-0.2354329</c:v>
                </c:pt>
                <c:pt idx="678">
                  <c:v>-0.32836179999999998</c:v>
                </c:pt>
                <c:pt idx="679">
                  <c:v>-0.60642640000000003</c:v>
                </c:pt>
                <c:pt idx="680">
                  <c:v>-1.5570459999999999</c:v>
                </c:pt>
                <c:pt idx="681">
                  <c:v>-8.3866150000000008</c:v>
                </c:pt>
                <c:pt idx="682">
                  <c:v>-3.4418730000000002</c:v>
                </c:pt>
                <c:pt idx="683">
                  <c:v>-0.6938396</c:v>
                </c:pt>
                <c:pt idx="684">
                  <c:v>-0.24326900000000001</c:v>
                </c:pt>
                <c:pt idx="685">
                  <c:v>-0.11976050000000001</c:v>
                </c:pt>
                <c:pt idx="686">
                  <c:v>-6.9536760000000003E-2</c:v>
                </c:pt>
                <c:pt idx="687">
                  <c:v>-4.3676739999999999E-2</c:v>
                </c:pt>
                <c:pt idx="688">
                  <c:v>-3.4987070000000002E-2</c:v>
                </c:pt>
                <c:pt idx="689">
                  <c:v>-5.3761870000000003E-2</c:v>
                </c:pt>
                <c:pt idx="690">
                  <c:v>-0.1212058</c:v>
                </c:pt>
                <c:pt idx="691">
                  <c:v>-0.3639559</c:v>
                </c:pt>
                <c:pt idx="692">
                  <c:v>-2.4197489999999999</c:v>
                </c:pt>
                <c:pt idx="693">
                  <c:v>-5.124492</c:v>
                </c:pt>
                <c:pt idx="694">
                  <c:v>-1.021055</c:v>
                </c:pt>
                <c:pt idx="695">
                  <c:v>-0.62702769999999997</c:v>
                </c:pt>
                <c:pt idx="696">
                  <c:v>-0.60665800000000003</c:v>
                </c:pt>
                <c:pt idx="697">
                  <c:v>-0.76321070000000002</c:v>
                </c:pt>
                <c:pt idx="698">
                  <c:v>-1.3073060000000001</c:v>
                </c:pt>
                <c:pt idx="699">
                  <c:v>-1.757533</c:v>
                </c:pt>
                <c:pt idx="700">
                  <c:v>-0.94385680000000005</c:v>
                </c:pt>
                <c:pt idx="701">
                  <c:v>-0.56448909999999997</c:v>
                </c:pt>
                <c:pt idx="702">
                  <c:v>-0.491647</c:v>
                </c:pt>
                <c:pt idx="703">
                  <c:v>-0.54192280000000004</c:v>
                </c:pt>
                <c:pt idx="704">
                  <c:v>-0.7175146</c:v>
                </c:pt>
                <c:pt idx="705">
                  <c:v>-0.88372070000000003</c:v>
                </c:pt>
                <c:pt idx="706">
                  <c:v>-0.93908329999999995</c:v>
                </c:pt>
                <c:pt idx="707">
                  <c:v>-0.87906119999999999</c:v>
                </c:pt>
                <c:pt idx="708">
                  <c:v>-0.60264059999999997</c:v>
                </c:pt>
                <c:pt idx="709">
                  <c:v>-0.36570380000000002</c:v>
                </c:pt>
                <c:pt idx="710">
                  <c:v>-0.3471689</c:v>
                </c:pt>
                <c:pt idx="711">
                  <c:v>-0.37035180000000001</c:v>
                </c:pt>
                <c:pt idx="712">
                  <c:v>-0.37445620000000002</c:v>
                </c:pt>
                <c:pt idx="713">
                  <c:v>-0.37893979999999999</c:v>
                </c:pt>
                <c:pt idx="714">
                  <c:v>-0.37404310000000002</c:v>
                </c:pt>
                <c:pt idx="715">
                  <c:v>-0.33532220000000001</c:v>
                </c:pt>
                <c:pt idx="716">
                  <c:v>-0.31076949999999998</c:v>
                </c:pt>
                <c:pt idx="717">
                  <c:v>-0.62875309999999995</c:v>
                </c:pt>
                <c:pt idx="718">
                  <c:v>-0.94785640000000004</c:v>
                </c:pt>
                <c:pt idx="719">
                  <c:v>-1.149742</c:v>
                </c:pt>
                <c:pt idx="720">
                  <c:v>-5.2951889999999997</c:v>
                </c:pt>
                <c:pt idx="721">
                  <c:v>-0.96356249999999999</c:v>
                </c:pt>
                <c:pt idx="722">
                  <c:v>-0.41490280000000002</c:v>
                </c:pt>
                <c:pt idx="723">
                  <c:v>-0.35133940000000002</c:v>
                </c:pt>
                <c:pt idx="724">
                  <c:v>-1.145689</c:v>
                </c:pt>
                <c:pt idx="725">
                  <c:v>-1.074241</c:v>
                </c:pt>
                <c:pt idx="726">
                  <c:v>-1.0768150000000001</c:v>
                </c:pt>
                <c:pt idx="727">
                  <c:v>-1.4480010000000001</c:v>
                </c:pt>
                <c:pt idx="728">
                  <c:v>-2.2636810000000001</c:v>
                </c:pt>
                <c:pt idx="729">
                  <c:v>-4.9328139999999996</c:v>
                </c:pt>
                <c:pt idx="730">
                  <c:v>-6.809507</c:v>
                </c:pt>
                <c:pt idx="731">
                  <c:v>-0.29460009999999998</c:v>
                </c:pt>
                <c:pt idx="732">
                  <c:v>-0.59751639999999995</c:v>
                </c:pt>
                <c:pt idx="733">
                  <c:v>-0.52390490000000001</c:v>
                </c:pt>
                <c:pt idx="734">
                  <c:v>-6.2814770000000006E-2</c:v>
                </c:pt>
                <c:pt idx="735">
                  <c:v>-0.3830324</c:v>
                </c:pt>
                <c:pt idx="736">
                  <c:v>-1.08595</c:v>
                </c:pt>
                <c:pt idx="737">
                  <c:v>-2.3419439999999998</c:v>
                </c:pt>
                <c:pt idx="738">
                  <c:v>-4.5400489999999998</c:v>
                </c:pt>
                <c:pt idx="739">
                  <c:v>-8.500197</c:v>
                </c:pt>
                <c:pt idx="740">
                  <c:v>-17.173259999999999</c:v>
                </c:pt>
                <c:pt idx="741">
                  <c:v>-20.26003</c:v>
                </c:pt>
                <c:pt idx="742">
                  <c:v>-11.75328</c:v>
                </c:pt>
                <c:pt idx="743">
                  <c:v>-8.8019560000000006</c:v>
                </c:pt>
                <c:pt idx="744">
                  <c:v>-7.9268010000000002</c:v>
                </c:pt>
                <c:pt idx="745">
                  <c:v>-8.3826330000000002</c:v>
                </c:pt>
                <c:pt idx="746">
                  <c:v>-5.0519790000000002</c:v>
                </c:pt>
                <c:pt idx="747">
                  <c:v>-3.3948649999999998</c:v>
                </c:pt>
                <c:pt idx="748">
                  <c:v>-3.06358</c:v>
                </c:pt>
                <c:pt idx="749">
                  <c:v>-2.6531760000000002</c:v>
                </c:pt>
                <c:pt idx="750">
                  <c:v>-2.367791</c:v>
                </c:pt>
                <c:pt idx="751">
                  <c:v>-2.2047500000000002</c:v>
                </c:pt>
                <c:pt idx="752">
                  <c:v>-2.195929</c:v>
                </c:pt>
                <c:pt idx="753">
                  <c:v>-2.355073</c:v>
                </c:pt>
                <c:pt idx="754">
                  <c:v>-2.6446710000000002</c:v>
                </c:pt>
                <c:pt idx="755">
                  <c:v>-3.0711529999999998</c:v>
                </c:pt>
                <c:pt idx="756">
                  <c:v>-3.8111299999999999</c:v>
                </c:pt>
                <c:pt idx="757">
                  <c:v>-5.150671</c:v>
                </c:pt>
                <c:pt idx="758">
                  <c:v>-7.0537400000000003</c:v>
                </c:pt>
                <c:pt idx="759">
                  <c:v>-7.187195</c:v>
                </c:pt>
                <c:pt idx="760">
                  <c:v>-2.4834580000000002</c:v>
                </c:pt>
                <c:pt idx="761">
                  <c:v>-2.8214790000000001</c:v>
                </c:pt>
                <c:pt idx="762">
                  <c:v>-2.9031030000000002</c:v>
                </c:pt>
                <c:pt idx="763">
                  <c:v>-1.793339</c:v>
                </c:pt>
                <c:pt idx="764">
                  <c:v>-1.4319869999999999</c:v>
                </c:pt>
                <c:pt idx="765">
                  <c:v>-2.0636730000000001</c:v>
                </c:pt>
                <c:pt idx="766">
                  <c:v>-7.7272259999999999</c:v>
                </c:pt>
                <c:pt idx="767">
                  <c:v>-6.138522</c:v>
                </c:pt>
                <c:pt idx="768">
                  <c:v>-1.503668</c:v>
                </c:pt>
                <c:pt idx="769">
                  <c:v>-0.64546870000000001</c:v>
                </c:pt>
                <c:pt idx="770">
                  <c:v>-0.37715850000000001</c:v>
                </c:pt>
                <c:pt idx="771">
                  <c:v>-0.40455200000000002</c:v>
                </c:pt>
                <c:pt idx="772">
                  <c:v>-0.55982010000000004</c:v>
                </c:pt>
                <c:pt idx="773">
                  <c:v>4.8793759999999999E-2</c:v>
                </c:pt>
                <c:pt idx="774">
                  <c:v>7.5201779999999996E-2</c:v>
                </c:pt>
                <c:pt idx="775">
                  <c:v>7.6072299999999995E-2</c:v>
                </c:pt>
                <c:pt idx="776">
                  <c:v>6.6804279999999994E-2</c:v>
                </c:pt>
                <c:pt idx="777">
                  <c:v>5.3252609999999999E-2</c:v>
                </c:pt>
                <c:pt idx="778">
                  <c:v>2.2079270000000002E-2</c:v>
                </c:pt>
                <c:pt idx="779">
                  <c:v>-5.5066209999999997E-2</c:v>
                </c:pt>
                <c:pt idx="780">
                  <c:v>-0.26075880000000001</c:v>
                </c:pt>
                <c:pt idx="781">
                  <c:v>-1.2026749999999999</c:v>
                </c:pt>
                <c:pt idx="782">
                  <c:v>-8.2805800000000005</c:v>
                </c:pt>
                <c:pt idx="783">
                  <c:v>-0.18929760000000001</c:v>
                </c:pt>
                <c:pt idx="784">
                  <c:v>-4.6120370000000001E-2</c:v>
                </c:pt>
                <c:pt idx="785">
                  <c:v>-0.26667099999999999</c:v>
                </c:pt>
                <c:pt idx="786">
                  <c:v>-0.9498801</c:v>
                </c:pt>
                <c:pt idx="787">
                  <c:v>-3.426294</c:v>
                </c:pt>
                <c:pt idx="788">
                  <c:v>-19.526340000000001</c:v>
                </c:pt>
                <c:pt idx="789">
                  <c:v>-7.7171890000000003</c:v>
                </c:pt>
                <c:pt idx="790">
                  <c:v>-2.8622420000000002</c:v>
                </c:pt>
                <c:pt idx="791">
                  <c:v>-1.3495509999999999</c:v>
                </c:pt>
                <c:pt idx="792">
                  <c:v>-0.6860231</c:v>
                </c:pt>
                <c:pt idx="793">
                  <c:v>-0.32529629999999998</c:v>
                </c:pt>
                <c:pt idx="794">
                  <c:v>-0.36693350000000002</c:v>
                </c:pt>
                <c:pt idx="795">
                  <c:v>-7.6883270000000001</c:v>
                </c:pt>
                <c:pt idx="796">
                  <c:v>-2.2370939999999999</c:v>
                </c:pt>
                <c:pt idx="797">
                  <c:v>-1.2938069999999999</c:v>
                </c:pt>
                <c:pt idx="798">
                  <c:v>-1.049293</c:v>
                </c:pt>
                <c:pt idx="799">
                  <c:v>-1.027015</c:v>
                </c:pt>
                <c:pt idx="800">
                  <c:v>-1.1418919999999999</c:v>
                </c:pt>
              </c:numCache>
            </c:numRef>
          </c:yVal>
          <c:smooth val="1"/>
          <c:extLst>
            <c:ext xmlns:c16="http://schemas.microsoft.com/office/drawing/2014/chart" uri="{C3380CC4-5D6E-409C-BE32-E72D297353CC}">
              <c16:uniqueId val="{00000000-B971-438D-88FB-96E62CCC76F3}"/>
            </c:ext>
          </c:extLst>
        </c:ser>
        <c:ser>
          <c:idx val="1"/>
          <c:order val="1"/>
          <c:tx>
            <c:v>SNA5000X</c:v>
          </c:tx>
          <c:spPr>
            <a:ln w="19050" cap="rnd">
              <a:solidFill>
                <a:schemeClr val="accent2"/>
              </a:solidFill>
              <a:round/>
            </a:ln>
            <a:effectLst/>
          </c:spPr>
          <c:marker>
            <c:symbol val="none"/>
          </c:marker>
          <c:xVal>
            <c:numRef>
              <c:f>'腔体滤波器-S11回损'!$D$4:$D$606</c:f>
              <c:numCache>
                <c:formatCode>General</c:formatCode>
                <c:ptCount val="603"/>
                <c:pt idx="0">
                  <c:v>9000</c:v>
                </c:pt>
                <c:pt idx="1">
                  <c:v>9508955</c:v>
                </c:pt>
                <c:pt idx="2">
                  <c:v>19008910</c:v>
                </c:pt>
                <c:pt idx="3">
                  <c:v>28508865</c:v>
                </c:pt>
                <c:pt idx="4">
                  <c:v>38008820</c:v>
                </c:pt>
                <c:pt idx="5">
                  <c:v>47508775</c:v>
                </c:pt>
                <c:pt idx="6">
                  <c:v>57008730</c:v>
                </c:pt>
                <c:pt idx="7">
                  <c:v>66508685</c:v>
                </c:pt>
                <c:pt idx="8">
                  <c:v>76008640</c:v>
                </c:pt>
                <c:pt idx="9">
                  <c:v>85508595</c:v>
                </c:pt>
                <c:pt idx="10">
                  <c:v>95008550</c:v>
                </c:pt>
                <c:pt idx="11">
                  <c:v>104508505</c:v>
                </c:pt>
                <c:pt idx="12">
                  <c:v>114008460</c:v>
                </c:pt>
                <c:pt idx="13">
                  <c:v>123508415</c:v>
                </c:pt>
                <c:pt idx="14">
                  <c:v>133008370</c:v>
                </c:pt>
                <c:pt idx="15">
                  <c:v>142508325</c:v>
                </c:pt>
                <c:pt idx="16">
                  <c:v>152008280</c:v>
                </c:pt>
                <c:pt idx="17">
                  <c:v>161508235</c:v>
                </c:pt>
                <c:pt idx="18">
                  <c:v>171008190</c:v>
                </c:pt>
                <c:pt idx="19">
                  <c:v>180508145</c:v>
                </c:pt>
                <c:pt idx="20">
                  <c:v>190008100</c:v>
                </c:pt>
                <c:pt idx="21">
                  <c:v>199508055</c:v>
                </c:pt>
                <c:pt idx="22">
                  <c:v>209008010</c:v>
                </c:pt>
                <c:pt idx="23">
                  <c:v>218507965</c:v>
                </c:pt>
                <c:pt idx="24">
                  <c:v>228007920</c:v>
                </c:pt>
                <c:pt idx="25">
                  <c:v>237507875</c:v>
                </c:pt>
                <c:pt idx="26">
                  <c:v>247007830</c:v>
                </c:pt>
                <c:pt idx="27">
                  <c:v>256507785</c:v>
                </c:pt>
                <c:pt idx="28">
                  <c:v>266007740</c:v>
                </c:pt>
                <c:pt idx="29">
                  <c:v>275507695</c:v>
                </c:pt>
                <c:pt idx="30">
                  <c:v>285007650</c:v>
                </c:pt>
                <c:pt idx="31">
                  <c:v>294507605</c:v>
                </c:pt>
                <c:pt idx="32">
                  <c:v>304007560</c:v>
                </c:pt>
                <c:pt idx="33">
                  <c:v>313507515</c:v>
                </c:pt>
                <c:pt idx="34">
                  <c:v>323007470</c:v>
                </c:pt>
                <c:pt idx="35">
                  <c:v>332507425</c:v>
                </c:pt>
                <c:pt idx="36">
                  <c:v>342007380</c:v>
                </c:pt>
                <c:pt idx="37">
                  <c:v>351507335</c:v>
                </c:pt>
                <c:pt idx="38">
                  <c:v>361007290</c:v>
                </c:pt>
                <c:pt idx="39">
                  <c:v>370507245</c:v>
                </c:pt>
                <c:pt idx="40">
                  <c:v>380007200</c:v>
                </c:pt>
                <c:pt idx="41">
                  <c:v>389507155</c:v>
                </c:pt>
                <c:pt idx="42">
                  <c:v>399007110</c:v>
                </c:pt>
                <c:pt idx="43">
                  <c:v>408507065</c:v>
                </c:pt>
                <c:pt idx="44">
                  <c:v>418007020</c:v>
                </c:pt>
                <c:pt idx="45">
                  <c:v>427506975</c:v>
                </c:pt>
                <c:pt idx="46">
                  <c:v>437006930</c:v>
                </c:pt>
                <c:pt idx="47">
                  <c:v>446506885</c:v>
                </c:pt>
                <c:pt idx="48">
                  <c:v>456006840</c:v>
                </c:pt>
                <c:pt idx="49">
                  <c:v>465506795</c:v>
                </c:pt>
                <c:pt idx="50">
                  <c:v>475006750</c:v>
                </c:pt>
                <c:pt idx="51">
                  <c:v>484506705</c:v>
                </c:pt>
                <c:pt idx="52">
                  <c:v>494006660</c:v>
                </c:pt>
                <c:pt idx="53">
                  <c:v>503506615</c:v>
                </c:pt>
                <c:pt idx="54">
                  <c:v>513006570</c:v>
                </c:pt>
                <c:pt idx="55">
                  <c:v>522506525</c:v>
                </c:pt>
                <c:pt idx="56">
                  <c:v>532006480</c:v>
                </c:pt>
                <c:pt idx="57">
                  <c:v>541506435</c:v>
                </c:pt>
                <c:pt idx="58">
                  <c:v>551006390</c:v>
                </c:pt>
                <c:pt idx="59">
                  <c:v>560506345</c:v>
                </c:pt>
                <c:pt idx="60">
                  <c:v>570006300</c:v>
                </c:pt>
                <c:pt idx="61">
                  <c:v>579506255</c:v>
                </c:pt>
                <c:pt idx="62">
                  <c:v>589006210</c:v>
                </c:pt>
                <c:pt idx="63">
                  <c:v>598506165</c:v>
                </c:pt>
                <c:pt idx="64">
                  <c:v>608006120</c:v>
                </c:pt>
                <c:pt idx="65">
                  <c:v>617506075</c:v>
                </c:pt>
                <c:pt idx="66">
                  <c:v>627006030</c:v>
                </c:pt>
                <c:pt idx="67">
                  <c:v>636505985</c:v>
                </c:pt>
                <c:pt idx="68">
                  <c:v>646005940</c:v>
                </c:pt>
                <c:pt idx="69">
                  <c:v>655505895</c:v>
                </c:pt>
                <c:pt idx="70">
                  <c:v>665005850</c:v>
                </c:pt>
                <c:pt idx="71">
                  <c:v>674505805</c:v>
                </c:pt>
                <c:pt idx="72">
                  <c:v>684005760</c:v>
                </c:pt>
                <c:pt idx="73">
                  <c:v>693505715</c:v>
                </c:pt>
                <c:pt idx="74">
                  <c:v>703005670</c:v>
                </c:pt>
                <c:pt idx="75">
                  <c:v>712505625</c:v>
                </c:pt>
                <c:pt idx="76">
                  <c:v>722005580</c:v>
                </c:pt>
                <c:pt idx="77">
                  <c:v>731505535</c:v>
                </c:pt>
                <c:pt idx="78">
                  <c:v>741005490</c:v>
                </c:pt>
                <c:pt idx="79">
                  <c:v>750505445</c:v>
                </c:pt>
                <c:pt idx="80">
                  <c:v>760005400</c:v>
                </c:pt>
                <c:pt idx="81">
                  <c:v>769505355</c:v>
                </c:pt>
                <c:pt idx="82">
                  <c:v>779005310</c:v>
                </c:pt>
                <c:pt idx="83">
                  <c:v>788505265</c:v>
                </c:pt>
                <c:pt idx="84">
                  <c:v>798005220</c:v>
                </c:pt>
                <c:pt idx="85">
                  <c:v>807505175</c:v>
                </c:pt>
                <c:pt idx="86">
                  <c:v>817005130</c:v>
                </c:pt>
                <c:pt idx="87">
                  <c:v>826505085</c:v>
                </c:pt>
                <c:pt idx="88">
                  <c:v>836005040</c:v>
                </c:pt>
                <c:pt idx="89">
                  <c:v>845504995</c:v>
                </c:pt>
                <c:pt idx="90">
                  <c:v>855004950</c:v>
                </c:pt>
                <c:pt idx="91">
                  <c:v>864504905</c:v>
                </c:pt>
                <c:pt idx="92">
                  <c:v>874004860</c:v>
                </c:pt>
                <c:pt idx="93">
                  <c:v>883504815</c:v>
                </c:pt>
                <c:pt idx="94">
                  <c:v>893004770</c:v>
                </c:pt>
                <c:pt idx="95">
                  <c:v>902504725</c:v>
                </c:pt>
                <c:pt idx="96">
                  <c:v>912004680</c:v>
                </c:pt>
                <c:pt idx="97">
                  <c:v>921504635</c:v>
                </c:pt>
                <c:pt idx="98">
                  <c:v>931004590</c:v>
                </c:pt>
                <c:pt idx="99">
                  <c:v>940504545</c:v>
                </c:pt>
                <c:pt idx="100">
                  <c:v>950004500</c:v>
                </c:pt>
                <c:pt idx="101">
                  <c:v>959504455</c:v>
                </c:pt>
                <c:pt idx="102">
                  <c:v>969004410</c:v>
                </c:pt>
                <c:pt idx="103">
                  <c:v>978504365</c:v>
                </c:pt>
                <c:pt idx="104">
                  <c:v>988004320</c:v>
                </c:pt>
                <c:pt idx="105">
                  <c:v>997504275</c:v>
                </c:pt>
                <c:pt idx="106">
                  <c:v>1007004230</c:v>
                </c:pt>
                <c:pt idx="107">
                  <c:v>1016504185</c:v>
                </c:pt>
                <c:pt idx="108">
                  <c:v>1026004140</c:v>
                </c:pt>
                <c:pt idx="109">
                  <c:v>1035504095</c:v>
                </c:pt>
                <c:pt idx="110">
                  <c:v>1045004050</c:v>
                </c:pt>
                <c:pt idx="111">
                  <c:v>1054504005</c:v>
                </c:pt>
                <c:pt idx="112">
                  <c:v>1064003960</c:v>
                </c:pt>
                <c:pt idx="113">
                  <c:v>1073503915</c:v>
                </c:pt>
                <c:pt idx="114">
                  <c:v>1083003870</c:v>
                </c:pt>
                <c:pt idx="115">
                  <c:v>1092503825</c:v>
                </c:pt>
                <c:pt idx="116">
                  <c:v>1102003780</c:v>
                </c:pt>
                <c:pt idx="117">
                  <c:v>1111503735</c:v>
                </c:pt>
                <c:pt idx="118">
                  <c:v>1121003690</c:v>
                </c:pt>
                <c:pt idx="119">
                  <c:v>1130503645</c:v>
                </c:pt>
                <c:pt idx="120">
                  <c:v>1140003600</c:v>
                </c:pt>
                <c:pt idx="121">
                  <c:v>1149503555</c:v>
                </c:pt>
                <c:pt idx="122">
                  <c:v>1159003510</c:v>
                </c:pt>
                <c:pt idx="123">
                  <c:v>1168503465</c:v>
                </c:pt>
                <c:pt idx="124">
                  <c:v>1178003420</c:v>
                </c:pt>
                <c:pt idx="125">
                  <c:v>1187503375</c:v>
                </c:pt>
                <c:pt idx="126">
                  <c:v>1197003330</c:v>
                </c:pt>
                <c:pt idx="127">
                  <c:v>1206503285</c:v>
                </c:pt>
                <c:pt idx="128">
                  <c:v>1216003240</c:v>
                </c:pt>
                <c:pt idx="129">
                  <c:v>1225503195</c:v>
                </c:pt>
                <c:pt idx="130">
                  <c:v>1235003150</c:v>
                </c:pt>
                <c:pt idx="131">
                  <c:v>1244503105</c:v>
                </c:pt>
                <c:pt idx="132">
                  <c:v>1254003060</c:v>
                </c:pt>
                <c:pt idx="133">
                  <c:v>1263503015</c:v>
                </c:pt>
                <c:pt idx="134">
                  <c:v>1273002970</c:v>
                </c:pt>
                <c:pt idx="135">
                  <c:v>1282502925</c:v>
                </c:pt>
                <c:pt idx="136">
                  <c:v>1292002880</c:v>
                </c:pt>
                <c:pt idx="137">
                  <c:v>1301502835</c:v>
                </c:pt>
                <c:pt idx="138">
                  <c:v>1311002790</c:v>
                </c:pt>
                <c:pt idx="139">
                  <c:v>1320502745</c:v>
                </c:pt>
                <c:pt idx="140">
                  <c:v>1330002700</c:v>
                </c:pt>
                <c:pt idx="141">
                  <c:v>1339502655</c:v>
                </c:pt>
                <c:pt idx="142">
                  <c:v>1349002610</c:v>
                </c:pt>
                <c:pt idx="143">
                  <c:v>1358502565</c:v>
                </c:pt>
                <c:pt idx="144">
                  <c:v>1368002520</c:v>
                </c:pt>
                <c:pt idx="145">
                  <c:v>1377502475</c:v>
                </c:pt>
                <c:pt idx="146">
                  <c:v>1387002430</c:v>
                </c:pt>
                <c:pt idx="147">
                  <c:v>1396502385</c:v>
                </c:pt>
                <c:pt idx="148">
                  <c:v>1406002340</c:v>
                </c:pt>
                <c:pt idx="149">
                  <c:v>1415502295</c:v>
                </c:pt>
                <c:pt idx="150">
                  <c:v>1425002250</c:v>
                </c:pt>
                <c:pt idx="151">
                  <c:v>1434502205</c:v>
                </c:pt>
                <c:pt idx="152">
                  <c:v>1444002160</c:v>
                </c:pt>
                <c:pt idx="153">
                  <c:v>1453502115</c:v>
                </c:pt>
                <c:pt idx="154">
                  <c:v>1463002070</c:v>
                </c:pt>
                <c:pt idx="155">
                  <c:v>1472502025</c:v>
                </c:pt>
                <c:pt idx="156">
                  <c:v>1482001980</c:v>
                </c:pt>
                <c:pt idx="157">
                  <c:v>1491501935</c:v>
                </c:pt>
                <c:pt idx="158">
                  <c:v>1501001890</c:v>
                </c:pt>
                <c:pt idx="159">
                  <c:v>1510501845</c:v>
                </c:pt>
                <c:pt idx="160">
                  <c:v>1520001800</c:v>
                </c:pt>
                <c:pt idx="161">
                  <c:v>1529501755</c:v>
                </c:pt>
                <c:pt idx="162">
                  <c:v>1539001710</c:v>
                </c:pt>
                <c:pt idx="163">
                  <c:v>1548501665</c:v>
                </c:pt>
                <c:pt idx="164">
                  <c:v>1558001620</c:v>
                </c:pt>
                <c:pt idx="165">
                  <c:v>1567501575</c:v>
                </c:pt>
                <c:pt idx="166">
                  <c:v>1577001530</c:v>
                </c:pt>
                <c:pt idx="167">
                  <c:v>1586501485</c:v>
                </c:pt>
                <c:pt idx="168">
                  <c:v>1596001440</c:v>
                </c:pt>
                <c:pt idx="169">
                  <c:v>1605501395</c:v>
                </c:pt>
                <c:pt idx="170">
                  <c:v>1615001350</c:v>
                </c:pt>
                <c:pt idx="171">
                  <c:v>1624501305</c:v>
                </c:pt>
                <c:pt idx="172">
                  <c:v>1634001260</c:v>
                </c:pt>
                <c:pt idx="173">
                  <c:v>1643501215</c:v>
                </c:pt>
                <c:pt idx="174">
                  <c:v>1653001170</c:v>
                </c:pt>
                <c:pt idx="175">
                  <c:v>1662501125</c:v>
                </c:pt>
                <c:pt idx="176">
                  <c:v>1672001080</c:v>
                </c:pt>
                <c:pt idx="177">
                  <c:v>1681501035</c:v>
                </c:pt>
                <c:pt idx="178">
                  <c:v>1691000990</c:v>
                </c:pt>
                <c:pt idx="179">
                  <c:v>1700500945</c:v>
                </c:pt>
                <c:pt idx="180">
                  <c:v>1710000900</c:v>
                </c:pt>
                <c:pt idx="181">
                  <c:v>1719500855</c:v>
                </c:pt>
                <c:pt idx="182">
                  <c:v>1729000810</c:v>
                </c:pt>
                <c:pt idx="183">
                  <c:v>1738500765</c:v>
                </c:pt>
                <c:pt idx="184">
                  <c:v>1748000720</c:v>
                </c:pt>
                <c:pt idx="185">
                  <c:v>1757500675</c:v>
                </c:pt>
                <c:pt idx="186">
                  <c:v>1767000630</c:v>
                </c:pt>
                <c:pt idx="187">
                  <c:v>1776500585</c:v>
                </c:pt>
                <c:pt idx="188">
                  <c:v>1786000540</c:v>
                </c:pt>
                <c:pt idx="189">
                  <c:v>1795500495</c:v>
                </c:pt>
                <c:pt idx="190">
                  <c:v>1805000450</c:v>
                </c:pt>
                <c:pt idx="191">
                  <c:v>1814500405</c:v>
                </c:pt>
                <c:pt idx="192">
                  <c:v>1824000360</c:v>
                </c:pt>
                <c:pt idx="193">
                  <c:v>1833500315</c:v>
                </c:pt>
                <c:pt idx="194">
                  <c:v>1843000270</c:v>
                </c:pt>
                <c:pt idx="195">
                  <c:v>1852500225</c:v>
                </c:pt>
                <c:pt idx="196">
                  <c:v>1862000180</c:v>
                </c:pt>
                <c:pt idx="197">
                  <c:v>1871500135</c:v>
                </c:pt>
                <c:pt idx="198">
                  <c:v>1881000090</c:v>
                </c:pt>
                <c:pt idx="199">
                  <c:v>1890500045</c:v>
                </c:pt>
                <c:pt idx="200">
                  <c:v>1900000000</c:v>
                </c:pt>
                <c:pt idx="201">
                  <c:v>1900000000</c:v>
                </c:pt>
                <c:pt idx="202">
                  <c:v>1904500000</c:v>
                </c:pt>
                <c:pt idx="203">
                  <c:v>1909000000</c:v>
                </c:pt>
                <c:pt idx="204">
                  <c:v>1913500000</c:v>
                </c:pt>
                <c:pt idx="205">
                  <c:v>1918000000</c:v>
                </c:pt>
                <c:pt idx="206">
                  <c:v>1922500000</c:v>
                </c:pt>
                <c:pt idx="207">
                  <c:v>1927000000</c:v>
                </c:pt>
                <c:pt idx="208">
                  <c:v>1931500000</c:v>
                </c:pt>
                <c:pt idx="209">
                  <c:v>1936000000</c:v>
                </c:pt>
                <c:pt idx="210">
                  <c:v>1940500000</c:v>
                </c:pt>
                <c:pt idx="211">
                  <c:v>1945000000</c:v>
                </c:pt>
                <c:pt idx="212">
                  <c:v>1949500000</c:v>
                </c:pt>
                <c:pt idx="213">
                  <c:v>1954000000</c:v>
                </c:pt>
                <c:pt idx="214">
                  <c:v>1958500000</c:v>
                </c:pt>
                <c:pt idx="215">
                  <c:v>1963000000</c:v>
                </c:pt>
                <c:pt idx="216">
                  <c:v>1967500000</c:v>
                </c:pt>
                <c:pt idx="217">
                  <c:v>1972000000</c:v>
                </c:pt>
                <c:pt idx="218">
                  <c:v>1976500000</c:v>
                </c:pt>
                <c:pt idx="219">
                  <c:v>1981000000</c:v>
                </c:pt>
                <c:pt idx="220">
                  <c:v>1985500000</c:v>
                </c:pt>
                <c:pt idx="221">
                  <c:v>1990000000</c:v>
                </c:pt>
                <c:pt idx="222">
                  <c:v>1994500000</c:v>
                </c:pt>
                <c:pt idx="223">
                  <c:v>1999000000</c:v>
                </c:pt>
                <c:pt idx="224">
                  <c:v>2003500000</c:v>
                </c:pt>
                <c:pt idx="225">
                  <c:v>2008000000</c:v>
                </c:pt>
                <c:pt idx="226">
                  <c:v>2012500000</c:v>
                </c:pt>
                <c:pt idx="227">
                  <c:v>2017000000</c:v>
                </c:pt>
                <c:pt idx="228">
                  <c:v>2021500000</c:v>
                </c:pt>
                <c:pt idx="229">
                  <c:v>2026000000</c:v>
                </c:pt>
                <c:pt idx="230">
                  <c:v>2030500000</c:v>
                </c:pt>
                <c:pt idx="231">
                  <c:v>2035000000</c:v>
                </c:pt>
                <c:pt idx="232">
                  <c:v>2039500000</c:v>
                </c:pt>
                <c:pt idx="233">
                  <c:v>2044000000</c:v>
                </c:pt>
                <c:pt idx="234">
                  <c:v>2048500000</c:v>
                </c:pt>
                <c:pt idx="235">
                  <c:v>2053000000</c:v>
                </c:pt>
                <c:pt idx="236">
                  <c:v>2057500000</c:v>
                </c:pt>
                <c:pt idx="237">
                  <c:v>2062000000</c:v>
                </c:pt>
                <c:pt idx="238">
                  <c:v>2066500000</c:v>
                </c:pt>
                <c:pt idx="239">
                  <c:v>2071000000</c:v>
                </c:pt>
                <c:pt idx="240">
                  <c:v>2075500000</c:v>
                </c:pt>
                <c:pt idx="241">
                  <c:v>2080000000</c:v>
                </c:pt>
                <c:pt idx="242">
                  <c:v>2084500000</c:v>
                </c:pt>
                <c:pt idx="243">
                  <c:v>2089000000</c:v>
                </c:pt>
                <c:pt idx="244">
                  <c:v>2093500000</c:v>
                </c:pt>
                <c:pt idx="245">
                  <c:v>2098000000</c:v>
                </c:pt>
                <c:pt idx="246">
                  <c:v>2102500000</c:v>
                </c:pt>
                <c:pt idx="247">
                  <c:v>2107000000</c:v>
                </c:pt>
                <c:pt idx="248">
                  <c:v>2111500000</c:v>
                </c:pt>
                <c:pt idx="249">
                  <c:v>2116000000</c:v>
                </c:pt>
                <c:pt idx="250">
                  <c:v>2120500000</c:v>
                </c:pt>
                <c:pt idx="251">
                  <c:v>2125000000</c:v>
                </c:pt>
                <c:pt idx="252">
                  <c:v>2129500000</c:v>
                </c:pt>
                <c:pt idx="253">
                  <c:v>2134000000</c:v>
                </c:pt>
                <c:pt idx="254">
                  <c:v>2138500000</c:v>
                </c:pt>
                <c:pt idx="255">
                  <c:v>2143000000</c:v>
                </c:pt>
                <c:pt idx="256">
                  <c:v>2147500000</c:v>
                </c:pt>
                <c:pt idx="257">
                  <c:v>2152000000</c:v>
                </c:pt>
                <c:pt idx="258">
                  <c:v>2156500000</c:v>
                </c:pt>
                <c:pt idx="259">
                  <c:v>2161000000</c:v>
                </c:pt>
                <c:pt idx="260">
                  <c:v>2165500000</c:v>
                </c:pt>
                <c:pt idx="261">
                  <c:v>2170000000</c:v>
                </c:pt>
                <c:pt idx="262">
                  <c:v>2174500000</c:v>
                </c:pt>
                <c:pt idx="263">
                  <c:v>2179000000</c:v>
                </c:pt>
                <c:pt idx="264">
                  <c:v>2183500000</c:v>
                </c:pt>
                <c:pt idx="265">
                  <c:v>2188000000</c:v>
                </c:pt>
                <c:pt idx="266">
                  <c:v>2192500000</c:v>
                </c:pt>
                <c:pt idx="267">
                  <c:v>2197000000</c:v>
                </c:pt>
                <c:pt idx="268">
                  <c:v>2201500000</c:v>
                </c:pt>
                <c:pt idx="269">
                  <c:v>2206000000</c:v>
                </c:pt>
                <c:pt idx="270">
                  <c:v>2210500000</c:v>
                </c:pt>
                <c:pt idx="271">
                  <c:v>2215000000</c:v>
                </c:pt>
                <c:pt idx="272">
                  <c:v>2219500000</c:v>
                </c:pt>
                <c:pt idx="273">
                  <c:v>2224000000</c:v>
                </c:pt>
                <c:pt idx="274">
                  <c:v>2228500000</c:v>
                </c:pt>
                <c:pt idx="275">
                  <c:v>2233000000</c:v>
                </c:pt>
                <c:pt idx="276">
                  <c:v>2237500000</c:v>
                </c:pt>
                <c:pt idx="277">
                  <c:v>2242000000</c:v>
                </c:pt>
                <c:pt idx="278">
                  <c:v>2246500000</c:v>
                </c:pt>
                <c:pt idx="279">
                  <c:v>2251000000</c:v>
                </c:pt>
                <c:pt idx="280">
                  <c:v>2255500000</c:v>
                </c:pt>
                <c:pt idx="281">
                  <c:v>2260000000</c:v>
                </c:pt>
                <c:pt idx="282">
                  <c:v>2264500000</c:v>
                </c:pt>
                <c:pt idx="283">
                  <c:v>2269000000</c:v>
                </c:pt>
                <c:pt idx="284">
                  <c:v>2273500000</c:v>
                </c:pt>
                <c:pt idx="285">
                  <c:v>2278000000</c:v>
                </c:pt>
                <c:pt idx="286">
                  <c:v>2282500000</c:v>
                </c:pt>
                <c:pt idx="287">
                  <c:v>2287000000</c:v>
                </c:pt>
                <c:pt idx="288">
                  <c:v>2291500000</c:v>
                </c:pt>
                <c:pt idx="289">
                  <c:v>2296000000</c:v>
                </c:pt>
                <c:pt idx="290">
                  <c:v>2300500000</c:v>
                </c:pt>
                <c:pt idx="291">
                  <c:v>2305000000</c:v>
                </c:pt>
                <c:pt idx="292">
                  <c:v>2309500000</c:v>
                </c:pt>
                <c:pt idx="293">
                  <c:v>2314000000</c:v>
                </c:pt>
                <c:pt idx="294">
                  <c:v>2318500000</c:v>
                </c:pt>
                <c:pt idx="295">
                  <c:v>2323000000</c:v>
                </c:pt>
                <c:pt idx="296">
                  <c:v>2327500000</c:v>
                </c:pt>
                <c:pt idx="297">
                  <c:v>2332000000</c:v>
                </c:pt>
                <c:pt idx="298">
                  <c:v>2336500000</c:v>
                </c:pt>
                <c:pt idx="299">
                  <c:v>2341000000</c:v>
                </c:pt>
                <c:pt idx="300">
                  <c:v>2345500000</c:v>
                </c:pt>
                <c:pt idx="301">
                  <c:v>2350000000</c:v>
                </c:pt>
                <c:pt idx="302">
                  <c:v>2354500000</c:v>
                </c:pt>
                <c:pt idx="303">
                  <c:v>2359000000</c:v>
                </c:pt>
                <c:pt idx="304">
                  <c:v>2363500000</c:v>
                </c:pt>
                <c:pt idx="305">
                  <c:v>2368000000</c:v>
                </c:pt>
                <c:pt idx="306">
                  <c:v>2372500000</c:v>
                </c:pt>
                <c:pt idx="307">
                  <c:v>2377000000</c:v>
                </c:pt>
                <c:pt idx="308">
                  <c:v>2381500000</c:v>
                </c:pt>
                <c:pt idx="309">
                  <c:v>2386000000</c:v>
                </c:pt>
                <c:pt idx="310">
                  <c:v>2390500000</c:v>
                </c:pt>
                <c:pt idx="311">
                  <c:v>2395000000</c:v>
                </c:pt>
                <c:pt idx="312">
                  <c:v>2399500000</c:v>
                </c:pt>
                <c:pt idx="313">
                  <c:v>2404000000</c:v>
                </c:pt>
                <c:pt idx="314">
                  <c:v>2408500000</c:v>
                </c:pt>
                <c:pt idx="315">
                  <c:v>2413000000</c:v>
                </c:pt>
                <c:pt idx="316">
                  <c:v>2417500000</c:v>
                </c:pt>
                <c:pt idx="317">
                  <c:v>2422000000</c:v>
                </c:pt>
                <c:pt idx="318">
                  <c:v>2426500000</c:v>
                </c:pt>
                <c:pt idx="319">
                  <c:v>2431000000</c:v>
                </c:pt>
                <c:pt idx="320">
                  <c:v>2435500000</c:v>
                </c:pt>
                <c:pt idx="321">
                  <c:v>2440000000</c:v>
                </c:pt>
                <c:pt idx="322">
                  <c:v>2444500000</c:v>
                </c:pt>
                <c:pt idx="323">
                  <c:v>2449000000</c:v>
                </c:pt>
                <c:pt idx="324">
                  <c:v>2453500000</c:v>
                </c:pt>
                <c:pt idx="325">
                  <c:v>2458000000</c:v>
                </c:pt>
                <c:pt idx="326">
                  <c:v>2462500000</c:v>
                </c:pt>
                <c:pt idx="327">
                  <c:v>2467000000</c:v>
                </c:pt>
                <c:pt idx="328">
                  <c:v>2471500000</c:v>
                </c:pt>
                <c:pt idx="329">
                  <c:v>2476000000</c:v>
                </c:pt>
                <c:pt idx="330">
                  <c:v>2480500000</c:v>
                </c:pt>
                <c:pt idx="331">
                  <c:v>2485000000</c:v>
                </c:pt>
                <c:pt idx="332">
                  <c:v>2489500000</c:v>
                </c:pt>
                <c:pt idx="333">
                  <c:v>2494000000</c:v>
                </c:pt>
                <c:pt idx="334">
                  <c:v>2498500000</c:v>
                </c:pt>
                <c:pt idx="335">
                  <c:v>2503000000</c:v>
                </c:pt>
                <c:pt idx="336">
                  <c:v>2507500000</c:v>
                </c:pt>
                <c:pt idx="337">
                  <c:v>2512000000</c:v>
                </c:pt>
                <c:pt idx="338">
                  <c:v>2516500000</c:v>
                </c:pt>
                <c:pt idx="339">
                  <c:v>2521000000</c:v>
                </c:pt>
                <c:pt idx="340">
                  <c:v>2525500000</c:v>
                </c:pt>
                <c:pt idx="341">
                  <c:v>2530000000</c:v>
                </c:pt>
                <c:pt idx="342">
                  <c:v>2534500000</c:v>
                </c:pt>
                <c:pt idx="343">
                  <c:v>2539000000</c:v>
                </c:pt>
                <c:pt idx="344">
                  <c:v>2543500000</c:v>
                </c:pt>
                <c:pt idx="345">
                  <c:v>2548000000</c:v>
                </c:pt>
                <c:pt idx="346">
                  <c:v>2552500000</c:v>
                </c:pt>
                <c:pt idx="347">
                  <c:v>2557000000</c:v>
                </c:pt>
                <c:pt idx="348">
                  <c:v>2561500000</c:v>
                </c:pt>
                <c:pt idx="349">
                  <c:v>2566000000</c:v>
                </c:pt>
                <c:pt idx="350">
                  <c:v>2570500000</c:v>
                </c:pt>
                <c:pt idx="351">
                  <c:v>2575000000</c:v>
                </c:pt>
                <c:pt idx="352">
                  <c:v>2579500000</c:v>
                </c:pt>
                <c:pt idx="353">
                  <c:v>2584000000</c:v>
                </c:pt>
                <c:pt idx="354">
                  <c:v>2588500000</c:v>
                </c:pt>
                <c:pt idx="355">
                  <c:v>2593000000</c:v>
                </c:pt>
                <c:pt idx="356">
                  <c:v>2597500000</c:v>
                </c:pt>
                <c:pt idx="357">
                  <c:v>2602000000</c:v>
                </c:pt>
                <c:pt idx="358">
                  <c:v>2606500000</c:v>
                </c:pt>
                <c:pt idx="359">
                  <c:v>2611000000</c:v>
                </c:pt>
                <c:pt idx="360">
                  <c:v>2615500000</c:v>
                </c:pt>
                <c:pt idx="361">
                  <c:v>2620000000</c:v>
                </c:pt>
                <c:pt idx="362">
                  <c:v>2624500000</c:v>
                </c:pt>
                <c:pt idx="363">
                  <c:v>2629000000</c:v>
                </c:pt>
                <c:pt idx="364">
                  <c:v>2633500000</c:v>
                </c:pt>
                <c:pt idx="365">
                  <c:v>2638000000</c:v>
                </c:pt>
                <c:pt idx="366">
                  <c:v>2642500000</c:v>
                </c:pt>
                <c:pt idx="367">
                  <c:v>2647000000</c:v>
                </c:pt>
                <c:pt idx="368">
                  <c:v>2651500000</c:v>
                </c:pt>
                <c:pt idx="369">
                  <c:v>2656000000</c:v>
                </c:pt>
                <c:pt idx="370">
                  <c:v>2660500000</c:v>
                </c:pt>
                <c:pt idx="371">
                  <c:v>2665000000</c:v>
                </c:pt>
                <c:pt idx="372">
                  <c:v>2669500000</c:v>
                </c:pt>
                <c:pt idx="373">
                  <c:v>2674000000</c:v>
                </c:pt>
                <c:pt idx="374">
                  <c:v>2678500000</c:v>
                </c:pt>
                <c:pt idx="375">
                  <c:v>2683000000</c:v>
                </c:pt>
                <c:pt idx="376">
                  <c:v>2687500000</c:v>
                </c:pt>
                <c:pt idx="377">
                  <c:v>2692000000</c:v>
                </c:pt>
                <c:pt idx="378">
                  <c:v>2696500000</c:v>
                </c:pt>
                <c:pt idx="379">
                  <c:v>2701000000</c:v>
                </c:pt>
                <c:pt idx="380">
                  <c:v>2705500000</c:v>
                </c:pt>
                <c:pt idx="381">
                  <c:v>2710000000</c:v>
                </c:pt>
                <c:pt idx="382">
                  <c:v>2714500000</c:v>
                </c:pt>
                <c:pt idx="383">
                  <c:v>2719000000</c:v>
                </c:pt>
                <c:pt idx="384">
                  <c:v>2723500000</c:v>
                </c:pt>
                <c:pt idx="385">
                  <c:v>2728000000</c:v>
                </c:pt>
                <c:pt idx="386">
                  <c:v>2732500000</c:v>
                </c:pt>
                <c:pt idx="387">
                  <c:v>2737000000</c:v>
                </c:pt>
                <c:pt idx="388">
                  <c:v>2741500000</c:v>
                </c:pt>
                <c:pt idx="389">
                  <c:v>2746000000</c:v>
                </c:pt>
                <c:pt idx="390">
                  <c:v>2750500000</c:v>
                </c:pt>
                <c:pt idx="391">
                  <c:v>2755000000</c:v>
                </c:pt>
                <c:pt idx="392">
                  <c:v>2759500000</c:v>
                </c:pt>
                <c:pt idx="393">
                  <c:v>2764000000</c:v>
                </c:pt>
                <c:pt idx="394">
                  <c:v>2768500000</c:v>
                </c:pt>
                <c:pt idx="395">
                  <c:v>2773000000</c:v>
                </c:pt>
                <c:pt idx="396">
                  <c:v>2777500000</c:v>
                </c:pt>
                <c:pt idx="397">
                  <c:v>2782000000</c:v>
                </c:pt>
                <c:pt idx="398">
                  <c:v>2786500000</c:v>
                </c:pt>
                <c:pt idx="399">
                  <c:v>2791000000</c:v>
                </c:pt>
                <c:pt idx="400">
                  <c:v>2795500000</c:v>
                </c:pt>
                <c:pt idx="401">
                  <c:v>2800000000</c:v>
                </c:pt>
                <c:pt idx="402">
                  <c:v>2800000000</c:v>
                </c:pt>
                <c:pt idx="403">
                  <c:v>2828500000</c:v>
                </c:pt>
                <c:pt idx="404">
                  <c:v>2857000000</c:v>
                </c:pt>
                <c:pt idx="405">
                  <c:v>2885500000</c:v>
                </c:pt>
                <c:pt idx="406">
                  <c:v>2914000000</c:v>
                </c:pt>
                <c:pt idx="407">
                  <c:v>2942500000</c:v>
                </c:pt>
                <c:pt idx="408">
                  <c:v>2971000000</c:v>
                </c:pt>
                <c:pt idx="409">
                  <c:v>2999500000</c:v>
                </c:pt>
                <c:pt idx="410">
                  <c:v>3028000000</c:v>
                </c:pt>
                <c:pt idx="411">
                  <c:v>3056500000</c:v>
                </c:pt>
                <c:pt idx="412">
                  <c:v>3085000000</c:v>
                </c:pt>
                <c:pt idx="413">
                  <c:v>3113500000</c:v>
                </c:pt>
                <c:pt idx="414">
                  <c:v>3142000000</c:v>
                </c:pt>
                <c:pt idx="415">
                  <c:v>3170500000</c:v>
                </c:pt>
                <c:pt idx="416">
                  <c:v>3199000000</c:v>
                </c:pt>
                <c:pt idx="417">
                  <c:v>3227500000</c:v>
                </c:pt>
                <c:pt idx="418">
                  <c:v>3256000000</c:v>
                </c:pt>
                <c:pt idx="419">
                  <c:v>3284500000</c:v>
                </c:pt>
                <c:pt idx="420">
                  <c:v>3313000000</c:v>
                </c:pt>
                <c:pt idx="421">
                  <c:v>3341500000</c:v>
                </c:pt>
                <c:pt idx="422">
                  <c:v>3370000000</c:v>
                </c:pt>
                <c:pt idx="423">
                  <c:v>3398500000</c:v>
                </c:pt>
                <c:pt idx="424">
                  <c:v>3427000000</c:v>
                </c:pt>
                <c:pt idx="425">
                  <c:v>3455500000</c:v>
                </c:pt>
                <c:pt idx="426">
                  <c:v>3484000000</c:v>
                </c:pt>
                <c:pt idx="427">
                  <c:v>3512500000</c:v>
                </c:pt>
                <c:pt idx="428">
                  <c:v>3541000000</c:v>
                </c:pt>
                <c:pt idx="429">
                  <c:v>3569500000</c:v>
                </c:pt>
                <c:pt idx="430">
                  <c:v>3598000000</c:v>
                </c:pt>
                <c:pt idx="431">
                  <c:v>3626500000</c:v>
                </c:pt>
                <c:pt idx="432">
                  <c:v>3655000000</c:v>
                </c:pt>
                <c:pt idx="433">
                  <c:v>3683500000</c:v>
                </c:pt>
                <c:pt idx="434">
                  <c:v>3712000000</c:v>
                </c:pt>
                <c:pt idx="435">
                  <c:v>3740500000</c:v>
                </c:pt>
                <c:pt idx="436">
                  <c:v>3769000000</c:v>
                </c:pt>
                <c:pt idx="437">
                  <c:v>3797500000</c:v>
                </c:pt>
                <c:pt idx="438">
                  <c:v>3826000000</c:v>
                </c:pt>
                <c:pt idx="439">
                  <c:v>3854500000</c:v>
                </c:pt>
                <c:pt idx="440">
                  <c:v>3883000000</c:v>
                </c:pt>
                <c:pt idx="441">
                  <c:v>3911500000</c:v>
                </c:pt>
                <c:pt idx="442">
                  <c:v>3940000000</c:v>
                </c:pt>
                <c:pt idx="443">
                  <c:v>3968500000</c:v>
                </c:pt>
                <c:pt idx="444">
                  <c:v>3997000000</c:v>
                </c:pt>
                <c:pt idx="445">
                  <c:v>4025500000</c:v>
                </c:pt>
                <c:pt idx="446">
                  <c:v>4054000000</c:v>
                </c:pt>
                <c:pt idx="447">
                  <c:v>4082500000</c:v>
                </c:pt>
                <c:pt idx="448">
                  <c:v>4111000000</c:v>
                </c:pt>
                <c:pt idx="449">
                  <c:v>4139500000</c:v>
                </c:pt>
                <c:pt idx="450">
                  <c:v>4168000000</c:v>
                </c:pt>
                <c:pt idx="451">
                  <c:v>4196500000</c:v>
                </c:pt>
                <c:pt idx="452">
                  <c:v>4225000000</c:v>
                </c:pt>
                <c:pt idx="453">
                  <c:v>4253500000</c:v>
                </c:pt>
                <c:pt idx="454">
                  <c:v>4282000000</c:v>
                </c:pt>
                <c:pt idx="455">
                  <c:v>4310500000</c:v>
                </c:pt>
                <c:pt idx="456">
                  <c:v>4339000000</c:v>
                </c:pt>
                <c:pt idx="457">
                  <c:v>4367500000</c:v>
                </c:pt>
                <c:pt idx="458">
                  <c:v>4396000000</c:v>
                </c:pt>
                <c:pt idx="459">
                  <c:v>4424500000</c:v>
                </c:pt>
                <c:pt idx="460">
                  <c:v>4453000000</c:v>
                </c:pt>
                <c:pt idx="461">
                  <c:v>4481500000</c:v>
                </c:pt>
                <c:pt idx="462">
                  <c:v>4510000000</c:v>
                </c:pt>
                <c:pt idx="463">
                  <c:v>4538500000</c:v>
                </c:pt>
                <c:pt idx="464">
                  <c:v>4567000000</c:v>
                </c:pt>
                <c:pt idx="465">
                  <c:v>4595500000</c:v>
                </c:pt>
                <c:pt idx="466">
                  <c:v>4624000000</c:v>
                </c:pt>
                <c:pt idx="467">
                  <c:v>4652500000</c:v>
                </c:pt>
                <c:pt idx="468">
                  <c:v>4681000000</c:v>
                </c:pt>
                <c:pt idx="469">
                  <c:v>4709500000</c:v>
                </c:pt>
                <c:pt idx="470">
                  <c:v>4738000000</c:v>
                </c:pt>
                <c:pt idx="471">
                  <c:v>4766500000</c:v>
                </c:pt>
                <c:pt idx="472">
                  <c:v>4795000000</c:v>
                </c:pt>
                <c:pt idx="473">
                  <c:v>4823500000</c:v>
                </c:pt>
                <c:pt idx="474">
                  <c:v>4852000000</c:v>
                </c:pt>
                <c:pt idx="475">
                  <c:v>4880500000</c:v>
                </c:pt>
                <c:pt idx="476">
                  <c:v>4909000000</c:v>
                </c:pt>
                <c:pt idx="477">
                  <c:v>4937500000</c:v>
                </c:pt>
                <c:pt idx="478">
                  <c:v>4966000000</c:v>
                </c:pt>
                <c:pt idx="479">
                  <c:v>4994500000</c:v>
                </c:pt>
                <c:pt idx="480">
                  <c:v>5023000000</c:v>
                </c:pt>
                <c:pt idx="481">
                  <c:v>5051500000</c:v>
                </c:pt>
                <c:pt idx="482">
                  <c:v>5080000000</c:v>
                </c:pt>
                <c:pt idx="483">
                  <c:v>5108500000</c:v>
                </c:pt>
                <c:pt idx="484">
                  <c:v>5137000000</c:v>
                </c:pt>
                <c:pt idx="485">
                  <c:v>5165500000</c:v>
                </c:pt>
                <c:pt idx="486">
                  <c:v>5194000000</c:v>
                </c:pt>
                <c:pt idx="487">
                  <c:v>5222500000</c:v>
                </c:pt>
                <c:pt idx="488">
                  <c:v>5251000000</c:v>
                </c:pt>
                <c:pt idx="489">
                  <c:v>5279500000</c:v>
                </c:pt>
                <c:pt idx="490">
                  <c:v>5308000000</c:v>
                </c:pt>
                <c:pt idx="491">
                  <c:v>5336500000</c:v>
                </c:pt>
                <c:pt idx="492">
                  <c:v>5365000000</c:v>
                </c:pt>
                <c:pt idx="493">
                  <c:v>5393500000</c:v>
                </c:pt>
                <c:pt idx="494">
                  <c:v>5422000000</c:v>
                </c:pt>
                <c:pt idx="495">
                  <c:v>5450500000</c:v>
                </c:pt>
                <c:pt idx="496">
                  <c:v>5479000000</c:v>
                </c:pt>
                <c:pt idx="497">
                  <c:v>5507500000</c:v>
                </c:pt>
                <c:pt idx="498">
                  <c:v>5536000000</c:v>
                </c:pt>
                <c:pt idx="499">
                  <c:v>5564500000</c:v>
                </c:pt>
                <c:pt idx="500">
                  <c:v>5593000000</c:v>
                </c:pt>
                <c:pt idx="501">
                  <c:v>5621500000</c:v>
                </c:pt>
                <c:pt idx="502">
                  <c:v>5650000000</c:v>
                </c:pt>
                <c:pt idx="503">
                  <c:v>5678500000</c:v>
                </c:pt>
                <c:pt idx="504">
                  <c:v>5707000000</c:v>
                </c:pt>
                <c:pt idx="505">
                  <c:v>5735500000</c:v>
                </c:pt>
                <c:pt idx="506">
                  <c:v>5764000000</c:v>
                </c:pt>
                <c:pt idx="507">
                  <c:v>5792500000</c:v>
                </c:pt>
                <c:pt idx="508">
                  <c:v>5821000000</c:v>
                </c:pt>
                <c:pt idx="509">
                  <c:v>5849500000</c:v>
                </c:pt>
                <c:pt idx="510">
                  <c:v>5878000000</c:v>
                </c:pt>
                <c:pt idx="511">
                  <c:v>5906500000</c:v>
                </c:pt>
                <c:pt idx="512">
                  <c:v>5935000000</c:v>
                </c:pt>
                <c:pt idx="513">
                  <c:v>5963500000</c:v>
                </c:pt>
                <c:pt idx="514">
                  <c:v>5992000000</c:v>
                </c:pt>
                <c:pt idx="515">
                  <c:v>6020500000</c:v>
                </c:pt>
                <c:pt idx="516">
                  <c:v>6049000000</c:v>
                </c:pt>
                <c:pt idx="517">
                  <c:v>6077500000</c:v>
                </c:pt>
                <c:pt idx="518">
                  <c:v>6106000000</c:v>
                </c:pt>
                <c:pt idx="519">
                  <c:v>6134500000</c:v>
                </c:pt>
                <c:pt idx="520">
                  <c:v>6163000000</c:v>
                </c:pt>
                <c:pt idx="521">
                  <c:v>6191500000</c:v>
                </c:pt>
                <c:pt idx="522">
                  <c:v>6220000000</c:v>
                </c:pt>
                <c:pt idx="523">
                  <c:v>6248500000</c:v>
                </c:pt>
                <c:pt idx="524">
                  <c:v>6277000000</c:v>
                </c:pt>
                <c:pt idx="525">
                  <c:v>6305500000</c:v>
                </c:pt>
                <c:pt idx="526">
                  <c:v>6334000000</c:v>
                </c:pt>
                <c:pt idx="527">
                  <c:v>6362500000</c:v>
                </c:pt>
                <c:pt idx="528">
                  <c:v>6391000000</c:v>
                </c:pt>
                <c:pt idx="529">
                  <c:v>6419500000</c:v>
                </c:pt>
                <c:pt idx="530">
                  <c:v>6448000000</c:v>
                </c:pt>
                <c:pt idx="531">
                  <c:v>6476500000</c:v>
                </c:pt>
                <c:pt idx="532">
                  <c:v>6505000000</c:v>
                </c:pt>
                <c:pt idx="533">
                  <c:v>6533500000</c:v>
                </c:pt>
                <c:pt idx="534">
                  <c:v>6562000000</c:v>
                </c:pt>
                <c:pt idx="535">
                  <c:v>6590500000</c:v>
                </c:pt>
                <c:pt idx="536">
                  <c:v>6619000000</c:v>
                </c:pt>
                <c:pt idx="537">
                  <c:v>6647500000</c:v>
                </c:pt>
                <c:pt idx="538">
                  <c:v>6676000000</c:v>
                </c:pt>
                <c:pt idx="539">
                  <c:v>6704500000</c:v>
                </c:pt>
                <c:pt idx="540">
                  <c:v>6733000000</c:v>
                </c:pt>
                <c:pt idx="541">
                  <c:v>6761500000</c:v>
                </c:pt>
                <c:pt idx="542">
                  <c:v>6790000000</c:v>
                </c:pt>
                <c:pt idx="543">
                  <c:v>6818500000</c:v>
                </c:pt>
                <c:pt idx="544">
                  <c:v>6847000000</c:v>
                </c:pt>
                <c:pt idx="545">
                  <c:v>6875500000</c:v>
                </c:pt>
                <c:pt idx="546">
                  <c:v>6904000000</c:v>
                </c:pt>
                <c:pt idx="547">
                  <c:v>6932500000</c:v>
                </c:pt>
                <c:pt idx="548">
                  <c:v>6961000000</c:v>
                </c:pt>
                <c:pt idx="549">
                  <c:v>6989500000</c:v>
                </c:pt>
                <c:pt idx="550">
                  <c:v>7018000000</c:v>
                </c:pt>
                <c:pt idx="551">
                  <c:v>7046500000</c:v>
                </c:pt>
                <c:pt idx="552">
                  <c:v>7075000000</c:v>
                </c:pt>
                <c:pt idx="553">
                  <c:v>7103500000</c:v>
                </c:pt>
                <c:pt idx="554">
                  <c:v>7132000000</c:v>
                </c:pt>
                <c:pt idx="555">
                  <c:v>7160500000</c:v>
                </c:pt>
                <c:pt idx="556">
                  <c:v>7189000000</c:v>
                </c:pt>
                <c:pt idx="557">
                  <c:v>7217500000</c:v>
                </c:pt>
                <c:pt idx="558">
                  <c:v>7246000000</c:v>
                </c:pt>
                <c:pt idx="559">
                  <c:v>7274500000</c:v>
                </c:pt>
                <c:pt idx="560">
                  <c:v>7303000000</c:v>
                </c:pt>
                <c:pt idx="561">
                  <c:v>7331500000</c:v>
                </c:pt>
                <c:pt idx="562">
                  <c:v>7360000000</c:v>
                </c:pt>
                <c:pt idx="563">
                  <c:v>7388500000</c:v>
                </c:pt>
                <c:pt idx="564">
                  <c:v>7417000000</c:v>
                </c:pt>
                <c:pt idx="565">
                  <c:v>7445500000</c:v>
                </c:pt>
                <c:pt idx="566">
                  <c:v>7474000000</c:v>
                </c:pt>
                <c:pt idx="567">
                  <c:v>7502500000</c:v>
                </c:pt>
                <c:pt idx="568">
                  <c:v>7531000000</c:v>
                </c:pt>
                <c:pt idx="569">
                  <c:v>7559500000</c:v>
                </c:pt>
                <c:pt idx="570">
                  <c:v>7588000000</c:v>
                </c:pt>
                <c:pt idx="571">
                  <c:v>7616500000</c:v>
                </c:pt>
                <c:pt idx="572">
                  <c:v>7645000000</c:v>
                </c:pt>
                <c:pt idx="573">
                  <c:v>7673500000</c:v>
                </c:pt>
                <c:pt idx="574">
                  <c:v>7702000000</c:v>
                </c:pt>
                <c:pt idx="575">
                  <c:v>7730500000</c:v>
                </c:pt>
                <c:pt idx="576">
                  <c:v>7759000000</c:v>
                </c:pt>
                <c:pt idx="577">
                  <c:v>7787500000</c:v>
                </c:pt>
                <c:pt idx="578">
                  <c:v>7816000000</c:v>
                </c:pt>
                <c:pt idx="579">
                  <c:v>7844500000</c:v>
                </c:pt>
                <c:pt idx="580">
                  <c:v>7873000000</c:v>
                </c:pt>
                <c:pt idx="581">
                  <c:v>7901500000</c:v>
                </c:pt>
                <c:pt idx="582">
                  <c:v>7930000000</c:v>
                </c:pt>
                <c:pt idx="583">
                  <c:v>7958500000</c:v>
                </c:pt>
                <c:pt idx="584">
                  <c:v>7987000000</c:v>
                </c:pt>
                <c:pt idx="585">
                  <c:v>8015500000</c:v>
                </c:pt>
                <c:pt idx="586">
                  <c:v>8044000000</c:v>
                </c:pt>
                <c:pt idx="587">
                  <c:v>8072500000</c:v>
                </c:pt>
                <c:pt idx="588">
                  <c:v>8101000000</c:v>
                </c:pt>
                <c:pt idx="589">
                  <c:v>8129500000</c:v>
                </c:pt>
                <c:pt idx="590">
                  <c:v>8158000000</c:v>
                </c:pt>
                <c:pt idx="591">
                  <c:v>8186500000</c:v>
                </c:pt>
                <c:pt idx="592">
                  <c:v>8215000000</c:v>
                </c:pt>
                <c:pt idx="593">
                  <c:v>8243500000</c:v>
                </c:pt>
                <c:pt idx="594">
                  <c:v>8272000000</c:v>
                </c:pt>
                <c:pt idx="595">
                  <c:v>8300500000</c:v>
                </c:pt>
                <c:pt idx="596">
                  <c:v>8329000000</c:v>
                </c:pt>
                <c:pt idx="597">
                  <c:v>8357500000</c:v>
                </c:pt>
                <c:pt idx="598">
                  <c:v>8386000000</c:v>
                </c:pt>
                <c:pt idx="599">
                  <c:v>8414500000</c:v>
                </c:pt>
                <c:pt idx="600">
                  <c:v>8443000000</c:v>
                </c:pt>
                <c:pt idx="601">
                  <c:v>8471500000</c:v>
                </c:pt>
                <c:pt idx="602">
                  <c:v>8500000000</c:v>
                </c:pt>
              </c:numCache>
            </c:numRef>
          </c:xVal>
          <c:yVal>
            <c:numRef>
              <c:f>'腔体滤波器-S11回损'!$E$4:$E$606</c:f>
              <c:numCache>
                <c:formatCode>General</c:formatCode>
                <c:ptCount val="603"/>
                <c:pt idx="0">
                  <c:v>2.5379387900000001E-2</c:v>
                </c:pt>
                <c:pt idx="1">
                  <c:v>-4.1105406100000004E-3</c:v>
                </c:pt>
                <c:pt idx="2">
                  <c:v>-1.6308779499999999E-2</c:v>
                </c:pt>
                <c:pt idx="3">
                  <c:v>-1.49238228E-2</c:v>
                </c:pt>
                <c:pt idx="4">
                  <c:v>-4.0108837500000001E-2</c:v>
                </c:pt>
                <c:pt idx="5">
                  <c:v>-8.1575070599999994E-2</c:v>
                </c:pt>
                <c:pt idx="6">
                  <c:v>-4.9863576999999999E-2</c:v>
                </c:pt>
                <c:pt idx="7">
                  <c:v>-2.84960961E-2</c:v>
                </c:pt>
                <c:pt idx="8">
                  <c:v>-4.3468862099999998E-2</c:v>
                </c:pt>
                <c:pt idx="9">
                  <c:v>-5.4877073399999997E-2</c:v>
                </c:pt>
                <c:pt idx="10">
                  <c:v>-3.3862191799999997E-2</c:v>
                </c:pt>
                <c:pt idx="11">
                  <c:v>1.2512908999999999E-2</c:v>
                </c:pt>
                <c:pt idx="12">
                  <c:v>4.0388958599999997E-2</c:v>
                </c:pt>
                <c:pt idx="13">
                  <c:v>-4.9833679499999999E-2</c:v>
                </c:pt>
                <c:pt idx="14">
                  <c:v>-9.3238116100000004E-2</c:v>
                </c:pt>
                <c:pt idx="15">
                  <c:v>-0.13397832200000001</c:v>
                </c:pt>
                <c:pt idx="16">
                  <c:v>-6.4165173199999995E-2</c:v>
                </c:pt>
                <c:pt idx="17">
                  <c:v>-5.57210988E-2</c:v>
                </c:pt>
                <c:pt idx="18">
                  <c:v>-3.6361514499999997E-2</c:v>
                </c:pt>
                <c:pt idx="19">
                  <c:v>-2.6814115199999999E-2</c:v>
                </c:pt>
                <c:pt idx="20">
                  <c:v>-2.61801142E-2</c:v>
                </c:pt>
                <c:pt idx="21">
                  <c:v>-7.3902170099999998E-2</c:v>
                </c:pt>
                <c:pt idx="22">
                  <c:v>-7.2148280699999998E-2</c:v>
                </c:pt>
                <c:pt idx="23">
                  <c:v>4.3697138000000003E-2</c:v>
                </c:pt>
                <c:pt idx="24">
                  <c:v>-2.2841044500000001E-2</c:v>
                </c:pt>
                <c:pt idx="25">
                  <c:v>-7.4695509199999996E-2</c:v>
                </c:pt>
                <c:pt idx="26">
                  <c:v>-5.5119060900000003E-2</c:v>
                </c:pt>
                <c:pt idx="27">
                  <c:v>-7.4868795500000002E-2</c:v>
                </c:pt>
                <c:pt idx="28">
                  <c:v>-6.9771267900000003E-2</c:v>
                </c:pt>
                <c:pt idx="29">
                  <c:v>-5.1777002500000002E-2</c:v>
                </c:pt>
                <c:pt idx="30">
                  <c:v>-5.2509898899999997E-2</c:v>
                </c:pt>
                <c:pt idx="31">
                  <c:v>-5.7773180799999997E-2</c:v>
                </c:pt>
                <c:pt idx="32">
                  <c:v>-6.94554493E-2</c:v>
                </c:pt>
                <c:pt idx="33">
                  <c:v>-6.8759954900000003E-2</c:v>
                </c:pt>
                <c:pt idx="34">
                  <c:v>-9.1891758700000006E-2</c:v>
                </c:pt>
                <c:pt idx="35">
                  <c:v>-0.10893828699999999</c:v>
                </c:pt>
                <c:pt idx="36">
                  <c:v>-7.3972853599999999E-2</c:v>
                </c:pt>
                <c:pt idx="37">
                  <c:v>-8.1557890699999996E-2</c:v>
                </c:pt>
                <c:pt idx="38">
                  <c:v>-6.4273570799999999E-2</c:v>
                </c:pt>
                <c:pt idx="39">
                  <c:v>-6.0043159999999998E-2</c:v>
                </c:pt>
                <c:pt idx="40">
                  <c:v>-6.5524496500000001E-2</c:v>
                </c:pt>
                <c:pt idx="41">
                  <c:v>-7.0599745399999997E-2</c:v>
                </c:pt>
                <c:pt idx="42">
                  <c:v>-7.2137045100000005E-2</c:v>
                </c:pt>
                <c:pt idx="43">
                  <c:v>-9.5616433700000003E-2</c:v>
                </c:pt>
                <c:pt idx="44">
                  <c:v>-8.6448433800000002E-2</c:v>
                </c:pt>
                <c:pt idx="45">
                  <c:v>-0.10494583</c:v>
                </c:pt>
                <c:pt idx="46">
                  <c:v>-9.7916559400000006E-2</c:v>
                </c:pt>
                <c:pt idx="47">
                  <c:v>-8.8041110300000003E-2</c:v>
                </c:pt>
                <c:pt idx="48">
                  <c:v>-7.4490525299999999E-2</c:v>
                </c:pt>
                <c:pt idx="49">
                  <c:v>-6.7647224199999995E-2</c:v>
                </c:pt>
                <c:pt idx="50">
                  <c:v>-7.5132915499999994E-2</c:v>
                </c:pt>
                <c:pt idx="51">
                  <c:v>-8.5869356699999996E-2</c:v>
                </c:pt>
                <c:pt idx="52">
                  <c:v>-0.104239918</c:v>
                </c:pt>
                <c:pt idx="53">
                  <c:v>-0.124384799</c:v>
                </c:pt>
                <c:pt idx="54">
                  <c:v>-0.114404007</c:v>
                </c:pt>
                <c:pt idx="55">
                  <c:v>-0.10960566400000001</c:v>
                </c:pt>
                <c:pt idx="56">
                  <c:v>-0.108417394</c:v>
                </c:pt>
                <c:pt idx="57">
                  <c:v>-9.0158668600000005E-2</c:v>
                </c:pt>
                <c:pt idx="58">
                  <c:v>-8.3016315699999996E-2</c:v>
                </c:pt>
                <c:pt idx="59">
                  <c:v>-8.2394231600000006E-2</c:v>
                </c:pt>
                <c:pt idx="60">
                  <c:v>-8.4659491500000003E-2</c:v>
                </c:pt>
                <c:pt idx="61">
                  <c:v>-7.8678472400000005E-2</c:v>
                </c:pt>
                <c:pt idx="62">
                  <c:v>-7.5092352000000001E-2</c:v>
                </c:pt>
                <c:pt idx="63">
                  <c:v>-7.6806240600000006E-2</c:v>
                </c:pt>
                <c:pt idx="64">
                  <c:v>-0.100603572</c:v>
                </c:pt>
                <c:pt idx="65">
                  <c:v>-0.103215617</c:v>
                </c:pt>
                <c:pt idx="66">
                  <c:v>-0.103483166</c:v>
                </c:pt>
                <c:pt idx="67">
                  <c:v>-0.102231954</c:v>
                </c:pt>
                <c:pt idx="68">
                  <c:v>-9.1170423299999998E-2</c:v>
                </c:pt>
                <c:pt idx="69">
                  <c:v>-9.0563684500000005E-2</c:v>
                </c:pt>
                <c:pt idx="70">
                  <c:v>-8.9640888200000005E-2</c:v>
                </c:pt>
                <c:pt idx="71">
                  <c:v>-8.8462059900000001E-2</c:v>
                </c:pt>
                <c:pt idx="72">
                  <c:v>-8.7077922399999994E-2</c:v>
                </c:pt>
                <c:pt idx="73">
                  <c:v>-8.6898412199999997E-2</c:v>
                </c:pt>
                <c:pt idx="74">
                  <c:v>-9.7212650400000003E-2</c:v>
                </c:pt>
                <c:pt idx="75">
                  <c:v>-0.11433821199999999</c:v>
                </c:pt>
                <c:pt idx="76">
                  <c:v>-0.10226998499999999</c:v>
                </c:pt>
                <c:pt idx="77">
                  <c:v>-9.3816811599999994E-2</c:v>
                </c:pt>
                <c:pt idx="78">
                  <c:v>-8.7132640999999997E-2</c:v>
                </c:pt>
                <c:pt idx="79">
                  <c:v>-8.7583881000000002E-2</c:v>
                </c:pt>
                <c:pt idx="80">
                  <c:v>-8.9334513800000001E-2</c:v>
                </c:pt>
                <c:pt idx="81">
                  <c:v>-9.5247743900000001E-2</c:v>
                </c:pt>
                <c:pt idx="82">
                  <c:v>-8.4303334100000002E-2</c:v>
                </c:pt>
                <c:pt idx="83">
                  <c:v>-9.8082147300000005E-2</c:v>
                </c:pt>
                <c:pt idx="84">
                  <c:v>-9.4302000299999994E-2</c:v>
                </c:pt>
                <c:pt idx="85">
                  <c:v>-0.107335052</c:v>
                </c:pt>
                <c:pt idx="86">
                  <c:v>-0.104823242</c:v>
                </c:pt>
                <c:pt idx="87">
                  <c:v>-9.6241354700000004E-2</c:v>
                </c:pt>
                <c:pt idx="88">
                  <c:v>-8.6945598400000004E-2</c:v>
                </c:pt>
                <c:pt idx="89">
                  <c:v>-8.3230026299999996E-2</c:v>
                </c:pt>
                <c:pt idx="90">
                  <c:v>-8.44574555E-2</c:v>
                </c:pt>
                <c:pt idx="91">
                  <c:v>-7.2784233800000001E-2</c:v>
                </c:pt>
                <c:pt idx="92">
                  <c:v>-5.1333027199999999E-2</c:v>
                </c:pt>
                <c:pt idx="93">
                  <c:v>-6.4110609900000004E-2</c:v>
                </c:pt>
                <c:pt idx="94">
                  <c:v>-0.116849275</c:v>
                </c:pt>
                <c:pt idx="95">
                  <c:v>-0.13330141200000001</c:v>
                </c:pt>
                <c:pt idx="96">
                  <c:v>-0.142150573</c:v>
                </c:pt>
                <c:pt idx="97">
                  <c:v>-0.112494258</c:v>
                </c:pt>
                <c:pt idx="98">
                  <c:v>-8.3493682400000005E-2</c:v>
                </c:pt>
                <c:pt idx="99">
                  <c:v>-7.5892723400000001E-2</c:v>
                </c:pt>
                <c:pt idx="100">
                  <c:v>-6.8067418500000004E-2</c:v>
                </c:pt>
                <c:pt idx="101">
                  <c:v>-5.7758528400000002E-2</c:v>
                </c:pt>
                <c:pt idx="102">
                  <c:v>-7.0281255200000003E-2</c:v>
                </c:pt>
                <c:pt idx="103">
                  <c:v>-9.2889293799999995E-2</c:v>
                </c:pt>
                <c:pt idx="104">
                  <c:v>-0.114880287</c:v>
                </c:pt>
                <c:pt idx="105">
                  <c:v>-0.11993899500000001</c:v>
                </c:pt>
                <c:pt idx="106">
                  <c:v>-0.116109086</c:v>
                </c:pt>
                <c:pt idx="107">
                  <c:v>-0.10093453400000001</c:v>
                </c:pt>
                <c:pt idx="108">
                  <c:v>-8.8727869200000004E-2</c:v>
                </c:pt>
                <c:pt idx="109">
                  <c:v>-7.3535370200000005E-2</c:v>
                </c:pt>
                <c:pt idx="110">
                  <c:v>-6.2443747600000002E-2</c:v>
                </c:pt>
                <c:pt idx="111">
                  <c:v>-5.66837704E-2</c:v>
                </c:pt>
                <c:pt idx="112">
                  <c:v>-6.6985466800000004E-2</c:v>
                </c:pt>
                <c:pt idx="113">
                  <c:v>-8.5405028699999996E-2</c:v>
                </c:pt>
                <c:pt idx="114">
                  <c:v>-9.3894130800000003E-2</c:v>
                </c:pt>
                <c:pt idx="115">
                  <c:v>-9.0992068199999998E-2</c:v>
                </c:pt>
                <c:pt idx="116">
                  <c:v>-0.100674265</c:v>
                </c:pt>
                <c:pt idx="117">
                  <c:v>-8.1220404100000004E-2</c:v>
                </c:pt>
                <c:pt idx="118">
                  <c:v>-7.1716132599999996E-2</c:v>
                </c:pt>
                <c:pt idx="119">
                  <c:v>-6.3156975300000001E-2</c:v>
                </c:pt>
                <c:pt idx="120">
                  <c:v>-5.6111914999999998E-2</c:v>
                </c:pt>
                <c:pt idx="121">
                  <c:v>-5.6142926900000001E-2</c:v>
                </c:pt>
                <c:pt idx="122">
                  <c:v>-6.5318202300000003E-2</c:v>
                </c:pt>
                <c:pt idx="123">
                  <c:v>-7.7489043100000002E-2</c:v>
                </c:pt>
                <c:pt idx="124">
                  <c:v>-8.3954224300000005E-2</c:v>
                </c:pt>
                <c:pt idx="125">
                  <c:v>-8.3385821299999996E-2</c:v>
                </c:pt>
                <c:pt idx="126">
                  <c:v>-7.37670676E-2</c:v>
                </c:pt>
                <c:pt idx="127">
                  <c:v>-6.6039530999999999E-2</c:v>
                </c:pt>
                <c:pt idx="128">
                  <c:v>-5.92125337E-2</c:v>
                </c:pt>
                <c:pt idx="129">
                  <c:v>-5.4160031599999998E-2</c:v>
                </c:pt>
                <c:pt idx="130">
                  <c:v>-4.9023919999999999E-2</c:v>
                </c:pt>
                <c:pt idx="131">
                  <c:v>-4.5012607099999997E-2</c:v>
                </c:pt>
                <c:pt idx="132">
                  <c:v>-5.5178997700000003E-2</c:v>
                </c:pt>
                <c:pt idx="133">
                  <c:v>-6.3436712000000006E-2</c:v>
                </c:pt>
                <c:pt idx="134">
                  <c:v>-7.8008380200000005E-2</c:v>
                </c:pt>
                <c:pt idx="135">
                  <c:v>-6.8072269800000001E-2</c:v>
                </c:pt>
                <c:pt idx="136">
                  <c:v>-7.0750501100000002E-2</c:v>
                </c:pt>
                <c:pt idx="137">
                  <c:v>-6.27839112E-2</c:v>
                </c:pt>
                <c:pt idx="138">
                  <c:v>-5.4207633700000001E-2</c:v>
                </c:pt>
                <c:pt idx="139">
                  <c:v>-4.79803564E-2</c:v>
                </c:pt>
                <c:pt idx="140">
                  <c:v>-4.2908807200000003E-2</c:v>
                </c:pt>
                <c:pt idx="141">
                  <c:v>-4.2370381899999997E-2</c:v>
                </c:pt>
                <c:pt idx="142">
                  <c:v>-4.9186951100000001E-2</c:v>
                </c:pt>
                <c:pt idx="143">
                  <c:v>-6.4925984500000006E-2</c:v>
                </c:pt>
                <c:pt idx="144">
                  <c:v>-7.6561154500000006E-2</c:v>
                </c:pt>
                <c:pt idx="145">
                  <c:v>-6.5552157E-2</c:v>
                </c:pt>
                <c:pt idx="146">
                  <c:v>-5.3276623600000003E-2</c:v>
                </c:pt>
                <c:pt idx="147">
                  <c:v>-5.1774563699999998E-2</c:v>
                </c:pt>
                <c:pt idx="148">
                  <c:v>-4.6520334500000003E-2</c:v>
                </c:pt>
                <c:pt idx="149">
                  <c:v>-4.3696630100000002E-2</c:v>
                </c:pt>
                <c:pt idx="150">
                  <c:v>-4.0286035599999999E-2</c:v>
                </c:pt>
                <c:pt idx="151">
                  <c:v>-4.3526365499999997E-2</c:v>
                </c:pt>
                <c:pt idx="152">
                  <c:v>-5.2941736000000003E-2</c:v>
                </c:pt>
                <c:pt idx="153">
                  <c:v>-5.92668664E-2</c:v>
                </c:pt>
                <c:pt idx="154">
                  <c:v>-5.92600348E-2</c:v>
                </c:pt>
                <c:pt idx="155">
                  <c:v>-5.5101615600000001E-2</c:v>
                </c:pt>
                <c:pt idx="156">
                  <c:v>-4.4960439800000002E-2</c:v>
                </c:pt>
                <c:pt idx="157">
                  <c:v>-4.27496157E-2</c:v>
                </c:pt>
                <c:pt idx="158">
                  <c:v>-3.63655482E-2</c:v>
                </c:pt>
                <c:pt idx="159">
                  <c:v>-3.4998057899999997E-2</c:v>
                </c:pt>
                <c:pt idx="160">
                  <c:v>-4.0065032700000003E-2</c:v>
                </c:pt>
                <c:pt idx="161">
                  <c:v>-5.2045037299999999E-2</c:v>
                </c:pt>
                <c:pt idx="162">
                  <c:v>-4.6066510800000002E-2</c:v>
                </c:pt>
                <c:pt idx="163">
                  <c:v>-5.8086261100000001E-2</c:v>
                </c:pt>
                <c:pt idx="164">
                  <c:v>-5.4456908200000001E-2</c:v>
                </c:pt>
                <c:pt idx="165">
                  <c:v>-5.6389194900000002E-2</c:v>
                </c:pt>
                <c:pt idx="166">
                  <c:v>-4.5548858999999997E-2</c:v>
                </c:pt>
                <c:pt idx="167">
                  <c:v>-4.1448558699999999E-2</c:v>
                </c:pt>
                <c:pt idx="168">
                  <c:v>-3.5915075800000001E-2</c:v>
                </c:pt>
                <c:pt idx="169">
                  <c:v>-3.50585733E-2</c:v>
                </c:pt>
                <c:pt idx="170">
                  <c:v>-3.7589051399999997E-2</c:v>
                </c:pt>
                <c:pt idx="171">
                  <c:v>-3.6068819799999999E-2</c:v>
                </c:pt>
                <c:pt idx="172">
                  <c:v>-6.0585983099999997E-2</c:v>
                </c:pt>
                <c:pt idx="173">
                  <c:v>-5.5803987999999999E-2</c:v>
                </c:pt>
                <c:pt idx="174">
                  <c:v>-4.0876442200000002E-2</c:v>
                </c:pt>
                <c:pt idx="175">
                  <c:v>-3.9826036299999999E-2</c:v>
                </c:pt>
                <c:pt idx="176">
                  <c:v>-4.2600691500000003E-2</c:v>
                </c:pt>
                <c:pt idx="177">
                  <c:v>-4.4813572699999998E-2</c:v>
                </c:pt>
                <c:pt idx="178">
                  <c:v>-4.3106932799999997E-2</c:v>
                </c:pt>
                <c:pt idx="179">
                  <c:v>-4.8969723700000002E-2</c:v>
                </c:pt>
                <c:pt idx="180">
                  <c:v>-5.5148910099999997E-2</c:v>
                </c:pt>
                <c:pt idx="181">
                  <c:v>-5.2520846699999998E-2</c:v>
                </c:pt>
                <c:pt idx="182">
                  <c:v>-6.6158481199999994E-2</c:v>
                </c:pt>
                <c:pt idx="183">
                  <c:v>-6.7113536599999996E-2</c:v>
                </c:pt>
                <c:pt idx="184">
                  <c:v>-8.0711260699999995E-2</c:v>
                </c:pt>
                <c:pt idx="185">
                  <c:v>-7.2748748399999993E-2</c:v>
                </c:pt>
                <c:pt idx="186">
                  <c:v>-7.5265882000000006E-2</c:v>
                </c:pt>
                <c:pt idx="187">
                  <c:v>-7.0918151900000004E-2</c:v>
                </c:pt>
                <c:pt idx="188">
                  <c:v>-7.3285631700000006E-2</c:v>
                </c:pt>
                <c:pt idx="189">
                  <c:v>-8.0308220299999997E-2</c:v>
                </c:pt>
                <c:pt idx="190">
                  <c:v>-7.3308251300000002E-2</c:v>
                </c:pt>
                <c:pt idx="191">
                  <c:v>-0.10737632699999999</c:v>
                </c:pt>
                <c:pt idx="192">
                  <c:v>-0.128180034</c:v>
                </c:pt>
                <c:pt idx="193">
                  <c:v>-0.119055665</c:v>
                </c:pt>
                <c:pt idx="194">
                  <c:v>-0.14895133099999999</c:v>
                </c:pt>
                <c:pt idx="195">
                  <c:v>-0.17493055900000001</c:v>
                </c:pt>
                <c:pt idx="196">
                  <c:v>-0.23006385200000001</c:v>
                </c:pt>
                <c:pt idx="197">
                  <c:v>-0.35763821800000001</c:v>
                </c:pt>
                <c:pt idx="198">
                  <c:v>-3.8483536100000002</c:v>
                </c:pt>
                <c:pt idx="199">
                  <c:v>-27.314833100000001</c:v>
                </c:pt>
                <c:pt idx="200">
                  <c:v>-31.5726738</c:v>
                </c:pt>
                <c:pt idx="201">
                  <c:v>-31.689938399999999</c:v>
                </c:pt>
                <c:pt idx="202">
                  <c:v>-39.212413400000003</c:v>
                </c:pt>
                <c:pt idx="203">
                  <c:v>-29.6569945</c:v>
                </c:pt>
                <c:pt idx="204">
                  <c:v>-35.1082781</c:v>
                </c:pt>
                <c:pt idx="205">
                  <c:v>-5.9041409600000003</c:v>
                </c:pt>
                <c:pt idx="206">
                  <c:v>-0.50149888300000001</c:v>
                </c:pt>
                <c:pt idx="207">
                  <c:v>-0.25465412599999998</c:v>
                </c:pt>
                <c:pt idx="208">
                  <c:v>-0.164816825</c:v>
                </c:pt>
                <c:pt idx="209">
                  <c:v>-0.11490731999999999</c:v>
                </c:pt>
                <c:pt idx="210">
                  <c:v>-8.8880421700000004E-2</c:v>
                </c:pt>
                <c:pt idx="211">
                  <c:v>-0.108981246</c:v>
                </c:pt>
                <c:pt idx="212">
                  <c:v>-0.117078536</c:v>
                </c:pt>
                <c:pt idx="213">
                  <c:v>-0.114099503</c:v>
                </c:pt>
                <c:pt idx="214">
                  <c:v>-0.106705431</c:v>
                </c:pt>
                <c:pt idx="215">
                  <c:v>-0.103597483</c:v>
                </c:pt>
                <c:pt idx="216">
                  <c:v>-0.102082539</c:v>
                </c:pt>
                <c:pt idx="217">
                  <c:v>-0.105109858</c:v>
                </c:pt>
                <c:pt idx="218">
                  <c:v>-0.105944832</c:v>
                </c:pt>
                <c:pt idx="219">
                  <c:v>-0.110730853</c:v>
                </c:pt>
                <c:pt idx="220">
                  <c:v>-0.114106389</c:v>
                </c:pt>
                <c:pt idx="221">
                  <c:v>-0.115037921</c:v>
                </c:pt>
                <c:pt idx="222">
                  <c:v>-0.111127742</c:v>
                </c:pt>
                <c:pt idx="223">
                  <c:v>-0.107727261</c:v>
                </c:pt>
                <c:pt idx="224">
                  <c:v>-0.111425815</c:v>
                </c:pt>
                <c:pt idx="225">
                  <c:v>-0.110923903</c:v>
                </c:pt>
                <c:pt idx="226">
                  <c:v>-0.120942116</c:v>
                </c:pt>
                <c:pt idx="227">
                  <c:v>-0.111711383</c:v>
                </c:pt>
                <c:pt idx="228">
                  <c:v>-0.11701167899999999</c:v>
                </c:pt>
                <c:pt idx="229">
                  <c:v>-0.13127662000000001</c:v>
                </c:pt>
                <c:pt idx="230">
                  <c:v>-0.123150826</c:v>
                </c:pt>
                <c:pt idx="231">
                  <c:v>-0.13923946100000001</c:v>
                </c:pt>
                <c:pt idx="232">
                  <c:v>-0.144391204</c:v>
                </c:pt>
                <c:pt idx="233">
                  <c:v>-0.14674842399999999</c:v>
                </c:pt>
                <c:pt idx="234">
                  <c:v>-0.15001309099999999</c:v>
                </c:pt>
                <c:pt idx="235">
                  <c:v>-0.154910293</c:v>
                </c:pt>
                <c:pt idx="236">
                  <c:v>-0.16031389400000001</c:v>
                </c:pt>
                <c:pt idx="237">
                  <c:v>-0.160737409</c:v>
                </c:pt>
                <c:pt idx="238">
                  <c:v>-0.16917758499999999</c:v>
                </c:pt>
                <c:pt idx="239">
                  <c:v>-0.170395299</c:v>
                </c:pt>
                <c:pt idx="240">
                  <c:v>-0.17404904099999999</c:v>
                </c:pt>
                <c:pt idx="241">
                  <c:v>-0.17151097100000001</c:v>
                </c:pt>
                <c:pt idx="242">
                  <c:v>-0.168525863</c:v>
                </c:pt>
                <c:pt idx="243">
                  <c:v>-0.16418739700000001</c:v>
                </c:pt>
                <c:pt idx="244">
                  <c:v>-0.167180786</c:v>
                </c:pt>
                <c:pt idx="245">
                  <c:v>-0.167608006</c:v>
                </c:pt>
                <c:pt idx="246">
                  <c:v>-0.183355553</c:v>
                </c:pt>
                <c:pt idx="247">
                  <c:v>-0.177243451</c:v>
                </c:pt>
                <c:pt idx="248">
                  <c:v>-0.19355741000000001</c:v>
                </c:pt>
                <c:pt idx="249">
                  <c:v>-0.18499174500000001</c:v>
                </c:pt>
                <c:pt idx="250">
                  <c:v>-0.198079374</c:v>
                </c:pt>
                <c:pt idx="251">
                  <c:v>-0.201824857</c:v>
                </c:pt>
                <c:pt idx="252">
                  <c:v>-0.20621583600000001</c:v>
                </c:pt>
                <c:pt idx="253">
                  <c:v>-0.212382934</c:v>
                </c:pt>
                <c:pt idx="254">
                  <c:v>-0.218250732</c:v>
                </c:pt>
                <c:pt idx="255">
                  <c:v>-0.22129390900000001</c:v>
                </c:pt>
                <c:pt idx="256">
                  <c:v>-0.22557158499999999</c:v>
                </c:pt>
                <c:pt idx="257">
                  <c:v>-0.228003339</c:v>
                </c:pt>
                <c:pt idx="258">
                  <c:v>-0.23501988700000001</c:v>
                </c:pt>
                <c:pt idx="259">
                  <c:v>-0.235515855</c:v>
                </c:pt>
                <c:pt idx="260">
                  <c:v>-0.24416260400000001</c:v>
                </c:pt>
                <c:pt idx="261">
                  <c:v>-0.23600901399999999</c:v>
                </c:pt>
                <c:pt idx="262">
                  <c:v>-0.23989732799999999</c:v>
                </c:pt>
                <c:pt idx="263">
                  <c:v>-0.24613132300000001</c:v>
                </c:pt>
                <c:pt idx="264">
                  <c:v>-0.23795714400000001</c:v>
                </c:pt>
                <c:pt idx="265">
                  <c:v>-0.24935817399999999</c:v>
                </c:pt>
                <c:pt idx="266">
                  <c:v>-0.24965204799999999</c:v>
                </c:pt>
                <c:pt idx="267">
                  <c:v>-0.26085185399999999</c:v>
                </c:pt>
                <c:pt idx="268">
                  <c:v>-0.26738780400000001</c:v>
                </c:pt>
                <c:pt idx="269">
                  <c:v>-0.26662218700000001</c:v>
                </c:pt>
                <c:pt idx="270">
                  <c:v>-0.28486731199999998</c:v>
                </c:pt>
                <c:pt idx="271">
                  <c:v>-0.300750568</c:v>
                </c:pt>
                <c:pt idx="272">
                  <c:v>-0.32258887800000002</c:v>
                </c:pt>
                <c:pt idx="273">
                  <c:v>-0.349193374</c:v>
                </c:pt>
                <c:pt idx="274">
                  <c:v>-0.39515461200000002</c:v>
                </c:pt>
                <c:pt idx="275">
                  <c:v>-0.44157735599999998</c:v>
                </c:pt>
                <c:pt idx="276">
                  <c:v>-0.50152660299999996</c:v>
                </c:pt>
                <c:pt idx="277">
                  <c:v>-0.60960537800000003</c:v>
                </c:pt>
                <c:pt idx="278">
                  <c:v>-0.76916153300000001</c:v>
                </c:pt>
                <c:pt idx="279">
                  <c:v>-0.99953113000000005</c:v>
                </c:pt>
                <c:pt idx="280">
                  <c:v>-1.35838317</c:v>
                </c:pt>
                <c:pt idx="281">
                  <c:v>-1.8728928300000001</c:v>
                </c:pt>
                <c:pt idx="282">
                  <c:v>-2.6151358199999999</c:v>
                </c:pt>
                <c:pt idx="283">
                  <c:v>-3.6893522600000002</c:v>
                </c:pt>
                <c:pt idx="284">
                  <c:v>-5.2186375099999998</c:v>
                </c:pt>
                <c:pt idx="285">
                  <c:v>-7.3414563700000004</c:v>
                </c:pt>
                <c:pt idx="286">
                  <c:v>-10.1148921</c:v>
                </c:pt>
                <c:pt idx="287">
                  <c:v>-13.735792</c:v>
                </c:pt>
                <c:pt idx="288">
                  <c:v>-18.636930100000001</c:v>
                </c:pt>
                <c:pt idx="289">
                  <c:v>-26.704718499999998</c:v>
                </c:pt>
                <c:pt idx="290">
                  <c:v>-36.704932900000003</c:v>
                </c:pt>
                <c:pt idx="291">
                  <c:v>-26.810389000000001</c:v>
                </c:pt>
                <c:pt idx="292">
                  <c:v>-23.505564</c:v>
                </c:pt>
                <c:pt idx="293">
                  <c:v>-22.161944999999999</c:v>
                </c:pt>
                <c:pt idx="294">
                  <c:v>-21.879838199999998</c:v>
                </c:pt>
                <c:pt idx="295">
                  <c:v>-22.3973926</c:v>
                </c:pt>
                <c:pt idx="296">
                  <c:v>-23.558981599999999</c:v>
                </c:pt>
                <c:pt idx="297">
                  <c:v>-25.663865900000001</c:v>
                </c:pt>
                <c:pt idx="298">
                  <c:v>-28.976989499999998</c:v>
                </c:pt>
                <c:pt idx="299">
                  <c:v>-34.547450300000001</c:v>
                </c:pt>
                <c:pt idx="300">
                  <c:v>-41.791691499999999</c:v>
                </c:pt>
                <c:pt idx="301">
                  <c:v>-33.4047512</c:v>
                </c:pt>
                <c:pt idx="302">
                  <c:v>-28.420622300000002</c:v>
                </c:pt>
                <c:pt idx="303">
                  <c:v>-25.3271883</c:v>
                </c:pt>
                <c:pt idx="304">
                  <c:v>-23.2735466</c:v>
                </c:pt>
                <c:pt idx="305">
                  <c:v>-21.768051799999999</c:v>
                </c:pt>
                <c:pt idx="306">
                  <c:v>-20.704101900000001</c:v>
                </c:pt>
                <c:pt idx="307">
                  <c:v>-19.914921400000001</c:v>
                </c:pt>
                <c:pt idx="308">
                  <c:v>-19.2681693</c:v>
                </c:pt>
                <c:pt idx="309">
                  <c:v>-18.914464200000001</c:v>
                </c:pt>
                <c:pt idx="310">
                  <c:v>-18.626256099999999</c:v>
                </c:pt>
                <c:pt idx="311">
                  <c:v>-18.6630781</c:v>
                </c:pt>
                <c:pt idx="312">
                  <c:v>-18.7999787</c:v>
                </c:pt>
                <c:pt idx="313">
                  <c:v>-19.141316199999999</c:v>
                </c:pt>
                <c:pt idx="314">
                  <c:v>-19.6351859</c:v>
                </c:pt>
                <c:pt idx="315">
                  <c:v>-20.237114500000001</c:v>
                </c:pt>
                <c:pt idx="316">
                  <c:v>-21.134013599999999</c:v>
                </c:pt>
                <c:pt idx="317">
                  <c:v>-22.117419999999999</c:v>
                </c:pt>
                <c:pt idx="318">
                  <c:v>-23.446197399999999</c:v>
                </c:pt>
                <c:pt idx="319">
                  <c:v>-24.9255581</c:v>
                </c:pt>
                <c:pt idx="320">
                  <c:v>-26.640588999999999</c:v>
                </c:pt>
                <c:pt idx="321">
                  <c:v>-28.237697000000001</c:v>
                </c:pt>
                <c:pt idx="322">
                  <c:v>-29.227293199999998</c:v>
                </c:pt>
                <c:pt idx="323">
                  <c:v>-29.281525500000001</c:v>
                </c:pt>
                <c:pt idx="324">
                  <c:v>-28.2423693</c:v>
                </c:pt>
                <c:pt idx="325">
                  <c:v>-27.072712899999999</c:v>
                </c:pt>
                <c:pt idx="326">
                  <c:v>-25.926547899999999</c:v>
                </c:pt>
                <c:pt idx="327">
                  <c:v>-24.840225</c:v>
                </c:pt>
                <c:pt idx="328">
                  <c:v>-24.091441199999998</c:v>
                </c:pt>
                <c:pt idx="329">
                  <c:v>-23.354440199999999</c:v>
                </c:pt>
                <c:pt idx="330">
                  <c:v>-22.9412883</c:v>
                </c:pt>
                <c:pt idx="331">
                  <c:v>-22.551604300000001</c:v>
                </c:pt>
                <c:pt idx="332">
                  <c:v>-22.411819999999999</c:v>
                </c:pt>
                <c:pt idx="333">
                  <c:v>-22.312830900000002</c:v>
                </c:pt>
                <c:pt idx="334">
                  <c:v>-22.3002851</c:v>
                </c:pt>
                <c:pt idx="335">
                  <c:v>-22.507316700000001</c:v>
                </c:pt>
                <c:pt idx="336">
                  <c:v>-22.644436200000001</c:v>
                </c:pt>
                <c:pt idx="337">
                  <c:v>-23.1508629</c:v>
                </c:pt>
                <c:pt idx="338">
                  <c:v>-23.5938835</c:v>
                </c:pt>
                <c:pt idx="339">
                  <c:v>-24.207125600000001</c:v>
                </c:pt>
                <c:pt idx="340">
                  <c:v>-24.957687</c:v>
                </c:pt>
                <c:pt idx="341">
                  <c:v>-25.651484400000001</c:v>
                </c:pt>
                <c:pt idx="342">
                  <c:v>-26.349219399999999</c:v>
                </c:pt>
                <c:pt idx="343">
                  <c:v>-26.824230499999999</c:v>
                </c:pt>
                <c:pt idx="344">
                  <c:v>-27.124148000000002</c:v>
                </c:pt>
                <c:pt idx="345">
                  <c:v>-27.213563300000001</c:v>
                </c:pt>
                <c:pt idx="346">
                  <c:v>-27.019907799999999</c:v>
                </c:pt>
                <c:pt idx="347">
                  <c:v>-26.844567300000001</c:v>
                </c:pt>
                <c:pt idx="348">
                  <c:v>-26.642370700000001</c:v>
                </c:pt>
                <c:pt idx="349">
                  <c:v>-26.585194900000001</c:v>
                </c:pt>
                <c:pt idx="350">
                  <c:v>-26.742215099999999</c:v>
                </c:pt>
                <c:pt idx="351">
                  <c:v>-27.1500424</c:v>
                </c:pt>
                <c:pt idx="352">
                  <c:v>-27.8073531</c:v>
                </c:pt>
                <c:pt idx="353">
                  <c:v>-28.704618400000001</c:v>
                </c:pt>
                <c:pt idx="354">
                  <c:v>-30.000450699999998</c:v>
                </c:pt>
                <c:pt idx="355">
                  <c:v>-31.772076800000001</c:v>
                </c:pt>
                <c:pt idx="356">
                  <c:v>-34.304917400000001</c:v>
                </c:pt>
                <c:pt idx="357">
                  <c:v>-37.697349299999999</c:v>
                </c:pt>
                <c:pt idx="358">
                  <c:v>-41.489450699999999</c:v>
                </c:pt>
                <c:pt idx="359">
                  <c:v>-40.123508100000002</c:v>
                </c:pt>
                <c:pt idx="360">
                  <c:v>-35.944043200000003</c:v>
                </c:pt>
                <c:pt idx="361">
                  <c:v>-32.8723022</c:v>
                </c:pt>
                <c:pt idx="362">
                  <c:v>-30.4584321</c:v>
                </c:pt>
                <c:pt idx="363">
                  <c:v>-28.6846809</c:v>
                </c:pt>
                <c:pt idx="364">
                  <c:v>-27.8050088</c:v>
                </c:pt>
                <c:pt idx="365">
                  <c:v>-27.174671700000001</c:v>
                </c:pt>
                <c:pt idx="366">
                  <c:v>-27.1169212</c:v>
                </c:pt>
                <c:pt idx="367">
                  <c:v>-27.5909522</c:v>
                </c:pt>
                <c:pt idx="368">
                  <c:v>-28.798471800000002</c:v>
                </c:pt>
                <c:pt idx="369">
                  <c:v>-31.236363399999998</c:v>
                </c:pt>
                <c:pt idx="370">
                  <c:v>-36.223089999999999</c:v>
                </c:pt>
                <c:pt idx="371">
                  <c:v>-46.031545199999996</c:v>
                </c:pt>
                <c:pt idx="372">
                  <c:v>-35.707302200000001</c:v>
                </c:pt>
                <c:pt idx="373">
                  <c:v>-30.368773399999998</c:v>
                </c:pt>
                <c:pt idx="374">
                  <c:v>-27.870461899999999</c:v>
                </c:pt>
                <c:pt idx="375">
                  <c:v>-27.241888299999999</c:v>
                </c:pt>
                <c:pt idx="376">
                  <c:v>-29.660236900000001</c:v>
                </c:pt>
                <c:pt idx="377">
                  <c:v>-42.515856700000001</c:v>
                </c:pt>
                <c:pt idx="378">
                  <c:v>-25.665622500000001</c:v>
                </c:pt>
                <c:pt idx="379">
                  <c:v>-17.047956599999999</c:v>
                </c:pt>
                <c:pt idx="380">
                  <c:v>-11.4546046</c:v>
                </c:pt>
                <c:pt idx="381">
                  <c:v>-7.4242126500000003</c:v>
                </c:pt>
                <c:pt idx="382">
                  <c:v>-4.6116322099999998</c:v>
                </c:pt>
                <c:pt idx="383">
                  <c:v>-2.78903378</c:v>
                </c:pt>
                <c:pt idx="384">
                  <c:v>-1.6926856299999999</c:v>
                </c:pt>
                <c:pt idx="385">
                  <c:v>-1.0706255899999999</c:v>
                </c:pt>
                <c:pt idx="386">
                  <c:v>-0.73330194199999998</c:v>
                </c:pt>
                <c:pt idx="387">
                  <c:v>-0.54627548500000001</c:v>
                </c:pt>
                <c:pt idx="388">
                  <c:v>-0.43725089900000003</c:v>
                </c:pt>
                <c:pt idx="389">
                  <c:v>-0.375122122</c:v>
                </c:pt>
                <c:pt idx="390">
                  <c:v>-0.32257834299999999</c:v>
                </c:pt>
                <c:pt idx="391">
                  <c:v>-0.30449826800000002</c:v>
                </c:pt>
                <c:pt idx="392">
                  <c:v>-0.28730615399999998</c:v>
                </c:pt>
                <c:pt idx="393">
                  <c:v>-0.273848174</c:v>
                </c:pt>
                <c:pt idx="394">
                  <c:v>-0.26136015099999999</c:v>
                </c:pt>
                <c:pt idx="395">
                  <c:v>-0.25680838099999997</c:v>
                </c:pt>
                <c:pt idx="396">
                  <c:v>-0.25264979799999998</c:v>
                </c:pt>
                <c:pt idx="397">
                  <c:v>-0.24963333600000001</c:v>
                </c:pt>
                <c:pt idx="398">
                  <c:v>-0.25601221200000002</c:v>
                </c:pt>
                <c:pt idx="399">
                  <c:v>-0.24650142799999999</c:v>
                </c:pt>
                <c:pt idx="400">
                  <c:v>-0.24393721800000001</c:v>
                </c:pt>
                <c:pt idx="401">
                  <c:v>-0.243152961</c:v>
                </c:pt>
                <c:pt idx="402">
                  <c:v>-0.21029499199999999</c:v>
                </c:pt>
                <c:pt idx="403">
                  <c:v>-0.1987748</c:v>
                </c:pt>
                <c:pt idx="404">
                  <c:v>-0.20275808300000001</c:v>
                </c:pt>
                <c:pt idx="405">
                  <c:v>-0.17578495999999999</c:v>
                </c:pt>
                <c:pt idx="406">
                  <c:v>-0.187777478</c:v>
                </c:pt>
                <c:pt idx="407">
                  <c:v>-0.15753004300000001</c:v>
                </c:pt>
                <c:pt idx="408">
                  <c:v>-0.13415268999999999</c:v>
                </c:pt>
                <c:pt idx="409">
                  <c:v>-0.15713678</c:v>
                </c:pt>
                <c:pt idx="410">
                  <c:v>-0.15977517199999999</c:v>
                </c:pt>
                <c:pt idx="411">
                  <c:v>-0.154311276</c:v>
                </c:pt>
                <c:pt idx="412">
                  <c:v>-0.17739386900000001</c:v>
                </c:pt>
                <c:pt idx="413">
                  <c:v>-0.22056863600000001</c:v>
                </c:pt>
                <c:pt idx="414">
                  <c:v>-0.217240868</c:v>
                </c:pt>
                <c:pt idx="415">
                  <c:v>-0.26397769300000001</c:v>
                </c:pt>
                <c:pt idx="416">
                  <c:v>-0.28775352900000001</c:v>
                </c:pt>
                <c:pt idx="417">
                  <c:v>-0.28108625300000001</c:v>
                </c:pt>
                <c:pt idx="418">
                  <c:v>-0.31013801400000002</c:v>
                </c:pt>
                <c:pt idx="419">
                  <c:v>-0.29705410900000001</c:v>
                </c:pt>
                <c:pt idx="420">
                  <c:v>-0.27673646600000001</c:v>
                </c:pt>
                <c:pt idx="421">
                  <c:v>-0.25272053999999999</c:v>
                </c:pt>
                <c:pt idx="422">
                  <c:v>-0.245609679</c:v>
                </c:pt>
                <c:pt idx="423">
                  <c:v>-0.225355682</c:v>
                </c:pt>
                <c:pt idx="424">
                  <c:v>-0.19734786700000001</c:v>
                </c:pt>
                <c:pt idx="425">
                  <c:v>-0.18356198800000001</c:v>
                </c:pt>
                <c:pt idx="426">
                  <c:v>-0.17511496600000001</c:v>
                </c:pt>
                <c:pt idx="427">
                  <c:v>-0.246925112</c:v>
                </c:pt>
                <c:pt idx="428">
                  <c:v>-0.10213224899999999</c:v>
                </c:pt>
                <c:pt idx="429">
                  <c:v>-0.12221362299999999</c:v>
                </c:pt>
                <c:pt idx="430">
                  <c:v>-0.210481588</c:v>
                </c:pt>
                <c:pt idx="431">
                  <c:v>-0.109948147</c:v>
                </c:pt>
                <c:pt idx="432">
                  <c:v>-0.11042761800000001</c:v>
                </c:pt>
                <c:pt idx="433">
                  <c:v>-0.21776805799999999</c:v>
                </c:pt>
                <c:pt idx="434">
                  <c:v>-0.15732803400000001</c:v>
                </c:pt>
                <c:pt idx="435">
                  <c:v>-0.202034039</c:v>
                </c:pt>
                <c:pt idx="436">
                  <c:v>-0.79562329600000004</c:v>
                </c:pt>
                <c:pt idx="437">
                  <c:v>-1.3483075600000001</c:v>
                </c:pt>
                <c:pt idx="438">
                  <c:v>-0.26459722000000002</c:v>
                </c:pt>
                <c:pt idx="439">
                  <c:v>-0.15518267899999999</c:v>
                </c:pt>
                <c:pt idx="440">
                  <c:v>-0.18269275200000001</c:v>
                </c:pt>
                <c:pt idx="441">
                  <c:v>-0.16329274599999999</c:v>
                </c:pt>
                <c:pt idx="442">
                  <c:v>-0.120198584</c:v>
                </c:pt>
                <c:pt idx="443">
                  <c:v>-0.133926883</c:v>
                </c:pt>
                <c:pt idx="444">
                  <c:v>-0.18498724</c:v>
                </c:pt>
                <c:pt idx="445">
                  <c:v>-0.11400693100000001</c:v>
                </c:pt>
                <c:pt idx="446">
                  <c:v>-0.11210919900000001</c:v>
                </c:pt>
                <c:pt idx="447">
                  <c:v>-0.195500702</c:v>
                </c:pt>
                <c:pt idx="448">
                  <c:v>-0.12751822300000001</c:v>
                </c:pt>
                <c:pt idx="449">
                  <c:v>-0.110274555</c:v>
                </c:pt>
                <c:pt idx="450">
                  <c:v>-0.21792754</c:v>
                </c:pt>
                <c:pt idx="451">
                  <c:v>-0.15542271499999999</c:v>
                </c:pt>
                <c:pt idx="452">
                  <c:v>-9.7206005400000003E-2</c:v>
                </c:pt>
                <c:pt idx="453">
                  <c:v>-0.183398742</c:v>
                </c:pt>
                <c:pt idx="454">
                  <c:v>-0.18911908099999999</c:v>
                </c:pt>
                <c:pt idx="455">
                  <c:v>-9.0418249800000003E-2</c:v>
                </c:pt>
                <c:pt idx="456">
                  <c:v>-9.1992172299999994E-2</c:v>
                </c:pt>
                <c:pt idx="457">
                  <c:v>-0.18262868300000001</c:v>
                </c:pt>
                <c:pt idx="458">
                  <c:v>-0.125689261</c:v>
                </c:pt>
                <c:pt idx="459">
                  <c:v>-8.32680534E-2</c:v>
                </c:pt>
                <c:pt idx="460">
                  <c:v>-0.18367998799999999</c:v>
                </c:pt>
                <c:pt idx="461">
                  <c:v>-0.167158114</c:v>
                </c:pt>
                <c:pt idx="462">
                  <c:v>-9.1519041100000004E-2</c:v>
                </c:pt>
                <c:pt idx="463">
                  <c:v>-0.161272002</c:v>
                </c:pt>
                <c:pt idx="464">
                  <c:v>-0.19200075599999999</c:v>
                </c:pt>
                <c:pt idx="465">
                  <c:v>-0.14270239600000001</c:v>
                </c:pt>
                <c:pt idx="466">
                  <c:v>-0.149550084</c:v>
                </c:pt>
                <c:pt idx="467">
                  <c:v>-0.197102531</c:v>
                </c:pt>
                <c:pt idx="468">
                  <c:v>-0.19527770799999999</c:v>
                </c:pt>
                <c:pt idx="469">
                  <c:v>-0.139396563</c:v>
                </c:pt>
                <c:pt idx="470">
                  <c:v>-0.17574109700000001</c:v>
                </c:pt>
                <c:pt idx="471">
                  <c:v>-0.18802804300000001</c:v>
                </c:pt>
                <c:pt idx="472">
                  <c:v>-0.14087675</c:v>
                </c:pt>
                <c:pt idx="473">
                  <c:v>-0.18328396299999999</c:v>
                </c:pt>
                <c:pt idx="474">
                  <c:v>-0.17917576800000001</c:v>
                </c:pt>
                <c:pt idx="475">
                  <c:v>-0.15764851099999999</c:v>
                </c:pt>
                <c:pt idx="476">
                  <c:v>-0.20174093000000001</c:v>
                </c:pt>
                <c:pt idx="477">
                  <c:v>-0.20552314799999999</c:v>
                </c:pt>
                <c:pt idx="478">
                  <c:v>-0.36087597799999999</c:v>
                </c:pt>
                <c:pt idx="479">
                  <c:v>-3.4159561699999998</c:v>
                </c:pt>
                <c:pt idx="480">
                  <c:v>-0.82805407499999995</c:v>
                </c:pt>
                <c:pt idx="481">
                  <c:v>-0.76802651600000005</c:v>
                </c:pt>
                <c:pt idx="482">
                  <c:v>-3.7628752099999998</c:v>
                </c:pt>
                <c:pt idx="483">
                  <c:v>-1.98178868</c:v>
                </c:pt>
                <c:pt idx="484">
                  <c:v>-0.49066099299999999</c:v>
                </c:pt>
                <c:pt idx="485">
                  <c:v>-0.35067434200000003</c:v>
                </c:pt>
                <c:pt idx="486">
                  <c:v>-0.32755445500000002</c:v>
                </c:pt>
                <c:pt idx="487">
                  <c:v>-0.35580095</c:v>
                </c:pt>
                <c:pt idx="488">
                  <c:v>-0.62801141500000002</c:v>
                </c:pt>
                <c:pt idx="489">
                  <c:v>-2.5912476999999998</c:v>
                </c:pt>
                <c:pt idx="490">
                  <c:v>-1.73819715</c:v>
                </c:pt>
                <c:pt idx="491">
                  <c:v>-0.73627117399999997</c:v>
                </c:pt>
                <c:pt idx="492">
                  <c:v>-2.5661231500000001</c:v>
                </c:pt>
                <c:pt idx="493">
                  <c:v>-9.8223790900000001</c:v>
                </c:pt>
                <c:pt idx="494">
                  <c:v>-0.66608069000000003</c:v>
                </c:pt>
                <c:pt idx="495">
                  <c:v>-0.39413883799999999</c:v>
                </c:pt>
                <c:pt idx="496">
                  <c:v>-0.80502812999999995</c:v>
                </c:pt>
                <c:pt idx="497">
                  <c:v>-2.8471445800000001</c:v>
                </c:pt>
                <c:pt idx="498">
                  <c:v>-0.50365291199999995</c:v>
                </c:pt>
                <c:pt idx="499">
                  <c:v>-0.44582378900000003</c:v>
                </c:pt>
                <c:pt idx="500">
                  <c:v>-1.12477384</c:v>
                </c:pt>
                <c:pt idx="501">
                  <c:v>-3.2850416299999998</c:v>
                </c:pt>
                <c:pt idx="502">
                  <c:v>-2.9578708300000001</c:v>
                </c:pt>
                <c:pt idx="503">
                  <c:v>-2.9709438000000001</c:v>
                </c:pt>
                <c:pt idx="504">
                  <c:v>-2.71915833</c:v>
                </c:pt>
                <c:pt idx="505">
                  <c:v>-2.76920096</c:v>
                </c:pt>
                <c:pt idx="506">
                  <c:v>-1.6004699499999999</c:v>
                </c:pt>
                <c:pt idx="507">
                  <c:v>-0.57616993900000002</c:v>
                </c:pt>
                <c:pt idx="508">
                  <c:v>-1.61404261</c:v>
                </c:pt>
                <c:pt idx="509">
                  <c:v>-0.94506572499999997</c:v>
                </c:pt>
                <c:pt idx="510">
                  <c:v>-1.3877947799999999</c:v>
                </c:pt>
                <c:pt idx="511">
                  <c:v>-1.8237236999999999</c:v>
                </c:pt>
                <c:pt idx="512">
                  <c:v>-1.03193673</c:v>
                </c:pt>
                <c:pt idx="513">
                  <c:v>-4.4908269000000001</c:v>
                </c:pt>
                <c:pt idx="514">
                  <c:v>-0.84494262600000003</c:v>
                </c:pt>
                <c:pt idx="515">
                  <c:v>-0.450635915</c:v>
                </c:pt>
                <c:pt idx="516">
                  <c:v>-0.35133101900000002</c:v>
                </c:pt>
                <c:pt idx="517">
                  <c:v>-0.77022445500000003</c:v>
                </c:pt>
                <c:pt idx="518">
                  <c:v>-0.15436591399999999</c:v>
                </c:pt>
                <c:pt idx="519">
                  <c:v>-0.189573828</c:v>
                </c:pt>
                <c:pt idx="520">
                  <c:v>-0.19391303300000001</c:v>
                </c:pt>
                <c:pt idx="521">
                  <c:v>-0.41605142000000001</c:v>
                </c:pt>
                <c:pt idx="522">
                  <c:v>-2.3639518900000001</c:v>
                </c:pt>
                <c:pt idx="523">
                  <c:v>-1.3974795799999999</c:v>
                </c:pt>
                <c:pt idx="524">
                  <c:v>-14.6205845</c:v>
                </c:pt>
                <c:pt idx="525">
                  <c:v>-0.31304801199999999</c:v>
                </c:pt>
                <c:pt idx="526">
                  <c:v>-0.17378798600000001</c:v>
                </c:pt>
                <c:pt idx="527">
                  <c:v>-0.24108600599999999</c:v>
                </c:pt>
                <c:pt idx="528">
                  <c:v>-3.8230924100000001</c:v>
                </c:pt>
                <c:pt idx="529">
                  <c:v>-0.19981610299999999</c:v>
                </c:pt>
                <c:pt idx="530">
                  <c:v>-0.21136176300000001</c:v>
                </c:pt>
                <c:pt idx="531">
                  <c:v>-0.314031742</c:v>
                </c:pt>
                <c:pt idx="532">
                  <c:v>-0.59910778399999998</c:v>
                </c:pt>
                <c:pt idx="533">
                  <c:v>-1.05451772</c:v>
                </c:pt>
                <c:pt idx="534">
                  <c:v>-1.9516218400000001</c:v>
                </c:pt>
                <c:pt idx="535">
                  <c:v>-3.6626428299999998</c:v>
                </c:pt>
                <c:pt idx="536">
                  <c:v>-2.0172870999999999</c:v>
                </c:pt>
                <c:pt idx="537">
                  <c:v>-1.4963567799999999</c:v>
                </c:pt>
                <c:pt idx="538">
                  <c:v>-1.42937508</c:v>
                </c:pt>
                <c:pt idx="539">
                  <c:v>-0.402576712</c:v>
                </c:pt>
                <c:pt idx="540">
                  <c:v>-0.172767952</c:v>
                </c:pt>
                <c:pt idx="541">
                  <c:v>-8.4512383499999996E-2</c:v>
                </c:pt>
                <c:pt idx="542">
                  <c:v>-6.0489916499999997E-2</c:v>
                </c:pt>
                <c:pt idx="543">
                  <c:v>-0.77771623599999995</c:v>
                </c:pt>
                <c:pt idx="544">
                  <c:v>-7.7373205799999997E-2</c:v>
                </c:pt>
                <c:pt idx="545">
                  <c:v>2.7851173699999999E-2</c:v>
                </c:pt>
                <c:pt idx="546">
                  <c:v>-7.5303240800000004E-2</c:v>
                </c:pt>
                <c:pt idx="547">
                  <c:v>-0.120734456</c:v>
                </c:pt>
                <c:pt idx="548">
                  <c:v>-0.128246314</c:v>
                </c:pt>
                <c:pt idx="549">
                  <c:v>-4.6513617900000002</c:v>
                </c:pt>
                <c:pt idx="550">
                  <c:v>-0.381084072</c:v>
                </c:pt>
                <c:pt idx="551">
                  <c:v>-0.15221941899999999</c:v>
                </c:pt>
                <c:pt idx="552">
                  <c:v>-0.37672484299999998</c:v>
                </c:pt>
                <c:pt idx="553">
                  <c:v>-1.06747733</c:v>
                </c:pt>
                <c:pt idx="554">
                  <c:v>-0.25238027000000002</c:v>
                </c:pt>
                <c:pt idx="555">
                  <c:v>-0.25221311699999999</c:v>
                </c:pt>
                <c:pt idx="556">
                  <c:v>-0.30359422800000002</c:v>
                </c:pt>
                <c:pt idx="557">
                  <c:v>-0.84835303699999998</c:v>
                </c:pt>
                <c:pt idx="558">
                  <c:v>-3.5806363800000001</c:v>
                </c:pt>
                <c:pt idx="559">
                  <c:v>-0.242216021</c:v>
                </c:pt>
                <c:pt idx="560">
                  <c:v>-0.14039760000000001</c:v>
                </c:pt>
                <c:pt idx="561">
                  <c:v>-0.17411073899999999</c:v>
                </c:pt>
                <c:pt idx="562">
                  <c:v>-13.166038</c:v>
                </c:pt>
                <c:pt idx="563">
                  <c:v>-0.76181715400000005</c:v>
                </c:pt>
                <c:pt idx="564">
                  <c:v>-1.6033541099999999</c:v>
                </c:pt>
                <c:pt idx="565">
                  <c:v>-0.64279887400000002</c:v>
                </c:pt>
                <c:pt idx="566">
                  <c:v>-0.81731870600000001</c:v>
                </c:pt>
                <c:pt idx="567">
                  <c:v>-1.1859555500000001</c:v>
                </c:pt>
                <c:pt idx="568">
                  <c:v>-0.66255299199999995</c:v>
                </c:pt>
                <c:pt idx="569">
                  <c:v>-0.44048997200000001</c:v>
                </c:pt>
                <c:pt idx="570">
                  <c:v>-0.44116465999999999</c:v>
                </c:pt>
                <c:pt idx="571">
                  <c:v>-0.49572411599999999</c:v>
                </c:pt>
                <c:pt idx="572">
                  <c:v>-2.2650093299999998</c:v>
                </c:pt>
                <c:pt idx="573">
                  <c:v>-0.49267801999999999</c:v>
                </c:pt>
                <c:pt idx="574">
                  <c:v>-1.2114809099999999</c:v>
                </c:pt>
                <c:pt idx="575">
                  <c:v>-1.8659501000000001</c:v>
                </c:pt>
                <c:pt idx="576">
                  <c:v>-3.0616128699999998</c:v>
                </c:pt>
                <c:pt idx="577">
                  <c:v>-0.742213542</c:v>
                </c:pt>
                <c:pt idx="578">
                  <c:v>-0.98257738299999997</c:v>
                </c:pt>
                <c:pt idx="579">
                  <c:v>-5.8565782400000002</c:v>
                </c:pt>
                <c:pt idx="580">
                  <c:v>-20.150410399999998</c:v>
                </c:pt>
                <c:pt idx="581">
                  <c:v>-7.74315848</c:v>
                </c:pt>
                <c:pt idx="582">
                  <c:v>-2.8610452199999998</c:v>
                </c:pt>
                <c:pt idx="583">
                  <c:v>-2.8728599099999999</c:v>
                </c:pt>
                <c:pt idx="584">
                  <c:v>-2.3887754999999999</c:v>
                </c:pt>
                <c:pt idx="585">
                  <c:v>-3.0640436200000001</c:v>
                </c:pt>
                <c:pt idx="586">
                  <c:v>-5.27965003</c:v>
                </c:pt>
                <c:pt idx="587">
                  <c:v>-3.89941358</c:v>
                </c:pt>
                <c:pt idx="588">
                  <c:v>-2.4565289099999998</c:v>
                </c:pt>
                <c:pt idx="589">
                  <c:v>-2.48348857</c:v>
                </c:pt>
                <c:pt idx="590">
                  <c:v>-1.97072482</c:v>
                </c:pt>
                <c:pt idx="591">
                  <c:v>-0.45594763700000002</c:v>
                </c:pt>
                <c:pt idx="592">
                  <c:v>-9.6718834500000003E-2</c:v>
                </c:pt>
                <c:pt idx="593">
                  <c:v>-3.2127832299999999E-2</c:v>
                </c:pt>
                <c:pt idx="594">
                  <c:v>-0.183278424</c:v>
                </c:pt>
                <c:pt idx="595">
                  <c:v>-2.30683624</c:v>
                </c:pt>
                <c:pt idx="596">
                  <c:v>-0.196382679</c:v>
                </c:pt>
                <c:pt idx="597">
                  <c:v>-2.2166424600000001</c:v>
                </c:pt>
                <c:pt idx="598">
                  <c:v>-5.8529331000000004</c:v>
                </c:pt>
                <c:pt idx="599">
                  <c:v>-0.94053242100000001</c:v>
                </c:pt>
                <c:pt idx="600">
                  <c:v>-4.1139560099999999</c:v>
                </c:pt>
                <c:pt idx="601">
                  <c:v>-1.3351521</c:v>
                </c:pt>
                <c:pt idx="602">
                  <c:v>-1.3519125599999999</c:v>
                </c:pt>
              </c:numCache>
            </c:numRef>
          </c:yVal>
          <c:smooth val="1"/>
          <c:extLst>
            <c:ext xmlns:c16="http://schemas.microsoft.com/office/drawing/2014/chart" uri="{C3380CC4-5D6E-409C-BE32-E72D297353CC}">
              <c16:uniqueId val="{00000001-B971-438D-88FB-96E62CCC76F3}"/>
            </c:ext>
          </c:extLst>
        </c:ser>
        <c:dLbls>
          <c:showLegendKey val="0"/>
          <c:showVal val="0"/>
          <c:showCatName val="0"/>
          <c:showSerName val="0"/>
          <c:showPercent val="0"/>
          <c:showBubbleSize val="0"/>
        </c:dLbls>
        <c:axId val="1772646224"/>
        <c:axId val="1772636976"/>
      </c:scatterChart>
      <c:valAx>
        <c:axId val="17726462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Frequency(Hz)</a:t>
                </a:r>
                <a:endParaRPr lang="zh-CN"/>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772636976"/>
        <c:crosses val="autoZero"/>
        <c:crossBetween val="midCat"/>
      </c:valAx>
      <c:valAx>
        <c:axId val="177263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S11(dB)</a:t>
                </a:r>
                <a:endParaRPr lang="zh-C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7726462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dirty="0">
                <a:solidFill>
                  <a:sysClr val="windowText" lastClr="000000"/>
                </a:solidFill>
                <a:latin typeface="Arial" panose="020B0604020202020204" pitchFamily="34" charset="0"/>
                <a:ea typeface="阿里巴巴普惠体 B" panose="00020600040101010101" pitchFamily="18" charset="-122"/>
                <a:cs typeface="Arial" panose="020B0604020202020204" pitchFamily="34" charset="0"/>
              </a:rPr>
              <a:t>S11</a:t>
            </a:r>
            <a:endParaRPr lang="zh-CN" altLang="en-US" sz="1400" dirty="0">
              <a:solidFill>
                <a:sysClr val="windowText" lastClr="000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2"/>
          <c:order val="0"/>
          <c:spPr>
            <a:ln w="19050" cap="rnd">
              <a:solidFill>
                <a:schemeClr val="accent3"/>
              </a:solidFill>
              <a:round/>
            </a:ln>
            <a:effectLst/>
          </c:spPr>
          <c:marker>
            <c:symbol val="none"/>
          </c:marker>
          <c:xVal>
            <c:numRef>
              <c:f>'腔体双工器-S21插损'!$A$4:$A$804</c:f>
              <c:numCache>
                <c:formatCode>General</c:formatCode>
                <c:ptCount val="801"/>
                <c:pt idx="0">
                  <c:v>100000</c:v>
                </c:pt>
                <c:pt idx="1">
                  <c:v>3224875</c:v>
                </c:pt>
                <c:pt idx="2">
                  <c:v>6349750</c:v>
                </c:pt>
                <c:pt idx="3">
                  <c:v>9474625</c:v>
                </c:pt>
                <c:pt idx="4">
                  <c:v>12599500</c:v>
                </c:pt>
                <c:pt idx="5">
                  <c:v>15724375</c:v>
                </c:pt>
                <c:pt idx="6">
                  <c:v>18849250</c:v>
                </c:pt>
                <c:pt idx="7">
                  <c:v>21974125</c:v>
                </c:pt>
                <c:pt idx="8">
                  <c:v>25099000</c:v>
                </c:pt>
                <c:pt idx="9">
                  <c:v>28223875</c:v>
                </c:pt>
                <c:pt idx="10">
                  <c:v>31348750</c:v>
                </c:pt>
                <c:pt idx="11">
                  <c:v>34473625</c:v>
                </c:pt>
                <c:pt idx="12">
                  <c:v>37598500</c:v>
                </c:pt>
                <c:pt idx="13">
                  <c:v>40723375</c:v>
                </c:pt>
                <c:pt idx="14">
                  <c:v>43848250</c:v>
                </c:pt>
                <c:pt idx="15">
                  <c:v>46973125</c:v>
                </c:pt>
                <c:pt idx="16">
                  <c:v>50098000</c:v>
                </c:pt>
                <c:pt idx="17">
                  <c:v>53222875</c:v>
                </c:pt>
                <c:pt idx="18">
                  <c:v>56347750</c:v>
                </c:pt>
                <c:pt idx="19">
                  <c:v>59472625</c:v>
                </c:pt>
                <c:pt idx="20">
                  <c:v>62597500</c:v>
                </c:pt>
                <c:pt idx="21">
                  <c:v>65722375</c:v>
                </c:pt>
                <c:pt idx="22">
                  <c:v>68847250</c:v>
                </c:pt>
                <c:pt idx="23">
                  <c:v>71972125</c:v>
                </c:pt>
                <c:pt idx="24">
                  <c:v>75097000</c:v>
                </c:pt>
                <c:pt idx="25">
                  <c:v>78221875</c:v>
                </c:pt>
                <c:pt idx="26">
                  <c:v>81346750</c:v>
                </c:pt>
                <c:pt idx="27">
                  <c:v>84471625</c:v>
                </c:pt>
                <c:pt idx="28">
                  <c:v>87596500</c:v>
                </c:pt>
                <c:pt idx="29">
                  <c:v>90721375</c:v>
                </c:pt>
                <c:pt idx="30">
                  <c:v>93846250</c:v>
                </c:pt>
                <c:pt idx="31">
                  <c:v>96971125</c:v>
                </c:pt>
                <c:pt idx="32">
                  <c:v>100096000</c:v>
                </c:pt>
                <c:pt idx="33">
                  <c:v>103220875</c:v>
                </c:pt>
                <c:pt idx="34">
                  <c:v>106345750</c:v>
                </c:pt>
                <c:pt idx="35">
                  <c:v>109470625</c:v>
                </c:pt>
                <c:pt idx="36">
                  <c:v>112595500</c:v>
                </c:pt>
                <c:pt idx="37">
                  <c:v>115720375</c:v>
                </c:pt>
                <c:pt idx="38">
                  <c:v>118845250</c:v>
                </c:pt>
                <c:pt idx="39">
                  <c:v>121970125</c:v>
                </c:pt>
                <c:pt idx="40">
                  <c:v>125095000</c:v>
                </c:pt>
                <c:pt idx="41">
                  <c:v>128219875</c:v>
                </c:pt>
                <c:pt idx="42">
                  <c:v>131344750</c:v>
                </c:pt>
                <c:pt idx="43">
                  <c:v>134469625</c:v>
                </c:pt>
                <c:pt idx="44">
                  <c:v>137594500</c:v>
                </c:pt>
                <c:pt idx="45">
                  <c:v>140719375</c:v>
                </c:pt>
                <c:pt idx="46">
                  <c:v>143844250</c:v>
                </c:pt>
                <c:pt idx="47">
                  <c:v>146969125</c:v>
                </c:pt>
                <c:pt idx="48">
                  <c:v>150094000</c:v>
                </c:pt>
                <c:pt idx="49">
                  <c:v>153218875</c:v>
                </c:pt>
                <c:pt idx="50">
                  <c:v>156343750</c:v>
                </c:pt>
                <c:pt idx="51">
                  <c:v>159468625</c:v>
                </c:pt>
                <c:pt idx="52">
                  <c:v>162593500</c:v>
                </c:pt>
                <c:pt idx="53">
                  <c:v>165718375</c:v>
                </c:pt>
                <c:pt idx="54">
                  <c:v>168843250</c:v>
                </c:pt>
                <c:pt idx="55">
                  <c:v>171968125</c:v>
                </c:pt>
                <c:pt idx="56">
                  <c:v>175093000</c:v>
                </c:pt>
                <c:pt idx="57">
                  <c:v>178217875</c:v>
                </c:pt>
                <c:pt idx="58">
                  <c:v>181342750</c:v>
                </c:pt>
                <c:pt idx="59">
                  <c:v>184467625</c:v>
                </c:pt>
                <c:pt idx="60">
                  <c:v>187592500</c:v>
                </c:pt>
                <c:pt idx="61">
                  <c:v>190717375</c:v>
                </c:pt>
                <c:pt idx="62">
                  <c:v>193842250</c:v>
                </c:pt>
                <c:pt idx="63">
                  <c:v>196967125</c:v>
                </c:pt>
                <c:pt idx="64">
                  <c:v>200092000</c:v>
                </c:pt>
                <c:pt idx="65">
                  <c:v>203216875</c:v>
                </c:pt>
                <c:pt idx="66">
                  <c:v>206341750</c:v>
                </c:pt>
                <c:pt idx="67">
                  <c:v>209466625</c:v>
                </c:pt>
                <c:pt idx="68">
                  <c:v>212591500</c:v>
                </c:pt>
                <c:pt idx="69">
                  <c:v>215716375</c:v>
                </c:pt>
                <c:pt idx="70">
                  <c:v>218841250</c:v>
                </c:pt>
                <c:pt idx="71">
                  <c:v>221966125</c:v>
                </c:pt>
                <c:pt idx="72">
                  <c:v>225091000</c:v>
                </c:pt>
                <c:pt idx="73">
                  <c:v>228215875</c:v>
                </c:pt>
                <c:pt idx="74">
                  <c:v>231340750</c:v>
                </c:pt>
                <c:pt idx="75">
                  <c:v>234465625</c:v>
                </c:pt>
                <c:pt idx="76">
                  <c:v>237590500</c:v>
                </c:pt>
                <c:pt idx="77">
                  <c:v>240715375</c:v>
                </c:pt>
                <c:pt idx="78">
                  <c:v>243840250</c:v>
                </c:pt>
                <c:pt idx="79">
                  <c:v>246965125</c:v>
                </c:pt>
                <c:pt idx="80">
                  <c:v>250090000</c:v>
                </c:pt>
                <c:pt idx="81">
                  <c:v>253214875</c:v>
                </c:pt>
                <c:pt idx="82">
                  <c:v>256339750</c:v>
                </c:pt>
                <c:pt idx="83">
                  <c:v>259464625</c:v>
                </c:pt>
                <c:pt idx="84">
                  <c:v>262589500</c:v>
                </c:pt>
                <c:pt idx="85">
                  <c:v>265714375</c:v>
                </c:pt>
                <c:pt idx="86">
                  <c:v>268839250</c:v>
                </c:pt>
                <c:pt idx="87">
                  <c:v>271964125</c:v>
                </c:pt>
                <c:pt idx="88">
                  <c:v>275089000</c:v>
                </c:pt>
                <c:pt idx="89">
                  <c:v>278213875</c:v>
                </c:pt>
                <c:pt idx="90">
                  <c:v>281338750</c:v>
                </c:pt>
                <c:pt idx="91">
                  <c:v>284463625</c:v>
                </c:pt>
                <c:pt idx="92">
                  <c:v>287588500</c:v>
                </c:pt>
                <c:pt idx="93">
                  <c:v>290713375</c:v>
                </c:pt>
                <c:pt idx="94">
                  <c:v>293838250</c:v>
                </c:pt>
                <c:pt idx="95">
                  <c:v>296963125</c:v>
                </c:pt>
                <c:pt idx="96">
                  <c:v>300088000</c:v>
                </c:pt>
                <c:pt idx="97">
                  <c:v>303212875</c:v>
                </c:pt>
                <c:pt idx="98">
                  <c:v>306337750</c:v>
                </c:pt>
                <c:pt idx="99">
                  <c:v>309462625</c:v>
                </c:pt>
                <c:pt idx="100">
                  <c:v>312587500</c:v>
                </c:pt>
                <c:pt idx="101">
                  <c:v>315712375</c:v>
                </c:pt>
                <c:pt idx="102">
                  <c:v>318837250</c:v>
                </c:pt>
                <c:pt idx="103">
                  <c:v>321962125</c:v>
                </c:pt>
                <c:pt idx="104">
                  <c:v>325087000</c:v>
                </c:pt>
                <c:pt idx="105">
                  <c:v>328211875</c:v>
                </c:pt>
                <c:pt idx="106">
                  <c:v>331336750</c:v>
                </c:pt>
                <c:pt idx="107">
                  <c:v>334461625</c:v>
                </c:pt>
                <c:pt idx="108">
                  <c:v>337586500</c:v>
                </c:pt>
                <c:pt idx="109">
                  <c:v>340711375</c:v>
                </c:pt>
                <c:pt idx="110">
                  <c:v>343836250</c:v>
                </c:pt>
                <c:pt idx="111">
                  <c:v>346961125</c:v>
                </c:pt>
                <c:pt idx="112">
                  <c:v>350086000</c:v>
                </c:pt>
                <c:pt idx="113">
                  <c:v>353210875</c:v>
                </c:pt>
                <c:pt idx="114">
                  <c:v>356335750</c:v>
                </c:pt>
                <c:pt idx="115">
                  <c:v>359460625</c:v>
                </c:pt>
                <c:pt idx="116">
                  <c:v>362585500</c:v>
                </c:pt>
                <c:pt idx="117">
                  <c:v>365710375</c:v>
                </c:pt>
                <c:pt idx="118">
                  <c:v>368835250</c:v>
                </c:pt>
                <c:pt idx="119">
                  <c:v>371960125</c:v>
                </c:pt>
                <c:pt idx="120">
                  <c:v>375085000</c:v>
                </c:pt>
                <c:pt idx="121">
                  <c:v>378209875</c:v>
                </c:pt>
                <c:pt idx="122">
                  <c:v>381334750</c:v>
                </c:pt>
                <c:pt idx="123">
                  <c:v>384459625</c:v>
                </c:pt>
                <c:pt idx="124">
                  <c:v>387584500</c:v>
                </c:pt>
                <c:pt idx="125">
                  <c:v>390709375</c:v>
                </c:pt>
                <c:pt idx="126">
                  <c:v>393834250</c:v>
                </c:pt>
                <c:pt idx="127">
                  <c:v>396959125</c:v>
                </c:pt>
                <c:pt idx="128">
                  <c:v>400084000</c:v>
                </c:pt>
                <c:pt idx="129">
                  <c:v>403208875</c:v>
                </c:pt>
                <c:pt idx="130">
                  <c:v>406333750</c:v>
                </c:pt>
                <c:pt idx="131">
                  <c:v>409458625</c:v>
                </c:pt>
                <c:pt idx="132">
                  <c:v>412583500</c:v>
                </c:pt>
                <c:pt idx="133">
                  <c:v>415708375</c:v>
                </c:pt>
                <c:pt idx="134">
                  <c:v>418833250</c:v>
                </c:pt>
                <c:pt idx="135">
                  <c:v>421958125</c:v>
                </c:pt>
                <c:pt idx="136">
                  <c:v>425083000</c:v>
                </c:pt>
                <c:pt idx="137">
                  <c:v>428207875</c:v>
                </c:pt>
                <c:pt idx="138">
                  <c:v>431332750</c:v>
                </c:pt>
                <c:pt idx="139">
                  <c:v>434457625</c:v>
                </c:pt>
                <c:pt idx="140">
                  <c:v>437582500</c:v>
                </c:pt>
                <c:pt idx="141">
                  <c:v>440707375</c:v>
                </c:pt>
                <c:pt idx="142">
                  <c:v>443832250</c:v>
                </c:pt>
                <c:pt idx="143">
                  <c:v>446957125</c:v>
                </c:pt>
                <c:pt idx="144">
                  <c:v>450082000</c:v>
                </c:pt>
                <c:pt idx="145">
                  <c:v>453206875</c:v>
                </c:pt>
                <c:pt idx="146">
                  <c:v>456331750</c:v>
                </c:pt>
                <c:pt idx="147">
                  <c:v>459456625</c:v>
                </c:pt>
                <c:pt idx="148">
                  <c:v>462581500</c:v>
                </c:pt>
                <c:pt idx="149">
                  <c:v>465706375</c:v>
                </c:pt>
                <c:pt idx="150">
                  <c:v>468831250</c:v>
                </c:pt>
                <c:pt idx="151">
                  <c:v>471956125</c:v>
                </c:pt>
                <c:pt idx="152">
                  <c:v>475081000</c:v>
                </c:pt>
                <c:pt idx="153">
                  <c:v>478205875</c:v>
                </c:pt>
                <c:pt idx="154">
                  <c:v>481330750</c:v>
                </c:pt>
                <c:pt idx="155">
                  <c:v>484455625</c:v>
                </c:pt>
                <c:pt idx="156">
                  <c:v>487580500</c:v>
                </c:pt>
                <c:pt idx="157">
                  <c:v>490705375</c:v>
                </c:pt>
                <c:pt idx="158">
                  <c:v>493830250</c:v>
                </c:pt>
                <c:pt idx="159">
                  <c:v>496955125</c:v>
                </c:pt>
                <c:pt idx="160">
                  <c:v>500080000</c:v>
                </c:pt>
                <c:pt idx="161">
                  <c:v>503204875</c:v>
                </c:pt>
                <c:pt idx="162">
                  <c:v>506329750</c:v>
                </c:pt>
                <c:pt idx="163">
                  <c:v>509454625</c:v>
                </c:pt>
                <c:pt idx="164">
                  <c:v>512579500</c:v>
                </c:pt>
                <c:pt idx="165">
                  <c:v>515704375</c:v>
                </c:pt>
                <c:pt idx="166">
                  <c:v>518829250</c:v>
                </c:pt>
                <c:pt idx="167">
                  <c:v>521954125</c:v>
                </c:pt>
                <c:pt idx="168">
                  <c:v>525079000</c:v>
                </c:pt>
                <c:pt idx="169">
                  <c:v>528203875</c:v>
                </c:pt>
                <c:pt idx="170">
                  <c:v>531328750</c:v>
                </c:pt>
                <c:pt idx="171">
                  <c:v>534453625</c:v>
                </c:pt>
                <c:pt idx="172">
                  <c:v>537578500</c:v>
                </c:pt>
                <c:pt idx="173">
                  <c:v>540703375</c:v>
                </c:pt>
                <c:pt idx="174">
                  <c:v>543828250</c:v>
                </c:pt>
                <c:pt idx="175">
                  <c:v>546953125</c:v>
                </c:pt>
                <c:pt idx="176">
                  <c:v>550078000</c:v>
                </c:pt>
                <c:pt idx="177">
                  <c:v>553202875</c:v>
                </c:pt>
                <c:pt idx="178">
                  <c:v>556327750</c:v>
                </c:pt>
                <c:pt idx="179">
                  <c:v>559452625</c:v>
                </c:pt>
                <c:pt idx="180">
                  <c:v>562577500</c:v>
                </c:pt>
                <c:pt idx="181">
                  <c:v>565702375</c:v>
                </c:pt>
                <c:pt idx="182">
                  <c:v>568827250</c:v>
                </c:pt>
                <c:pt idx="183">
                  <c:v>571952125</c:v>
                </c:pt>
                <c:pt idx="184">
                  <c:v>575077000</c:v>
                </c:pt>
                <c:pt idx="185">
                  <c:v>578201875</c:v>
                </c:pt>
                <c:pt idx="186">
                  <c:v>581326750</c:v>
                </c:pt>
                <c:pt idx="187">
                  <c:v>584451625</c:v>
                </c:pt>
                <c:pt idx="188">
                  <c:v>587576500</c:v>
                </c:pt>
                <c:pt idx="189">
                  <c:v>590701375</c:v>
                </c:pt>
                <c:pt idx="190">
                  <c:v>593826250</c:v>
                </c:pt>
                <c:pt idx="191">
                  <c:v>596951125</c:v>
                </c:pt>
                <c:pt idx="192">
                  <c:v>600076000</c:v>
                </c:pt>
                <c:pt idx="193">
                  <c:v>603200875</c:v>
                </c:pt>
                <c:pt idx="194">
                  <c:v>606325750</c:v>
                </c:pt>
                <c:pt idx="195">
                  <c:v>609450625</c:v>
                </c:pt>
                <c:pt idx="196">
                  <c:v>612575500</c:v>
                </c:pt>
                <c:pt idx="197">
                  <c:v>615700375</c:v>
                </c:pt>
                <c:pt idx="198">
                  <c:v>618825250</c:v>
                </c:pt>
                <c:pt idx="199">
                  <c:v>621950125</c:v>
                </c:pt>
                <c:pt idx="200">
                  <c:v>625075000</c:v>
                </c:pt>
                <c:pt idx="201">
                  <c:v>628199875</c:v>
                </c:pt>
                <c:pt idx="202">
                  <c:v>631324750</c:v>
                </c:pt>
                <c:pt idx="203">
                  <c:v>634449625</c:v>
                </c:pt>
                <c:pt idx="204">
                  <c:v>637574500</c:v>
                </c:pt>
                <c:pt idx="205">
                  <c:v>640699375</c:v>
                </c:pt>
                <c:pt idx="206">
                  <c:v>643824250</c:v>
                </c:pt>
                <c:pt idx="207">
                  <c:v>646949125</c:v>
                </c:pt>
                <c:pt idx="208">
                  <c:v>650074000</c:v>
                </c:pt>
                <c:pt idx="209">
                  <c:v>653198875</c:v>
                </c:pt>
                <c:pt idx="210">
                  <c:v>656323750</c:v>
                </c:pt>
                <c:pt idx="211">
                  <c:v>659448625</c:v>
                </c:pt>
                <c:pt idx="212">
                  <c:v>662573500</c:v>
                </c:pt>
                <c:pt idx="213">
                  <c:v>665698375</c:v>
                </c:pt>
                <c:pt idx="214">
                  <c:v>668823250</c:v>
                </c:pt>
                <c:pt idx="215">
                  <c:v>671948125</c:v>
                </c:pt>
                <c:pt idx="216">
                  <c:v>675073000</c:v>
                </c:pt>
                <c:pt idx="217">
                  <c:v>678197875</c:v>
                </c:pt>
                <c:pt idx="218">
                  <c:v>681322750</c:v>
                </c:pt>
                <c:pt idx="219">
                  <c:v>684447625</c:v>
                </c:pt>
                <c:pt idx="220">
                  <c:v>687572500</c:v>
                </c:pt>
                <c:pt idx="221">
                  <c:v>690697375</c:v>
                </c:pt>
                <c:pt idx="222">
                  <c:v>693822250</c:v>
                </c:pt>
                <c:pt idx="223">
                  <c:v>696947125</c:v>
                </c:pt>
                <c:pt idx="224">
                  <c:v>700072000</c:v>
                </c:pt>
                <c:pt idx="225">
                  <c:v>703196875</c:v>
                </c:pt>
                <c:pt idx="226">
                  <c:v>706321750</c:v>
                </c:pt>
                <c:pt idx="227">
                  <c:v>709446625</c:v>
                </c:pt>
                <c:pt idx="228">
                  <c:v>712571500</c:v>
                </c:pt>
                <c:pt idx="229">
                  <c:v>715696375</c:v>
                </c:pt>
                <c:pt idx="230">
                  <c:v>718821250</c:v>
                </c:pt>
                <c:pt idx="231">
                  <c:v>721946125</c:v>
                </c:pt>
                <c:pt idx="232">
                  <c:v>725071000</c:v>
                </c:pt>
                <c:pt idx="233">
                  <c:v>728195875</c:v>
                </c:pt>
                <c:pt idx="234">
                  <c:v>731320750</c:v>
                </c:pt>
                <c:pt idx="235">
                  <c:v>734445625</c:v>
                </c:pt>
                <c:pt idx="236">
                  <c:v>737570500</c:v>
                </c:pt>
                <c:pt idx="237">
                  <c:v>740695375</c:v>
                </c:pt>
                <c:pt idx="238">
                  <c:v>743820250</c:v>
                </c:pt>
                <c:pt idx="239">
                  <c:v>746945125</c:v>
                </c:pt>
                <c:pt idx="240">
                  <c:v>750070000</c:v>
                </c:pt>
                <c:pt idx="241">
                  <c:v>753194875</c:v>
                </c:pt>
                <c:pt idx="242">
                  <c:v>756319750</c:v>
                </c:pt>
                <c:pt idx="243">
                  <c:v>759444625</c:v>
                </c:pt>
                <c:pt idx="244">
                  <c:v>762569500</c:v>
                </c:pt>
                <c:pt idx="245">
                  <c:v>765694375</c:v>
                </c:pt>
                <c:pt idx="246">
                  <c:v>768819250</c:v>
                </c:pt>
                <c:pt idx="247">
                  <c:v>771944125</c:v>
                </c:pt>
                <c:pt idx="248">
                  <c:v>775069000</c:v>
                </c:pt>
                <c:pt idx="249">
                  <c:v>778193875</c:v>
                </c:pt>
                <c:pt idx="250">
                  <c:v>781318750</c:v>
                </c:pt>
                <c:pt idx="251">
                  <c:v>784443625</c:v>
                </c:pt>
                <c:pt idx="252">
                  <c:v>787568500</c:v>
                </c:pt>
                <c:pt idx="253">
                  <c:v>790693375</c:v>
                </c:pt>
                <c:pt idx="254">
                  <c:v>793818250</c:v>
                </c:pt>
                <c:pt idx="255">
                  <c:v>796943125</c:v>
                </c:pt>
                <c:pt idx="256">
                  <c:v>800068000</c:v>
                </c:pt>
                <c:pt idx="257">
                  <c:v>803192875</c:v>
                </c:pt>
                <c:pt idx="258">
                  <c:v>806317750</c:v>
                </c:pt>
                <c:pt idx="259">
                  <c:v>809442625</c:v>
                </c:pt>
                <c:pt idx="260">
                  <c:v>812567500</c:v>
                </c:pt>
                <c:pt idx="261">
                  <c:v>815692375</c:v>
                </c:pt>
                <c:pt idx="262">
                  <c:v>818817250</c:v>
                </c:pt>
                <c:pt idx="263">
                  <c:v>821942125</c:v>
                </c:pt>
                <c:pt idx="264">
                  <c:v>825067000</c:v>
                </c:pt>
                <c:pt idx="265">
                  <c:v>828191875</c:v>
                </c:pt>
                <c:pt idx="266">
                  <c:v>831316750</c:v>
                </c:pt>
                <c:pt idx="267">
                  <c:v>834441625</c:v>
                </c:pt>
                <c:pt idx="268">
                  <c:v>837566500</c:v>
                </c:pt>
                <c:pt idx="269">
                  <c:v>840691375</c:v>
                </c:pt>
                <c:pt idx="270">
                  <c:v>843816250</c:v>
                </c:pt>
                <c:pt idx="271">
                  <c:v>846941125</c:v>
                </c:pt>
                <c:pt idx="272">
                  <c:v>850066000</c:v>
                </c:pt>
                <c:pt idx="273">
                  <c:v>853190875</c:v>
                </c:pt>
                <c:pt idx="274">
                  <c:v>856315750</c:v>
                </c:pt>
                <c:pt idx="275">
                  <c:v>859440625</c:v>
                </c:pt>
                <c:pt idx="276">
                  <c:v>862565500</c:v>
                </c:pt>
                <c:pt idx="277">
                  <c:v>865690375</c:v>
                </c:pt>
                <c:pt idx="278">
                  <c:v>868815250</c:v>
                </c:pt>
                <c:pt idx="279">
                  <c:v>871940125</c:v>
                </c:pt>
                <c:pt idx="280">
                  <c:v>875065000</c:v>
                </c:pt>
                <c:pt idx="281">
                  <c:v>878189875</c:v>
                </c:pt>
                <c:pt idx="282">
                  <c:v>881314750</c:v>
                </c:pt>
                <c:pt idx="283">
                  <c:v>884439625</c:v>
                </c:pt>
                <c:pt idx="284">
                  <c:v>887564500</c:v>
                </c:pt>
                <c:pt idx="285">
                  <c:v>890689375</c:v>
                </c:pt>
                <c:pt idx="286">
                  <c:v>893814250</c:v>
                </c:pt>
                <c:pt idx="287">
                  <c:v>896939125</c:v>
                </c:pt>
                <c:pt idx="288">
                  <c:v>900064000</c:v>
                </c:pt>
                <c:pt idx="289">
                  <c:v>903188875</c:v>
                </c:pt>
                <c:pt idx="290">
                  <c:v>906313750</c:v>
                </c:pt>
                <c:pt idx="291">
                  <c:v>909438625</c:v>
                </c:pt>
                <c:pt idx="292">
                  <c:v>912563500</c:v>
                </c:pt>
                <c:pt idx="293">
                  <c:v>915688375</c:v>
                </c:pt>
                <c:pt idx="294">
                  <c:v>918813250</c:v>
                </c:pt>
                <c:pt idx="295">
                  <c:v>921938125</c:v>
                </c:pt>
                <c:pt idx="296">
                  <c:v>925063000</c:v>
                </c:pt>
                <c:pt idx="297">
                  <c:v>928187875</c:v>
                </c:pt>
                <c:pt idx="298">
                  <c:v>931312750</c:v>
                </c:pt>
                <c:pt idx="299">
                  <c:v>934437625</c:v>
                </c:pt>
                <c:pt idx="300">
                  <c:v>937562500</c:v>
                </c:pt>
                <c:pt idx="301">
                  <c:v>940687375</c:v>
                </c:pt>
                <c:pt idx="302">
                  <c:v>943812250</c:v>
                </c:pt>
                <c:pt idx="303">
                  <c:v>946937125</c:v>
                </c:pt>
                <c:pt idx="304">
                  <c:v>950062000</c:v>
                </c:pt>
                <c:pt idx="305">
                  <c:v>953186875</c:v>
                </c:pt>
                <c:pt idx="306">
                  <c:v>956311750</c:v>
                </c:pt>
                <c:pt idx="307">
                  <c:v>959436625</c:v>
                </c:pt>
                <c:pt idx="308">
                  <c:v>962561500</c:v>
                </c:pt>
                <c:pt idx="309">
                  <c:v>965686375</c:v>
                </c:pt>
                <c:pt idx="310">
                  <c:v>968811250</c:v>
                </c:pt>
                <c:pt idx="311">
                  <c:v>971936125</c:v>
                </c:pt>
                <c:pt idx="312">
                  <c:v>975061000</c:v>
                </c:pt>
                <c:pt idx="313">
                  <c:v>978185875</c:v>
                </c:pt>
                <c:pt idx="314">
                  <c:v>981310750</c:v>
                </c:pt>
                <c:pt idx="315">
                  <c:v>984435625</c:v>
                </c:pt>
                <c:pt idx="316">
                  <c:v>987560500</c:v>
                </c:pt>
                <c:pt idx="317">
                  <c:v>990685375</c:v>
                </c:pt>
                <c:pt idx="318">
                  <c:v>993810250</c:v>
                </c:pt>
                <c:pt idx="319">
                  <c:v>996935125</c:v>
                </c:pt>
                <c:pt idx="320">
                  <c:v>1000060000</c:v>
                </c:pt>
                <c:pt idx="321">
                  <c:v>1003184875</c:v>
                </c:pt>
                <c:pt idx="322">
                  <c:v>1006309750</c:v>
                </c:pt>
                <c:pt idx="323">
                  <c:v>1009434625</c:v>
                </c:pt>
                <c:pt idx="324">
                  <c:v>1012559500</c:v>
                </c:pt>
                <c:pt idx="325">
                  <c:v>1015684375</c:v>
                </c:pt>
                <c:pt idx="326">
                  <c:v>1018809250</c:v>
                </c:pt>
                <c:pt idx="327">
                  <c:v>1021934125</c:v>
                </c:pt>
                <c:pt idx="328">
                  <c:v>1025059000</c:v>
                </c:pt>
                <c:pt idx="329">
                  <c:v>1028183875</c:v>
                </c:pt>
                <c:pt idx="330">
                  <c:v>1031308750</c:v>
                </c:pt>
                <c:pt idx="331">
                  <c:v>1034433625</c:v>
                </c:pt>
                <c:pt idx="332">
                  <c:v>1037558500</c:v>
                </c:pt>
                <c:pt idx="333">
                  <c:v>1040683375</c:v>
                </c:pt>
                <c:pt idx="334">
                  <c:v>1043808250</c:v>
                </c:pt>
                <c:pt idx="335">
                  <c:v>1046933125</c:v>
                </c:pt>
                <c:pt idx="336">
                  <c:v>1050058000</c:v>
                </c:pt>
                <c:pt idx="337">
                  <c:v>1053182875</c:v>
                </c:pt>
                <c:pt idx="338">
                  <c:v>1056307750</c:v>
                </c:pt>
                <c:pt idx="339">
                  <c:v>1059432625</c:v>
                </c:pt>
                <c:pt idx="340">
                  <c:v>1062557500</c:v>
                </c:pt>
                <c:pt idx="341">
                  <c:v>1065682375</c:v>
                </c:pt>
                <c:pt idx="342">
                  <c:v>1068807250</c:v>
                </c:pt>
                <c:pt idx="343">
                  <c:v>1071932125</c:v>
                </c:pt>
                <c:pt idx="344">
                  <c:v>1075057000</c:v>
                </c:pt>
                <c:pt idx="345">
                  <c:v>1078181875</c:v>
                </c:pt>
                <c:pt idx="346">
                  <c:v>1081306750</c:v>
                </c:pt>
                <c:pt idx="347">
                  <c:v>1084431625</c:v>
                </c:pt>
                <c:pt idx="348">
                  <c:v>1087556500</c:v>
                </c:pt>
                <c:pt idx="349">
                  <c:v>1090681375</c:v>
                </c:pt>
                <c:pt idx="350">
                  <c:v>1093806250</c:v>
                </c:pt>
                <c:pt idx="351">
                  <c:v>1096931125</c:v>
                </c:pt>
                <c:pt idx="352">
                  <c:v>1100056000</c:v>
                </c:pt>
                <c:pt idx="353">
                  <c:v>1103180875</c:v>
                </c:pt>
                <c:pt idx="354">
                  <c:v>1106305750</c:v>
                </c:pt>
                <c:pt idx="355">
                  <c:v>1109430625</c:v>
                </c:pt>
                <c:pt idx="356">
                  <c:v>1112555500</c:v>
                </c:pt>
                <c:pt idx="357">
                  <c:v>1115680375</c:v>
                </c:pt>
                <c:pt idx="358">
                  <c:v>1118805250</c:v>
                </c:pt>
                <c:pt idx="359">
                  <c:v>1121930125</c:v>
                </c:pt>
                <c:pt idx="360">
                  <c:v>1125055000</c:v>
                </c:pt>
                <c:pt idx="361">
                  <c:v>1128179875</c:v>
                </c:pt>
                <c:pt idx="362">
                  <c:v>1131304750</c:v>
                </c:pt>
                <c:pt idx="363">
                  <c:v>1134429625</c:v>
                </c:pt>
                <c:pt idx="364">
                  <c:v>1137554500</c:v>
                </c:pt>
                <c:pt idx="365">
                  <c:v>1140679375</c:v>
                </c:pt>
                <c:pt idx="366">
                  <c:v>1143804250</c:v>
                </c:pt>
                <c:pt idx="367">
                  <c:v>1146929125</c:v>
                </c:pt>
                <c:pt idx="368">
                  <c:v>1150054000</c:v>
                </c:pt>
                <c:pt idx="369">
                  <c:v>1153178875</c:v>
                </c:pt>
                <c:pt idx="370">
                  <c:v>1156303750</c:v>
                </c:pt>
                <c:pt idx="371">
                  <c:v>1159428625</c:v>
                </c:pt>
                <c:pt idx="372">
                  <c:v>1162553500</c:v>
                </c:pt>
                <c:pt idx="373">
                  <c:v>1165678375</c:v>
                </c:pt>
                <c:pt idx="374">
                  <c:v>1168803250</c:v>
                </c:pt>
                <c:pt idx="375">
                  <c:v>1171928125</c:v>
                </c:pt>
                <c:pt idx="376">
                  <c:v>1175053000</c:v>
                </c:pt>
                <c:pt idx="377">
                  <c:v>1178177875</c:v>
                </c:pt>
                <c:pt idx="378">
                  <c:v>1181302750</c:v>
                </c:pt>
                <c:pt idx="379">
                  <c:v>1184427625</c:v>
                </c:pt>
                <c:pt idx="380">
                  <c:v>1187552500</c:v>
                </c:pt>
                <c:pt idx="381">
                  <c:v>1190677375</c:v>
                </c:pt>
                <c:pt idx="382">
                  <c:v>1193802250</c:v>
                </c:pt>
                <c:pt idx="383">
                  <c:v>1196927125</c:v>
                </c:pt>
                <c:pt idx="384">
                  <c:v>1200052000</c:v>
                </c:pt>
                <c:pt idx="385">
                  <c:v>1203176875</c:v>
                </c:pt>
                <c:pt idx="386">
                  <c:v>1206301750</c:v>
                </c:pt>
                <c:pt idx="387">
                  <c:v>1209426625</c:v>
                </c:pt>
                <c:pt idx="388">
                  <c:v>1212551500</c:v>
                </c:pt>
                <c:pt idx="389">
                  <c:v>1215676375</c:v>
                </c:pt>
                <c:pt idx="390">
                  <c:v>1218801250</c:v>
                </c:pt>
                <c:pt idx="391">
                  <c:v>1221926125</c:v>
                </c:pt>
                <c:pt idx="392">
                  <c:v>1225051000</c:v>
                </c:pt>
                <c:pt idx="393">
                  <c:v>1228175875</c:v>
                </c:pt>
                <c:pt idx="394">
                  <c:v>1231300750</c:v>
                </c:pt>
                <c:pt idx="395">
                  <c:v>1234425625</c:v>
                </c:pt>
                <c:pt idx="396">
                  <c:v>1237550500</c:v>
                </c:pt>
                <c:pt idx="397">
                  <c:v>1240675375</c:v>
                </c:pt>
                <c:pt idx="398">
                  <c:v>1243800250</c:v>
                </c:pt>
                <c:pt idx="399">
                  <c:v>1246925125</c:v>
                </c:pt>
                <c:pt idx="400">
                  <c:v>1250050000</c:v>
                </c:pt>
                <c:pt idx="401">
                  <c:v>1253174875</c:v>
                </c:pt>
                <c:pt idx="402">
                  <c:v>1256299750</c:v>
                </c:pt>
                <c:pt idx="403">
                  <c:v>1259424625</c:v>
                </c:pt>
                <c:pt idx="404">
                  <c:v>1262549500</c:v>
                </c:pt>
                <c:pt idx="405">
                  <c:v>1265674375</c:v>
                </c:pt>
                <c:pt idx="406">
                  <c:v>1268799250</c:v>
                </c:pt>
                <c:pt idx="407">
                  <c:v>1271924125</c:v>
                </c:pt>
                <c:pt idx="408">
                  <c:v>1275049000</c:v>
                </c:pt>
                <c:pt idx="409">
                  <c:v>1278173875</c:v>
                </c:pt>
                <c:pt idx="410">
                  <c:v>1281298750</c:v>
                </c:pt>
                <c:pt idx="411">
                  <c:v>1284423625</c:v>
                </c:pt>
                <c:pt idx="412">
                  <c:v>1287548500</c:v>
                </c:pt>
                <c:pt idx="413">
                  <c:v>1290673375</c:v>
                </c:pt>
                <c:pt idx="414">
                  <c:v>1293798250</c:v>
                </c:pt>
                <c:pt idx="415">
                  <c:v>1296923125</c:v>
                </c:pt>
                <c:pt idx="416">
                  <c:v>1300048000</c:v>
                </c:pt>
                <c:pt idx="417">
                  <c:v>1303172875</c:v>
                </c:pt>
                <c:pt idx="418">
                  <c:v>1306297750</c:v>
                </c:pt>
                <c:pt idx="419">
                  <c:v>1309422625</c:v>
                </c:pt>
                <c:pt idx="420">
                  <c:v>1312547500</c:v>
                </c:pt>
                <c:pt idx="421">
                  <c:v>1315672375</c:v>
                </c:pt>
                <c:pt idx="422">
                  <c:v>1318797250</c:v>
                </c:pt>
                <c:pt idx="423">
                  <c:v>1321922125</c:v>
                </c:pt>
                <c:pt idx="424">
                  <c:v>1325047000</c:v>
                </c:pt>
                <c:pt idx="425">
                  <c:v>1328171875</c:v>
                </c:pt>
                <c:pt idx="426">
                  <c:v>1331296750</c:v>
                </c:pt>
                <c:pt idx="427">
                  <c:v>1334421625</c:v>
                </c:pt>
                <c:pt idx="428">
                  <c:v>1337546500</c:v>
                </c:pt>
                <c:pt idx="429">
                  <c:v>1340671375</c:v>
                </c:pt>
                <c:pt idx="430">
                  <c:v>1343796250</c:v>
                </c:pt>
                <c:pt idx="431">
                  <c:v>1346921125</c:v>
                </c:pt>
                <c:pt idx="432">
                  <c:v>1350046000</c:v>
                </c:pt>
                <c:pt idx="433">
                  <c:v>1353170875</c:v>
                </c:pt>
                <c:pt idx="434">
                  <c:v>1356295750</c:v>
                </c:pt>
                <c:pt idx="435">
                  <c:v>1359420625</c:v>
                </c:pt>
                <c:pt idx="436">
                  <c:v>1362545500</c:v>
                </c:pt>
                <c:pt idx="437">
                  <c:v>1365670375</c:v>
                </c:pt>
                <c:pt idx="438">
                  <c:v>1368795250</c:v>
                </c:pt>
                <c:pt idx="439">
                  <c:v>1371920125</c:v>
                </c:pt>
                <c:pt idx="440">
                  <c:v>1375045000</c:v>
                </c:pt>
                <c:pt idx="441">
                  <c:v>1378169875</c:v>
                </c:pt>
                <c:pt idx="442">
                  <c:v>1381294750</c:v>
                </c:pt>
                <c:pt idx="443">
                  <c:v>1384419625</c:v>
                </c:pt>
                <c:pt idx="444">
                  <c:v>1387544500</c:v>
                </c:pt>
                <c:pt idx="445">
                  <c:v>1390669375</c:v>
                </c:pt>
                <c:pt idx="446">
                  <c:v>1393794250</c:v>
                </c:pt>
                <c:pt idx="447">
                  <c:v>1396919125</c:v>
                </c:pt>
                <c:pt idx="448">
                  <c:v>1400044000</c:v>
                </c:pt>
                <c:pt idx="449">
                  <c:v>1403168875</c:v>
                </c:pt>
                <c:pt idx="450">
                  <c:v>1406293750</c:v>
                </c:pt>
                <c:pt idx="451">
                  <c:v>1409418625</c:v>
                </c:pt>
                <c:pt idx="452">
                  <c:v>1412543500</c:v>
                </c:pt>
                <c:pt idx="453">
                  <c:v>1415668375</c:v>
                </c:pt>
                <c:pt idx="454">
                  <c:v>1418793250</c:v>
                </c:pt>
                <c:pt idx="455">
                  <c:v>1421918125</c:v>
                </c:pt>
                <c:pt idx="456">
                  <c:v>1425043000</c:v>
                </c:pt>
                <c:pt idx="457">
                  <c:v>1428167875</c:v>
                </c:pt>
                <c:pt idx="458">
                  <c:v>1431292750</c:v>
                </c:pt>
                <c:pt idx="459">
                  <c:v>1434417625</c:v>
                </c:pt>
                <c:pt idx="460">
                  <c:v>1437542500</c:v>
                </c:pt>
                <c:pt idx="461">
                  <c:v>1440667375</c:v>
                </c:pt>
                <c:pt idx="462">
                  <c:v>1443792250</c:v>
                </c:pt>
                <c:pt idx="463">
                  <c:v>1446917125</c:v>
                </c:pt>
                <c:pt idx="464">
                  <c:v>1450042000</c:v>
                </c:pt>
                <c:pt idx="465">
                  <c:v>1453166875</c:v>
                </c:pt>
                <c:pt idx="466">
                  <c:v>1456291750</c:v>
                </c:pt>
                <c:pt idx="467">
                  <c:v>1459416625</c:v>
                </c:pt>
                <c:pt idx="468">
                  <c:v>1462541500</c:v>
                </c:pt>
                <c:pt idx="469">
                  <c:v>1465666375</c:v>
                </c:pt>
                <c:pt idx="470">
                  <c:v>1468791250</c:v>
                </c:pt>
                <c:pt idx="471">
                  <c:v>1471916125</c:v>
                </c:pt>
                <c:pt idx="472">
                  <c:v>1475041000</c:v>
                </c:pt>
                <c:pt idx="473">
                  <c:v>1478165875</c:v>
                </c:pt>
                <c:pt idx="474">
                  <c:v>1481290750</c:v>
                </c:pt>
                <c:pt idx="475">
                  <c:v>1484415625</c:v>
                </c:pt>
                <c:pt idx="476">
                  <c:v>1487540500</c:v>
                </c:pt>
                <c:pt idx="477">
                  <c:v>1490665375</c:v>
                </c:pt>
                <c:pt idx="478">
                  <c:v>1493790250</c:v>
                </c:pt>
                <c:pt idx="479">
                  <c:v>1496915125</c:v>
                </c:pt>
                <c:pt idx="480">
                  <c:v>1500040000</c:v>
                </c:pt>
                <c:pt idx="481">
                  <c:v>1503164875</c:v>
                </c:pt>
                <c:pt idx="482">
                  <c:v>1506289750</c:v>
                </c:pt>
                <c:pt idx="483">
                  <c:v>1509414625</c:v>
                </c:pt>
                <c:pt idx="484">
                  <c:v>1512539500</c:v>
                </c:pt>
                <c:pt idx="485">
                  <c:v>1515664375</c:v>
                </c:pt>
                <c:pt idx="486">
                  <c:v>1518789250</c:v>
                </c:pt>
                <c:pt idx="487">
                  <c:v>1521914125</c:v>
                </c:pt>
                <c:pt idx="488">
                  <c:v>1525039000</c:v>
                </c:pt>
                <c:pt idx="489">
                  <c:v>1528163875</c:v>
                </c:pt>
                <c:pt idx="490">
                  <c:v>1531288750</c:v>
                </c:pt>
                <c:pt idx="491">
                  <c:v>1534413625</c:v>
                </c:pt>
                <c:pt idx="492">
                  <c:v>1537538500</c:v>
                </c:pt>
                <c:pt idx="493">
                  <c:v>1540663375</c:v>
                </c:pt>
                <c:pt idx="494">
                  <c:v>1543788250</c:v>
                </c:pt>
                <c:pt idx="495">
                  <c:v>1546913125</c:v>
                </c:pt>
                <c:pt idx="496">
                  <c:v>1550038000</c:v>
                </c:pt>
                <c:pt idx="497">
                  <c:v>1553162875</c:v>
                </c:pt>
                <c:pt idx="498">
                  <c:v>1556287750</c:v>
                </c:pt>
                <c:pt idx="499">
                  <c:v>1559412625</c:v>
                </c:pt>
                <c:pt idx="500">
                  <c:v>1562537500</c:v>
                </c:pt>
                <c:pt idx="501">
                  <c:v>1565662375</c:v>
                </c:pt>
                <c:pt idx="502">
                  <c:v>1568787250</c:v>
                </c:pt>
                <c:pt idx="503">
                  <c:v>1571912125</c:v>
                </c:pt>
                <c:pt idx="504">
                  <c:v>1575037000</c:v>
                </c:pt>
                <c:pt idx="505">
                  <c:v>1578161875</c:v>
                </c:pt>
                <c:pt idx="506">
                  <c:v>1581286750</c:v>
                </c:pt>
                <c:pt idx="507">
                  <c:v>1584411625</c:v>
                </c:pt>
                <c:pt idx="508">
                  <c:v>1587536500</c:v>
                </c:pt>
                <c:pt idx="509">
                  <c:v>1590661375</c:v>
                </c:pt>
                <c:pt idx="510">
                  <c:v>1593786250</c:v>
                </c:pt>
                <c:pt idx="511">
                  <c:v>1596911125</c:v>
                </c:pt>
                <c:pt idx="512">
                  <c:v>1600036000</c:v>
                </c:pt>
                <c:pt idx="513">
                  <c:v>1603160875</c:v>
                </c:pt>
                <c:pt idx="514">
                  <c:v>1606285750</c:v>
                </c:pt>
                <c:pt idx="515">
                  <c:v>1609410625</c:v>
                </c:pt>
                <c:pt idx="516">
                  <c:v>1612535500</c:v>
                </c:pt>
                <c:pt idx="517">
                  <c:v>1615660375</c:v>
                </c:pt>
                <c:pt idx="518">
                  <c:v>1618785250</c:v>
                </c:pt>
                <c:pt idx="519">
                  <c:v>1621910125</c:v>
                </c:pt>
                <c:pt idx="520">
                  <c:v>1625035000</c:v>
                </c:pt>
                <c:pt idx="521">
                  <c:v>1628159875</c:v>
                </c:pt>
                <c:pt idx="522">
                  <c:v>1631284750</c:v>
                </c:pt>
                <c:pt idx="523">
                  <c:v>1634409625</c:v>
                </c:pt>
                <c:pt idx="524">
                  <c:v>1637534500</c:v>
                </c:pt>
                <c:pt idx="525">
                  <c:v>1640659375</c:v>
                </c:pt>
                <c:pt idx="526">
                  <c:v>1643784250</c:v>
                </c:pt>
                <c:pt idx="527">
                  <c:v>1646909125</c:v>
                </c:pt>
                <c:pt idx="528">
                  <c:v>1650034000</c:v>
                </c:pt>
                <c:pt idx="529">
                  <c:v>1653158875</c:v>
                </c:pt>
                <c:pt idx="530">
                  <c:v>1656283750</c:v>
                </c:pt>
                <c:pt idx="531">
                  <c:v>1659408625</c:v>
                </c:pt>
                <c:pt idx="532">
                  <c:v>1662533500</c:v>
                </c:pt>
                <c:pt idx="533">
                  <c:v>1665658375</c:v>
                </c:pt>
                <c:pt idx="534">
                  <c:v>1668783250</c:v>
                </c:pt>
                <c:pt idx="535">
                  <c:v>1671908125</c:v>
                </c:pt>
                <c:pt idx="536">
                  <c:v>1675033000</c:v>
                </c:pt>
                <c:pt idx="537">
                  <c:v>1678157875</c:v>
                </c:pt>
                <c:pt idx="538">
                  <c:v>1681282750</c:v>
                </c:pt>
                <c:pt idx="539">
                  <c:v>1684407625</c:v>
                </c:pt>
                <c:pt idx="540">
                  <c:v>1687532500</c:v>
                </c:pt>
                <c:pt idx="541">
                  <c:v>1690657375</c:v>
                </c:pt>
                <c:pt idx="542">
                  <c:v>1693782250</c:v>
                </c:pt>
                <c:pt idx="543">
                  <c:v>1696907125</c:v>
                </c:pt>
                <c:pt idx="544">
                  <c:v>1700032000</c:v>
                </c:pt>
                <c:pt idx="545">
                  <c:v>1703156875</c:v>
                </c:pt>
                <c:pt idx="546">
                  <c:v>1706281750</c:v>
                </c:pt>
                <c:pt idx="547">
                  <c:v>1709406625</c:v>
                </c:pt>
                <c:pt idx="548">
                  <c:v>1712531500</c:v>
                </c:pt>
                <c:pt idx="549">
                  <c:v>1715656375</c:v>
                </c:pt>
                <c:pt idx="550">
                  <c:v>1718781250</c:v>
                </c:pt>
                <c:pt idx="551">
                  <c:v>1721906125</c:v>
                </c:pt>
                <c:pt idx="552">
                  <c:v>1725031000</c:v>
                </c:pt>
                <c:pt idx="553">
                  <c:v>1728155875</c:v>
                </c:pt>
                <c:pt idx="554">
                  <c:v>1731280750</c:v>
                </c:pt>
                <c:pt idx="555">
                  <c:v>1734405625</c:v>
                </c:pt>
                <c:pt idx="556">
                  <c:v>1737530500</c:v>
                </c:pt>
                <c:pt idx="557">
                  <c:v>1740655375</c:v>
                </c:pt>
                <c:pt idx="558">
                  <c:v>1743780250</c:v>
                </c:pt>
                <c:pt idx="559">
                  <c:v>1746905125</c:v>
                </c:pt>
                <c:pt idx="560">
                  <c:v>1750030000</c:v>
                </c:pt>
                <c:pt idx="561">
                  <c:v>1753154875</c:v>
                </c:pt>
                <c:pt idx="562">
                  <c:v>1756279750</c:v>
                </c:pt>
                <c:pt idx="563">
                  <c:v>1759404625</c:v>
                </c:pt>
                <c:pt idx="564">
                  <c:v>1762529500</c:v>
                </c:pt>
                <c:pt idx="565">
                  <c:v>1765654375</c:v>
                </c:pt>
                <c:pt idx="566">
                  <c:v>1768779250</c:v>
                </c:pt>
                <c:pt idx="567">
                  <c:v>1771904125</c:v>
                </c:pt>
                <c:pt idx="568">
                  <c:v>1775029000</c:v>
                </c:pt>
                <c:pt idx="569">
                  <c:v>1778153875</c:v>
                </c:pt>
                <c:pt idx="570">
                  <c:v>1781278750</c:v>
                </c:pt>
                <c:pt idx="571">
                  <c:v>1784403625</c:v>
                </c:pt>
                <c:pt idx="572">
                  <c:v>1787528500</c:v>
                </c:pt>
                <c:pt idx="573">
                  <c:v>1790653375</c:v>
                </c:pt>
                <c:pt idx="574">
                  <c:v>1793778250</c:v>
                </c:pt>
                <c:pt idx="575">
                  <c:v>1796903125</c:v>
                </c:pt>
                <c:pt idx="576">
                  <c:v>1800028000</c:v>
                </c:pt>
                <c:pt idx="577">
                  <c:v>1803152875</c:v>
                </c:pt>
                <c:pt idx="578">
                  <c:v>1806277750</c:v>
                </c:pt>
                <c:pt idx="579">
                  <c:v>1809402625</c:v>
                </c:pt>
                <c:pt idx="580">
                  <c:v>1812527500</c:v>
                </c:pt>
                <c:pt idx="581">
                  <c:v>1815652375</c:v>
                </c:pt>
                <c:pt idx="582">
                  <c:v>1818777250</c:v>
                </c:pt>
                <c:pt idx="583">
                  <c:v>1821902125</c:v>
                </c:pt>
                <c:pt idx="584">
                  <c:v>1825027000</c:v>
                </c:pt>
                <c:pt idx="585">
                  <c:v>1828151875</c:v>
                </c:pt>
                <c:pt idx="586">
                  <c:v>1831276750</c:v>
                </c:pt>
                <c:pt idx="587">
                  <c:v>1834401625</c:v>
                </c:pt>
                <c:pt idx="588">
                  <c:v>1837526500</c:v>
                </c:pt>
                <c:pt idx="589">
                  <c:v>1840651375</c:v>
                </c:pt>
                <c:pt idx="590">
                  <c:v>1843776250</c:v>
                </c:pt>
                <c:pt idx="591">
                  <c:v>1846901125</c:v>
                </c:pt>
                <c:pt idx="592">
                  <c:v>1850026000</c:v>
                </c:pt>
                <c:pt idx="593">
                  <c:v>1853150875</c:v>
                </c:pt>
                <c:pt idx="594">
                  <c:v>1856275750</c:v>
                </c:pt>
                <c:pt idx="595">
                  <c:v>1859400625</c:v>
                </c:pt>
                <c:pt idx="596">
                  <c:v>1862525500</c:v>
                </c:pt>
                <c:pt idx="597">
                  <c:v>1865650375</c:v>
                </c:pt>
                <c:pt idx="598">
                  <c:v>1868775250</c:v>
                </c:pt>
                <c:pt idx="599">
                  <c:v>1871900125</c:v>
                </c:pt>
                <c:pt idx="600">
                  <c:v>1875025000</c:v>
                </c:pt>
                <c:pt idx="601">
                  <c:v>1878149875</c:v>
                </c:pt>
                <c:pt idx="602">
                  <c:v>1881274750</c:v>
                </c:pt>
                <c:pt idx="603">
                  <c:v>1884399625</c:v>
                </c:pt>
                <c:pt idx="604">
                  <c:v>1887524500</c:v>
                </c:pt>
                <c:pt idx="605">
                  <c:v>1890649375</c:v>
                </c:pt>
                <c:pt idx="606">
                  <c:v>1893774250</c:v>
                </c:pt>
                <c:pt idx="607">
                  <c:v>1896899125</c:v>
                </c:pt>
                <c:pt idx="608">
                  <c:v>1900024000</c:v>
                </c:pt>
                <c:pt idx="609">
                  <c:v>1903148875</c:v>
                </c:pt>
                <c:pt idx="610">
                  <c:v>1906273750</c:v>
                </c:pt>
                <c:pt idx="611">
                  <c:v>1909398625</c:v>
                </c:pt>
                <c:pt idx="612">
                  <c:v>1912523500</c:v>
                </c:pt>
                <c:pt idx="613">
                  <c:v>1915648375</c:v>
                </c:pt>
                <c:pt idx="614">
                  <c:v>1918773250</c:v>
                </c:pt>
                <c:pt idx="615">
                  <c:v>1921898125</c:v>
                </c:pt>
                <c:pt idx="616">
                  <c:v>1925023000</c:v>
                </c:pt>
                <c:pt idx="617">
                  <c:v>1928147875</c:v>
                </c:pt>
                <c:pt idx="618">
                  <c:v>1931272750</c:v>
                </c:pt>
                <c:pt idx="619">
                  <c:v>1934397625</c:v>
                </c:pt>
                <c:pt idx="620">
                  <c:v>1937522500</c:v>
                </c:pt>
                <c:pt idx="621">
                  <c:v>1940647375</c:v>
                </c:pt>
                <c:pt idx="622">
                  <c:v>1943772250</c:v>
                </c:pt>
                <c:pt idx="623">
                  <c:v>1946897125</c:v>
                </c:pt>
                <c:pt idx="624">
                  <c:v>1950022000</c:v>
                </c:pt>
                <c:pt idx="625">
                  <c:v>1953146875</c:v>
                </c:pt>
                <c:pt idx="626">
                  <c:v>1956271750</c:v>
                </c:pt>
                <c:pt idx="627">
                  <c:v>1959396625</c:v>
                </c:pt>
                <c:pt idx="628">
                  <c:v>1962521500</c:v>
                </c:pt>
                <c:pt idx="629">
                  <c:v>1965646375</c:v>
                </c:pt>
                <c:pt idx="630">
                  <c:v>1968771250</c:v>
                </c:pt>
                <c:pt idx="631">
                  <c:v>1971896125</c:v>
                </c:pt>
                <c:pt idx="632">
                  <c:v>1975021000</c:v>
                </c:pt>
                <c:pt idx="633">
                  <c:v>1978145875</c:v>
                </c:pt>
                <c:pt idx="634">
                  <c:v>1981270750</c:v>
                </c:pt>
                <c:pt idx="635">
                  <c:v>1984395625</c:v>
                </c:pt>
                <c:pt idx="636">
                  <c:v>1987520500</c:v>
                </c:pt>
                <c:pt idx="637">
                  <c:v>1990645375</c:v>
                </c:pt>
                <c:pt idx="638">
                  <c:v>1993770250</c:v>
                </c:pt>
                <c:pt idx="639">
                  <c:v>1996895125</c:v>
                </c:pt>
                <c:pt idx="640">
                  <c:v>2000020000</c:v>
                </c:pt>
                <c:pt idx="641">
                  <c:v>2003144875</c:v>
                </c:pt>
                <c:pt idx="642">
                  <c:v>2006269750</c:v>
                </c:pt>
                <c:pt idx="643">
                  <c:v>2009394625</c:v>
                </c:pt>
                <c:pt idx="644">
                  <c:v>2012519500</c:v>
                </c:pt>
                <c:pt idx="645">
                  <c:v>2015644375</c:v>
                </c:pt>
                <c:pt idx="646">
                  <c:v>2018769250</c:v>
                </c:pt>
                <c:pt idx="647">
                  <c:v>2021894125</c:v>
                </c:pt>
                <c:pt idx="648">
                  <c:v>2025019000</c:v>
                </c:pt>
                <c:pt idx="649">
                  <c:v>2028143875</c:v>
                </c:pt>
                <c:pt idx="650">
                  <c:v>2031268750</c:v>
                </c:pt>
                <c:pt idx="651">
                  <c:v>2034393625</c:v>
                </c:pt>
                <c:pt idx="652">
                  <c:v>2037518500</c:v>
                </c:pt>
                <c:pt idx="653">
                  <c:v>2040643375</c:v>
                </c:pt>
                <c:pt idx="654">
                  <c:v>2043768250</c:v>
                </c:pt>
                <c:pt idx="655">
                  <c:v>2046893125</c:v>
                </c:pt>
                <c:pt idx="656">
                  <c:v>2050018000</c:v>
                </c:pt>
                <c:pt idx="657">
                  <c:v>2053142875</c:v>
                </c:pt>
                <c:pt idx="658">
                  <c:v>2056267750</c:v>
                </c:pt>
                <c:pt idx="659">
                  <c:v>2059392625</c:v>
                </c:pt>
                <c:pt idx="660">
                  <c:v>2062517500</c:v>
                </c:pt>
                <c:pt idx="661">
                  <c:v>2065642375</c:v>
                </c:pt>
                <c:pt idx="662">
                  <c:v>2068767250</c:v>
                </c:pt>
                <c:pt idx="663">
                  <c:v>2071892125</c:v>
                </c:pt>
                <c:pt idx="664">
                  <c:v>2075017000</c:v>
                </c:pt>
                <c:pt idx="665">
                  <c:v>2078141875</c:v>
                </c:pt>
                <c:pt idx="666">
                  <c:v>2081266750</c:v>
                </c:pt>
                <c:pt idx="667">
                  <c:v>2084391625</c:v>
                </c:pt>
                <c:pt idx="668">
                  <c:v>2087516500</c:v>
                </c:pt>
                <c:pt idx="669">
                  <c:v>2090641375</c:v>
                </c:pt>
                <c:pt idx="670">
                  <c:v>2093766250</c:v>
                </c:pt>
                <c:pt idx="671">
                  <c:v>2096891125</c:v>
                </c:pt>
                <c:pt idx="672">
                  <c:v>2100016000</c:v>
                </c:pt>
                <c:pt idx="673">
                  <c:v>2103140875</c:v>
                </c:pt>
                <c:pt idx="674">
                  <c:v>2106265750</c:v>
                </c:pt>
                <c:pt idx="675">
                  <c:v>2109390625</c:v>
                </c:pt>
                <c:pt idx="676">
                  <c:v>2112515500</c:v>
                </c:pt>
                <c:pt idx="677">
                  <c:v>2115640375</c:v>
                </c:pt>
                <c:pt idx="678">
                  <c:v>2118765250</c:v>
                </c:pt>
                <c:pt idx="679">
                  <c:v>2121890125</c:v>
                </c:pt>
                <c:pt idx="680">
                  <c:v>2125015000</c:v>
                </c:pt>
                <c:pt idx="681">
                  <c:v>2128139875</c:v>
                </c:pt>
                <c:pt idx="682">
                  <c:v>2131264750</c:v>
                </c:pt>
                <c:pt idx="683">
                  <c:v>2134389625</c:v>
                </c:pt>
                <c:pt idx="684">
                  <c:v>2137514500</c:v>
                </c:pt>
                <c:pt idx="685">
                  <c:v>2140639375</c:v>
                </c:pt>
                <c:pt idx="686">
                  <c:v>2143764250</c:v>
                </c:pt>
                <c:pt idx="687">
                  <c:v>2146889125</c:v>
                </c:pt>
                <c:pt idx="688">
                  <c:v>2150014000</c:v>
                </c:pt>
                <c:pt idx="689">
                  <c:v>2153138875</c:v>
                </c:pt>
                <c:pt idx="690">
                  <c:v>2156263750</c:v>
                </c:pt>
                <c:pt idx="691">
                  <c:v>2159388625</c:v>
                </c:pt>
                <c:pt idx="692">
                  <c:v>2162513500</c:v>
                </c:pt>
                <c:pt idx="693">
                  <c:v>2165638375</c:v>
                </c:pt>
                <c:pt idx="694">
                  <c:v>2168763250</c:v>
                </c:pt>
                <c:pt idx="695">
                  <c:v>2171888125</c:v>
                </c:pt>
                <c:pt idx="696">
                  <c:v>2175013000</c:v>
                </c:pt>
                <c:pt idx="697">
                  <c:v>2178137875</c:v>
                </c:pt>
                <c:pt idx="698">
                  <c:v>2181262750</c:v>
                </c:pt>
                <c:pt idx="699">
                  <c:v>2184387625</c:v>
                </c:pt>
                <c:pt idx="700">
                  <c:v>2187512500</c:v>
                </c:pt>
                <c:pt idx="701">
                  <c:v>2190637375</c:v>
                </c:pt>
                <c:pt idx="702">
                  <c:v>2193762250</c:v>
                </c:pt>
                <c:pt idx="703">
                  <c:v>2196887125</c:v>
                </c:pt>
                <c:pt idx="704">
                  <c:v>2200012000</c:v>
                </c:pt>
                <c:pt idx="705">
                  <c:v>2203136875</c:v>
                </c:pt>
                <c:pt idx="706">
                  <c:v>2206261750</c:v>
                </c:pt>
                <c:pt idx="707">
                  <c:v>2209386625</c:v>
                </c:pt>
                <c:pt idx="708">
                  <c:v>2212511500</c:v>
                </c:pt>
                <c:pt idx="709">
                  <c:v>2215636375</c:v>
                </c:pt>
                <c:pt idx="710">
                  <c:v>2218761250</c:v>
                </c:pt>
                <c:pt idx="711">
                  <c:v>2221886125</c:v>
                </c:pt>
                <c:pt idx="712">
                  <c:v>2225011000</c:v>
                </c:pt>
                <c:pt idx="713">
                  <c:v>2228135875</c:v>
                </c:pt>
                <c:pt idx="714">
                  <c:v>2231260750</c:v>
                </c:pt>
                <c:pt idx="715">
                  <c:v>2234385625</c:v>
                </c:pt>
                <c:pt idx="716">
                  <c:v>2237510500</c:v>
                </c:pt>
                <c:pt idx="717">
                  <c:v>2240635375</c:v>
                </c:pt>
                <c:pt idx="718">
                  <c:v>2243760250</c:v>
                </c:pt>
                <c:pt idx="719">
                  <c:v>2246885125</c:v>
                </c:pt>
                <c:pt idx="720">
                  <c:v>2250010000</c:v>
                </c:pt>
                <c:pt idx="721">
                  <c:v>2253134875</c:v>
                </c:pt>
                <c:pt idx="722">
                  <c:v>2256259750</c:v>
                </c:pt>
                <c:pt idx="723">
                  <c:v>2259384625</c:v>
                </c:pt>
                <c:pt idx="724">
                  <c:v>2262509500</c:v>
                </c:pt>
                <c:pt idx="725">
                  <c:v>2265634375</c:v>
                </c:pt>
                <c:pt idx="726">
                  <c:v>2268759250</c:v>
                </c:pt>
                <c:pt idx="727">
                  <c:v>2271884125</c:v>
                </c:pt>
                <c:pt idx="728">
                  <c:v>2275009000</c:v>
                </c:pt>
                <c:pt idx="729">
                  <c:v>2278133875</c:v>
                </c:pt>
                <c:pt idx="730">
                  <c:v>2281258750</c:v>
                </c:pt>
                <c:pt idx="731">
                  <c:v>2284383625</c:v>
                </c:pt>
                <c:pt idx="732">
                  <c:v>2287508500</c:v>
                </c:pt>
                <c:pt idx="733">
                  <c:v>2290633375</c:v>
                </c:pt>
                <c:pt idx="734">
                  <c:v>2293758250</c:v>
                </c:pt>
                <c:pt idx="735">
                  <c:v>2296883125</c:v>
                </c:pt>
                <c:pt idx="736">
                  <c:v>2300008000</c:v>
                </c:pt>
                <c:pt idx="737">
                  <c:v>2303132875</c:v>
                </c:pt>
                <c:pt idx="738">
                  <c:v>2306257750</c:v>
                </c:pt>
                <c:pt idx="739">
                  <c:v>2309382625</c:v>
                </c:pt>
                <c:pt idx="740">
                  <c:v>2312507500</c:v>
                </c:pt>
                <c:pt idx="741">
                  <c:v>2315632375</c:v>
                </c:pt>
                <c:pt idx="742">
                  <c:v>2318757250</c:v>
                </c:pt>
                <c:pt idx="743">
                  <c:v>2321882125</c:v>
                </c:pt>
                <c:pt idx="744">
                  <c:v>2325007000</c:v>
                </c:pt>
                <c:pt idx="745">
                  <c:v>2328131875</c:v>
                </c:pt>
                <c:pt idx="746">
                  <c:v>2331256750</c:v>
                </c:pt>
                <c:pt idx="747">
                  <c:v>2334381625</c:v>
                </c:pt>
                <c:pt idx="748">
                  <c:v>2337506500</c:v>
                </c:pt>
                <c:pt idx="749">
                  <c:v>2340631375</c:v>
                </c:pt>
                <c:pt idx="750">
                  <c:v>2343756250</c:v>
                </c:pt>
                <c:pt idx="751">
                  <c:v>2346881125</c:v>
                </c:pt>
                <c:pt idx="752">
                  <c:v>2350006000</c:v>
                </c:pt>
                <c:pt idx="753">
                  <c:v>2353130875</c:v>
                </c:pt>
                <c:pt idx="754">
                  <c:v>2356255750</c:v>
                </c:pt>
                <c:pt idx="755">
                  <c:v>2359380625</c:v>
                </c:pt>
                <c:pt idx="756">
                  <c:v>2362505500</c:v>
                </c:pt>
                <c:pt idx="757">
                  <c:v>2365630375</c:v>
                </c:pt>
                <c:pt idx="758">
                  <c:v>2368755250</c:v>
                </c:pt>
                <c:pt idx="759">
                  <c:v>2371880125</c:v>
                </c:pt>
                <c:pt idx="760">
                  <c:v>2375005000</c:v>
                </c:pt>
                <c:pt idx="761">
                  <c:v>2378129875</c:v>
                </c:pt>
                <c:pt idx="762">
                  <c:v>2381254750</c:v>
                </c:pt>
                <c:pt idx="763">
                  <c:v>2384379625</c:v>
                </c:pt>
                <c:pt idx="764">
                  <c:v>2387504500</c:v>
                </c:pt>
                <c:pt idx="765">
                  <c:v>2390629375</c:v>
                </c:pt>
                <c:pt idx="766">
                  <c:v>2393754250</c:v>
                </c:pt>
                <c:pt idx="767">
                  <c:v>2396879125</c:v>
                </c:pt>
                <c:pt idx="768">
                  <c:v>2400004000</c:v>
                </c:pt>
                <c:pt idx="769">
                  <c:v>2403128875</c:v>
                </c:pt>
                <c:pt idx="770">
                  <c:v>2406253750</c:v>
                </c:pt>
                <c:pt idx="771">
                  <c:v>2409378625</c:v>
                </c:pt>
                <c:pt idx="772">
                  <c:v>2412503500</c:v>
                </c:pt>
                <c:pt idx="773">
                  <c:v>2415628375</c:v>
                </c:pt>
                <c:pt idx="774">
                  <c:v>2418753250</c:v>
                </c:pt>
                <c:pt idx="775">
                  <c:v>2421878125</c:v>
                </c:pt>
                <c:pt idx="776">
                  <c:v>2425003000</c:v>
                </c:pt>
                <c:pt idx="777">
                  <c:v>2428127875</c:v>
                </c:pt>
                <c:pt idx="778">
                  <c:v>2431252750</c:v>
                </c:pt>
                <c:pt idx="779">
                  <c:v>2434377625</c:v>
                </c:pt>
                <c:pt idx="780">
                  <c:v>2437502500</c:v>
                </c:pt>
                <c:pt idx="781">
                  <c:v>2440627375</c:v>
                </c:pt>
                <c:pt idx="782">
                  <c:v>2443752250</c:v>
                </c:pt>
                <c:pt idx="783">
                  <c:v>2446877125</c:v>
                </c:pt>
                <c:pt idx="784">
                  <c:v>2450002000</c:v>
                </c:pt>
                <c:pt idx="785">
                  <c:v>2453126875</c:v>
                </c:pt>
                <c:pt idx="786">
                  <c:v>2456251750</c:v>
                </c:pt>
                <c:pt idx="787">
                  <c:v>2459376625</c:v>
                </c:pt>
                <c:pt idx="788">
                  <c:v>2462501500</c:v>
                </c:pt>
                <c:pt idx="789">
                  <c:v>2465626375</c:v>
                </c:pt>
                <c:pt idx="790">
                  <c:v>2468751250</c:v>
                </c:pt>
                <c:pt idx="791">
                  <c:v>2471876125</c:v>
                </c:pt>
                <c:pt idx="792">
                  <c:v>2475001000</c:v>
                </c:pt>
                <c:pt idx="793">
                  <c:v>2478125875</c:v>
                </c:pt>
                <c:pt idx="794">
                  <c:v>2481250750</c:v>
                </c:pt>
                <c:pt idx="795">
                  <c:v>2484375625</c:v>
                </c:pt>
                <c:pt idx="796">
                  <c:v>2487500500</c:v>
                </c:pt>
                <c:pt idx="797">
                  <c:v>2490625375</c:v>
                </c:pt>
                <c:pt idx="798">
                  <c:v>2493750250</c:v>
                </c:pt>
                <c:pt idx="799">
                  <c:v>2496875125</c:v>
                </c:pt>
                <c:pt idx="800">
                  <c:v>2500000000</c:v>
                </c:pt>
              </c:numCache>
            </c:numRef>
          </c:xVal>
          <c:yVal>
            <c:numRef>
              <c:f>'腔体双工器-S21插损'!$B$4:$B$804</c:f>
              <c:numCache>
                <c:formatCode>General</c:formatCode>
                <c:ptCount val="801"/>
                <c:pt idx="0">
                  <c:v>9.4529050000000006E-5</c:v>
                </c:pt>
                <c:pt idx="1">
                  <c:v>-2.2216630000000001E-2</c:v>
                </c:pt>
                <c:pt idx="2">
                  <c:v>-1.8913949999999999E-2</c:v>
                </c:pt>
                <c:pt idx="3">
                  <c:v>-9.5961329999999997E-3</c:v>
                </c:pt>
                <c:pt idx="4">
                  <c:v>-6.7160910000000004E-3</c:v>
                </c:pt>
                <c:pt idx="5">
                  <c:v>-8.4301710000000002E-3</c:v>
                </c:pt>
                <c:pt idx="6">
                  <c:v>-9.0632439999999998E-3</c:v>
                </c:pt>
                <c:pt idx="7">
                  <c:v>-1.178593E-2</c:v>
                </c:pt>
                <c:pt idx="8">
                  <c:v>-1.182997E-2</c:v>
                </c:pt>
                <c:pt idx="9">
                  <c:v>-1.2545829999999999E-2</c:v>
                </c:pt>
                <c:pt idx="10">
                  <c:v>-1.386542E-2</c:v>
                </c:pt>
                <c:pt idx="11">
                  <c:v>-1.6779249999999999E-2</c:v>
                </c:pt>
                <c:pt idx="12">
                  <c:v>-1.84893E-2</c:v>
                </c:pt>
                <c:pt idx="13">
                  <c:v>-1.8684030000000001E-2</c:v>
                </c:pt>
                <c:pt idx="14">
                  <c:v>-1.8793560000000001E-2</c:v>
                </c:pt>
                <c:pt idx="15">
                  <c:v>-1.8943930000000001E-2</c:v>
                </c:pt>
                <c:pt idx="16">
                  <c:v>-2.015022E-2</c:v>
                </c:pt>
                <c:pt idx="17">
                  <c:v>-2.127826E-2</c:v>
                </c:pt>
                <c:pt idx="18">
                  <c:v>-2.315325E-2</c:v>
                </c:pt>
                <c:pt idx="19">
                  <c:v>-2.4157870000000001E-2</c:v>
                </c:pt>
                <c:pt idx="20">
                  <c:v>-2.398001E-2</c:v>
                </c:pt>
                <c:pt idx="21">
                  <c:v>-2.3543379999999999E-2</c:v>
                </c:pt>
                <c:pt idx="22">
                  <c:v>-2.3927980000000001E-2</c:v>
                </c:pt>
                <c:pt idx="23">
                  <c:v>-2.6192400000000001E-2</c:v>
                </c:pt>
                <c:pt idx="24">
                  <c:v>-2.70665E-2</c:v>
                </c:pt>
                <c:pt idx="25">
                  <c:v>-2.7987270000000002E-2</c:v>
                </c:pt>
                <c:pt idx="26">
                  <c:v>-2.7571180000000001E-2</c:v>
                </c:pt>
                <c:pt idx="27">
                  <c:v>-2.8486770000000002E-2</c:v>
                </c:pt>
                <c:pt idx="28">
                  <c:v>-2.7800490000000001E-2</c:v>
                </c:pt>
                <c:pt idx="29">
                  <c:v>-2.910865E-2</c:v>
                </c:pt>
                <c:pt idx="30">
                  <c:v>-3.0225249999999999E-2</c:v>
                </c:pt>
                <c:pt idx="31">
                  <c:v>-3.0044290000000001E-2</c:v>
                </c:pt>
                <c:pt idx="32">
                  <c:v>-3.1189499999999998E-2</c:v>
                </c:pt>
                <c:pt idx="33">
                  <c:v>-3.2122480000000002E-2</c:v>
                </c:pt>
                <c:pt idx="34">
                  <c:v>-3.2725659999999997E-2</c:v>
                </c:pt>
                <c:pt idx="35">
                  <c:v>-3.3165449999999999E-2</c:v>
                </c:pt>
                <c:pt idx="36">
                  <c:v>-3.4534910000000002E-2</c:v>
                </c:pt>
                <c:pt idx="37">
                  <c:v>-3.5634850000000003E-2</c:v>
                </c:pt>
                <c:pt idx="38">
                  <c:v>-3.6205880000000003E-2</c:v>
                </c:pt>
                <c:pt idx="39">
                  <c:v>-3.7050739999999999E-2</c:v>
                </c:pt>
                <c:pt idx="40">
                  <c:v>-3.7677570000000001E-2</c:v>
                </c:pt>
                <c:pt idx="41">
                  <c:v>-3.8163599999999999E-2</c:v>
                </c:pt>
                <c:pt idx="42">
                  <c:v>-3.7638530000000003E-2</c:v>
                </c:pt>
                <c:pt idx="43">
                  <c:v>-3.7903340000000001E-2</c:v>
                </c:pt>
                <c:pt idx="44">
                  <c:v>-4.077472E-2</c:v>
                </c:pt>
                <c:pt idx="45">
                  <c:v>-4.1774789999999999E-2</c:v>
                </c:pt>
                <c:pt idx="46">
                  <c:v>-4.3144509999999997E-2</c:v>
                </c:pt>
                <c:pt idx="47">
                  <c:v>-4.4638379999999998E-2</c:v>
                </c:pt>
                <c:pt idx="48">
                  <c:v>-4.4007600000000001E-2</c:v>
                </c:pt>
                <c:pt idx="49">
                  <c:v>-4.5904929999999997E-2</c:v>
                </c:pt>
                <c:pt idx="50">
                  <c:v>-4.793447E-2</c:v>
                </c:pt>
                <c:pt idx="51">
                  <c:v>-4.8644840000000002E-2</c:v>
                </c:pt>
                <c:pt idx="52">
                  <c:v>-4.8962440000000003E-2</c:v>
                </c:pt>
                <c:pt idx="53">
                  <c:v>-4.9627549999999999E-2</c:v>
                </c:pt>
                <c:pt idx="54">
                  <c:v>-5.1136769999999998E-2</c:v>
                </c:pt>
                <c:pt idx="55">
                  <c:v>-5.3485909999999998E-2</c:v>
                </c:pt>
                <c:pt idx="56">
                  <c:v>-5.536961E-2</c:v>
                </c:pt>
                <c:pt idx="57">
                  <c:v>-5.6862410000000002E-2</c:v>
                </c:pt>
                <c:pt idx="58">
                  <c:v>-5.7496029999999997E-2</c:v>
                </c:pt>
                <c:pt idx="59">
                  <c:v>-5.7360059999999997E-2</c:v>
                </c:pt>
                <c:pt idx="60">
                  <c:v>-5.6894970000000003E-2</c:v>
                </c:pt>
                <c:pt idx="61">
                  <c:v>-5.9301909999999999E-2</c:v>
                </c:pt>
                <c:pt idx="62">
                  <c:v>-6.1393780000000002E-2</c:v>
                </c:pt>
                <c:pt idx="63">
                  <c:v>-6.1512259999999999E-2</c:v>
                </c:pt>
                <c:pt idx="64">
                  <c:v>-6.185649E-2</c:v>
                </c:pt>
                <c:pt idx="65">
                  <c:v>-6.1820020000000003E-2</c:v>
                </c:pt>
                <c:pt idx="66">
                  <c:v>-6.15408E-2</c:v>
                </c:pt>
                <c:pt idx="67">
                  <c:v>-6.1680989999999998E-2</c:v>
                </c:pt>
                <c:pt idx="68">
                  <c:v>-6.1600530000000001E-2</c:v>
                </c:pt>
                <c:pt idx="69">
                  <c:v>-6.1079870000000001E-2</c:v>
                </c:pt>
                <c:pt idx="70">
                  <c:v>-6.1944810000000003E-2</c:v>
                </c:pt>
                <c:pt idx="71">
                  <c:v>-6.1745580000000001E-2</c:v>
                </c:pt>
                <c:pt idx="72">
                  <c:v>-6.2259479999999999E-2</c:v>
                </c:pt>
                <c:pt idx="73">
                  <c:v>-6.4089419999999994E-2</c:v>
                </c:pt>
                <c:pt idx="74">
                  <c:v>-6.4643889999999996E-2</c:v>
                </c:pt>
                <c:pt idx="75">
                  <c:v>-6.5496760000000001E-2</c:v>
                </c:pt>
                <c:pt idx="76">
                  <c:v>-6.6192589999999996E-2</c:v>
                </c:pt>
                <c:pt idx="77">
                  <c:v>-6.7053000000000001E-2</c:v>
                </c:pt>
                <c:pt idx="78">
                  <c:v>-6.7952219999999994E-2</c:v>
                </c:pt>
                <c:pt idx="79">
                  <c:v>-6.8771659999999998E-2</c:v>
                </c:pt>
                <c:pt idx="80">
                  <c:v>-6.9362110000000005E-2</c:v>
                </c:pt>
                <c:pt idx="81">
                  <c:v>-6.9745760000000004E-2</c:v>
                </c:pt>
                <c:pt idx="82">
                  <c:v>-7.0269250000000005E-2</c:v>
                </c:pt>
                <c:pt idx="83">
                  <c:v>-7.0471400000000003E-2</c:v>
                </c:pt>
                <c:pt idx="84">
                  <c:v>-7.0914130000000006E-2</c:v>
                </c:pt>
                <c:pt idx="85">
                  <c:v>-7.1629300000000007E-2</c:v>
                </c:pt>
                <c:pt idx="86">
                  <c:v>-7.2567329999999999E-2</c:v>
                </c:pt>
                <c:pt idx="87">
                  <c:v>-7.4042670000000005E-2</c:v>
                </c:pt>
                <c:pt idx="88">
                  <c:v>-7.3692170000000001E-2</c:v>
                </c:pt>
                <c:pt idx="89">
                  <c:v>-7.3547799999999997E-2</c:v>
                </c:pt>
                <c:pt idx="90">
                  <c:v>-7.3312879999999997E-2</c:v>
                </c:pt>
                <c:pt idx="91">
                  <c:v>-7.3662500000000006E-2</c:v>
                </c:pt>
                <c:pt idx="92">
                  <c:v>-7.5928759999999998E-2</c:v>
                </c:pt>
                <c:pt idx="93">
                  <c:v>-7.6684769999999999E-2</c:v>
                </c:pt>
                <c:pt idx="94">
                  <c:v>-7.6889429999999995E-2</c:v>
                </c:pt>
                <c:pt idx="95">
                  <c:v>-7.8364000000000003E-2</c:v>
                </c:pt>
                <c:pt idx="96">
                  <c:v>-8.3194409999999996E-2</c:v>
                </c:pt>
                <c:pt idx="97">
                  <c:v>-8.3028130000000006E-2</c:v>
                </c:pt>
                <c:pt idx="98">
                  <c:v>-8.1996730000000004E-2</c:v>
                </c:pt>
                <c:pt idx="99">
                  <c:v>-8.3244269999999995E-2</c:v>
                </c:pt>
                <c:pt idx="100">
                  <c:v>-8.4117369999999997E-2</c:v>
                </c:pt>
                <c:pt idx="101">
                  <c:v>-8.3648490000000006E-2</c:v>
                </c:pt>
                <c:pt idx="102">
                  <c:v>-8.4234290000000003E-2</c:v>
                </c:pt>
                <c:pt idx="103">
                  <c:v>-8.4498669999999998E-2</c:v>
                </c:pt>
                <c:pt idx="104">
                  <c:v>-8.410318E-2</c:v>
                </c:pt>
                <c:pt idx="105">
                  <c:v>-8.4583539999999999E-2</c:v>
                </c:pt>
                <c:pt idx="106">
                  <c:v>-8.4245159999999999E-2</c:v>
                </c:pt>
                <c:pt idx="107">
                  <c:v>-8.3229010000000006E-2</c:v>
                </c:pt>
                <c:pt idx="108">
                  <c:v>-8.3837969999999998E-2</c:v>
                </c:pt>
                <c:pt idx="109">
                  <c:v>-8.3673339999999999E-2</c:v>
                </c:pt>
                <c:pt idx="110">
                  <c:v>-8.5094710000000004E-2</c:v>
                </c:pt>
                <c:pt idx="111">
                  <c:v>-8.5539470000000006E-2</c:v>
                </c:pt>
                <c:pt idx="112">
                  <c:v>-8.3443160000000002E-2</c:v>
                </c:pt>
                <c:pt idx="113">
                  <c:v>-9.1684719999999997E-2</c:v>
                </c:pt>
                <c:pt idx="114">
                  <c:v>-9.7622410000000007E-2</c:v>
                </c:pt>
                <c:pt idx="115">
                  <c:v>-9.0139410000000003E-2</c:v>
                </c:pt>
                <c:pt idx="116">
                  <c:v>-8.235547E-2</c:v>
                </c:pt>
                <c:pt idx="117">
                  <c:v>-8.3967269999999997E-2</c:v>
                </c:pt>
                <c:pt idx="118">
                  <c:v>-8.3565700000000007E-2</c:v>
                </c:pt>
                <c:pt idx="119">
                  <c:v>-8.3563689999999996E-2</c:v>
                </c:pt>
                <c:pt idx="120">
                  <c:v>-8.4523650000000006E-2</c:v>
                </c:pt>
                <c:pt idx="121">
                  <c:v>-8.4733799999999998E-2</c:v>
                </c:pt>
                <c:pt idx="122">
                  <c:v>-8.5278820000000005E-2</c:v>
                </c:pt>
                <c:pt idx="123">
                  <c:v>-8.5846140000000001E-2</c:v>
                </c:pt>
                <c:pt idx="124">
                  <c:v>-8.6071430000000004E-2</c:v>
                </c:pt>
                <c:pt idx="125">
                  <c:v>-8.6104539999999993E-2</c:v>
                </c:pt>
                <c:pt idx="126">
                  <c:v>-8.6621699999999996E-2</c:v>
                </c:pt>
                <c:pt idx="127">
                  <c:v>-8.6942749999999999E-2</c:v>
                </c:pt>
                <c:pt idx="128">
                  <c:v>-8.6363990000000002E-2</c:v>
                </c:pt>
                <c:pt idx="129">
                  <c:v>-8.6318270000000002E-2</c:v>
                </c:pt>
                <c:pt idx="130">
                  <c:v>-8.6774680000000007E-2</c:v>
                </c:pt>
                <c:pt idx="131">
                  <c:v>-8.6648859999999994E-2</c:v>
                </c:pt>
                <c:pt idx="132">
                  <c:v>-8.6427749999999998E-2</c:v>
                </c:pt>
                <c:pt idx="133">
                  <c:v>-8.7969220000000001E-2</c:v>
                </c:pt>
                <c:pt idx="134">
                  <c:v>-8.8860159999999994E-2</c:v>
                </c:pt>
                <c:pt idx="135">
                  <c:v>-8.8261510000000001E-2</c:v>
                </c:pt>
                <c:pt idx="136">
                  <c:v>-8.987974E-2</c:v>
                </c:pt>
                <c:pt idx="137">
                  <c:v>-9.1904239999999998E-2</c:v>
                </c:pt>
                <c:pt idx="138">
                  <c:v>-9.3273789999999995E-2</c:v>
                </c:pt>
                <c:pt idx="139">
                  <c:v>-9.3480250000000001E-2</c:v>
                </c:pt>
                <c:pt idx="140">
                  <c:v>-9.4390719999999997E-2</c:v>
                </c:pt>
                <c:pt idx="141">
                  <c:v>-9.6193009999999995E-2</c:v>
                </c:pt>
                <c:pt idx="142">
                  <c:v>-9.7198779999999999E-2</c:v>
                </c:pt>
                <c:pt idx="143">
                  <c:v>-9.768027E-2</c:v>
                </c:pt>
                <c:pt idx="144">
                  <c:v>-9.9067000000000002E-2</c:v>
                </c:pt>
                <c:pt idx="145">
                  <c:v>-9.863384E-2</c:v>
                </c:pt>
                <c:pt idx="146">
                  <c:v>-9.806819E-2</c:v>
                </c:pt>
                <c:pt idx="147">
                  <c:v>-9.7943279999999994E-2</c:v>
                </c:pt>
                <c:pt idx="148">
                  <c:v>-9.765625E-2</c:v>
                </c:pt>
                <c:pt idx="149">
                  <c:v>-9.7095730000000005E-2</c:v>
                </c:pt>
                <c:pt idx="150">
                  <c:v>-9.6620020000000001E-2</c:v>
                </c:pt>
                <c:pt idx="151">
                  <c:v>-9.5377589999999998E-2</c:v>
                </c:pt>
                <c:pt idx="152">
                  <c:v>-9.4633499999999995E-2</c:v>
                </c:pt>
                <c:pt idx="153">
                  <c:v>-9.3805959999999994E-2</c:v>
                </c:pt>
                <c:pt idx="154">
                  <c:v>-9.3340039999999999E-2</c:v>
                </c:pt>
                <c:pt idx="155">
                  <c:v>-9.2804929999999994E-2</c:v>
                </c:pt>
                <c:pt idx="156">
                  <c:v>-9.1998150000000001E-2</c:v>
                </c:pt>
                <c:pt idx="157">
                  <c:v>-9.1623490000000002E-2</c:v>
                </c:pt>
                <c:pt idx="158">
                  <c:v>-9.1999769999999995E-2</c:v>
                </c:pt>
                <c:pt idx="159">
                  <c:v>-9.1939430000000003E-2</c:v>
                </c:pt>
                <c:pt idx="160">
                  <c:v>-9.1329359999999998E-2</c:v>
                </c:pt>
                <c:pt idx="161">
                  <c:v>-9.1543840000000001E-2</c:v>
                </c:pt>
                <c:pt idx="162">
                  <c:v>-9.1787800000000003E-2</c:v>
                </c:pt>
                <c:pt idx="163">
                  <c:v>-9.186047E-2</c:v>
                </c:pt>
                <c:pt idx="164">
                  <c:v>-8.6860859999999998E-2</c:v>
                </c:pt>
                <c:pt idx="165">
                  <c:v>-8.2941689999999998E-2</c:v>
                </c:pt>
                <c:pt idx="166">
                  <c:v>-8.6476150000000002E-2</c:v>
                </c:pt>
                <c:pt idx="167">
                  <c:v>-9.2062450000000004E-2</c:v>
                </c:pt>
                <c:pt idx="168">
                  <c:v>-9.1293139999999995E-2</c:v>
                </c:pt>
                <c:pt idx="169">
                  <c:v>-9.1329759999999996E-2</c:v>
                </c:pt>
                <c:pt idx="170">
                  <c:v>-9.208885E-2</c:v>
                </c:pt>
                <c:pt idx="171">
                  <c:v>-9.2088310000000007E-2</c:v>
                </c:pt>
                <c:pt idx="172">
                  <c:v>-9.1949569999999994E-2</c:v>
                </c:pt>
                <c:pt idx="173">
                  <c:v>-9.1627440000000004E-2</c:v>
                </c:pt>
                <c:pt idx="174">
                  <c:v>-9.1384240000000005E-2</c:v>
                </c:pt>
                <c:pt idx="175">
                  <c:v>-9.1358729999999999E-2</c:v>
                </c:pt>
                <c:pt idx="176">
                  <c:v>-9.1869939999999997E-2</c:v>
                </c:pt>
                <c:pt idx="177">
                  <c:v>-9.2201420000000006E-2</c:v>
                </c:pt>
                <c:pt idx="178">
                  <c:v>-9.2891390000000004E-2</c:v>
                </c:pt>
                <c:pt idx="179">
                  <c:v>-9.3439869999999994E-2</c:v>
                </c:pt>
                <c:pt idx="180">
                  <c:v>-9.4122540000000005E-2</c:v>
                </c:pt>
                <c:pt idx="181">
                  <c:v>-9.4944299999999995E-2</c:v>
                </c:pt>
                <c:pt idx="182">
                  <c:v>-9.5510159999999997E-2</c:v>
                </c:pt>
                <c:pt idx="183">
                  <c:v>-9.6432069999999995E-2</c:v>
                </c:pt>
                <c:pt idx="184">
                  <c:v>-9.699497E-2</c:v>
                </c:pt>
                <c:pt idx="185">
                  <c:v>-9.7704750000000007E-2</c:v>
                </c:pt>
                <c:pt idx="186">
                  <c:v>-9.8327349999999994E-2</c:v>
                </c:pt>
                <c:pt idx="187">
                  <c:v>-9.9401379999999998E-2</c:v>
                </c:pt>
                <c:pt idx="188">
                  <c:v>-9.8483230000000005E-2</c:v>
                </c:pt>
                <c:pt idx="189">
                  <c:v>-9.7737470000000007E-2</c:v>
                </c:pt>
                <c:pt idx="190">
                  <c:v>-9.775876E-2</c:v>
                </c:pt>
                <c:pt idx="191">
                  <c:v>-9.7242969999999998E-2</c:v>
                </c:pt>
                <c:pt idx="192">
                  <c:v>-9.6369949999999996E-2</c:v>
                </c:pt>
                <c:pt idx="193">
                  <c:v>-9.5339309999999997E-2</c:v>
                </c:pt>
                <c:pt idx="194">
                  <c:v>-9.4254909999999997E-2</c:v>
                </c:pt>
                <c:pt idx="195">
                  <c:v>-9.2119560000000003E-2</c:v>
                </c:pt>
                <c:pt idx="196">
                  <c:v>-9.1191079999999994E-2</c:v>
                </c:pt>
                <c:pt idx="197">
                  <c:v>-9.0989730000000005E-2</c:v>
                </c:pt>
                <c:pt idx="198">
                  <c:v>-8.942754E-2</c:v>
                </c:pt>
                <c:pt idx="199">
                  <c:v>-8.818376E-2</c:v>
                </c:pt>
                <c:pt idx="200">
                  <c:v>-8.8094459999999999E-2</c:v>
                </c:pt>
                <c:pt idx="201">
                  <c:v>-8.7841530000000001E-2</c:v>
                </c:pt>
                <c:pt idx="202">
                  <c:v>-8.6770479999999997E-2</c:v>
                </c:pt>
                <c:pt idx="203">
                  <c:v>-8.6571789999999996E-2</c:v>
                </c:pt>
                <c:pt idx="204">
                  <c:v>-8.705678E-2</c:v>
                </c:pt>
                <c:pt idx="205">
                  <c:v>-8.6721870000000006E-2</c:v>
                </c:pt>
                <c:pt idx="206">
                  <c:v>-8.6609249999999999E-2</c:v>
                </c:pt>
                <c:pt idx="207">
                  <c:v>-8.6865499999999998E-2</c:v>
                </c:pt>
                <c:pt idx="208">
                  <c:v>-8.6835410000000002E-2</c:v>
                </c:pt>
                <c:pt idx="209">
                  <c:v>-8.6689909999999995E-2</c:v>
                </c:pt>
                <c:pt idx="210">
                  <c:v>-8.6448200000000003E-2</c:v>
                </c:pt>
                <c:pt idx="211">
                  <c:v>-8.6008749999999995E-2</c:v>
                </c:pt>
                <c:pt idx="212">
                  <c:v>-8.5927530000000002E-2</c:v>
                </c:pt>
                <c:pt idx="213">
                  <c:v>-8.5497450000000003E-2</c:v>
                </c:pt>
                <c:pt idx="214">
                  <c:v>-8.4942829999999997E-2</c:v>
                </c:pt>
                <c:pt idx="215">
                  <c:v>-8.4500279999999997E-2</c:v>
                </c:pt>
                <c:pt idx="216">
                  <c:v>-8.3946220000000002E-2</c:v>
                </c:pt>
                <c:pt idx="217">
                  <c:v>-8.3195400000000003E-2</c:v>
                </c:pt>
                <c:pt idx="218">
                  <c:v>-8.2744239999999997E-2</c:v>
                </c:pt>
                <c:pt idx="219">
                  <c:v>-8.3649730000000005E-2</c:v>
                </c:pt>
                <c:pt idx="220">
                  <c:v>-8.3516350000000003E-2</c:v>
                </c:pt>
                <c:pt idx="221">
                  <c:v>-8.3299709999999999E-2</c:v>
                </c:pt>
                <c:pt idx="222">
                  <c:v>-9.5773750000000005E-2</c:v>
                </c:pt>
                <c:pt idx="223">
                  <c:v>-9.7987229999999995E-2</c:v>
                </c:pt>
                <c:pt idx="224">
                  <c:v>-8.9440359999999997E-2</c:v>
                </c:pt>
                <c:pt idx="225">
                  <c:v>-8.5353670000000006E-2</c:v>
                </c:pt>
                <c:pt idx="226">
                  <c:v>-8.6445449999999993E-2</c:v>
                </c:pt>
                <c:pt idx="227">
                  <c:v>-8.7039630000000007E-2</c:v>
                </c:pt>
                <c:pt idx="228">
                  <c:v>-8.6518499999999998E-2</c:v>
                </c:pt>
                <c:pt idx="229">
                  <c:v>-8.6509139999999998E-2</c:v>
                </c:pt>
                <c:pt idx="230">
                  <c:v>-8.6456379999999999E-2</c:v>
                </c:pt>
                <c:pt idx="231">
                  <c:v>-8.643795E-2</c:v>
                </c:pt>
                <c:pt idx="232">
                  <c:v>-8.5302610000000001E-2</c:v>
                </c:pt>
                <c:pt idx="233">
                  <c:v>-8.4477389999999999E-2</c:v>
                </c:pt>
                <c:pt idx="234">
                  <c:v>-8.4380800000000006E-2</c:v>
                </c:pt>
                <c:pt idx="235">
                  <c:v>-8.3405190000000004E-2</c:v>
                </c:pt>
                <c:pt idx="236">
                  <c:v>-8.1625580000000003E-2</c:v>
                </c:pt>
                <c:pt idx="237">
                  <c:v>-8.0365249999999999E-2</c:v>
                </c:pt>
                <c:pt idx="238">
                  <c:v>-8.011538E-2</c:v>
                </c:pt>
                <c:pt idx="239">
                  <c:v>-7.7886629999999998E-2</c:v>
                </c:pt>
                <c:pt idx="240">
                  <c:v>-7.6498350000000007E-2</c:v>
                </c:pt>
                <c:pt idx="241">
                  <c:v>-7.6001879999999994E-2</c:v>
                </c:pt>
                <c:pt idx="242">
                  <c:v>-7.4992139999999999E-2</c:v>
                </c:pt>
                <c:pt idx="243">
                  <c:v>-7.3880689999999999E-2</c:v>
                </c:pt>
                <c:pt idx="244">
                  <c:v>-7.3434769999999996E-2</c:v>
                </c:pt>
                <c:pt idx="245">
                  <c:v>-7.3414080000000007E-2</c:v>
                </c:pt>
                <c:pt idx="246">
                  <c:v>-7.2152510000000003E-2</c:v>
                </c:pt>
                <c:pt idx="247">
                  <c:v>-7.1447150000000001E-2</c:v>
                </c:pt>
                <c:pt idx="248">
                  <c:v>-7.1293579999999995E-2</c:v>
                </c:pt>
                <c:pt idx="249">
                  <c:v>-7.0754410000000004E-2</c:v>
                </c:pt>
                <c:pt idx="250">
                  <c:v>-7.0386599999999994E-2</c:v>
                </c:pt>
                <c:pt idx="251">
                  <c:v>-7.0025110000000002E-2</c:v>
                </c:pt>
                <c:pt idx="252">
                  <c:v>-6.9804469999999993E-2</c:v>
                </c:pt>
                <c:pt idx="253">
                  <c:v>-6.9628239999999994E-2</c:v>
                </c:pt>
                <c:pt idx="254">
                  <c:v>-6.8862649999999997E-2</c:v>
                </c:pt>
                <c:pt idx="255">
                  <c:v>-6.7628149999999998E-2</c:v>
                </c:pt>
                <c:pt idx="256">
                  <c:v>-6.8298399999999995E-2</c:v>
                </c:pt>
                <c:pt idx="257">
                  <c:v>-6.7961659999999993E-2</c:v>
                </c:pt>
                <c:pt idx="258">
                  <c:v>-6.6125379999999997E-2</c:v>
                </c:pt>
                <c:pt idx="259">
                  <c:v>-6.5610849999999998E-2</c:v>
                </c:pt>
                <c:pt idx="260">
                  <c:v>-6.6223119999999996E-2</c:v>
                </c:pt>
                <c:pt idx="261">
                  <c:v>-6.6507730000000001E-2</c:v>
                </c:pt>
                <c:pt idx="262">
                  <c:v>-6.7361669999999998E-2</c:v>
                </c:pt>
                <c:pt idx="263">
                  <c:v>-7.0258360000000006E-2</c:v>
                </c:pt>
                <c:pt idx="264">
                  <c:v>-7.3965359999999994E-2</c:v>
                </c:pt>
                <c:pt idx="265">
                  <c:v>-7.9400380000000007E-2</c:v>
                </c:pt>
                <c:pt idx="266">
                  <c:v>-8.8425130000000005E-2</c:v>
                </c:pt>
                <c:pt idx="267">
                  <c:v>-0.1039064</c:v>
                </c:pt>
                <c:pt idx="268">
                  <c:v>-0.13125210000000001</c:v>
                </c:pt>
                <c:pt idx="269">
                  <c:v>-0.18564050000000001</c:v>
                </c:pt>
                <c:pt idx="270">
                  <c:v>-0.31564560000000003</c:v>
                </c:pt>
                <c:pt idx="271">
                  <c:v>-0.78542650000000003</c:v>
                </c:pt>
                <c:pt idx="272">
                  <c:v>-16.58351</c:v>
                </c:pt>
                <c:pt idx="273">
                  <c:v>-32.037930000000003</c:v>
                </c:pt>
                <c:pt idx="274">
                  <c:v>-26.613219999999998</c:v>
                </c:pt>
                <c:pt idx="275">
                  <c:v>-25.688040000000001</c:v>
                </c:pt>
                <c:pt idx="276">
                  <c:v>-38.805610000000001</c:v>
                </c:pt>
                <c:pt idx="277">
                  <c:v>-36.717939999999999</c:v>
                </c:pt>
                <c:pt idx="278">
                  <c:v>-3.9057689999999998</c:v>
                </c:pt>
                <c:pt idx="279">
                  <c:v>-0.80522749999999998</c:v>
                </c:pt>
                <c:pt idx="280">
                  <c:v>-0.47267009999999998</c:v>
                </c:pt>
                <c:pt idx="281">
                  <c:v>-0.34668300000000002</c:v>
                </c:pt>
                <c:pt idx="282">
                  <c:v>-0.28049109999999999</c:v>
                </c:pt>
                <c:pt idx="283">
                  <c:v>-0.23793719999999999</c:v>
                </c:pt>
                <c:pt idx="284">
                  <c:v>-0.20838090000000001</c:v>
                </c:pt>
                <c:pt idx="285">
                  <c:v>-0.1871517</c:v>
                </c:pt>
                <c:pt idx="286">
                  <c:v>-0.17035069999999999</c:v>
                </c:pt>
                <c:pt idx="287">
                  <c:v>-0.15611069999999999</c:v>
                </c:pt>
                <c:pt idx="288">
                  <c:v>-0.14490410000000001</c:v>
                </c:pt>
                <c:pt idx="289">
                  <c:v>-0.13811999999999999</c:v>
                </c:pt>
                <c:pt idx="290">
                  <c:v>-0.1308849</c:v>
                </c:pt>
                <c:pt idx="291">
                  <c:v>-0.12537319999999999</c:v>
                </c:pt>
                <c:pt idx="292">
                  <c:v>-0.1213553</c:v>
                </c:pt>
                <c:pt idx="293">
                  <c:v>-0.1173849</c:v>
                </c:pt>
                <c:pt idx="294">
                  <c:v>-0.1137107</c:v>
                </c:pt>
                <c:pt idx="295">
                  <c:v>-0.1110466</c:v>
                </c:pt>
                <c:pt idx="296">
                  <c:v>-0.1087823</c:v>
                </c:pt>
                <c:pt idx="297">
                  <c:v>-0.10233100000000001</c:v>
                </c:pt>
                <c:pt idx="298">
                  <c:v>-9.7739950000000006E-2</c:v>
                </c:pt>
                <c:pt idx="299">
                  <c:v>-0.1004394</c:v>
                </c:pt>
                <c:pt idx="300">
                  <c:v>-9.9705989999999994E-2</c:v>
                </c:pt>
                <c:pt idx="301">
                  <c:v>-9.7444149999999993E-2</c:v>
                </c:pt>
                <c:pt idx="302">
                  <c:v>-9.5901490000000006E-2</c:v>
                </c:pt>
                <c:pt idx="303">
                  <c:v>-9.4576660000000007E-2</c:v>
                </c:pt>
                <c:pt idx="304">
                  <c:v>-9.2827220000000002E-2</c:v>
                </c:pt>
                <c:pt idx="305">
                  <c:v>-9.1346399999999994E-2</c:v>
                </c:pt>
                <c:pt idx="306">
                  <c:v>-9.0383699999999997E-2</c:v>
                </c:pt>
                <c:pt idx="307">
                  <c:v>-8.9085059999999994E-2</c:v>
                </c:pt>
                <c:pt idx="308">
                  <c:v>-8.8022589999999998E-2</c:v>
                </c:pt>
                <c:pt idx="309">
                  <c:v>-8.7436299999999995E-2</c:v>
                </c:pt>
                <c:pt idx="310">
                  <c:v>-8.6847789999999994E-2</c:v>
                </c:pt>
                <c:pt idx="311">
                  <c:v>-8.6764209999999994E-2</c:v>
                </c:pt>
                <c:pt idx="312">
                  <c:v>-8.6848629999999996E-2</c:v>
                </c:pt>
                <c:pt idx="313">
                  <c:v>-8.6807659999999995E-2</c:v>
                </c:pt>
                <c:pt idx="314">
                  <c:v>-8.6810590000000007E-2</c:v>
                </c:pt>
                <c:pt idx="315">
                  <c:v>-8.739545E-2</c:v>
                </c:pt>
                <c:pt idx="316">
                  <c:v>-8.7408459999999993E-2</c:v>
                </c:pt>
                <c:pt idx="317">
                  <c:v>-8.720849E-2</c:v>
                </c:pt>
                <c:pt idx="318">
                  <c:v>-8.6465399999999998E-2</c:v>
                </c:pt>
                <c:pt idx="319">
                  <c:v>-8.6131009999999994E-2</c:v>
                </c:pt>
                <c:pt idx="320">
                  <c:v>-8.5192229999999994E-2</c:v>
                </c:pt>
                <c:pt idx="321">
                  <c:v>-8.3335450000000005E-2</c:v>
                </c:pt>
                <c:pt idx="322">
                  <c:v>-8.2796369999999994E-2</c:v>
                </c:pt>
                <c:pt idx="323">
                  <c:v>-8.2337209999999994E-2</c:v>
                </c:pt>
                <c:pt idx="324">
                  <c:v>-7.9630430000000002E-2</c:v>
                </c:pt>
                <c:pt idx="325">
                  <c:v>-7.9202250000000002E-2</c:v>
                </c:pt>
                <c:pt idx="326">
                  <c:v>-7.9093869999999997E-2</c:v>
                </c:pt>
                <c:pt idx="327">
                  <c:v>-7.5402330000000004E-2</c:v>
                </c:pt>
                <c:pt idx="328">
                  <c:v>-7.3162069999999996E-2</c:v>
                </c:pt>
                <c:pt idx="329">
                  <c:v>-7.328701E-2</c:v>
                </c:pt>
                <c:pt idx="330">
                  <c:v>-7.3829510000000001E-2</c:v>
                </c:pt>
                <c:pt idx="331">
                  <c:v>-7.2115509999999994E-2</c:v>
                </c:pt>
                <c:pt idx="332">
                  <c:v>-7.1426310000000007E-2</c:v>
                </c:pt>
                <c:pt idx="333">
                  <c:v>-7.1412589999999998E-2</c:v>
                </c:pt>
                <c:pt idx="334">
                  <c:v>-7.0491010000000007E-2</c:v>
                </c:pt>
                <c:pt idx="335">
                  <c:v>-6.9853319999999997E-2</c:v>
                </c:pt>
                <c:pt idx="336">
                  <c:v>-6.9652679999999995E-2</c:v>
                </c:pt>
                <c:pt idx="337">
                  <c:v>-6.9188669999999994E-2</c:v>
                </c:pt>
                <c:pt idx="338">
                  <c:v>-6.8341789999999999E-2</c:v>
                </c:pt>
                <c:pt idx="339">
                  <c:v>-6.8016149999999997E-2</c:v>
                </c:pt>
                <c:pt idx="340">
                  <c:v>-6.798564E-2</c:v>
                </c:pt>
                <c:pt idx="341">
                  <c:v>-6.7125649999999995E-2</c:v>
                </c:pt>
                <c:pt idx="342">
                  <c:v>-6.6476720000000003E-2</c:v>
                </c:pt>
                <c:pt idx="343">
                  <c:v>-6.61051E-2</c:v>
                </c:pt>
                <c:pt idx="344">
                  <c:v>-6.5803020000000004E-2</c:v>
                </c:pt>
                <c:pt idx="345">
                  <c:v>-6.5457269999999998E-2</c:v>
                </c:pt>
                <c:pt idx="346">
                  <c:v>-6.4417000000000002E-2</c:v>
                </c:pt>
                <c:pt idx="347">
                  <c:v>-6.4343810000000001E-2</c:v>
                </c:pt>
                <c:pt idx="348">
                  <c:v>-6.7973489999999998E-2</c:v>
                </c:pt>
                <c:pt idx="349">
                  <c:v>-6.7104919999999998E-2</c:v>
                </c:pt>
                <c:pt idx="350">
                  <c:v>-6.2132300000000001E-2</c:v>
                </c:pt>
                <c:pt idx="351">
                  <c:v>-6.1975059999999998E-2</c:v>
                </c:pt>
                <c:pt idx="352">
                  <c:v>-6.2353890000000002E-2</c:v>
                </c:pt>
                <c:pt idx="353">
                  <c:v>-6.1141470000000003E-2</c:v>
                </c:pt>
                <c:pt idx="354">
                  <c:v>-6.0151709999999997E-2</c:v>
                </c:pt>
                <c:pt idx="355">
                  <c:v>-6.0355449999999998E-2</c:v>
                </c:pt>
                <c:pt idx="356">
                  <c:v>-6.0591619999999999E-2</c:v>
                </c:pt>
                <c:pt idx="357">
                  <c:v>-6.031011E-2</c:v>
                </c:pt>
                <c:pt idx="358">
                  <c:v>-6.0506570000000003E-2</c:v>
                </c:pt>
                <c:pt idx="359">
                  <c:v>-6.0418720000000002E-2</c:v>
                </c:pt>
                <c:pt idx="360">
                  <c:v>-6.0229159999999997E-2</c:v>
                </c:pt>
                <c:pt idx="361">
                  <c:v>-6.0117160000000003E-2</c:v>
                </c:pt>
                <c:pt idx="362">
                  <c:v>-5.9927290000000001E-2</c:v>
                </c:pt>
                <c:pt idx="363">
                  <c:v>-5.9688989999999997E-2</c:v>
                </c:pt>
                <c:pt idx="364">
                  <c:v>-5.91145E-2</c:v>
                </c:pt>
                <c:pt idx="365">
                  <c:v>-5.8284910000000002E-2</c:v>
                </c:pt>
                <c:pt idx="366">
                  <c:v>-5.7530579999999998E-2</c:v>
                </c:pt>
                <c:pt idx="367">
                  <c:v>-5.7099980000000002E-2</c:v>
                </c:pt>
                <c:pt idx="368">
                  <c:v>-5.5783510000000001E-2</c:v>
                </c:pt>
                <c:pt idx="369">
                  <c:v>-5.4806569999999999E-2</c:v>
                </c:pt>
                <c:pt idx="370">
                  <c:v>-5.4417390000000003E-2</c:v>
                </c:pt>
                <c:pt idx="371">
                  <c:v>-5.3595570000000002E-2</c:v>
                </c:pt>
                <c:pt idx="372">
                  <c:v>-5.282092E-2</c:v>
                </c:pt>
                <c:pt idx="373">
                  <c:v>-5.2448359999999999E-2</c:v>
                </c:pt>
                <c:pt idx="374">
                  <c:v>-5.2053599999999998E-2</c:v>
                </c:pt>
                <c:pt idx="375">
                  <c:v>-5.1382509999999999E-2</c:v>
                </c:pt>
                <c:pt idx="376">
                  <c:v>-5.1175020000000002E-2</c:v>
                </c:pt>
                <c:pt idx="377">
                  <c:v>-5.0722360000000001E-2</c:v>
                </c:pt>
                <c:pt idx="378">
                  <c:v>-4.9647869999999997E-2</c:v>
                </c:pt>
                <c:pt idx="379">
                  <c:v>-4.9459129999999997E-2</c:v>
                </c:pt>
                <c:pt idx="380">
                  <c:v>-4.9463699999999999E-2</c:v>
                </c:pt>
                <c:pt idx="381">
                  <c:v>-4.9102460000000001E-2</c:v>
                </c:pt>
                <c:pt idx="382">
                  <c:v>-4.861625E-2</c:v>
                </c:pt>
                <c:pt idx="383">
                  <c:v>-4.859757E-2</c:v>
                </c:pt>
                <c:pt idx="384">
                  <c:v>-4.8326099999999997E-2</c:v>
                </c:pt>
                <c:pt idx="385">
                  <c:v>-4.7803730000000003E-2</c:v>
                </c:pt>
                <c:pt idx="386">
                  <c:v>-4.7663780000000003E-2</c:v>
                </c:pt>
                <c:pt idx="387">
                  <c:v>-4.7546119999999997E-2</c:v>
                </c:pt>
                <c:pt idx="388">
                  <c:v>-4.690188E-2</c:v>
                </c:pt>
                <c:pt idx="389">
                  <c:v>-4.6177320000000001E-2</c:v>
                </c:pt>
                <c:pt idx="390">
                  <c:v>-4.5914669999999998E-2</c:v>
                </c:pt>
                <c:pt idx="391">
                  <c:v>-4.5899710000000003E-2</c:v>
                </c:pt>
                <c:pt idx="392">
                  <c:v>-4.1395010000000003E-2</c:v>
                </c:pt>
                <c:pt idx="393">
                  <c:v>-4.0396469999999997E-2</c:v>
                </c:pt>
                <c:pt idx="394">
                  <c:v>-4.2844119999999999E-2</c:v>
                </c:pt>
                <c:pt idx="395">
                  <c:v>-4.0729710000000002E-2</c:v>
                </c:pt>
                <c:pt idx="396">
                  <c:v>-3.4995100000000001E-2</c:v>
                </c:pt>
                <c:pt idx="397">
                  <c:v>-3.6101969999999997E-2</c:v>
                </c:pt>
                <c:pt idx="398">
                  <c:v>-4.392327E-2</c:v>
                </c:pt>
                <c:pt idx="399">
                  <c:v>-4.333298E-2</c:v>
                </c:pt>
                <c:pt idx="400">
                  <c:v>-4.3909709999999998E-2</c:v>
                </c:pt>
                <c:pt idx="401">
                  <c:v>-4.478534E-2</c:v>
                </c:pt>
                <c:pt idx="402">
                  <c:v>-4.482705E-2</c:v>
                </c:pt>
                <c:pt idx="403">
                  <c:v>-4.5183519999999998E-2</c:v>
                </c:pt>
                <c:pt idx="404">
                  <c:v>-4.5693060000000001E-2</c:v>
                </c:pt>
                <c:pt idx="405">
                  <c:v>-4.5897889999999997E-2</c:v>
                </c:pt>
                <c:pt idx="406">
                  <c:v>-4.558516E-2</c:v>
                </c:pt>
                <c:pt idx="407">
                  <c:v>-4.5441839999999997E-2</c:v>
                </c:pt>
                <c:pt idx="408">
                  <c:v>-4.52182E-2</c:v>
                </c:pt>
                <c:pt idx="409">
                  <c:v>-4.4658999999999997E-2</c:v>
                </c:pt>
                <c:pt idx="410">
                  <c:v>-4.4383819999999997E-2</c:v>
                </c:pt>
                <c:pt idx="411">
                  <c:v>-4.4261580000000002E-2</c:v>
                </c:pt>
                <c:pt idx="412">
                  <c:v>-4.3858170000000002E-2</c:v>
                </c:pt>
                <c:pt idx="413">
                  <c:v>-4.3286470000000001E-2</c:v>
                </c:pt>
                <c:pt idx="414">
                  <c:v>-4.2861459999999997E-2</c:v>
                </c:pt>
                <c:pt idx="415">
                  <c:v>-4.2671790000000001E-2</c:v>
                </c:pt>
                <c:pt idx="416">
                  <c:v>-4.265087E-2</c:v>
                </c:pt>
                <c:pt idx="417">
                  <c:v>-4.2158899999999999E-2</c:v>
                </c:pt>
                <c:pt idx="418">
                  <c:v>-4.2048120000000001E-2</c:v>
                </c:pt>
                <c:pt idx="419">
                  <c:v>-4.1690600000000001E-2</c:v>
                </c:pt>
                <c:pt idx="420">
                  <c:v>-4.1356249999999997E-2</c:v>
                </c:pt>
                <c:pt idx="421">
                  <c:v>-4.1279540000000003E-2</c:v>
                </c:pt>
                <c:pt idx="422">
                  <c:v>-4.1062210000000002E-2</c:v>
                </c:pt>
                <c:pt idx="423">
                  <c:v>-4.0724820000000002E-2</c:v>
                </c:pt>
                <c:pt idx="424">
                  <c:v>-4.064098E-2</c:v>
                </c:pt>
                <c:pt idx="425">
                  <c:v>-4.0543000000000003E-2</c:v>
                </c:pt>
                <c:pt idx="426">
                  <c:v>-4.0549130000000003E-2</c:v>
                </c:pt>
                <c:pt idx="427">
                  <c:v>-4.0396979999999999E-2</c:v>
                </c:pt>
                <c:pt idx="428">
                  <c:v>-3.9789989999999997E-2</c:v>
                </c:pt>
                <c:pt idx="429">
                  <c:v>-3.9946229999999999E-2</c:v>
                </c:pt>
                <c:pt idx="430">
                  <c:v>-4.032376E-2</c:v>
                </c:pt>
                <c:pt idx="431">
                  <c:v>-3.9513619999999999E-2</c:v>
                </c:pt>
                <c:pt idx="432">
                  <c:v>-3.7860079999999997E-2</c:v>
                </c:pt>
                <c:pt idx="433">
                  <c:v>-3.8877780000000001E-2</c:v>
                </c:pt>
                <c:pt idx="434">
                  <c:v>-3.891199E-2</c:v>
                </c:pt>
                <c:pt idx="435">
                  <c:v>-3.7473149999999997E-2</c:v>
                </c:pt>
                <c:pt idx="436">
                  <c:v>-3.8197250000000002E-2</c:v>
                </c:pt>
                <c:pt idx="437">
                  <c:v>-3.8612420000000001E-2</c:v>
                </c:pt>
                <c:pt idx="438">
                  <c:v>-3.7799869999999999E-2</c:v>
                </c:pt>
                <c:pt idx="439">
                  <c:v>-3.7065790000000001E-2</c:v>
                </c:pt>
                <c:pt idx="440">
                  <c:v>-3.8470770000000001E-2</c:v>
                </c:pt>
                <c:pt idx="441">
                  <c:v>-3.8272939999999998E-2</c:v>
                </c:pt>
                <c:pt idx="442">
                  <c:v>-3.6257909999999997E-2</c:v>
                </c:pt>
                <c:pt idx="443">
                  <c:v>-3.8403050000000001E-2</c:v>
                </c:pt>
                <c:pt idx="444">
                  <c:v>-3.8923630000000001E-2</c:v>
                </c:pt>
                <c:pt idx="445">
                  <c:v>-3.7809919999999997E-2</c:v>
                </c:pt>
                <c:pt idx="446">
                  <c:v>-4.5395190000000002E-2</c:v>
                </c:pt>
                <c:pt idx="447">
                  <c:v>-5.1352549999999997E-2</c:v>
                </c:pt>
                <c:pt idx="448">
                  <c:v>-4.606205E-2</c:v>
                </c:pt>
                <c:pt idx="449">
                  <c:v>-3.6882520000000002E-2</c:v>
                </c:pt>
                <c:pt idx="450">
                  <c:v>-4.012839E-2</c:v>
                </c:pt>
                <c:pt idx="451">
                  <c:v>-4.022821E-2</c:v>
                </c:pt>
                <c:pt idx="452">
                  <c:v>-3.7032719999999998E-2</c:v>
                </c:pt>
                <c:pt idx="453">
                  <c:v>-3.5883680000000001E-2</c:v>
                </c:pt>
                <c:pt idx="454">
                  <c:v>-3.5221290000000002E-2</c:v>
                </c:pt>
                <c:pt idx="455">
                  <c:v>-3.4626459999999998E-2</c:v>
                </c:pt>
                <c:pt idx="456">
                  <c:v>-3.3953280000000002E-2</c:v>
                </c:pt>
                <c:pt idx="457">
                  <c:v>-3.3632629999999997E-2</c:v>
                </c:pt>
                <c:pt idx="458">
                  <c:v>-3.3351529999999997E-2</c:v>
                </c:pt>
                <c:pt idx="459">
                  <c:v>-3.3257219999999997E-2</c:v>
                </c:pt>
                <c:pt idx="460">
                  <c:v>-3.301929E-2</c:v>
                </c:pt>
                <c:pt idx="461">
                  <c:v>-3.2842980000000001E-2</c:v>
                </c:pt>
                <c:pt idx="462">
                  <c:v>-3.2810890000000002E-2</c:v>
                </c:pt>
                <c:pt idx="463">
                  <c:v>-3.239831E-2</c:v>
                </c:pt>
                <c:pt idx="464">
                  <c:v>-3.2149289999999997E-2</c:v>
                </c:pt>
                <c:pt idx="465">
                  <c:v>-3.220899E-2</c:v>
                </c:pt>
                <c:pt idx="466">
                  <c:v>-3.2419839999999998E-2</c:v>
                </c:pt>
                <c:pt idx="467">
                  <c:v>-3.2299399999999999E-2</c:v>
                </c:pt>
                <c:pt idx="468">
                  <c:v>-3.24295E-2</c:v>
                </c:pt>
                <c:pt idx="469">
                  <c:v>-3.2638550000000002E-2</c:v>
                </c:pt>
                <c:pt idx="470">
                  <c:v>-3.261899E-2</c:v>
                </c:pt>
                <c:pt idx="471">
                  <c:v>-3.2614320000000002E-2</c:v>
                </c:pt>
                <c:pt idx="472">
                  <c:v>-3.2657470000000001E-2</c:v>
                </c:pt>
                <c:pt idx="473">
                  <c:v>-3.2552360000000002E-2</c:v>
                </c:pt>
                <c:pt idx="474">
                  <c:v>-3.2418009999999997E-2</c:v>
                </c:pt>
                <c:pt idx="475">
                  <c:v>-3.2291519999999997E-2</c:v>
                </c:pt>
                <c:pt idx="476">
                  <c:v>-3.1843650000000001E-2</c:v>
                </c:pt>
                <c:pt idx="477">
                  <c:v>-3.1954879999999998E-2</c:v>
                </c:pt>
                <c:pt idx="478">
                  <c:v>-3.2024789999999997E-2</c:v>
                </c:pt>
                <c:pt idx="479">
                  <c:v>-3.1672930000000002E-2</c:v>
                </c:pt>
                <c:pt idx="480">
                  <c:v>-3.2219629999999999E-2</c:v>
                </c:pt>
                <c:pt idx="481">
                  <c:v>-3.2165050000000001E-2</c:v>
                </c:pt>
                <c:pt idx="482">
                  <c:v>-3.1777010000000001E-2</c:v>
                </c:pt>
                <c:pt idx="483">
                  <c:v>-3.101582E-2</c:v>
                </c:pt>
                <c:pt idx="484">
                  <c:v>-3.115122E-2</c:v>
                </c:pt>
                <c:pt idx="485">
                  <c:v>-3.1429770000000003E-2</c:v>
                </c:pt>
                <c:pt idx="486">
                  <c:v>-3.0522850000000001E-2</c:v>
                </c:pt>
                <c:pt idx="487">
                  <c:v>-3.027819E-2</c:v>
                </c:pt>
                <c:pt idx="488">
                  <c:v>-3.015491E-2</c:v>
                </c:pt>
                <c:pt idx="489">
                  <c:v>-2.9877750000000002E-2</c:v>
                </c:pt>
                <c:pt idx="490">
                  <c:v>-2.886849E-2</c:v>
                </c:pt>
                <c:pt idx="491">
                  <c:v>-2.806995E-2</c:v>
                </c:pt>
                <c:pt idx="492">
                  <c:v>-2.8366969999999998E-2</c:v>
                </c:pt>
                <c:pt idx="493">
                  <c:v>-2.8675519999999999E-2</c:v>
                </c:pt>
                <c:pt idx="494">
                  <c:v>-2.5306019999999999E-2</c:v>
                </c:pt>
                <c:pt idx="495">
                  <c:v>-2.5334550000000001E-2</c:v>
                </c:pt>
                <c:pt idx="496">
                  <c:v>-2.6973440000000001E-2</c:v>
                </c:pt>
                <c:pt idx="497">
                  <c:v>-2.5336319999999999E-2</c:v>
                </c:pt>
                <c:pt idx="498">
                  <c:v>-2.3940579999999999E-2</c:v>
                </c:pt>
                <c:pt idx="499">
                  <c:v>-2.505779E-2</c:v>
                </c:pt>
                <c:pt idx="500">
                  <c:v>-2.6852890000000001E-2</c:v>
                </c:pt>
                <c:pt idx="501">
                  <c:v>-2.6091799999999998E-2</c:v>
                </c:pt>
                <c:pt idx="502">
                  <c:v>-2.6058600000000001E-2</c:v>
                </c:pt>
                <c:pt idx="503">
                  <c:v>-2.6563179999999999E-2</c:v>
                </c:pt>
                <c:pt idx="504">
                  <c:v>-2.663107E-2</c:v>
                </c:pt>
                <c:pt idx="505">
                  <c:v>-2.6809030000000001E-2</c:v>
                </c:pt>
                <c:pt idx="506">
                  <c:v>-2.6916720000000002E-2</c:v>
                </c:pt>
                <c:pt idx="507">
                  <c:v>-2.692758E-2</c:v>
                </c:pt>
                <c:pt idx="508">
                  <c:v>-2.6830110000000001E-2</c:v>
                </c:pt>
                <c:pt idx="509">
                  <c:v>-2.6901129999999999E-2</c:v>
                </c:pt>
                <c:pt idx="510">
                  <c:v>-2.7027289999999999E-2</c:v>
                </c:pt>
                <c:pt idx="511">
                  <c:v>-2.6996760000000002E-2</c:v>
                </c:pt>
                <c:pt idx="512">
                  <c:v>-2.7274610000000001E-2</c:v>
                </c:pt>
                <c:pt idx="513">
                  <c:v>-2.696662E-2</c:v>
                </c:pt>
                <c:pt idx="514">
                  <c:v>-2.671977E-2</c:v>
                </c:pt>
                <c:pt idx="515">
                  <c:v>-2.6449130000000001E-2</c:v>
                </c:pt>
                <c:pt idx="516">
                  <c:v>-2.629459E-2</c:v>
                </c:pt>
                <c:pt idx="517">
                  <c:v>-2.612459E-2</c:v>
                </c:pt>
                <c:pt idx="518">
                  <c:v>-2.5924099999999999E-2</c:v>
                </c:pt>
                <c:pt idx="519">
                  <c:v>-2.5761490000000001E-2</c:v>
                </c:pt>
                <c:pt idx="520">
                  <c:v>-2.5667809999999999E-2</c:v>
                </c:pt>
                <c:pt idx="521">
                  <c:v>-2.5156939999999999E-2</c:v>
                </c:pt>
                <c:pt idx="522">
                  <c:v>-2.473916E-2</c:v>
                </c:pt>
                <c:pt idx="523">
                  <c:v>-2.4198029999999999E-2</c:v>
                </c:pt>
                <c:pt idx="524">
                  <c:v>-2.416747E-2</c:v>
                </c:pt>
                <c:pt idx="525">
                  <c:v>-2.4418749999999999E-2</c:v>
                </c:pt>
                <c:pt idx="526">
                  <c:v>-2.4105540000000002E-2</c:v>
                </c:pt>
                <c:pt idx="527">
                  <c:v>-2.3263099999999998E-2</c:v>
                </c:pt>
                <c:pt idx="528">
                  <c:v>-2.4104339999999998E-2</c:v>
                </c:pt>
                <c:pt idx="529">
                  <c:v>-2.4140869999999998E-2</c:v>
                </c:pt>
                <c:pt idx="530">
                  <c:v>-2.2764240000000002E-2</c:v>
                </c:pt>
                <c:pt idx="531">
                  <c:v>-2.3104349999999999E-2</c:v>
                </c:pt>
                <c:pt idx="532">
                  <c:v>-2.3621940000000001E-2</c:v>
                </c:pt>
                <c:pt idx="533">
                  <c:v>-2.263474E-2</c:v>
                </c:pt>
                <c:pt idx="534">
                  <c:v>-2.0919630000000002E-2</c:v>
                </c:pt>
                <c:pt idx="535">
                  <c:v>-2.250036E-2</c:v>
                </c:pt>
                <c:pt idx="536">
                  <c:v>-2.2192440000000001E-2</c:v>
                </c:pt>
                <c:pt idx="537">
                  <c:v>-2.0522229999999999E-2</c:v>
                </c:pt>
                <c:pt idx="538">
                  <c:v>-2.1747590000000001E-2</c:v>
                </c:pt>
                <c:pt idx="539">
                  <c:v>-2.2669100000000001E-2</c:v>
                </c:pt>
                <c:pt idx="540">
                  <c:v>-2.1762859999999998E-2</c:v>
                </c:pt>
                <c:pt idx="541">
                  <c:v>-2.2193520000000001E-2</c:v>
                </c:pt>
                <c:pt idx="542">
                  <c:v>-2.495346E-2</c:v>
                </c:pt>
                <c:pt idx="543">
                  <c:v>-2.451093E-2</c:v>
                </c:pt>
                <c:pt idx="544">
                  <c:v>-2.1480320000000001E-2</c:v>
                </c:pt>
                <c:pt idx="545">
                  <c:v>-1.6150169999999998E-2</c:v>
                </c:pt>
                <c:pt idx="546">
                  <c:v>-2.055073E-2</c:v>
                </c:pt>
                <c:pt idx="547">
                  <c:v>-2.462893E-2</c:v>
                </c:pt>
                <c:pt idx="548">
                  <c:v>-2.3164219999999999E-2</c:v>
                </c:pt>
                <c:pt idx="549">
                  <c:v>-2.348888E-2</c:v>
                </c:pt>
                <c:pt idx="550">
                  <c:v>-2.331768E-2</c:v>
                </c:pt>
                <c:pt idx="551">
                  <c:v>-2.3133520000000001E-2</c:v>
                </c:pt>
                <c:pt idx="552">
                  <c:v>-2.3164440000000001E-2</c:v>
                </c:pt>
                <c:pt idx="553">
                  <c:v>-2.313807E-2</c:v>
                </c:pt>
                <c:pt idx="554">
                  <c:v>-2.324261E-2</c:v>
                </c:pt>
                <c:pt idx="555">
                  <c:v>-2.3078250000000002E-2</c:v>
                </c:pt>
                <c:pt idx="556">
                  <c:v>-2.2945989999999999E-2</c:v>
                </c:pt>
                <c:pt idx="557">
                  <c:v>-2.2717629999999999E-2</c:v>
                </c:pt>
                <c:pt idx="558">
                  <c:v>-2.2335190000000001E-2</c:v>
                </c:pt>
                <c:pt idx="559">
                  <c:v>-2.1624040000000001E-2</c:v>
                </c:pt>
                <c:pt idx="560">
                  <c:v>-2.1360029999999999E-2</c:v>
                </c:pt>
                <c:pt idx="561">
                  <c:v>-2.136797E-2</c:v>
                </c:pt>
                <c:pt idx="562">
                  <c:v>-2.0324800000000001E-2</c:v>
                </c:pt>
                <c:pt idx="563">
                  <c:v>-1.9752539999999999E-2</c:v>
                </c:pt>
                <c:pt idx="564">
                  <c:v>-1.957484E-2</c:v>
                </c:pt>
                <c:pt idx="565">
                  <c:v>-1.874607E-2</c:v>
                </c:pt>
                <c:pt idx="566">
                  <c:v>-1.786049E-2</c:v>
                </c:pt>
                <c:pt idx="567">
                  <c:v>-1.7490619999999998E-2</c:v>
                </c:pt>
                <c:pt idx="568">
                  <c:v>-1.7219849999999998E-2</c:v>
                </c:pt>
                <c:pt idx="569">
                  <c:v>-1.642188E-2</c:v>
                </c:pt>
                <c:pt idx="570">
                  <c:v>-1.5564720000000001E-2</c:v>
                </c:pt>
                <c:pt idx="571">
                  <c:v>-1.5079499999999999E-2</c:v>
                </c:pt>
                <c:pt idx="572">
                  <c:v>-1.4509319999999999E-2</c:v>
                </c:pt>
                <c:pt idx="573">
                  <c:v>-1.4261370000000001E-2</c:v>
                </c:pt>
                <c:pt idx="574">
                  <c:v>-1.3650229999999999E-2</c:v>
                </c:pt>
                <c:pt idx="575">
                  <c:v>-1.4959500000000001E-2</c:v>
                </c:pt>
                <c:pt idx="576">
                  <c:v>-1.9036730000000002E-2</c:v>
                </c:pt>
                <c:pt idx="577">
                  <c:v>-1.562056E-2</c:v>
                </c:pt>
                <c:pt idx="578">
                  <c:v>-1.242847E-2</c:v>
                </c:pt>
                <c:pt idx="579">
                  <c:v>-1.2574699999999999E-2</c:v>
                </c:pt>
                <c:pt idx="580">
                  <c:v>-1.2743539999999999E-2</c:v>
                </c:pt>
                <c:pt idx="581">
                  <c:v>-1.254016E-2</c:v>
                </c:pt>
                <c:pt idx="582">
                  <c:v>-1.2972549999999999E-2</c:v>
                </c:pt>
                <c:pt idx="583">
                  <c:v>-1.3792270000000001E-2</c:v>
                </c:pt>
                <c:pt idx="584">
                  <c:v>-1.4124889999999999E-2</c:v>
                </c:pt>
                <c:pt idx="585">
                  <c:v>-1.476275E-2</c:v>
                </c:pt>
                <c:pt idx="586">
                  <c:v>-1.6047220000000001E-2</c:v>
                </c:pt>
                <c:pt idx="587">
                  <c:v>-1.7149999999999999E-2</c:v>
                </c:pt>
                <c:pt idx="588">
                  <c:v>-1.8175110000000001E-2</c:v>
                </c:pt>
                <c:pt idx="589">
                  <c:v>-1.9432950000000001E-2</c:v>
                </c:pt>
                <c:pt idx="590">
                  <c:v>-2.0472219999999999E-2</c:v>
                </c:pt>
                <c:pt idx="591">
                  <c:v>-2.103549E-2</c:v>
                </c:pt>
                <c:pt idx="592">
                  <c:v>-2.1574590000000001E-2</c:v>
                </c:pt>
                <c:pt idx="593">
                  <c:v>-2.4094580000000001E-2</c:v>
                </c:pt>
                <c:pt idx="594">
                  <c:v>-2.4871799999999999E-2</c:v>
                </c:pt>
                <c:pt idx="595">
                  <c:v>-2.225539E-2</c:v>
                </c:pt>
                <c:pt idx="596">
                  <c:v>-2.1355260000000001E-2</c:v>
                </c:pt>
                <c:pt idx="597">
                  <c:v>-2.2552099999999999E-2</c:v>
                </c:pt>
                <c:pt idx="598">
                  <c:v>-2.318483E-2</c:v>
                </c:pt>
                <c:pt idx="599">
                  <c:v>-2.2281280000000001E-2</c:v>
                </c:pt>
                <c:pt idx="600">
                  <c:v>-2.207166E-2</c:v>
                </c:pt>
                <c:pt idx="601">
                  <c:v>-2.1347169999999999E-2</c:v>
                </c:pt>
                <c:pt idx="602">
                  <c:v>-1.9872870000000001E-2</c:v>
                </c:pt>
                <c:pt idx="603">
                  <c:v>-1.9354050000000001E-2</c:v>
                </c:pt>
                <c:pt idx="604">
                  <c:v>-1.8721209999999999E-2</c:v>
                </c:pt>
                <c:pt idx="605">
                  <c:v>-1.751523E-2</c:v>
                </c:pt>
                <c:pt idx="606">
                  <c:v>-1.603274E-2</c:v>
                </c:pt>
                <c:pt idx="607">
                  <c:v>-1.424739E-2</c:v>
                </c:pt>
                <c:pt idx="608">
                  <c:v>-1.241666E-2</c:v>
                </c:pt>
                <c:pt idx="609">
                  <c:v>-1.407516E-2</c:v>
                </c:pt>
                <c:pt idx="610">
                  <c:v>-1.3428509999999999E-2</c:v>
                </c:pt>
                <c:pt idx="611">
                  <c:v>-1.297066E-2</c:v>
                </c:pt>
                <c:pt idx="612">
                  <c:v>-1.259966E-2</c:v>
                </c:pt>
                <c:pt idx="613">
                  <c:v>-1.25194E-2</c:v>
                </c:pt>
                <c:pt idx="614">
                  <c:v>-1.219108E-2</c:v>
                </c:pt>
                <c:pt idx="615">
                  <c:v>-1.170998E-2</c:v>
                </c:pt>
                <c:pt idx="616">
                  <c:v>-1.13732E-2</c:v>
                </c:pt>
                <c:pt idx="617">
                  <c:v>-1.214376E-2</c:v>
                </c:pt>
                <c:pt idx="618">
                  <c:v>-1.1720110000000001E-2</c:v>
                </c:pt>
                <c:pt idx="619">
                  <c:v>-1.046209E-2</c:v>
                </c:pt>
                <c:pt idx="620">
                  <c:v>-1.24222E-2</c:v>
                </c:pt>
                <c:pt idx="621">
                  <c:v>-1.317984E-2</c:v>
                </c:pt>
                <c:pt idx="622">
                  <c:v>-1.214527E-2</c:v>
                </c:pt>
                <c:pt idx="623">
                  <c:v>-1.396945E-2</c:v>
                </c:pt>
                <c:pt idx="624">
                  <c:v>-1.5279900000000001E-2</c:v>
                </c:pt>
                <c:pt idx="625">
                  <c:v>-1.506762E-2</c:v>
                </c:pt>
                <c:pt idx="626">
                  <c:v>-1.540994E-2</c:v>
                </c:pt>
                <c:pt idx="627">
                  <c:v>-1.7215109999999999E-2</c:v>
                </c:pt>
                <c:pt idx="628">
                  <c:v>-1.7863549999999999E-2</c:v>
                </c:pt>
                <c:pt idx="629">
                  <c:v>-1.7673879999999999E-2</c:v>
                </c:pt>
                <c:pt idx="630">
                  <c:v>-1.9195690000000001E-2</c:v>
                </c:pt>
                <c:pt idx="631">
                  <c:v>-2.0118730000000001E-2</c:v>
                </c:pt>
                <c:pt idx="632">
                  <c:v>-2.026128E-2</c:v>
                </c:pt>
                <c:pt idx="633">
                  <c:v>-2.092391E-2</c:v>
                </c:pt>
                <c:pt idx="634">
                  <c:v>-2.1778680000000002E-2</c:v>
                </c:pt>
                <c:pt idx="635">
                  <c:v>-2.2101949999999999E-2</c:v>
                </c:pt>
                <c:pt idx="636">
                  <c:v>-2.2180390000000001E-2</c:v>
                </c:pt>
                <c:pt idx="637">
                  <c:v>-2.3107720000000002E-2</c:v>
                </c:pt>
                <c:pt idx="638">
                  <c:v>-2.3589530000000001E-2</c:v>
                </c:pt>
                <c:pt idx="639">
                  <c:v>-2.3383040000000001E-2</c:v>
                </c:pt>
                <c:pt idx="640">
                  <c:v>-2.4735119999999999E-2</c:v>
                </c:pt>
                <c:pt idx="641">
                  <c:v>-2.637946E-2</c:v>
                </c:pt>
                <c:pt idx="642">
                  <c:v>-2.6322080000000001E-2</c:v>
                </c:pt>
                <c:pt idx="643">
                  <c:v>-2.6993929999999999E-2</c:v>
                </c:pt>
                <c:pt idx="644">
                  <c:v>-3.1085000000000002E-2</c:v>
                </c:pt>
                <c:pt idx="645">
                  <c:v>-3.2151659999999999E-2</c:v>
                </c:pt>
                <c:pt idx="646">
                  <c:v>-2.8394539999999999E-2</c:v>
                </c:pt>
                <c:pt idx="647">
                  <c:v>-3.0914609999999999E-2</c:v>
                </c:pt>
                <c:pt idx="648">
                  <c:v>-3.3590349999999998E-2</c:v>
                </c:pt>
                <c:pt idx="649">
                  <c:v>-3.4227109999999998E-2</c:v>
                </c:pt>
                <c:pt idx="650">
                  <c:v>-3.4764419999999997E-2</c:v>
                </c:pt>
                <c:pt idx="651">
                  <c:v>-3.6732040000000001E-2</c:v>
                </c:pt>
                <c:pt idx="652">
                  <c:v>-3.8229050000000001E-2</c:v>
                </c:pt>
                <c:pt idx="653">
                  <c:v>-3.896703E-2</c:v>
                </c:pt>
                <c:pt idx="654">
                  <c:v>-4.0537469999999999E-2</c:v>
                </c:pt>
                <c:pt idx="655">
                  <c:v>-4.1792070000000001E-2</c:v>
                </c:pt>
                <c:pt idx="656">
                  <c:v>-4.2216450000000003E-2</c:v>
                </c:pt>
                <c:pt idx="657">
                  <c:v>-4.292762E-2</c:v>
                </c:pt>
                <c:pt idx="658">
                  <c:v>-4.3246569999999998E-2</c:v>
                </c:pt>
                <c:pt idx="659">
                  <c:v>-4.302023E-2</c:v>
                </c:pt>
                <c:pt idx="660">
                  <c:v>-4.2326059999999999E-2</c:v>
                </c:pt>
                <c:pt idx="661">
                  <c:v>-4.1407470000000002E-2</c:v>
                </c:pt>
                <c:pt idx="662">
                  <c:v>-4.0531159999999997E-2</c:v>
                </c:pt>
                <c:pt idx="663">
                  <c:v>-3.9321010000000003E-2</c:v>
                </c:pt>
                <c:pt idx="664">
                  <c:v>-3.8217109999999999E-2</c:v>
                </c:pt>
                <c:pt idx="665">
                  <c:v>-3.6530380000000001E-2</c:v>
                </c:pt>
                <c:pt idx="666">
                  <c:v>-3.4459860000000002E-2</c:v>
                </c:pt>
                <c:pt idx="667">
                  <c:v>-3.2763559999999997E-2</c:v>
                </c:pt>
                <c:pt idx="668">
                  <c:v>-3.1531120000000003E-2</c:v>
                </c:pt>
                <c:pt idx="669">
                  <c:v>-3.0353290000000002E-2</c:v>
                </c:pt>
                <c:pt idx="670">
                  <c:v>-2.9107919999999999E-2</c:v>
                </c:pt>
                <c:pt idx="671">
                  <c:v>-2.842739E-2</c:v>
                </c:pt>
                <c:pt idx="672">
                  <c:v>-2.7327239999999999E-2</c:v>
                </c:pt>
                <c:pt idx="673">
                  <c:v>-2.664323E-2</c:v>
                </c:pt>
                <c:pt idx="674">
                  <c:v>-2.6261030000000001E-2</c:v>
                </c:pt>
                <c:pt idx="675">
                  <c:v>-2.6173479999999999E-2</c:v>
                </c:pt>
                <c:pt idx="676">
                  <c:v>-2.5917160000000002E-2</c:v>
                </c:pt>
                <c:pt idx="677">
                  <c:v>-2.5849110000000002E-2</c:v>
                </c:pt>
                <c:pt idx="678">
                  <c:v>-2.6411279999999999E-2</c:v>
                </c:pt>
                <c:pt idx="679">
                  <c:v>-2.651713E-2</c:v>
                </c:pt>
                <c:pt idx="680">
                  <c:v>-2.6222990000000002E-2</c:v>
                </c:pt>
                <c:pt idx="681">
                  <c:v>-2.6930579999999999E-2</c:v>
                </c:pt>
                <c:pt idx="682">
                  <c:v>-2.736879E-2</c:v>
                </c:pt>
                <c:pt idx="683">
                  <c:v>-2.7232699999999999E-2</c:v>
                </c:pt>
                <c:pt idx="684">
                  <c:v>-2.781954E-2</c:v>
                </c:pt>
                <c:pt idx="685">
                  <c:v>-2.8894619999999999E-2</c:v>
                </c:pt>
                <c:pt idx="686">
                  <c:v>-2.9165690000000001E-2</c:v>
                </c:pt>
                <c:pt idx="687">
                  <c:v>-2.9110939999999998E-2</c:v>
                </c:pt>
                <c:pt idx="688">
                  <c:v>-3.0895389999999998E-2</c:v>
                </c:pt>
                <c:pt idx="689">
                  <c:v>-3.180624E-2</c:v>
                </c:pt>
                <c:pt idx="690">
                  <c:v>-3.1703969999999998E-2</c:v>
                </c:pt>
                <c:pt idx="691">
                  <c:v>-3.3571820000000002E-2</c:v>
                </c:pt>
                <c:pt idx="692">
                  <c:v>-3.5242820000000001E-2</c:v>
                </c:pt>
                <c:pt idx="693">
                  <c:v>-3.5108479999999997E-2</c:v>
                </c:pt>
                <c:pt idx="694">
                  <c:v>-3.470844E-2</c:v>
                </c:pt>
                <c:pt idx="695">
                  <c:v>-3.6497099999999998E-2</c:v>
                </c:pt>
                <c:pt idx="696">
                  <c:v>-3.7557880000000002E-2</c:v>
                </c:pt>
                <c:pt idx="697">
                  <c:v>-3.6778169999999999E-2</c:v>
                </c:pt>
                <c:pt idx="698">
                  <c:v>-3.8340649999999997E-2</c:v>
                </c:pt>
                <c:pt idx="699">
                  <c:v>-3.9166409999999999E-2</c:v>
                </c:pt>
                <c:pt idx="700">
                  <c:v>-3.8547999999999999E-2</c:v>
                </c:pt>
                <c:pt idx="701">
                  <c:v>-4.0645960000000002E-2</c:v>
                </c:pt>
                <c:pt idx="702">
                  <c:v>-4.0477100000000002E-2</c:v>
                </c:pt>
                <c:pt idx="703">
                  <c:v>-3.8832709999999999E-2</c:v>
                </c:pt>
                <c:pt idx="704">
                  <c:v>-3.6317969999999998E-2</c:v>
                </c:pt>
                <c:pt idx="705">
                  <c:v>-3.5965379999999998E-2</c:v>
                </c:pt>
                <c:pt idx="706">
                  <c:v>-3.4830100000000003E-2</c:v>
                </c:pt>
                <c:pt idx="707">
                  <c:v>-3.279638E-2</c:v>
                </c:pt>
                <c:pt idx="708">
                  <c:v>-3.1759030000000001E-2</c:v>
                </c:pt>
                <c:pt idx="709">
                  <c:v>-3.025164E-2</c:v>
                </c:pt>
                <c:pt idx="710">
                  <c:v>-2.8257040000000001E-2</c:v>
                </c:pt>
                <c:pt idx="711">
                  <c:v>-2.6881490000000001E-2</c:v>
                </c:pt>
                <c:pt idx="712">
                  <c:v>-2.6322559999999998E-2</c:v>
                </c:pt>
                <c:pt idx="713">
                  <c:v>-2.5673129999999999E-2</c:v>
                </c:pt>
                <c:pt idx="714">
                  <c:v>-2.4306930000000001E-2</c:v>
                </c:pt>
                <c:pt idx="715">
                  <c:v>-2.465964E-2</c:v>
                </c:pt>
                <c:pt idx="716">
                  <c:v>-2.498276E-2</c:v>
                </c:pt>
                <c:pt idx="717">
                  <c:v>-2.500904E-2</c:v>
                </c:pt>
                <c:pt idx="718">
                  <c:v>-2.5461129999999998E-2</c:v>
                </c:pt>
                <c:pt idx="719">
                  <c:v>-2.635063E-2</c:v>
                </c:pt>
                <c:pt idx="720">
                  <c:v>-2.667578E-2</c:v>
                </c:pt>
                <c:pt idx="721">
                  <c:v>-2.6597249999999999E-2</c:v>
                </c:pt>
                <c:pt idx="722">
                  <c:v>-2.8083839999999999E-2</c:v>
                </c:pt>
                <c:pt idx="723">
                  <c:v>-2.8806990000000001E-2</c:v>
                </c:pt>
                <c:pt idx="724">
                  <c:v>-2.8801119999999999E-2</c:v>
                </c:pt>
                <c:pt idx="725">
                  <c:v>-2.9815009999999999E-2</c:v>
                </c:pt>
                <c:pt idx="726">
                  <c:v>-3.0561930000000001E-2</c:v>
                </c:pt>
                <c:pt idx="727">
                  <c:v>-3.0519379999999999E-2</c:v>
                </c:pt>
                <c:pt idx="728">
                  <c:v>-3.0783410000000001E-2</c:v>
                </c:pt>
                <c:pt idx="729">
                  <c:v>-3.2019800000000001E-2</c:v>
                </c:pt>
                <c:pt idx="730">
                  <c:v>-3.2603130000000001E-2</c:v>
                </c:pt>
                <c:pt idx="731">
                  <c:v>-3.2444670000000002E-2</c:v>
                </c:pt>
                <c:pt idx="732">
                  <c:v>-3.3902839999999997E-2</c:v>
                </c:pt>
                <c:pt idx="733">
                  <c:v>-3.4909419999999997E-2</c:v>
                </c:pt>
                <c:pt idx="734">
                  <c:v>-3.5097209999999997E-2</c:v>
                </c:pt>
                <c:pt idx="735">
                  <c:v>-3.6363529999999998E-2</c:v>
                </c:pt>
                <c:pt idx="736">
                  <c:v>-3.8301050000000003E-2</c:v>
                </c:pt>
                <c:pt idx="737">
                  <c:v>-3.8891019999999998E-2</c:v>
                </c:pt>
                <c:pt idx="738">
                  <c:v>-3.9167189999999998E-2</c:v>
                </c:pt>
                <c:pt idx="739">
                  <c:v>-4.2179460000000002E-2</c:v>
                </c:pt>
                <c:pt idx="740">
                  <c:v>-4.3603349999999999E-2</c:v>
                </c:pt>
                <c:pt idx="741">
                  <c:v>-4.2319629999999997E-2</c:v>
                </c:pt>
                <c:pt idx="742">
                  <c:v>-4.4631499999999998E-2</c:v>
                </c:pt>
                <c:pt idx="743">
                  <c:v>-4.6602669999999999E-2</c:v>
                </c:pt>
                <c:pt idx="744">
                  <c:v>-4.5420889999999998E-2</c:v>
                </c:pt>
                <c:pt idx="745">
                  <c:v>-4.4079399999999998E-2</c:v>
                </c:pt>
                <c:pt idx="746">
                  <c:v>-4.5516760000000003E-2</c:v>
                </c:pt>
                <c:pt idx="747">
                  <c:v>-4.5183800000000003E-2</c:v>
                </c:pt>
                <c:pt idx="748">
                  <c:v>-4.2125919999999997E-2</c:v>
                </c:pt>
                <c:pt idx="749">
                  <c:v>-4.227355E-2</c:v>
                </c:pt>
                <c:pt idx="750">
                  <c:v>-4.1600070000000003E-2</c:v>
                </c:pt>
                <c:pt idx="751">
                  <c:v>-3.9365659999999997E-2</c:v>
                </c:pt>
                <c:pt idx="752">
                  <c:v>-3.75676E-2</c:v>
                </c:pt>
                <c:pt idx="753">
                  <c:v>-3.7058149999999998E-2</c:v>
                </c:pt>
                <c:pt idx="754">
                  <c:v>-3.5755990000000001E-2</c:v>
                </c:pt>
                <c:pt idx="755">
                  <c:v>-3.390543E-2</c:v>
                </c:pt>
                <c:pt idx="756">
                  <c:v>-3.4058310000000001E-2</c:v>
                </c:pt>
                <c:pt idx="757">
                  <c:v>-3.3775760000000002E-2</c:v>
                </c:pt>
                <c:pt idx="758">
                  <c:v>-3.3078690000000001E-2</c:v>
                </c:pt>
                <c:pt idx="759">
                  <c:v>-3.3280990000000003E-2</c:v>
                </c:pt>
                <c:pt idx="760">
                  <c:v>-3.3642890000000002E-2</c:v>
                </c:pt>
                <c:pt idx="761">
                  <c:v>-3.3868229999999999E-2</c:v>
                </c:pt>
                <c:pt idx="762">
                  <c:v>-3.4285009999999998E-2</c:v>
                </c:pt>
                <c:pt idx="763">
                  <c:v>-3.5259499999999999E-2</c:v>
                </c:pt>
                <c:pt idx="764">
                  <c:v>-3.5677960000000002E-2</c:v>
                </c:pt>
                <c:pt idx="765">
                  <c:v>-3.5704199999999998E-2</c:v>
                </c:pt>
                <c:pt idx="766">
                  <c:v>-3.6883840000000001E-2</c:v>
                </c:pt>
                <c:pt idx="767">
                  <c:v>-3.7522710000000001E-2</c:v>
                </c:pt>
                <c:pt idx="768">
                  <c:v>-3.755526E-2</c:v>
                </c:pt>
                <c:pt idx="769">
                  <c:v>-3.8023759999999997E-2</c:v>
                </c:pt>
                <c:pt idx="770">
                  <c:v>-3.8723210000000001E-2</c:v>
                </c:pt>
                <c:pt idx="771">
                  <c:v>-3.8630499999999998E-2</c:v>
                </c:pt>
                <c:pt idx="772">
                  <c:v>-3.828078E-2</c:v>
                </c:pt>
                <c:pt idx="773">
                  <c:v>-3.942151E-2</c:v>
                </c:pt>
                <c:pt idx="774">
                  <c:v>-3.9685829999999998E-2</c:v>
                </c:pt>
                <c:pt idx="775">
                  <c:v>-3.9368130000000001E-2</c:v>
                </c:pt>
                <c:pt idx="776">
                  <c:v>-4.0203750000000003E-2</c:v>
                </c:pt>
                <c:pt idx="777">
                  <c:v>-4.0856829999999997E-2</c:v>
                </c:pt>
                <c:pt idx="778">
                  <c:v>-4.1012819999999998E-2</c:v>
                </c:pt>
                <c:pt idx="779">
                  <c:v>-4.1281400000000003E-2</c:v>
                </c:pt>
                <c:pt idx="780">
                  <c:v>-4.2198359999999997E-2</c:v>
                </c:pt>
                <c:pt idx="781">
                  <c:v>-4.2650680000000003E-2</c:v>
                </c:pt>
                <c:pt idx="782">
                  <c:v>-4.2503819999999998E-2</c:v>
                </c:pt>
                <c:pt idx="783">
                  <c:v>-4.3893189999999999E-2</c:v>
                </c:pt>
                <c:pt idx="784">
                  <c:v>-4.4700950000000003E-2</c:v>
                </c:pt>
                <c:pt idx="785">
                  <c:v>-4.5204870000000001E-2</c:v>
                </c:pt>
                <c:pt idx="786">
                  <c:v>-4.6847319999999998E-2</c:v>
                </c:pt>
                <c:pt idx="787">
                  <c:v>-4.8066610000000003E-2</c:v>
                </c:pt>
                <c:pt idx="788">
                  <c:v>-4.7660540000000001E-2</c:v>
                </c:pt>
                <c:pt idx="789">
                  <c:v>-4.6731679999999998E-2</c:v>
                </c:pt>
                <c:pt idx="790">
                  <c:v>-5.1246970000000003E-2</c:v>
                </c:pt>
                <c:pt idx="791">
                  <c:v>-5.0472179999999998E-2</c:v>
                </c:pt>
                <c:pt idx="792">
                  <c:v>-4.437112E-2</c:v>
                </c:pt>
                <c:pt idx="793">
                  <c:v>-4.5036960000000001E-2</c:v>
                </c:pt>
                <c:pt idx="794">
                  <c:v>-4.6762339999999999E-2</c:v>
                </c:pt>
                <c:pt idx="795">
                  <c:v>-4.3714419999999997E-2</c:v>
                </c:pt>
                <c:pt idx="796">
                  <c:v>-3.9144140000000001E-2</c:v>
                </c:pt>
                <c:pt idx="797">
                  <c:v>-3.9622079999999997E-2</c:v>
                </c:pt>
                <c:pt idx="798">
                  <c:v>-3.8347649999999997E-2</c:v>
                </c:pt>
                <c:pt idx="799">
                  <c:v>-3.4731239999999997E-2</c:v>
                </c:pt>
                <c:pt idx="800">
                  <c:v>-3.5566309999999997E-2</c:v>
                </c:pt>
              </c:numCache>
            </c:numRef>
          </c:yVal>
          <c:smooth val="1"/>
          <c:extLst>
            <c:ext xmlns:c16="http://schemas.microsoft.com/office/drawing/2014/chart" uri="{C3380CC4-5D6E-409C-BE32-E72D297353CC}">
              <c16:uniqueId val="{00000000-5E91-4008-A1D8-2A668BE4C307}"/>
            </c:ext>
          </c:extLst>
        </c:ser>
        <c:ser>
          <c:idx val="3"/>
          <c:order val="1"/>
          <c:spPr>
            <a:ln w="19050" cap="rnd">
              <a:solidFill>
                <a:schemeClr val="accent4"/>
              </a:solidFill>
              <a:round/>
            </a:ln>
            <a:effectLst/>
          </c:spPr>
          <c:marker>
            <c:symbol val="none"/>
          </c:marker>
          <c:xVal>
            <c:numRef>
              <c:f>'腔体双工器-S21插损'!$E$4:$E$606</c:f>
              <c:numCache>
                <c:formatCode>General</c:formatCode>
                <c:ptCount val="603"/>
                <c:pt idx="0">
                  <c:v>9000</c:v>
                </c:pt>
                <c:pt idx="1">
                  <c:v>4008955</c:v>
                </c:pt>
                <c:pt idx="2">
                  <c:v>8008910</c:v>
                </c:pt>
                <c:pt idx="3">
                  <c:v>12008865</c:v>
                </c:pt>
                <c:pt idx="4">
                  <c:v>16008820</c:v>
                </c:pt>
                <c:pt idx="5">
                  <c:v>20008775</c:v>
                </c:pt>
                <c:pt idx="6">
                  <c:v>24008730</c:v>
                </c:pt>
                <c:pt idx="7">
                  <c:v>28008685</c:v>
                </c:pt>
                <c:pt idx="8">
                  <c:v>32008640</c:v>
                </c:pt>
                <c:pt idx="9">
                  <c:v>36008595</c:v>
                </c:pt>
                <c:pt idx="10">
                  <c:v>40008550</c:v>
                </c:pt>
                <c:pt idx="11">
                  <c:v>44008505</c:v>
                </c:pt>
                <c:pt idx="12">
                  <c:v>48008460</c:v>
                </c:pt>
                <c:pt idx="13">
                  <c:v>52008415</c:v>
                </c:pt>
                <c:pt idx="14">
                  <c:v>56008370</c:v>
                </c:pt>
                <c:pt idx="15">
                  <c:v>60008325</c:v>
                </c:pt>
                <c:pt idx="16">
                  <c:v>64008280</c:v>
                </c:pt>
                <c:pt idx="17">
                  <c:v>68008235</c:v>
                </c:pt>
                <c:pt idx="18">
                  <c:v>72008190</c:v>
                </c:pt>
                <c:pt idx="19">
                  <c:v>76008145</c:v>
                </c:pt>
                <c:pt idx="20">
                  <c:v>80008100</c:v>
                </c:pt>
                <c:pt idx="21">
                  <c:v>84008055</c:v>
                </c:pt>
                <c:pt idx="22">
                  <c:v>88008010</c:v>
                </c:pt>
                <c:pt idx="23">
                  <c:v>92007965</c:v>
                </c:pt>
                <c:pt idx="24">
                  <c:v>96007920</c:v>
                </c:pt>
                <c:pt idx="25">
                  <c:v>100007875</c:v>
                </c:pt>
                <c:pt idx="26">
                  <c:v>104007830</c:v>
                </c:pt>
                <c:pt idx="27">
                  <c:v>108007785</c:v>
                </c:pt>
                <c:pt idx="28">
                  <c:v>112007740</c:v>
                </c:pt>
                <c:pt idx="29">
                  <c:v>116007695</c:v>
                </c:pt>
                <c:pt idx="30">
                  <c:v>120007650</c:v>
                </c:pt>
                <c:pt idx="31">
                  <c:v>124007605</c:v>
                </c:pt>
                <c:pt idx="32">
                  <c:v>128007560</c:v>
                </c:pt>
                <c:pt idx="33">
                  <c:v>132007515</c:v>
                </c:pt>
                <c:pt idx="34">
                  <c:v>136007470</c:v>
                </c:pt>
                <c:pt idx="35">
                  <c:v>140007425</c:v>
                </c:pt>
                <c:pt idx="36">
                  <c:v>144007380</c:v>
                </c:pt>
                <c:pt idx="37">
                  <c:v>148007335</c:v>
                </c:pt>
                <c:pt idx="38">
                  <c:v>152007290</c:v>
                </c:pt>
                <c:pt idx="39">
                  <c:v>156007245</c:v>
                </c:pt>
                <c:pt idx="40">
                  <c:v>160007200</c:v>
                </c:pt>
                <c:pt idx="41">
                  <c:v>164007155</c:v>
                </c:pt>
                <c:pt idx="42">
                  <c:v>168007110</c:v>
                </c:pt>
                <c:pt idx="43">
                  <c:v>172007065</c:v>
                </c:pt>
                <c:pt idx="44">
                  <c:v>176007020</c:v>
                </c:pt>
                <c:pt idx="45">
                  <c:v>180006975</c:v>
                </c:pt>
                <c:pt idx="46">
                  <c:v>184006930</c:v>
                </c:pt>
                <c:pt idx="47">
                  <c:v>188006885</c:v>
                </c:pt>
                <c:pt idx="48">
                  <c:v>192006840</c:v>
                </c:pt>
                <c:pt idx="49">
                  <c:v>196006795</c:v>
                </c:pt>
                <c:pt idx="50">
                  <c:v>200006750</c:v>
                </c:pt>
                <c:pt idx="51">
                  <c:v>204006705</c:v>
                </c:pt>
                <c:pt idx="52">
                  <c:v>208006660</c:v>
                </c:pt>
                <c:pt idx="53">
                  <c:v>212006615</c:v>
                </c:pt>
                <c:pt idx="54">
                  <c:v>216006570</c:v>
                </c:pt>
                <c:pt idx="55">
                  <c:v>220006525</c:v>
                </c:pt>
                <c:pt idx="56">
                  <c:v>224006480</c:v>
                </c:pt>
                <c:pt idx="57">
                  <c:v>228006435</c:v>
                </c:pt>
                <c:pt idx="58">
                  <c:v>232006390</c:v>
                </c:pt>
                <c:pt idx="59">
                  <c:v>236006345</c:v>
                </c:pt>
                <c:pt idx="60">
                  <c:v>240006300</c:v>
                </c:pt>
                <c:pt idx="61">
                  <c:v>244006255</c:v>
                </c:pt>
                <c:pt idx="62">
                  <c:v>248006210</c:v>
                </c:pt>
                <c:pt idx="63">
                  <c:v>252006165</c:v>
                </c:pt>
                <c:pt idx="64">
                  <c:v>256006120</c:v>
                </c:pt>
                <c:pt idx="65">
                  <c:v>260006075</c:v>
                </c:pt>
                <c:pt idx="66">
                  <c:v>264006030</c:v>
                </c:pt>
                <c:pt idx="67">
                  <c:v>268005985</c:v>
                </c:pt>
                <c:pt idx="68">
                  <c:v>272005940</c:v>
                </c:pt>
                <c:pt idx="69">
                  <c:v>276005895</c:v>
                </c:pt>
                <c:pt idx="70">
                  <c:v>280005850</c:v>
                </c:pt>
                <c:pt idx="71">
                  <c:v>284005805</c:v>
                </c:pt>
                <c:pt idx="72">
                  <c:v>288005760</c:v>
                </c:pt>
                <c:pt idx="73">
                  <c:v>292005715</c:v>
                </c:pt>
                <c:pt idx="74">
                  <c:v>296005670</c:v>
                </c:pt>
                <c:pt idx="75">
                  <c:v>300005625</c:v>
                </c:pt>
                <c:pt idx="76">
                  <c:v>304005580</c:v>
                </c:pt>
                <c:pt idx="77">
                  <c:v>308005535</c:v>
                </c:pt>
                <c:pt idx="78">
                  <c:v>312005490</c:v>
                </c:pt>
                <c:pt idx="79">
                  <c:v>316005445</c:v>
                </c:pt>
                <c:pt idx="80">
                  <c:v>320005400</c:v>
                </c:pt>
                <c:pt idx="81">
                  <c:v>324005355</c:v>
                </c:pt>
                <c:pt idx="82">
                  <c:v>328005310</c:v>
                </c:pt>
                <c:pt idx="83">
                  <c:v>332005265</c:v>
                </c:pt>
                <c:pt idx="84">
                  <c:v>336005220</c:v>
                </c:pt>
                <c:pt idx="85">
                  <c:v>340005175</c:v>
                </c:pt>
                <c:pt idx="86">
                  <c:v>344005130</c:v>
                </c:pt>
                <c:pt idx="87">
                  <c:v>348005085</c:v>
                </c:pt>
                <c:pt idx="88">
                  <c:v>352005040</c:v>
                </c:pt>
                <c:pt idx="89">
                  <c:v>356004995</c:v>
                </c:pt>
                <c:pt idx="90">
                  <c:v>360004950</c:v>
                </c:pt>
                <c:pt idx="91">
                  <c:v>364004905</c:v>
                </c:pt>
                <c:pt idx="92">
                  <c:v>368004860</c:v>
                </c:pt>
                <c:pt idx="93">
                  <c:v>372004815</c:v>
                </c:pt>
                <c:pt idx="94">
                  <c:v>376004770</c:v>
                </c:pt>
                <c:pt idx="95">
                  <c:v>380004725</c:v>
                </c:pt>
                <c:pt idx="96">
                  <c:v>384004680</c:v>
                </c:pt>
                <c:pt idx="97">
                  <c:v>388004635</c:v>
                </c:pt>
                <c:pt idx="98">
                  <c:v>392004590</c:v>
                </c:pt>
                <c:pt idx="99">
                  <c:v>396004545</c:v>
                </c:pt>
                <c:pt idx="100">
                  <c:v>400004500</c:v>
                </c:pt>
                <c:pt idx="101">
                  <c:v>404004455</c:v>
                </c:pt>
                <c:pt idx="102">
                  <c:v>408004410</c:v>
                </c:pt>
                <c:pt idx="103">
                  <c:v>412004365</c:v>
                </c:pt>
                <c:pt idx="104">
                  <c:v>416004320</c:v>
                </c:pt>
                <c:pt idx="105">
                  <c:v>420004275</c:v>
                </c:pt>
                <c:pt idx="106">
                  <c:v>424004230</c:v>
                </c:pt>
                <c:pt idx="107">
                  <c:v>428004185</c:v>
                </c:pt>
                <c:pt idx="108">
                  <c:v>432004140</c:v>
                </c:pt>
                <c:pt idx="109">
                  <c:v>436004095</c:v>
                </c:pt>
                <c:pt idx="110">
                  <c:v>440004050</c:v>
                </c:pt>
                <c:pt idx="111">
                  <c:v>444004005</c:v>
                </c:pt>
                <c:pt idx="112">
                  <c:v>448003960</c:v>
                </c:pt>
                <c:pt idx="113">
                  <c:v>452003915</c:v>
                </c:pt>
                <c:pt idx="114">
                  <c:v>456003870</c:v>
                </c:pt>
                <c:pt idx="115">
                  <c:v>460003825</c:v>
                </c:pt>
                <c:pt idx="116">
                  <c:v>464003780</c:v>
                </c:pt>
                <c:pt idx="117">
                  <c:v>468003735</c:v>
                </c:pt>
                <c:pt idx="118">
                  <c:v>472003690</c:v>
                </c:pt>
                <c:pt idx="119">
                  <c:v>476003645</c:v>
                </c:pt>
                <c:pt idx="120">
                  <c:v>480003600</c:v>
                </c:pt>
                <c:pt idx="121">
                  <c:v>484003555</c:v>
                </c:pt>
                <c:pt idx="122">
                  <c:v>488003510</c:v>
                </c:pt>
                <c:pt idx="123">
                  <c:v>492003465</c:v>
                </c:pt>
                <c:pt idx="124">
                  <c:v>496003420</c:v>
                </c:pt>
                <c:pt idx="125">
                  <c:v>500003375</c:v>
                </c:pt>
                <c:pt idx="126">
                  <c:v>504003330</c:v>
                </c:pt>
                <c:pt idx="127">
                  <c:v>508003285</c:v>
                </c:pt>
                <c:pt idx="128">
                  <c:v>512003240</c:v>
                </c:pt>
                <c:pt idx="129">
                  <c:v>516003195</c:v>
                </c:pt>
                <c:pt idx="130">
                  <c:v>520003150</c:v>
                </c:pt>
                <c:pt idx="131">
                  <c:v>524003105</c:v>
                </c:pt>
                <c:pt idx="132">
                  <c:v>528003060</c:v>
                </c:pt>
                <c:pt idx="133">
                  <c:v>532003015</c:v>
                </c:pt>
                <c:pt idx="134">
                  <c:v>536002970</c:v>
                </c:pt>
                <c:pt idx="135">
                  <c:v>540002925</c:v>
                </c:pt>
                <c:pt idx="136">
                  <c:v>544002880</c:v>
                </c:pt>
                <c:pt idx="137">
                  <c:v>548002835</c:v>
                </c:pt>
                <c:pt idx="138">
                  <c:v>552002790</c:v>
                </c:pt>
                <c:pt idx="139">
                  <c:v>556002745</c:v>
                </c:pt>
                <c:pt idx="140">
                  <c:v>560002700</c:v>
                </c:pt>
                <c:pt idx="141">
                  <c:v>564002655</c:v>
                </c:pt>
                <c:pt idx="142">
                  <c:v>568002610</c:v>
                </c:pt>
                <c:pt idx="143">
                  <c:v>572002565</c:v>
                </c:pt>
                <c:pt idx="144">
                  <c:v>576002520</c:v>
                </c:pt>
                <c:pt idx="145">
                  <c:v>580002475</c:v>
                </c:pt>
                <c:pt idx="146">
                  <c:v>584002430</c:v>
                </c:pt>
                <c:pt idx="147">
                  <c:v>588002385</c:v>
                </c:pt>
                <c:pt idx="148">
                  <c:v>592002340</c:v>
                </c:pt>
                <c:pt idx="149">
                  <c:v>596002295</c:v>
                </c:pt>
                <c:pt idx="150">
                  <c:v>600002250</c:v>
                </c:pt>
                <c:pt idx="151">
                  <c:v>604002205</c:v>
                </c:pt>
                <c:pt idx="152">
                  <c:v>608002160</c:v>
                </c:pt>
                <c:pt idx="153">
                  <c:v>612002115</c:v>
                </c:pt>
                <c:pt idx="154">
                  <c:v>616002070</c:v>
                </c:pt>
                <c:pt idx="155">
                  <c:v>620002025</c:v>
                </c:pt>
                <c:pt idx="156">
                  <c:v>624001980</c:v>
                </c:pt>
                <c:pt idx="157">
                  <c:v>628001935</c:v>
                </c:pt>
                <c:pt idx="158">
                  <c:v>632001890</c:v>
                </c:pt>
                <c:pt idx="159">
                  <c:v>636001845</c:v>
                </c:pt>
                <c:pt idx="160">
                  <c:v>640001800</c:v>
                </c:pt>
                <c:pt idx="161">
                  <c:v>644001755</c:v>
                </c:pt>
                <c:pt idx="162">
                  <c:v>648001710</c:v>
                </c:pt>
                <c:pt idx="163">
                  <c:v>652001665</c:v>
                </c:pt>
                <c:pt idx="164">
                  <c:v>656001620</c:v>
                </c:pt>
                <c:pt idx="165">
                  <c:v>660001575</c:v>
                </c:pt>
                <c:pt idx="166">
                  <c:v>664001530</c:v>
                </c:pt>
                <c:pt idx="167">
                  <c:v>668001485</c:v>
                </c:pt>
                <c:pt idx="168">
                  <c:v>672001440</c:v>
                </c:pt>
                <c:pt idx="169">
                  <c:v>676001395</c:v>
                </c:pt>
                <c:pt idx="170">
                  <c:v>680001350</c:v>
                </c:pt>
                <c:pt idx="171">
                  <c:v>684001305</c:v>
                </c:pt>
                <c:pt idx="172">
                  <c:v>688001260</c:v>
                </c:pt>
                <c:pt idx="173">
                  <c:v>692001215</c:v>
                </c:pt>
                <c:pt idx="174">
                  <c:v>696001170</c:v>
                </c:pt>
                <c:pt idx="175">
                  <c:v>700001125</c:v>
                </c:pt>
                <c:pt idx="176">
                  <c:v>704001080</c:v>
                </c:pt>
                <c:pt idx="177">
                  <c:v>708001035</c:v>
                </c:pt>
                <c:pt idx="178">
                  <c:v>712000990</c:v>
                </c:pt>
                <c:pt idx="179">
                  <c:v>716000945</c:v>
                </c:pt>
                <c:pt idx="180">
                  <c:v>720000900</c:v>
                </c:pt>
                <c:pt idx="181">
                  <c:v>724000855</c:v>
                </c:pt>
                <c:pt idx="182">
                  <c:v>728000810</c:v>
                </c:pt>
                <c:pt idx="183">
                  <c:v>732000765</c:v>
                </c:pt>
                <c:pt idx="184">
                  <c:v>736000720</c:v>
                </c:pt>
                <c:pt idx="185">
                  <c:v>740000675</c:v>
                </c:pt>
                <c:pt idx="186">
                  <c:v>744000630</c:v>
                </c:pt>
                <c:pt idx="187">
                  <c:v>748000585</c:v>
                </c:pt>
                <c:pt idx="188">
                  <c:v>752000540</c:v>
                </c:pt>
                <c:pt idx="189">
                  <c:v>756000495</c:v>
                </c:pt>
                <c:pt idx="190">
                  <c:v>760000450</c:v>
                </c:pt>
                <c:pt idx="191">
                  <c:v>764000405</c:v>
                </c:pt>
                <c:pt idx="192">
                  <c:v>768000360</c:v>
                </c:pt>
                <c:pt idx="193">
                  <c:v>772000315</c:v>
                </c:pt>
                <c:pt idx="194">
                  <c:v>776000270</c:v>
                </c:pt>
                <c:pt idx="195">
                  <c:v>780000225</c:v>
                </c:pt>
                <c:pt idx="196">
                  <c:v>784000180</c:v>
                </c:pt>
                <c:pt idx="197">
                  <c:v>788000135</c:v>
                </c:pt>
                <c:pt idx="198">
                  <c:v>792000090</c:v>
                </c:pt>
                <c:pt idx="199">
                  <c:v>796000045</c:v>
                </c:pt>
                <c:pt idx="200">
                  <c:v>800000000</c:v>
                </c:pt>
                <c:pt idx="201">
                  <c:v>800000000</c:v>
                </c:pt>
                <c:pt idx="202">
                  <c:v>800500000</c:v>
                </c:pt>
                <c:pt idx="203">
                  <c:v>801000000</c:v>
                </c:pt>
                <c:pt idx="204">
                  <c:v>801500000</c:v>
                </c:pt>
                <c:pt idx="205">
                  <c:v>802000000</c:v>
                </c:pt>
                <c:pt idx="206">
                  <c:v>802500000</c:v>
                </c:pt>
                <c:pt idx="207">
                  <c:v>803000000</c:v>
                </c:pt>
                <c:pt idx="208">
                  <c:v>803500000</c:v>
                </c:pt>
                <c:pt idx="209">
                  <c:v>804000000</c:v>
                </c:pt>
                <c:pt idx="210">
                  <c:v>804500000</c:v>
                </c:pt>
                <c:pt idx="211">
                  <c:v>805000000</c:v>
                </c:pt>
                <c:pt idx="212">
                  <c:v>805500000</c:v>
                </c:pt>
                <c:pt idx="213">
                  <c:v>806000000</c:v>
                </c:pt>
                <c:pt idx="214">
                  <c:v>806500000</c:v>
                </c:pt>
                <c:pt idx="215">
                  <c:v>807000000</c:v>
                </c:pt>
                <c:pt idx="216">
                  <c:v>807500000</c:v>
                </c:pt>
                <c:pt idx="217">
                  <c:v>808000000</c:v>
                </c:pt>
                <c:pt idx="218">
                  <c:v>808500000</c:v>
                </c:pt>
                <c:pt idx="219">
                  <c:v>809000000</c:v>
                </c:pt>
                <c:pt idx="220">
                  <c:v>809500000</c:v>
                </c:pt>
                <c:pt idx="221">
                  <c:v>810000000</c:v>
                </c:pt>
                <c:pt idx="222">
                  <c:v>810500000</c:v>
                </c:pt>
                <c:pt idx="223">
                  <c:v>811000000</c:v>
                </c:pt>
                <c:pt idx="224">
                  <c:v>811500000</c:v>
                </c:pt>
                <c:pt idx="225">
                  <c:v>812000000</c:v>
                </c:pt>
                <c:pt idx="226">
                  <c:v>812500000</c:v>
                </c:pt>
                <c:pt idx="227">
                  <c:v>813000000</c:v>
                </c:pt>
                <c:pt idx="228">
                  <c:v>813500000</c:v>
                </c:pt>
                <c:pt idx="229">
                  <c:v>814000000</c:v>
                </c:pt>
                <c:pt idx="230">
                  <c:v>814500000</c:v>
                </c:pt>
                <c:pt idx="231">
                  <c:v>815000000</c:v>
                </c:pt>
                <c:pt idx="232">
                  <c:v>815500000</c:v>
                </c:pt>
                <c:pt idx="233">
                  <c:v>816000000</c:v>
                </c:pt>
                <c:pt idx="234">
                  <c:v>816500000</c:v>
                </c:pt>
                <c:pt idx="235">
                  <c:v>817000000</c:v>
                </c:pt>
                <c:pt idx="236">
                  <c:v>817500000</c:v>
                </c:pt>
                <c:pt idx="237">
                  <c:v>818000000</c:v>
                </c:pt>
                <c:pt idx="238">
                  <c:v>818500000</c:v>
                </c:pt>
                <c:pt idx="239">
                  <c:v>819000000</c:v>
                </c:pt>
                <c:pt idx="240">
                  <c:v>819500000</c:v>
                </c:pt>
                <c:pt idx="241">
                  <c:v>820000000</c:v>
                </c:pt>
                <c:pt idx="242">
                  <c:v>820500000</c:v>
                </c:pt>
                <c:pt idx="243">
                  <c:v>821000000</c:v>
                </c:pt>
                <c:pt idx="244">
                  <c:v>821500000</c:v>
                </c:pt>
                <c:pt idx="245">
                  <c:v>822000000</c:v>
                </c:pt>
                <c:pt idx="246">
                  <c:v>822500000</c:v>
                </c:pt>
                <c:pt idx="247">
                  <c:v>823000000</c:v>
                </c:pt>
                <c:pt idx="248">
                  <c:v>823500000</c:v>
                </c:pt>
                <c:pt idx="249">
                  <c:v>824000000</c:v>
                </c:pt>
                <c:pt idx="250">
                  <c:v>824500000</c:v>
                </c:pt>
                <c:pt idx="251">
                  <c:v>825000000</c:v>
                </c:pt>
                <c:pt idx="252">
                  <c:v>825500000</c:v>
                </c:pt>
                <c:pt idx="253">
                  <c:v>826000000</c:v>
                </c:pt>
                <c:pt idx="254">
                  <c:v>826500000</c:v>
                </c:pt>
                <c:pt idx="255">
                  <c:v>827000000</c:v>
                </c:pt>
                <c:pt idx="256">
                  <c:v>827500000</c:v>
                </c:pt>
                <c:pt idx="257">
                  <c:v>828000000</c:v>
                </c:pt>
                <c:pt idx="258">
                  <c:v>828500000</c:v>
                </c:pt>
                <c:pt idx="259">
                  <c:v>829000000</c:v>
                </c:pt>
                <c:pt idx="260">
                  <c:v>829500000</c:v>
                </c:pt>
                <c:pt idx="261">
                  <c:v>830000000</c:v>
                </c:pt>
                <c:pt idx="262">
                  <c:v>830500000</c:v>
                </c:pt>
                <c:pt idx="263">
                  <c:v>831000000</c:v>
                </c:pt>
                <c:pt idx="264">
                  <c:v>831500000</c:v>
                </c:pt>
                <c:pt idx="265">
                  <c:v>832000000</c:v>
                </c:pt>
                <c:pt idx="266">
                  <c:v>832500000</c:v>
                </c:pt>
                <c:pt idx="267">
                  <c:v>833000000</c:v>
                </c:pt>
                <c:pt idx="268">
                  <c:v>833500000</c:v>
                </c:pt>
                <c:pt idx="269">
                  <c:v>834000000</c:v>
                </c:pt>
                <c:pt idx="270">
                  <c:v>834500000</c:v>
                </c:pt>
                <c:pt idx="271">
                  <c:v>835000000</c:v>
                </c:pt>
                <c:pt idx="272">
                  <c:v>835500000</c:v>
                </c:pt>
                <c:pt idx="273">
                  <c:v>836000000</c:v>
                </c:pt>
                <c:pt idx="274">
                  <c:v>836500000</c:v>
                </c:pt>
                <c:pt idx="275">
                  <c:v>837000000</c:v>
                </c:pt>
                <c:pt idx="276">
                  <c:v>837500000</c:v>
                </c:pt>
                <c:pt idx="277">
                  <c:v>838000000</c:v>
                </c:pt>
                <c:pt idx="278">
                  <c:v>838500000</c:v>
                </c:pt>
                <c:pt idx="279">
                  <c:v>839000000</c:v>
                </c:pt>
                <c:pt idx="280">
                  <c:v>839500000</c:v>
                </c:pt>
                <c:pt idx="281">
                  <c:v>840000000</c:v>
                </c:pt>
                <c:pt idx="282">
                  <c:v>840500000</c:v>
                </c:pt>
                <c:pt idx="283">
                  <c:v>841000000</c:v>
                </c:pt>
                <c:pt idx="284">
                  <c:v>841500000</c:v>
                </c:pt>
                <c:pt idx="285">
                  <c:v>842000000</c:v>
                </c:pt>
                <c:pt idx="286">
                  <c:v>842500000</c:v>
                </c:pt>
                <c:pt idx="287">
                  <c:v>843000000</c:v>
                </c:pt>
                <c:pt idx="288">
                  <c:v>843500000</c:v>
                </c:pt>
                <c:pt idx="289">
                  <c:v>844000000</c:v>
                </c:pt>
                <c:pt idx="290">
                  <c:v>844500000</c:v>
                </c:pt>
                <c:pt idx="291">
                  <c:v>845000000</c:v>
                </c:pt>
                <c:pt idx="292">
                  <c:v>845500000</c:v>
                </c:pt>
                <c:pt idx="293">
                  <c:v>846000000</c:v>
                </c:pt>
                <c:pt idx="294">
                  <c:v>846500000</c:v>
                </c:pt>
                <c:pt idx="295">
                  <c:v>847000000</c:v>
                </c:pt>
                <c:pt idx="296">
                  <c:v>847500000</c:v>
                </c:pt>
                <c:pt idx="297">
                  <c:v>848000000</c:v>
                </c:pt>
                <c:pt idx="298">
                  <c:v>848500000</c:v>
                </c:pt>
                <c:pt idx="299">
                  <c:v>849000000</c:v>
                </c:pt>
                <c:pt idx="300">
                  <c:v>849500000</c:v>
                </c:pt>
                <c:pt idx="301">
                  <c:v>850000000</c:v>
                </c:pt>
                <c:pt idx="302">
                  <c:v>850500000</c:v>
                </c:pt>
                <c:pt idx="303">
                  <c:v>851000000</c:v>
                </c:pt>
                <c:pt idx="304">
                  <c:v>851500000</c:v>
                </c:pt>
                <c:pt idx="305">
                  <c:v>852000000</c:v>
                </c:pt>
                <c:pt idx="306">
                  <c:v>852500000</c:v>
                </c:pt>
                <c:pt idx="307">
                  <c:v>853000000</c:v>
                </c:pt>
                <c:pt idx="308">
                  <c:v>853500000</c:v>
                </c:pt>
                <c:pt idx="309">
                  <c:v>854000000</c:v>
                </c:pt>
                <c:pt idx="310">
                  <c:v>854500000</c:v>
                </c:pt>
                <c:pt idx="311">
                  <c:v>855000000</c:v>
                </c:pt>
                <c:pt idx="312">
                  <c:v>855500000</c:v>
                </c:pt>
                <c:pt idx="313">
                  <c:v>856000000</c:v>
                </c:pt>
                <c:pt idx="314">
                  <c:v>856500000</c:v>
                </c:pt>
                <c:pt idx="315">
                  <c:v>857000000</c:v>
                </c:pt>
                <c:pt idx="316">
                  <c:v>857500000</c:v>
                </c:pt>
                <c:pt idx="317">
                  <c:v>858000000</c:v>
                </c:pt>
                <c:pt idx="318">
                  <c:v>858500000</c:v>
                </c:pt>
                <c:pt idx="319">
                  <c:v>859000000</c:v>
                </c:pt>
                <c:pt idx="320">
                  <c:v>859500000</c:v>
                </c:pt>
                <c:pt idx="321">
                  <c:v>860000000</c:v>
                </c:pt>
                <c:pt idx="322">
                  <c:v>860500000</c:v>
                </c:pt>
                <c:pt idx="323">
                  <c:v>861000000</c:v>
                </c:pt>
                <c:pt idx="324">
                  <c:v>861500000</c:v>
                </c:pt>
                <c:pt idx="325">
                  <c:v>862000000</c:v>
                </c:pt>
                <c:pt idx="326">
                  <c:v>862500000</c:v>
                </c:pt>
                <c:pt idx="327">
                  <c:v>863000000</c:v>
                </c:pt>
                <c:pt idx="328">
                  <c:v>863500000</c:v>
                </c:pt>
                <c:pt idx="329">
                  <c:v>864000000</c:v>
                </c:pt>
                <c:pt idx="330">
                  <c:v>864500000</c:v>
                </c:pt>
                <c:pt idx="331">
                  <c:v>865000000</c:v>
                </c:pt>
                <c:pt idx="332">
                  <c:v>865500000</c:v>
                </c:pt>
                <c:pt idx="333">
                  <c:v>866000000</c:v>
                </c:pt>
                <c:pt idx="334">
                  <c:v>866500000</c:v>
                </c:pt>
                <c:pt idx="335">
                  <c:v>867000000</c:v>
                </c:pt>
                <c:pt idx="336">
                  <c:v>867500000</c:v>
                </c:pt>
                <c:pt idx="337">
                  <c:v>868000000</c:v>
                </c:pt>
                <c:pt idx="338">
                  <c:v>868500000</c:v>
                </c:pt>
                <c:pt idx="339">
                  <c:v>869000000</c:v>
                </c:pt>
                <c:pt idx="340">
                  <c:v>869500000</c:v>
                </c:pt>
                <c:pt idx="341">
                  <c:v>870000000</c:v>
                </c:pt>
                <c:pt idx="342">
                  <c:v>870500000</c:v>
                </c:pt>
                <c:pt idx="343">
                  <c:v>871000000</c:v>
                </c:pt>
                <c:pt idx="344">
                  <c:v>871500000</c:v>
                </c:pt>
                <c:pt idx="345">
                  <c:v>872000000</c:v>
                </c:pt>
                <c:pt idx="346">
                  <c:v>872500000</c:v>
                </c:pt>
                <c:pt idx="347">
                  <c:v>873000000</c:v>
                </c:pt>
                <c:pt idx="348">
                  <c:v>873500000</c:v>
                </c:pt>
                <c:pt idx="349">
                  <c:v>874000000</c:v>
                </c:pt>
                <c:pt idx="350">
                  <c:v>874500000</c:v>
                </c:pt>
                <c:pt idx="351">
                  <c:v>875000000</c:v>
                </c:pt>
                <c:pt idx="352">
                  <c:v>875500000</c:v>
                </c:pt>
                <c:pt idx="353">
                  <c:v>876000000</c:v>
                </c:pt>
                <c:pt idx="354">
                  <c:v>876500000</c:v>
                </c:pt>
                <c:pt idx="355">
                  <c:v>877000000</c:v>
                </c:pt>
                <c:pt idx="356">
                  <c:v>877500000</c:v>
                </c:pt>
                <c:pt idx="357">
                  <c:v>878000000</c:v>
                </c:pt>
                <c:pt idx="358">
                  <c:v>878500000</c:v>
                </c:pt>
                <c:pt idx="359">
                  <c:v>879000000</c:v>
                </c:pt>
                <c:pt idx="360">
                  <c:v>879500000</c:v>
                </c:pt>
                <c:pt idx="361">
                  <c:v>880000000</c:v>
                </c:pt>
                <c:pt idx="362">
                  <c:v>880500000</c:v>
                </c:pt>
                <c:pt idx="363">
                  <c:v>881000000</c:v>
                </c:pt>
                <c:pt idx="364">
                  <c:v>881500000</c:v>
                </c:pt>
                <c:pt idx="365">
                  <c:v>882000000</c:v>
                </c:pt>
                <c:pt idx="366">
                  <c:v>882500000</c:v>
                </c:pt>
                <c:pt idx="367">
                  <c:v>883000000</c:v>
                </c:pt>
                <c:pt idx="368">
                  <c:v>883500000</c:v>
                </c:pt>
                <c:pt idx="369">
                  <c:v>884000000</c:v>
                </c:pt>
                <c:pt idx="370">
                  <c:v>884500000</c:v>
                </c:pt>
                <c:pt idx="371">
                  <c:v>885000000</c:v>
                </c:pt>
                <c:pt idx="372">
                  <c:v>885500000</c:v>
                </c:pt>
                <c:pt idx="373">
                  <c:v>886000000</c:v>
                </c:pt>
                <c:pt idx="374">
                  <c:v>886500000</c:v>
                </c:pt>
                <c:pt idx="375">
                  <c:v>887000000</c:v>
                </c:pt>
                <c:pt idx="376">
                  <c:v>887500000</c:v>
                </c:pt>
                <c:pt idx="377">
                  <c:v>888000000</c:v>
                </c:pt>
                <c:pt idx="378">
                  <c:v>888500000</c:v>
                </c:pt>
                <c:pt idx="379">
                  <c:v>889000000</c:v>
                </c:pt>
                <c:pt idx="380">
                  <c:v>889500000</c:v>
                </c:pt>
                <c:pt idx="381">
                  <c:v>890000000</c:v>
                </c:pt>
                <c:pt idx="382">
                  <c:v>890500000</c:v>
                </c:pt>
                <c:pt idx="383">
                  <c:v>891000000</c:v>
                </c:pt>
                <c:pt idx="384">
                  <c:v>891500000</c:v>
                </c:pt>
                <c:pt idx="385">
                  <c:v>892000000</c:v>
                </c:pt>
                <c:pt idx="386">
                  <c:v>892500000</c:v>
                </c:pt>
                <c:pt idx="387">
                  <c:v>893000000</c:v>
                </c:pt>
                <c:pt idx="388">
                  <c:v>893500000</c:v>
                </c:pt>
                <c:pt idx="389">
                  <c:v>894000000</c:v>
                </c:pt>
                <c:pt idx="390">
                  <c:v>894500000</c:v>
                </c:pt>
                <c:pt idx="391">
                  <c:v>895000000</c:v>
                </c:pt>
                <c:pt idx="392">
                  <c:v>895500000</c:v>
                </c:pt>
                <c:pt idx="393">
                  <c:v>896000000</c:v>
                </c:pt>
                <c:pt idx="394">
                  <c:v>896500000</c:v>
                </c:pt>
                <c:pt idx="395">
                  <c:v>897000000</c:v>
                </c:pt>
                <c:pt idx="396">
                  <c:v>897500000</c:v>
                </c:pt>
                <c:pt idx="397">
                  <c:v>898000000</c:v>
                </c:pt>
                <c:pt idx="398">
                  <c:v>898500000</c:v>
                </c:pt>
                <c:pt idx="399">
                  <c:v>899000000</c:v>
                </c:pt>
                <c:pt idx="400">
                  <c:v>899500000</c:v>
                </c:pt>
                <c:pt idx="401">
                  <c:v>900000000</c:v>
                </c:pt>
                <c:pt idx="402">
                  <c:v>900000000</c:v>
                </c:pt>
                <c:pt idx="403">
                  <c:v>908000000</c:v>
                </c:pt>
                <c:pt idx="404">
                  <c:v>916000000</c:v>
                </c:pt>
                <c:pt idx="405">
                  <c:v>924000000</c:v>
                </c:pt>
                <c:pt idx="406">
                  <c:v>932000000</c:v>
                </c:pt>
                <c:pt idx="407">
                  <c:v>940000000</c:v>
                </c:pt>
                <c:pt idx="408">
                  <c:v>948000000</c:v>
                </c:pt>
                <c:pt idx="409">
                  <c:v>956000000</c:v>
                </c:pt>
                <c:pt idx="410">
                  <c:v>964000000</c:v>
                </c:pt>
                <c:pt idx="411">
                  <c:v>972000000</c:v>
                </c:pt>
                <c:pt idx="412">
                  <c:v>980000000</c:v>
                </c:pt>
                <c:pt idx="413">
                  <c:v>988000000</c:v>
                </c:pt>
                <c:pt idx="414">
                  <c:v>996000000</c:v>
                </c:pt>
                <c:pt idx="415">
                  <c:v>1004000000</c:v>
                </c:pt>
                <c:pt idx="416">
                  <c:v>1012000000</c:v>
                </c:pt>
                <c:pt idx="417">
                  <c:v>1020000000</c:v>
                </c:pt>
                <c:pt idx="418">
                  <c:v>1028000000</c:v>
                </c:pt>
                <c:pt idx="419">
                  <c:v>1036000000</c:v>
                </c:pt>
                <c:pt idx="420">
                  <c:v>1044000000</c:v>
                </c:pt>
                <c:pt idx="421">
                  <c:v>1052000000</c:v>
                </c:pt>
                <c:pt idx="422">
                  <c:v>1060000000</c:v>
                </c:pt>
                <c:pt idx="423">
                  <c:v>1068000000</c:v>
                </c:pt>
                <c:pt idx="424">
                  <c:v>1076000000</c:v>
                </c:pt>
                <c:pt idx="425">
                  <c:v>1084000000</c:v>
                </c:pt>
                <c:pt idx="426">
                  <c:v>1092000000</c:v>
                </c:pt>
                <c:pt idx="427">
                  <c:v>1100000000</c:v>
                </c:pt>
                <c:pt idx="428">
                  <c:v>1108000000</c:v>
                </c:pt>
                <c:pt idx="429">
                  <c:v>1116000000</c:v>
                </c:pt>
                <c:pt idx="430">
                  <c:v>1124000000</c:v>
                </c:pt>
                <c:pt idx="431">
                  <c:v>1132000000</c:v>
                </c:pt>
                <c:pt idx="432">
                  <c:v>1140000000</c:v>
                </c:pt>
                <c:pt idx="433">
                  <c:v>1148000000</c:v>
                </c:pt>
                <c:pt idx="434">
                  <c:v>1156000000</c:v>
                </c:pt>
                <c:pt idx="435">
                  <c:v>1164000000</c:v>
                </c:pt>
                <c:pt idx="436">
                  <c:v>1172000000</c:v>
                </c:pt>
                <c:pt idx="437">
                  <c:v>1180000000</c:v>
                </c:pt>
                <c:pt idx="438">
                  <c:v>1188000000</c:v>
                </c:pt>
                <c:pt idx="439">
                  <c:v>1196000000</c:v>
                </c:pt>
                <c:pt idx="440">
                  <c:v>1204000000</c:v>
                </c:pt>
                <c:pt idx="441">
                  <c:v>1212000000</c:v>
                </c:pt>
                <c:pt idx="442">
                  <c:v>1220000000</c:v>
                </c:pt>
                <c:pt idx="443">
                  <c:v>1228000000</c:v>
                </c:pt>
                <c:pt idx="444">
                  <c:v>1236000000</c:v>
                </c:pt>
                <c:pt idx="445">
                  <c:v>1244000000</c:v>
                </c:pt>
                <c:pt idx="446">
                  <c:v>1252000000</c:v>
                </c:pt>
                <c:pt idx="447">
                  <c:v>1260000000</c:v>
                </c:pt>
                <c:pt idx="448">
                  <c:v>1268000000</c:v>
                </c:pt>
                <c:pt idx="449">
                  <c:v>1276000000</c:v>
                </c:pt>
                <c:pt idx="450">
                  <c:v>1284000000</c:v>
                </c:pt>
                <c:pt idx="451">
                  <c:v>1292000000</c:v>
                </c:pt>
                <c:pt idx="452">
                  <c:v>1300000000</c:v>
                </c:pt>
                <c:pt idx="453">
                  <c:v>1308000000</c:v>
                </c:pt>
                <c:pt idx="454">
                  <c:v>1316000000</c:v>
                </c:pt>
                <c:pt idx="455">
                  <c:v>1324000000</c:v>
                </c:pt>
                <c:pt idx="456">
                  <c:v>1332000000</c:v>
                </c:pt>
                <c:pt idx="457">
                  <c:v>1340000000</c:v>
                </c:pt>
                <c:pt idx="458">
                  <c:v>1348000000</c:v>
                </c:pt>
                <c:pt idx="459">
                  <c:v>1356000000</c:v>
                </c:pt>
                <c:pt idx="460">
                  <c:v>1364000000</c:v>
                </c:pt>
                <c:pt idx="461">
                  <c:v>1372000000</c:v>
                </c:pt>
                <c:pt idx="462">
                  <c:v>1380000000</c:v>
                </c:pt>
                <c:pt idx="463">
                  <c:v>1388000000</c:v>
                </c:pt>
                <c:pt idx="464">
                  <c:v>1396000000</c:v>
                </c:pt>
                <c:pt idx="465">
                  <c:v>1404000000</c:v>
                </c:pt>
                <c:pt idx="466">
                  <c:v>1412000000</c:v>
                </c:pt>
                <c:pt idx="467">
                  <c:v>1420000000</c:v>
                </c:pt>
                <c:pt idx="468">
                  <c:v>1428000000</c:v>
                </c:pt>
                <c:pt idx="469">
                  <c:v>1436000000</c:v>
                </c:pt>
                <c:pt idx="470">
                  <c:v>1444000000</c:v>
                </c:pt>
                <c:pt idx="471">
                  <c:v>1452000000</c:v>
                </c:pt>
                <c:pt idx="472">
                  <c:v>1460000000</c:v>
                </c:pt>
                <c:pt idx="473">
                  <c:v>1468000000</c:v>
                </c:pt>
                <c:pt idx="474">
                  <c:v>1476000000</c:v>
                </c:pt>
                <c:pt idx="475">
                  <c:v>1484000000</c:v>
                </c:pt>
                <c:pt idx="476">
                  <c:v>1492000000</c:v>
                </c:pt>
                <c:pt idx="477">
                  <c:v>1500000000</c:v>
                </c:pt>
                <c:pt idx="478">
                  <c:v>1508000000</c:v>
                </c:pt>
                <c:pt idx="479">
                  <c:v>1516000000</c:v>
                </c:pt>
                <c:pt idx="480">
                  <c:v>1524000000</c:v>
                </c:pt>
                <c:pt idx="481">
                  <c:v>1532000000</c:v>
                </c:pt>
                <c:pt idx="482">
                  <c:v>1540000000</c:v>
                </c:pt>
                <c:pt idx="483">
                  <c:v>1548000000</c:v>
                </c:pt>
                <c:pt idx="484">
                  <c:v>1556000000</c:v>
                </c:pt>
                <c:pt idx="485">
                  <c:v>1564000000</c:v>
                </c:pt>
                <c:pt idx="486">
                  <c:v>1572000000</c:v>
                </c:pt>
                <c:pt idx="487">
                  <c:v>1580000000</c:v>
                </c:pt>
                <c:pt idx="488">
                  <c:v>1588000000</c:v>
                </c:pt>
                <c:pt idx="489">
                  <c:v>1596000000</c:v>
                </c:pt>
                <c:pt idx="490">
                  <c:v>1604000000</c:v>
                </c:pt>
                <c:pt idx="491">
                  <c:v>1612000000</c:v>
                </c:pt>
                <c:pt idx="492">
                  <c:v>1620000000</c:v>
                </c:pt>
                <c:pt idx="493">
                  <c:v>1628000000</c:v>
                </c:pt>
                <c:pt idx="494">
                  <c:v>1636000000</c:v>
                </c:pt>
                <c:pt idx="495">
                  <c:v>1644000000</c:v>
                </c:pt>
                <c:pt idx="496">
                  <c:v>1652000000</c:v>
                </c:pt>
                <c:pt idx="497">
                  <c:v>1660000000</c:v>
                </c:pt>
                <c:pt idx="498">
                  <c:v>1668000000</c:v>
                </c:pt>
                <c:pt idx="499">
                  <c:v>1676000000</c:v>
                </c:pt>
                <c:pt idx="500">
                  <c:v>1684000000</c:v>
                </c:pt>
                <c:pt idx="501">
                  <c:v>1692000000</c:v>
                </c:pt>
                <c:pt idx="502">
                  <c:v>1700000000</c:v>
                </c:pt>
                <c:pt idx="503">
                  <c:v>1708000000</c:v>
                </c:pt>
                <c:pt idx="504">
                  <c:v>1716000000</c:v>
                </c:pt>
                <c:pt idx="505">
                  <c:v>1724000000</c:v>
                </c:pt>
                <c:pt idx="506">
                  <c:v>1732000000</c:v>
                </c:pt>
                <c:pt idx="507">
                  <c:v>1740000000</c:v>
                </c:pt>
                <c:pt idx="508">
                  <c:v>1748000000</c:v>
                </c:pt>
                <c:pt idx="509">
                  <c:v>1756000000</c:v>
                </c:pt>
                <c:pt idx="510">
                  <c:v>1764000000</c:v>
                </c:pt>
                <c:pt idx="511">
                  <c:v>1772000000</c:v>
                </c:pt>
                <c:pt idx="512">
                  <c:v>1780000000</c:v>
                </c:pt>
                <c:pt idx="513">
                  <c:v>1788000000</c:v>
                </c:pt>
                <c:pt idx="514">
                  <c:v>1796000000</c:v>
                </c:pt>
                <c:pt idx="515">
                  <c:v>1804000000</c:v>
                </c:pt>
                <c:pt idx="516">
                  <c:v>1812000000</c:v>
                </c:pt>
                <c:pt idx="517">
                  <c:v>1820000000</c:v>
                </c:pt>
                <c:pt idx="518">
                  <c:v>1828000000</c:v>
                </c:pt>
                <c:pt idx="519">
                  <c:v>1836000000</c:v>
                </c:pt>
                <c:pt idx="520">
                  <c:v>1844000000</c:v>
                </c:pt>
                <c:pt idx="521">
                  <c:v>1852000000</c:v>
                </c:pt>
                <c:pt idx="522">
                  <c:v>1860000000</c:v>
                </c:pt>
                <c:pt idx="523">
                  <c:v>1868000000</c:v>
                </c:pt>
                <c:pt idx="524">
                  <c:v>1876000000</c:v>
                </c:pt>
                <c:pt idx="525">
                  <c:v>1884000000</c:v>
                </c:pt>
                <c:pt idx="526">
                  <c:v>1892000000</c:v>
                </c:pt>
                <c:pt idx="527">
                  <c:v>1900000000</c:v>
                </c:pt>
                <c:pt idx="528">
                  <c:v>1908000000</c:v>
                </c:pt>
                <c:pt idx="529">
                  <c:v>1916000000</c:v>
                </c:pt>
                <c:pt idx="530">
                  <c:v>1924000000</c:v>
                </c:pt>
                <c:pt idx="531">
                  <c:v>1932000000</c:v>
                </c:pt>
                <c:pt idx="532">
                  <c:v>1940000000</c:v>
                </c:pt>
                <c:pt idx="533">
                  <c:v>1948000000</c:v>
                </c:pt>
                <c:pt idx="534">
                  <c:v>1956000000</c:v>
                </c:pt>
                <c:pt idx="535">
                  <c:v>1964000000</c:v>
                </c:pt>
                <c:pt idx="536">
                  <c:v>1972000000</c:v>
                </c:pt>
                <c:pt idx="537">
                  <c:v>1980000000</c:v>
                </c:pt>
                <c:pt idx="538">
                  <c:v>1988000000</c:v>
                </c:pt>
                <c:pt idx="539">
                  <c:v>1996000000</c:v>
                </c:pt>
                <c:pt idx="540">
                  <c:v>2004000000</c:v>
                </c:pt>
                <c:pt idx="541">
                  <c:v>2012000000</c:v>
                </c:pt>
                <c:pt idx="542">
                  <c:v>2020000000</c:v>
                </c:pt>
                <c:pt idx="543">
                  <c:v>2028000000</c:v>
                </c:pt>
                <c:pt idx="544">
                  <c:v>2036000000</c:v>
                </c:pt>
                <c:pt idx="545">
                  <c:v>2044000000</c:v>
                </c:pt>
                <c:pt idx="546">
                  <c:v>2052000000</c:v>
                </c:pt>
                <c:pt idx="547">
                  <c:v>2060000000</c:v>
                </c:pt>
                <c:pt idx="548">
                  <c:v>2068000000</c:v>
                </c:pt>
                <c:pt idx="549">
                  <c:v>2076000000</c:v>
                </c:pt>
                <c:pt idx="550">
                  <c:v>2084000000</c:v>
                </c:pt>
                <c:pt idx="551">
                  <c:v>2092000000</c:v>
                </c:pt>
                <c:pt idx="552">
                  <c:v>2100000000</c:v>
                </c:pt>
                <c:pt idx="553">
                  <c:v>2108000000</c:v>
                </c:pt>
                <c:pt idx="554">
                  <c:v>2116000000</c:v>
                </c:pt>
                <c:pt idx="555">
                  <c:v>2124000000</c:v>
                </c:pt>
                <c:pt idx="556">
                  <c:v>2132000000</c:v>
                </c:pt>
                <c:pt idx="557">
                  <c:v>2140000000</c:v>
                </c:pt>
                <c:pt idx="558">
                  <c:v>2148000000</c:v>
                </c:pt>
                <c:pt idx="559">
                  <c:v>2156000000</c:v>
                </c:pt>
                <c:pt idx="560">
                  <c:v>2164000000</c:v>
                </c:pt>
                <c:pt idx="561">
                  <c:v>2172000000</c:v>
                </c:pt>
                <c:pt idx="562">
                  <c:v>2180000000</c:v>
                </c:pt>
                <c:pt idx="563">
                  <c:v>2188000000</c:v>
                </c:pt>
                <c:pt idx="564">
                  <c:v>2196000000</c:v>
                </c:pt>
                <c:pt idx="565">
                  <c:v>2204000000</c:v>
                </c:pt>
                <c:pt idx="566">
                  <c:v>2212000000</c:v>
                </c:pt>
                <c:pt idx="567">
                  <c:v>2220000000</c:v>
                </c:pt>
                <c:pt idx="568">
                  <c:v>2228000000</c:v>
                </c:pt>
                <c:pt idx="569">
                  <c:v>2236000000</c:v>
                </c:pt>
                <c:pt idx="570">
                  <c:v>2244000000</c:v>
                </c:pt>
                <c:pt idx="571">
                  <c:v>2252000000</c:v>
                </c:pt>
                <c:pt idx="572">
                  <c:v>2260000000</c:v>
                </c:pt>
                <c:pt idx="573">
                  <c:v>2268000000</c:v>
                </c:pt>
                <c:pt idx="574">
                  <c:v>2276000000</c:v>
                </c:pt>
                <c:pt idx="575">
                  <c:v>2284000000</c:v>
                </c:pt>
                <c:pt idx="576">
                  <c:v>2292000000</c:v>
                </c:pt>
                <c:pt idx="577">
                  <c:v>2300000000</c:v>
                </c:pt>
                <c:pt idx="578">
                  <c:v>2308000000</c:v>
                </c:pt>
                <c:pt idx="579">
                  <c:v>2316000000</c:v>
                </c:pt>
                <c:pt idx="580">
                  <c:v>2324000000</c:v>
                </c:pt>
                <c:pt idx="581">
                  <c:v>2332000000</c:v>
                </c:pt>
                <c:pt idx="582">
                  <c:v>2340000000</c:v>
                </c:pt>
                <c:pt idx="583">
                  <c:v>2348000000</c:v>
                </c:pt>
                <c:pt idx="584">
                  <c:v>2356000000</c:v>
                </c:pt>
                <c:pt idx="585">
                  <c:v>2364000000</c:v>
                </c:pt>
                <c:pt idx="586">
                  <c:v>2372000000</c:v>
                </c:pt>
                <c:pt idx="587">
                  <c:v>2380000000</c:v>
                </c:pt>
                <c:pt idx="588">
                  <c:v>2388000000</c:v>
                </c:pt>
                <c:pt idx="589">
                  <c:v>2396000000</c:v>
                </c:pt>
                <c:pt idx="590">
                  <c:v>2404000000</c:v>
                </c:pt>
                <c:pt idx="591">
                  <c:v>2412000000</c:v>
                </c:pt>
                <c:pt idx="592">
                  <c:v>2420000000</c:v>
                </c:pt>
                <c:pt idx="593">
                  <c:v>2428000000</c:v>
                </c:pt>
                <c:pt idx="594">
                  <c:v>2436000000</c:v>
                </c:pt>
                <c:pt idx="595">
                  <c:v>2444000000</c:v>
                </c:pt>
                <c:pt idx="596">
                  <c:v>2452000000</c:v>
                </c:pt>
                <c:pt idx="597">
                  <c:v>2460000000</c:v>
                </c:pt>
                <c:pt idx="598">
                  <c:v>2468000000</c:v>
                </c:pt>
                <c:pt idx="599">
                  <c:v>2476000000</c:v>
                </c:pt>
                <c:pt idx="600">
                  <c:v>2484000000</c:v>
                </c:pt>
                <c:pt idx="601">
                  <c:v>2492000000</c:v>
                </c:pt>
                <c:pt idx="602">
                  <c:v>2500000000</c:v>
                </c:pt>
              </c:numCache>
            </c:numRef>
          </c:xVal>
          <c:yVal>
            <c:numRef>
              <c:f>'腔体双工器-S21插损'!$F$4:$F$606</c:f>
              <c:numCache>
                <c:formatCode>General</c:formatCode>
                <c:ptCount val="603"/>
                <c:pt idx="0">
                  <c:v>2.27864687E-2</c:v>
                </c:pt>
                <c:pt idx="1">
                  <c:v>-2.11388928E-2</c:v>
                </c:pt>
                <c:pt idx="2">
                  <c:v>-1.3522141200000001E-2</c:v>
                </c:pt>
                <c:pt idx="3">
                  <c:v>-2.3413568100000001E-2</c:v>
                </c:pt>
                <c:pt idx="4">
                  <c:v>-3.0118039199999998E-2</c:v>
                </c:pt>
                <c:pt idx="5">
                  <c:v>-2.9423716799999999E-2</c:v>
                </c:pt>
                <c:pt idx="6">
                  <c:v>-3.3911060600000001E-2</c:v>
                </c:pt>
                <c:pt idx="7">
                  <c:v>-3.6065654099999997E-2</c:v>
                </c:pt>
                <c:pt idx="8">
                  <c:v>-3.9613306799999998E-2</c:v>
                </c:pt>
                <c:pt idx="9">
                  <c:v>-4.0689063999999997E-2</c:v>
                </c:pt>
                <c:pt idx="10">
                  <c:v>-4.1891105800000002E-2</c:v>
                </c:pt>
                <c:pt idx="11">
                  <c:v>-3.9066837799999997E-2</c:v>
                </c:pt>
                <c:pt idx="12">
                  <c:v>-4.5960688E-2</c:v>
                </c:pt>
                <c:pt idx="13">
                  <c:v>-5.11061612E-2</c:v>
                </c:pt>
                <c:pt idx="14">
                  <c:v>-5.5273184199999999E-2</c:v>
                </c:pt>
                <c:pt idx="15">
                  <c:v>-6.3128009799999996E-2</c:v>
                </c:pt>
                <c:pt idx="16">
                  <c:v>-5.4716438200000002E-2</c:v>
                </c:pt>
                <c:pt idx="17">
                  <c:v>-4.6914224999999997E-2</c:v>
                </c:pt>
                <c:pt idx="18">
                  <c:v>-4.1882282999999999E-2</c:v>
                </c:pt>
                <c:pt idx="19">
                  <c:v>-4.0461654E-2</c:v>
                </c:pt>
                <c:pt idx="20">
                  <c:v>-3.8219763400000002E-2</c:v>
                </c:pt>
                <c:pt idx="21">
                  <c:v>-4.5545880099999998E-2</c:v>
                </c:pt>
                <c:pt idx="22">
                  <c:v>-5.4241056900000001E-2</c:v>
                </c:pt>
                <c:pt idx="23">
                  <c:v>-6.3022057899999998E-2</c:v>
                </c:pt>
                <c:pt idx="24">
                  <c:v>-7.3551677699999998E-2</c:v>
                </c:pt>
                <c:pt idx="25">
                  <c:v>-7.4582006199999995E-2</c:v>
                </c:pt>
                <c:pt idx="26">
                  <c:v>-8.74673329E-2</c:v>
                </c:pt>
                <c:pt idx="27">
                  <c:v>-7.7541058299999993E-2</c:v>
                </c:pt>
                <c:pt idx="28">
                  <c:v>-5.0884849199999999E-2</c:v>
                </c:pt>
                <c:pt idx="29">
                  <c:v>-6.8700186199999999E-2</c:v>
                </c:pt>
                <c:pt idx="30">
                  <c:v>-8.3740813999999997E-2</c:v>
                </c:pt>
                <c:pt idx="31">
                  <c:v>-7.8829739300000007E-2</c:v>
                </c:pt>
                <c:pt idx="32">
                  <c:v>-4.8029422199999998E-2</c:v>
                </c:pt>
                <c:pt idx="33">
                  <c:v>-2.2034647500000001E-2</c:v>
                </c:pt>
                <c:pt idx="34">
                  <c:v>-7.8188345399999998E-2</c:v>
                </c:pt>
                <c:pt idx="35">
                  <c:v>-0.150110611</c:v>
                </c:pt>
                <c:pt idx="36">
                  <c:v>-0.12983341200000001</c:v>
                </c:pt>
                <c:pt idx="37">
                  <c:v>-0.111252357</c:v>
                </c:pt>
                <c:pt idx="38">
                  <c:v>-8.6469932499999999E-2</c:v>
                </c:pt>
                <c:pt idx="39">
                  <c:v>-8.5950818400000004E-2</c:v>
                </c:pt>
                <c:pt idx="40">
                  <c:v>-8.8121485099999994E-2</c:v>
                </c:pt>
                <c:pt idx="41">
                  <c:v>-4.6834299000000003E-2</c:v>
                </c:pt>
                <c:pt idx="42">
                  <c:v>-4.3088221099999997E-2</c:v>
                </c:pt>
                <c:pt idx="43">
                  <c:v>-6.2221571099999998E-2</c:v>
                </c:pt>
                <c:pt idx="44">
                  <c:v>-5.7250418800000001E-2</c:v>
                </c:pt>
                <c:pt idx="45">
                  <c:v>-5.2810219200000001E-2</c:v>
                </c:pt>
                <c:pt idx="46">
                  <c:v>-4.6014039899999998E-2</c:v>
                </c:pt>
                <c:pt idx="47">
                  <c:v>-4.5909144800000003E-2</c:v>
                </c:pt>
                <c:pt idx="48">
                  <c:v>-5.0062176100000001E-2</c:v>
                </c:pt>
                <c:pt idx="49">
                  <c:v>-5.8685453499999998E-2</c:v>
                </c:pt>
                <c:pt idx="50">
                  <c:v>-3.7482739199999997E-2</c:v>
                </c:pt>
                <c:pt idx="51">
                  <c:v>-4.8165264700000002E-2</c:v>
                </c:pt>
                <c:pt idx="52">
                  <c:v>-8.8625143000000003E-2</c:v>
                </c:pt>
                <c:pt idx="53">
                  <c:v>-6.1927084700000003E-2</c:v>
                </c:pt>
                <c:pt idx="54">
                  <c:v>-6.6771930300000004E-2</c:v>
                </c:pt>
                <c:pt idx="55">
                  <c:v>-6.35883062E-2</c:v>
                </c:pt>
                <c:pt idx="56">
                  <c:v>-9.0608675700000002E-2</c:v>
                </c:pt>
                <c:pt idx="57">
                  <c:v>-0.100640603</c:v>
                </c:pt>
                <c:pt idx="58">
                  <c:v>-0.10267345</c:v>
                </c:pt>
                <c:pt idx="59">
                  <c:v>-9.5183786199999995E-2</c:v>
                </c:pt>
                <c:pt idx="60">
                  <c:v>-0.12188228600000001</c:v>
                </c:pt>
                <c:pt idx="61">
                  <c:v>-9.9316412500000006E-2</c:v>
                </c:pt>
                <c:pt idx="62">
                  <c:v>-9.3049442999999996E-2</c:v>
                </c:pt>
                <c:pt idx="63">
                  <c:v>-9.2482444499999997E-2</c:v>
                </c:pt>
                <c:pt idx="64">
                  <c:v>-9.5638672999999993E-2</c:v>
                </c:pt>
                <c:pt idx="65">
                  <c:v>-9.4523288900000002E-2</c:v>
                </c:pt>
                <c:pt idx="66">
                  <c:v>-8.8224877699999996E-2</c:v>
                </c:pt>
                <c:pt idx="67">
                  <c:v>-7.9495707099999993E-2</c:v>
                </c:pt>
                <c:pt idx="68">
                  <c:v>-7.6207794400000001E-2</c:v>
                </c:pt>
                <c:pt idx="69">
                  <c:v>-7.6314660699999995E-2</c:v>
                </c:pt>
                <c:pt idx="70">
                  <c:v>-7.9276006999999996E-2</c:v>
                </c:pt>
                <c:pt idx="71">
                  <c:v>-8.4368148000000004E-2</c:v>
                </c:pt>
                <c:pt idx="72">
                  <c:v>-8.7330782900000001E-2</c:v>
                </c:pt>
                <c:pt idx="73">
                  <c:v>-8.7683849199999997E-2</c:v>
                </c:pt>
                <c:pt idx="74">
                  <c:v>-9.0473528299999995E-2</c:v>
                </c:pt>
                <c:pt idx="75">
                  <c:v>-7.6100299299999993E-2</c:v>
                </c:pt>
                <c:pt idx="76">
                  <c:v>-8.2931649600000004E-2</c:v>
                </c:pt>
                <c:pt idx="77">
                  <c:v>-9.5585642299999996E-2</c:v>
                </c:pt>
                <c:pt idx="78">
                  <c:v>-0.101746446</c:v>
                </c:pt>
                <c:pt idx="79">
                  <c:v>-9.6285935200000006E-2</c:v>
                </c:pt>
                <c:pt idx="80">
                  <c:v>-0.11181752</c:v>
                </c:pt>
                <c:pt idx="81">
                  <c:v>-0.119490279</c:v>
                </c:pt>
                <c:pt idx="82">
                  <c:v>-0.11881349500000001</c:v>
                </c:pt>
                <c:pt idx="83">
                  <c:v>-0.124573874</c:v>
                </c:pt>
                <c:pt idx="84">
                  <c:v>-0.104710679</c:v>
                </c:pt>
                <c:pt idx="85">
                  <c:v>-0.108206725</c:v>
                </c:pt>
                <c:pt idx="86">
                  <c:v>-9.5459081299999998E-2</c:v>
                </c:pt>
                <c:pt idx="87">
                  <c:v>-9.3465305400000004E-2</c:v>
                </c:pt>
                <c:pt idx="88">
                  <c:v>-9.7475327900000006E-2</c:v>
                </c:pt>
                <c:pt idx="89">
                  <c:v>-8.6607229699999996E-2</c:v>
                </c:pt>
                <c:pt idx="90">
                  <c:v>-8.6317858400000003E-2</c:v>
                </c:pt>
                <c:pt idx="91">
                  <c:v>-8.6848908899999994E-2</c:v>
                </c:pt>
                <c:pt idx="92">
                  <c:v>-8.6833254700000001E-2</c:v>
                </c:pt>
                <c:pt idx="93">
                  <c:v>-9.0198013300000004E-2</c:v>
                </c:pt>
                <c:pt idx="94">
                  <c:v>-9.2030000099999995E-2</c:v>
                </c:pt>
                <c:pt idx="95">
                  <c:v>-9.3496724700000006E-2</c:v>
                </c:pt>
                <c:pt idx="96">
                  <c:v>-9.4313314300000006E-2</c:v>
                </c:pt>
                <c:pt idx="97">
                  <c:v>-9.1928254099999995E-2</c:v>
                </c:pt>
                <c:pt idx="98">
                  <c:v>-9.4754603899999998E-2</c:v>
                </c:pt>
                <c:pt idx="99">
                  <c:v>-9.1589251799999993E-2</c:v>
                </c:pt>
                <c:pt idx="100">
                  <c:v>-9.2773763400000001E-2</c:v>
                </c:pt>
                <c:pt idx="101">
                  <c:v>-0.101948725</c:v>
                </c:pt>
                <c:pt idx="102">
                  <c:v>-0.114043439</c:v>
                </c:pt>
                <c:pt idx="103">
                  <c:v>-0.109156671</c:v>
                </c:pt>
                <c:pt idx="104">
                  <c:v>-0.117507771</c:v>
                </c:pt>
                <c:pt idx="105">
                  <c:v>-0.11062334</c:v>
                </c:pt>
                <c:pt idx="106">
                  <c:v>-0.10465764900000001</c:v>
                </c:pt>
                <c:pt idx="107">
                  <c:v>-0.119953527</c:v>
                </c:pt>
                <c:pt idx="108">
                  <c:v>-0.102754232</c:v>
                </c:pt>
                <c:pt idx="109">
                  <c:v>-0.107303631</c:v>
                </c:pt>
                <c:pt idx="110">
                  <c:v>-9.8035508600000001E-2</c:v>
                </c:pt>
                <c:pt idx="111">
                  <c:v>-9.7323176999999997E-2</c:v>
                </c:pt>
                <c:pt idx="112">
                  <c:v>-9.5837772200000004E-2</c:v>
                </c:pt>
                <c:pt idx="113">
                  <c:v>-8.8727863300000001E-2</c:v>
                </c:pt>
                <c:pt idx="114">
                  <c:v>-9.1785264000000005E-2</c:v>
                </c:pt>
                <c:pt idx="115">
                  <c:v>-9.0946218499999995E-2</c:v>
                </c:pt>
                <c:pt idx="116">
                  <c:v>-9.2875184799999996E-2</c:v>
                </c:pt>
                <c:pt idx="117">
                  <c:v>-9.6366795899999996E-2</c:v>
                </c:pt>
                <c:pt idx="118">
                  <c:v>-9.7521287400000004E-2</c:v>
                </c:pt>
                <c:pt idx="119">
                  <c:v>-9.9423715199999999E-2</c:v>
                </c:pt>
                <c:pt idx="120">
                  <c:v>-0.103584484</c:v>
                </c:pt>
                <c:pt idx="121">
                  <c:v>-0.101391833</c:v>
                </c:pt>
                <c:pt idx="122">
                  <c:v>-0.10036171200000001</c:v>
                </c:pt>
                <c:pt idx="123">
                  <c:v>-0.11535985</c:v>
                </c:pt>
                <c:pt idx="124">
                  <c:v>-0.11078299899999999</c:v>
                </c:pt>
                <c:pt idx="125">
                  <c:v>-0.117699818</c:v>
                </c:pt>
                <c:pt idx="126">
                  <c:v>-0.12107362200000001</c:v>
                </c:pt>
                <c:pt idx="127">
                  <c:v>-0.13086374200000001</c:v>
                </c:pt>
                <c:pt idx="128">
                  <c:v>-0.10662084400000001</c:v>
                </c:pt>
                <c:pt idx="129">
                  <c:v>-0.11878607300000001</c:v>
                </c:pt>
                <c:pt idx="130">
                  <c:v>-0.110717951</c:v>
                </c:pt>
                <c:pt idx="131">
                  <c:v>-0.11225373499999999</c:v>
                </c:pt>
                <c:pt idx="132">
                  <c:v>-0.109104704</c:v>
                </c:pt>
                <c:pt idx="133">
                  <c:v>-0.106313452</c:v>
                </c:pt>
                <c:pt idx="134">
                  <c:v>-0.10125680300000001</c:v>
                </c:pt>
                <c:pt idx="135">
                  <c:v>-9.1844776399999994E-2</c:v>
                </c:pt>
                <c:pt idx="136">
                  <c:v>-8.9993712899999995E-2</c:v>
                </c:pt>
                <c:pt idx="137">
                  <c:v>-9.0533085099999994E-2</c:v>
                </c:pt>
                <c:pt idx="138">
                  <c:v>-9.1350342299999998E-2</c:v>
                </c:pt>
                <c:pt idx="139">
                  <c:v>-9.3831820999999996E-2</c:v>
                </c:pt>
                <c:pt idx="140">
                  <c:v>-9.5978172E-2</c:v>
                </c:pt>
                <c:pt idx="141">
                  <c:v>-9.5434379700000002E-2</c:v>
                </c:pt>
                <c:pt idx="142">
                  <c:v>-9.6976708800000005E-2</c:v>
                </c:pt>
                <c:pt idx="143">
                  <c:v>-9.6887877299999994E-2</c:v>
                </c:pt>
                <c:pt idx="144">
                  <c:v>-9.1756803299999995E-2</c:v>
                </c:pt>
                <c:pt idx="145">
                  <c:v>-8.9099693199999996E-2</c:v>
                </c:pt>
                <c:pt idx="146">
                  <c:v>-8.82116025E-2</c:v>
                </c:pt>
                <c:pt idx="147">
                  <c:v>-8.9820125000000001E-2</c:v>
                </c:pt>
                <c:pt idx="148">
                  <c:v>-9.1440835299999995E-2</c:v>
                </c:pt>
                <c:pt idx="149">
                  <c:v>-9.2957776300000003E-2</c:v>
                </c:pt>
                <c:pt idx="150">
                  <c:v>-9.4457850800000007E-2</c:v>
                </c:pt>
                <c:pt idx="151">
                  <c:v>-0.11257057500000001</c:v>
                </c:pt>
                <c:pt idx="152">
                  <c:v>-0.11032014</c:v>
                </c:pt>
                <c:pt idx="153">
                  <c:v>-0.103983143</c:v>
                </c:pt>
                <c:pt idx="154">
                  <c:v>-0.100292038</c:v>
                </c:pt>
                <c:pt idx="155">
                  <c:v>-9.8951172399999995E-2</c:v>
                </c:pt>
                <c:pt idx="156">
                  <c:v>-9.7459942800000005E-2</c:v>
                </c:pt>
                <c:pt idx="157">
                  <c:v>-9.6461449000000005E-2</c:v>
                </c:pt>
                <c:pt idx="158">
                  <c:v>-8.6988433500000004E-2</c:v>
                </c:pt>
                <c:pt idx="159">
                  <c:v>-8.2326775500000005E-2</c:v>
                </c:pt>
                <c:pt idx="160">
                  <c:v>-7.8433937100000004E-2</c:v>
                </c:pt>
                <c:pt idx="161">
                  <c:v>-7.94075318E-2</c:v>
                </c:pt>
                <c:pt idx="162">
                  <c:v>-8.0573426700000006E-2</c:v>
                </c:pt>
                <c:pt idx="163">
                  <c:v>-8.2153058099999995E-2</c:v>
                </c:pt>
                <c:pt idx="164">
                  <c:v>-8.0868409299999999E-2</c:v>
                </c:pt>
                <c:pt idx="165">
                  <c:v>-8.4654835400000003E-2</c:v>
                </c:pt>
                <c:pt idx="166">
                  <c:v>-8.4950391200000003E-2</c:v>
                </c:pt>
                <c:pt idx="167">
                  <c:v>-8.3431825700000004E-2</c:v>
                </c:pt>
                <c:pt idx="168">
                  <c:v>-8.4319362600000003E-2</c:v>
                </c:pt>
                <c:pt idx="169">
                  <c:v>-8.2913170999999994E-2</c:v>
                </c:pt>
                <c:pt idx="170">
                  <c:v>-8.0165773699999998E-2</c:v>
                </c:pt>
                <c:pt idx="171">
                  <c:v>-8.1907376000000004E-2</c:v>
                </c:pt>
                <c:pt idx="172">
                  <c:v>-8.3391345000000006E-2</c:v>
                </c:pt>
                <c:pt idx="173">
                  <c:v>-8.4268375899999998E-2</c:v>
                </c:pt>
                <c:pt idx="174">
                  <c:v>-8.7276968699999999E-2</c:v>
                </c:pt>
                <c:pt idx="175">
                  <c:v>-9.0606356499999999E-2</c:v>
                </c:pt>
                <c:pt idx="176">
                  <c:v>-0.10034333099999999</c:v>
                </c:pt>
                <c:pt idx="177">
                  <c:v>-0.104568127</c:v>
                </c:pt>
                <c:pt idx="178">
                  <c:v>-9.5597735899999994E-2</c:v>
                </c:pt>
                <c:pt idx="179">
                  <c:v>-9.2447044899999997E-2</c:v>
                </c:pt>
                <c:pt idx="180">
                  <c:v>-7.9057829699999999E-2</c:v>
                </c:pt>
                <c:pt idx="181">
                  <c:v>-7.3405560800000005E-2</c:v>
                </c:pt>
                <c:pt idx="182">
                  <c:v>-6.9042695200000004E-2</c:v>
                </c:pt>
                <c:pt idx="183">
                  <c:v>-6.7165354100000005E-2</c:v>
                </c:pt>
                <c:pt idx="184">
                  <c:v>-6.5854464599999996E-2</c:v>
                </c:pt>
                <c:pt idx="185">
                  <c:v>-6.5843670800000004E-2</c:v>
                </c:pt>
                <c:pt idx="186">
                  <c:v>-6.6650166199999999E-2</c:v>
                </c:pt>
                <c:pt idx="187">
                  <c:v>-6.7160234700000002E-2</c:v>
                </c:pt>
                <c:pt idx="188">
                  <c:v>-6.6558976500000006E-2</c:v>
                </c:pt>
                <c:pt idx="189">
                  <c:v>-6.5256170200000005E-2</c:v>
                </c:pt>
                <c:pt idx="190">
                  <c:v>-6.13174966E-2</c:v>
                </c:pt>
                <c:pt idx="191">
                  <c:v>-5.3810054500000003E-2</c:v>
                </c:pt>
                <c:pt idx="192">
                  <c:v>-5.88664188E-2</c:v>
                </c:pt>
                <c:pt idx="193">
                  <c:v>-6.2835030200000003E-2</c:v>
                </c:pt>
                <c:pt idx="194">
                  <c:v>-6.0140388000000003E-2</c:v>
                </c:pt>
                <c:pt idx="195">
                  <c:v>-6.4259070099999996E-2</c:v>
                </c:pt>
                <c:pt idx="196">
                  <c:v>-6.9454309199999995E-2</c:v>
                </c:pt>
                <c:pt idx="197">
                  <c:v>-8.5899536700000001E-2</c:v>
                </c:pt>
                <c:pt idx="198">
                  <c:v>-9.4283813999999994E-2</c:v>
                </c:pt>
                <c:pt idx="199">
                  <c:v>-8.5651518999999995E-2</c:v>
                </c:pt>
                <c:pt idx="200">
                  <c:v>-7.9032771900000007E-2</c:v>
                </c:pt>
                <c:pt idx="201">
                  <c:v>-5.8387579600000003E-2</c:v>
                </c:pt>
                <c:pt idx="202">
                  <c:v>-5.8312307299999998E-2</c:v>
                </c:pt>
                <c:pt idx="203">
                  <c:v>-6.0177217800000002E-2</c:v>
                </c:pt>
                <c:pt idx="204">
                  <c:v>-6.1772500799999998E-2</c:v>
                </c:pt>
                <c:pt idx="205">
                  <c:v>-6.3284955099999998E-2</c:v>
                </c:pt>
                <c:pt idx="206">
                  <c:v>-6.3572859699999998E-2</c:v>
                </c:pt>
                <c:pt idx="207">
                  <c:v>-6.3896198400000007E-2</c:v>
                </c:pt>
                <c:pt idx="208">
                  <c:v>-6.4175823899999998E-2</c:v>
                </c:pt>
                <c:pt idx="209">
                  <c:v>-6.4448445500000007E-2</c:v>
                </c:pt>
                <c:pt idx="210">
                  <c:v>-6.4731331599999997E-2</c:v>
                </c:pt>
                <c:pt idx="211">
                  <c:v>-6.4809495600000003E-2</c:v>
                </c:pt>
                <c:pt idx="212">
                  <c:v>-6.4852418600000003E-2</c:v>
                </c:pt>
                <c:pt idx="213">
                  <c:v>-6.4852377700000005E-2</c:v>
                </c:pt>
                <c:pt idx="214">
                  <c:v>-6.5167301100000005E-2</c:v>
                </c:pt>
                <c:pt idx="215">
                  <c:v>-6.5377706999999993E-2</c:v>
                </c:pt>
                <c:pt idx="216">
                  <c:v>-6.5803053299999997E-2</c:v>
                </c:pt>
                <c:pt idx="217">
                  <c:v>-6.6459336300000005E-2</c:v>
                </c:pt>
                <c:pt idx="218">
                  <c:v>-6.6844296299999995E-2</c:v>
                </c:pt>
                <c:pt idx="219">
                  <c:v>-6.6974125100000004E-2</c:v>
                </c:pt>
                <c:pt idx="220">
                  <c:v>-6.7309481800000001E-2</c:v>
                </c:pt>
                <c:pt idx="221">
                  <c:v>-6.7985125800000004E-2</c:v>
                </c:pt>
                <c:pt idx="222">
                  <c:v>-6.2739313000000005E-2</c:v>
                </c:pt>
                <c:pt idx="223">
                  <c:v>-6.3028292200000002E-2</c:v>
                </c:pt>
                <c:pt idx="224">
                  <c:v>-6.2804245600000003E-2</c:v>
                </c:pt>
                <c:pt idx="225">
                  <c:v>-6.3010511399999997E-2</c:v>
                </c:pt>
                <c:pt idx="226">
                  <c:v>-6.3162097900000005E-2</c:v>
                </c:pt>
                <c:pt idx="227">
                  <c:v>-6.3454436500000003E-2</c:v>
                </c:pt>
                <c:pt idx="228">
                  <c:v>-6.3579491299999999E-2</c:v>
                </c:pt>
                <c:pt idx="229">
                  <c:v>-6.3480852000000004E-2</c:v>
                </c:pt>
                <c:pt idx="230">
                  <c:v>-6.3629142599999994E-2</c:v>
                </c:pt>
                <c:pt idx="231">
                  <c:v>-6.3877679899999998E-2</c:v>
                </c:pt>
                <c:pt idx="232">
                  <c:v>-6.4181256199999995E-2</c:v>
                </c:pt>
                <c:pt idx="233">
                  <c:v>-6.4385976600000006E-2</c:v>
                </c:pt>
                <c:pt idx="234">
                  <c:v>-6.4857923600000006E-2</c:v>
                </c:pt>
                <c:pt idx="235">
                  <c:v>-6.5197507799999999E-2</c:v>
                </c:pt>
                <c:pt idx="236">
                  <c:v>-6.5664986800000005E-2</c:v>
                </c:pt>
                <c:pt idx="237">
                  <c:v>-6.5912402499999995E-2</c:v>
                </c:pt>
                <c:pt idx="238">
                  <c:v>-6.5909791300000006E-2</c:v>
                </c:pt>
                <c:pt idx="239">
                  <c:v>-6.5962570900000003E-2</c:v>
                </c:pt>
                <c:pt idx="240">
                  <c:v>-6.5719107999999998E-2</c:v>
                </c:pt>
                <c:pt idx="241">
                  <c:v>-6.6024093800000003E-2</c:v>
                </c:pt>
                <c:pt idx="242">
                  <c:v>-6.5533035099999998E-2</c:v>
                </c:pt>
                <c:pt idx="243">
                  <c:v>-6.5670925800000002E-2</c:v>
                </c:pt>
                <c:pt idx="244">
                  <c:v>-6.5806752900000001E-2</c:v>
                </c:pt>
                <c:pt idx="245">
                  <c:v>-6.60478449E-2</c:v>
                </c:pt>
                <c:pt idx="246">
                  <c:v>-6.6366380000000003E-2</c:v>
                </c:pt>
                <c:pt idx="247">
                  <c:v>-6.6851148499999999E-2</c:v>
                </c:pt>
                <c:pt idx="248">
                  <c:v>-6.7104703399999993E-2</c:v>
                </c:pt>
                <c:pt idx="249">
                  <c:v>-6.7429228699999996E-2</c:v>
                </c:pt>
                <c:pt idx="250">
                  <c:v>-6.7677032299999995E-2</c:v>
                </c:pt>
                <c:pt idx="251">
                  <c:v>-6.8046657199999999E-2</c:v>
                </c:pt>
                <c:pt idx="252">
                  <c:v>-6.8462387799999996E-2</c:v>
                </c:pt>
                <c:pt idx="253">
                  <c:v>-6.8892334999999999E-2</c:v>
                </c:pt>
                <c:pt idx="254">
                  <c:v>-6.9259311200000007E-2</c:v>
                </c:pt>
                <c:pt idx="255">
                  <c:v>-6.9802615999999998E-2</c:v>
                </c:pt>
                <c:pt idx="256">
                  <c:v>-7.0966716200000002E-2</c:v>
                </c:pt>
                <c:pt idx="257">
                  <c:v>-7.0799127700000006E-2</c:v>
                </c:pt>
                <c:pt idx="258">
                  <c:v>-7.2807708999999998E-2</c:v>
                </c:pt>
                <c:pt idx="259">
                  <c:v>-7.3394899400000005E-2</c:v>
                </c:pt>
                <c:pt idx="260">
                  <c:v>-7.4101854199999997E-2</c:v>
                </c:pt>
                <c:pt idx="261">
                  <c:v>-7.4939023699999996E-2</c:v>
                </c:pt>
                <c:pt idx="262">
                  <c:v>-7.5748613500000006E-2</c:v>
                </c:pt>
                <c:pt idx="263">
                  <c:v>-7.6842715199999995E-2</c:v>
                </c:pt>
                <c:pt idx="264">
                  <c:v>-7.8035173999999999E-2</c:v>
                </c:pt>
                <c:pt idx="265">
                  <c:v>-7.9323712399999996E-2</c:v>
                </c:pt>
                <c:pt idx="266">
                  <c:v>-8.0782387600000005E-2</c:v>
                </c:pt>
                <c:pt idx="267">
                  <c:v>-8.3092677399999995E-2</c:v>
                </c:pt>
                <c:pt idx="268">
                  <c:v>-8.5396000599999994E-2</c:v>
                </c:pt>
                <c:pt idx="269">
                  <c:v>-8.7934567000000005E-2</c:v>
                </c:pt>
                <c:pt idx="270">
                  <c:v>-9.0480748E-2</c:v>
                </c:pt>
                <c:pt idx="271">
                  <c:v>-9.3342112599999999E-2</c:v>
                </c:pt>
                <c:pt idx="272">
                  <c:v>-9.7921761600000004E-2</c:v>
                </c:pt>
                <c:pt idx="273">
                  <c:v>-0.101457294</c:v>
                </c:pt>
                <c:pt idx="274">
                  <c:v>-0.10590535299999999</c:v>
                </c:pt>
                <c:pt idx="275">
                  <c:v>-0.110492774</c:v>
                </c:pt>
                <c:pt idx="276">
                  <c:v>-0.11600513699999999</c:v>
                </c:pt>
                <c:pt idx="277">
                  <c:v>-0.124368381</c:v>
                </c:pt>
                <c:pt idx="278">
                  <c:v>-0.13029849399999999</c:v>
                </c:pt>
                <c:pt idx="279">
                  <c:v>-0.13706606900000001</c:v>
                </c:pt>
                <c:pt idx="280">
                  <c:v>-0.145348381</c:v>
                </c:pt>
                <c:pt idx="281">
                  <c:v>-0.15479673299999999</c:v>
                </c:pt>
                <c:pt idx="282">
                  <c:v>-0.165731873</c:v>
                </c:pt>
                <c:pt idx="283">
                  <c:v>-0.17831612199999999</c:v>
                </c:pt>
                <c:pt idx="284">
                  <c:v>-0.193298303</c:v>
                </c:pt>
                <c:pt idx="285">
                  <c:v>-0.210651224</c:v>
                </c:pt>
                <c:pt idx="286">
                  <c:v>-0.231436108</c:v>
                </c:pt>
                <c:pt idx="287">
                  <c:v>-0.25503931800000001</c:v>
                </c:pt>
                <c:pt idx="288">
                  <c:v>-0.28472484599999998</c:v>
                </c:pt>
                <c:pt idx="289">
                  <c:v>-0.319155093</c:v>
                </c:pt>
                <c:pt idx="290">
                  <c:v>-0.36146562100000001</c:v>
                </c:pt>
                <c:pt idx="291">
                  <c:v>-0.41332600200000003</c:v>
                </c:pt>
                <c:pt idx="292">
                  <c:v>-0.47789418</c:v>
                </c:pt>
                <c:pt idx="293">
                  <c:v>-0.56023420700000004</c:v>
                </c:pt>
                <c:pt idx="294">
                  <c:v>-0.66962535199999995</c:v>
                </c:pt>
                <c:pt idx="295">
                  <c:v>-0.84247261900000003</c:v>
                </c:pt>
                <c:pt idx="296">
                  <c:v>-1.0961937799999999</c:v>
                </c:pt>
                <c:pt idx="297">
                  <c:v>-1.57277304</c:v>
                </c:pt>
                <c:pt idx="298">
                  <c:v>-2.5973455900000002</c:v>
                </c:pt>
                <c:pt idx="299">
                  <c:v>-4.8447886999999996</c:v>
                </c:pt>
                <c:pt idx="300">
                  <c:v>-9.0635665200000002</c:v>
                </c:pt>
                <c:pt idx="301">
                  <c:v>-15.347468599999999</c:v>
                </c:pt>
                <c:pt idx="302">
                  <c:v>-23.409268900000001</c:v>
                </c:pt>
                <c:pt idx="303">
                  <c:v>-29.414051799999999</c:v>
                </c:pt>
                <c:pt idx="304">
                  <c:v>-28.5582341</c:v>
                </c:pt>
                <c:pt idx="305">
                  <c:v>-27.965584</c:v>
                </c:pt>
                <c:pt idx="306">
                  <c:v>-28.717276099999999</c:v>
                </c:pt>
                <c:pt idx="307">
                  <c:v>-30.895728500000001</c:v>
                </c:pt>
                <c:pt idx="308">
                  <c:v>-35.921552800000001</c:v>
                </c:pt>
                <c:pt idx="309">
                  <c:v>-52.452804700000002</c:v>
                </c:pt>
                <c:pt idx="310">
                  <c:v>-37.962683800000001</c:v>
                </c:pt>
                <c:pt idx="311">
                  <c:v>-31.505690699999999</c:v>
                </c:pt>
                <c:pt idx="312">
                  <c:v>-28.2045244</c:v>
                </c:pt>
                <c:pt idx="313">
                  <c:v>-26.244691899999999</c:v>
                </c:pt>
                <c:pt idx="314">
                  <c:v>-25.073932200000002</c:v>
                </c:pt>
                <c:pt idx="315">
                  <c:v>-24.4861887</c:v>
                </c:pt>
                <c:pt idx="316">
                  <c:v>-24.3217879</c:v>
                </c:pt>
                <c:pt idx="317">
                  <c:v>-24.4587234</c:v>
                </c:pt>
                <c:pt idx="318">
                  <c:v>-24.766112400000001</c:v>
                </c:pt>
                <c:pt idx="319">
                  <c:v>-25.131502399999999</c:v>
                </c:pt>
                <c:pt idx="320">
                  <c:v>-25.513543599999998</c:v>
                </c:pt>
                <c:pt idx="321">
                  <c:v>-25.957480400000001</c:v>
                </c:pt>
                <c:pt idx="322">
                  <c:v>-26.597671999999999</c:v>
                </c:pt>
                <c:pt idx="323">
                  <c:v>-27.6468034</c:v>
                </c:pt>
                <c:pt idx="324">
                  <c:v>-29.3063672</c:v>
                </c:pt>
                <c:pt idx="325">
                  <c:v>-31.8336814</c:v>
                </c:pt>
                <c:pt idx="326">
                  <c:v>-34.321126599999999</c:v>
                </c:pt>
                <c:pt idx="327">
                  <c:v>-33.260992899999998</c:v>
                </c:pt>
                <c:pt idx="328">
                  <c:v>-29.879298899999998</c:v>
                </c:pt>
                <c:pt idx="329">
                  <c:v>-27.495286100000001</c:v>
                </c:pt>
                <c:pt idx="330">
                  <c:v>-26.741333000000001</c:v>
                </c:pt>
                <c:pt idx="331">
                  <c:v>-27.470101499999998</c:v>
                </c:pt>
                <c:pt idx="332">
                  <c:v>-31.642726499999998</c:v>
                </c:pt>
                <c:pt idx="333">
                  <c:v>-42.211074099999998</c:v>
                </c:pt>
                <c:pt idx="334">
                  <c:v>-24.7980117</c:v>
                </c:pt>
                <c:pt idx="335">
                  <c:v>-17.617739100000001</c:v>
                </c:pt>
                <c:pt idx="336">
                  <c:v>-12.585664899999999</c:v>
                </c:pt>
                <c:pt idx="337">
                  <c:v>-8.4935901299999994</c:v>
                </c:pt>
                <c:pt idx="338">
                  <c:v>-5.3100134399999996</c:v>
                </c:pt>
                <c:pt idx="339">
                  <c:v>-3.26305501</c:v>
                </c:pt>
                <c:pt idx="340">
                  <c:v>-2.1810584400000002</c:v>
                </c:pt>
                <c:pt idx="341">
                  <c:v>-1.61999038</c:v>
                </c:pt>
                <c:pt idx="342">
                  <c:v>-1.2936232400000001</c:v>
                </c:pt>
                <c:pt idx="343">
                  <c:v>-1.0876048</c:v>
                </c:pt>
                <c:pt idx="344">
                  <c:v>-0.93924274200000002</c:v>
                </c:pt>
                <c:pt idx="345">
                  <c:v>-0.82924757500000001</c:v>
                </c:pt>
                <c:pt idx="346">
                  <c:v>-0.74264661499999995</c:v>
                </c:pt>
                <c:pt idx="347">
                  <c:v>-0.67257908600000005</c:v>
                </c:pt>
                <c:pt idx="348">
                  <c:v>-0.61345556099999998</c:v>
                </c:pt>
                <c:pt idx="349">
                  <c:v>-0.563871927</c:v>
                </c:pt>
                <c:pt idx="350">
                  <c:v>-0.52307870099999998</c:v>
                </c:pt>
                <c:pt idx="351">
                  <c:v>-0.48832589199999998</c:v>
                </c:pt>
                <c:pt idx="352">
                  <c:v>-0.45916077</c:v>
                </c:pt>
                <c:pt idx="353">
                  <c:v>-0.43406299500000001</c:v>
                </c:pt>
                <c:pt idx="354">
                  <c:v>-0.41156140699999999</c:v>
                </c:pt>
                <c:pt idx="355">
                  <c:v>-0.39260708799999999</c:v>
                </c:pt>
                <c:pt idx="356">
                  <c:v>-0.37460107999999998</c:v>
                </c:pt>
                <c:pt idx="357">
                  <c:v>-0.36001982900000001</c:v>
                </c:pt>
                <c:pt idx="358">
                  <c:v>-0.34689849099999998</c:v>
                </c:pt>
                <c:pt idx="359">
                  <c:v>-0.33291885799999998</c:v>
                </c:pt>
                <c:pt idx="360">
                  <c:v>-0.322863758</c:v>
                </c:pt>
                <c:pt idx="361">
                  <c:v>-0.31390776799999998</c:v>
                </c:pt>
                <c:pt idx="362">
                  <c:v>-0.29674372599999999</c:v>
                </c:pt>
                <c:pt idx="363">
                  <c:v>-0.28406408</c:v>
                </c:pt>
                <c:pt idx="364">
                  <c:v>-0.27107392899999999</c:v>
                </c:pt>
                <c:pt idx="365">
                  <c:v>-0.25870924699999998</c:v>
                </c:pt>
                <c:pt idx="366">
                  <c:v>-0.25317390699999998</c:v>
                </c:pt>
                <c:pt idx="367">
                  <c:v>-0.23547706900000001</c:v>
                </c:pt>
                <c:pt idx="368">
                  <c:v>-0.233463266</c:v>
                </c:pt>
                <c:pt idx="369">
                  <c:v>-0.231697812</c:v>
                </c:pt>
                <c:pt idx="370">
                  <c:v>-0.22946494000000001</c:v>
                </c:pt>
                <c:pt idx="371">
                  <c:v>-0.235682218</c:v>
                </c:pt>
                <c:pt idx="372">
                  <c:v>-0.226030538</c:v>
                </c:pt>
                <c:pt idx="373">
                  <c:v>-0.22384384900000001</c:v>
                </c:pt>
                <c:pt idx="374">
                  <c:v>-0.22115267699999999</c:v>
                </c:pt>
                <c:pt idx="375">
                  <c:v>-0.21815168600000001</c:v>
                </c:pt>
                <c:pt idx="376">
                  <c:v>-0.225071567</c:v>
                </c:pt>
                <c:pt idx="377">
                  <c:v>-0.213694256</c:v>
                </c:pt>
                <c:pt idx="378">
                  <c:v>-0.210184918</c:v>
                </c:pt>
                <c:pt idx="379">
                  <c:v>-0.20633722900000001</c:v>
                </c:pt>
                <c:pt idx="380">
                  <c:v>-0.20243867199999999</c:v>
                </c:pt>
                <c:pt idx="381">
                  <c:v>-0.209912705</c:v>
                </c:pt>
                <c:pt idx="382">
                  <c:v>-0.196169503</c:v>
                </c:pt>
                <c:pt idx="383">
                  <c:v>-0.192057437</c:v>
                </c:pt>
                <c:pt idx="384">
                  <c:v>-0.187196052</c:v>
                </c:pt>
                <c:pt idx="385">
                  <c:v>-0.181892107</c:v>
                </c:pt>
                <c:pt idx="386">
                  <c:v>-0.19454843799999999</c:v>
                </c:pt>
                <c:pt idx="387">
                  <c:v>-0.182804828</c:v>
                </c:pt>
                <c:pt idx="388">
                  <c:v>-0.18064931300000001</c:v>
                </c:pt>
                <c:pt idx="389">
                  <c:v>-0.17852711199999999</c:v>
                </c:pt>
                <c:pt idx="390">
                  <c:v>-0.175282201</c:v>
                </c:pt>
                <c:pt idx="391">
                  <c:v>-0.18501703</c:v>
                </c:pt>
                <c:pt idx="392">
                  <c:v>-0.17057481699999999</c:v>
                </c:pt>
                <c:pt idx="393">
                  <c:v>-0.16615659999999999</c:v>
                </c:pt>
                <c:pt idx="394">
                  <c:v>-0.16116235800000001</c:v>
                </c:pt>
                <c:pt idx="395">
                  <c:v>-0.15607274500000001</c:v>
                </c:pt>
                <c:pt idx="396">
                  <c:v>-0.163774962</c:v>
                </c:pt>
                <c:pt idx="397">
                  <c:v>-0.14744211199999999</c:v>
                </c:pt>
                <c:pt idx="398">
                  <c:v>-0.14141783099999999</c:v>
                </c:pt>
                <c:pt idx="399">
                  <c:v>-0.135207258</c:v>
                </c:pt>
                <c:pt idx="400">
                  <c:v>-0.12835247399999999</c:v>
                </c:pt>
                <c:pt idx="401">
                  <c:v>-0.13441726600000001</c:v>
                </c:pt>
                <c:pt idx="402">
                  <c:v>-0.15973785600000001</c:v>
                </c:pt>
                <c:pt idx="403">
                  <c:v>-0.18187208499999999</c:v>
                </c:pt>
                <c:pt idx="404">
                  <c:v>-0.15630913900000001</c:v>
                </c:pt>
                <c:pt idx="405">
                  <c:v>-0.122750516</c:v>
                </c:pt>
                <c:pt idx="406">
                  <c:v>-9.66907189E-2</c:v>
                </c:pt>
                <c:pt idx="407">
                  <c:v>-8.2301735299999998E-2</c:v>
                </c:pt>
                <c:pt idx="408">
                  <c:v>-6.6285224500000003E-2</c:v>
                </c:pt>
                <c:pt idx="409">
                  <c:v>-5.6228136099999999E-2</c:v>
                </c:pt>
                <c:pt idx="410">
                  <c:v>-6.0597008600000002E-2</c:v>
                </c:pt>
                <c:pt idx="411">
                  <c:v>-7.9131245599999997E-2</c:v>
                </c:pt>
                <c:pt idx="412">
                  <c:v>-9.8503641099999997E-2</c:v>
                </c:pt>
                <c:pt idx="413">
                  <c:v>-0.113815316</c:v>
                </c:pt>
                <c:pt idx="414">
                  <c:v>-0.116267023</c:v>
                </c:pt>
                <c:pt idx="415">
                  <c:v>-8.3676930199999999E-2</c:v>
                </c:pt>
                <c:pt idx="416">
                  <c:v>-5.89946233E-2</c:v>
                </c:pt>
                <c:pt idx="417">
                  <c:v>-5.4157182700000001E-2</c:v>
                </c:pt>
                <c:pt idx="418">
                  <c:v>-5.3853111199999998E-2</c:v>
                </c:pt>
                <c:pt idx="419">
                  <c:v>-5.2448467300000003E-2</c:v>
                </c:pt>
                <c:pt idx="420">
                  <c:v>-6.0932802799999998E-2</c:v>
                </c:pt>
                <c:pt idx="421">
                  <c:v>-6.5949444800000007E-2</c:v>
                </c:pt>
                <c:pt idx="422">
                  <c:v>-6.8867337700000003E-2</c:v>
                </c:pt>
                <c:pt idx="423">
                  <c:v>-6.9789185200000006E-2</c:v>
                </c:pt>
                <c:pt idx="424">
                  <c:v>-6.7308280900000003E-2</c:v>
                </c:pt>
                <c:pt idx="425">
                  <c:v>-7.1336568399999994E-2</c:v>
                </c:pt>
                <c:pt idx="426">
                  <c:v>-5.16408821E-2</c:v>
                </c:pt>
                <c:pt idx="427">
                  <c:v>-5.1173804900000001E-2</c:v>
                </c:pt>
                <c:pt idx="428">
                  <c:v>-4.7813336499999998E-2</c:v>
                </c:pt>
                <c:pt idx="429">
                  <c:v>-4.0742587099999998E-2</c:v>
                </c:pt>
                <c:pt idx="430">
                  <c:v>-4.2798908199999999E-2</c:v>
                </c:pt>
                <c:pt idx="431">
                  <c:v>-4.4476895799999999E-2</c:v>
                </c:pt>
                <c:pt idx="432">
                  <c:v>-4.6913310799999997E-2</c:v>
                </c:pt>
                <c:pt idx="433">
                  <c:v>-5.1048057199999997E-2</c:v>
                </c:pt>
                <c:pt idx="434">
                  <c:v>-4.94844043E-2</c:v>
                </c:pt>
                <c:pt idx="435">
                  <c:v>-5.4644080499999997E-2</c:v>
                </c:pt>
                <c:pt idx="436">
                  <c:v>-5.64551706E-2</c:v>
                </c:pt>
                <c:pt idx="437">
                  <c:v>-5.3361936899999997E-2</c:v>
                </c:pt>
                <c:pt idx="438">
                  <c:v>-4.7691795799999999E-2</c:v>
                </c:pt>
                <c:pt idx="439">
                  <c:v>-4.1617579299999999E-2</c:v>
                </c:pt>
                <c:pt idx="440">
                  <c:v>-3.8608480799999997E-2</c:v>
                </c:pt>
                <c:pt idx="441">
                  <c:v>-3.6579293700000001E-2</c:v>
                </c:pt>
                <c:pt idx="442">
                  <c:v>-3.5605864500000001E-2</c:v>
                </c:pt>
                <c:pt idx="443">
                  <c:v>-3.5485194900000003E-2</c:v>
                </c:pt>
                <c:pt idx="444">
                  <c:v>-3.8199991000000003E-2</c:v>
                </c:pt>
                <c:pt idx="445">
                  <c:v>-4.1410304000000002E-2</c:v>
                </c:pt>
                <c:pt idx="446">
                  <c:v>-4.5803906999999998E-2</c:v>
                </c:pt>
                <c:pt idx="447">
                  <c:v>-4.3397736399999998E-2</c:v>
                </c:pt>
                <c:pt idx="448">
                  <c:v>-4.2206325599999997E-2</c:v>
                </c:pt>
                <c:pt idx="449">
                  <c:v>-3.7054185000000003E-2</c:v>
                </c:pt>
                <c:pt idx="450">
                  <c:v>-3.7521970500000001E-2</c:v>
                </c:pt>
                <c:pt idx="451">
                  <c:v>-4.3443980299999997E-2</c:v>
                </c:pt>
                <c:pt idx="452">
                  <c:v>-3.8646314799999998E-2</c:v>
                </c:pt>
                <c:pt idx="453">
                  <c:v>-3.3393529700000001E-2</c:v>
                </c:pt>
                <c:pt idx="454">
                  <c:v>-3.2270821999999998E-2</c:v>
                </c:pt>
                <c:pt idx="455">
                  <c:v>-3.0689977800000001E-2</c:v>
                </c:pt>
                <c:pt idx="456">
                  <c:v>-2.9477184100000001E-2</c:v>
                </c:pt>
                <c:pt idx="457">
                  <c:v>-3.1420271499999999E-2</c:v>
                </c:pt>
                <c:pt idx="458">
                  <c:v>-3.5921147399999999E-2</c:v>
                </c:pt>
                <c:pt idx="459">
                  <c:v>-4.5435853900000003E-2</c:v>
                </c:pt>
                <c:pt idx="460">
                  <c:v>-4.6754764300000001E-2</c:v>
                </c:pt>
                <c:pt idx="461">
                  <c:v>-5.2365351999999997E-2</c:v>
                </c:pt>
                <c:pt idx="462">
                  <c:v>-5.4773151800000003E-2</c:v>
                </c:pt>
                <c:pt idx="463">
                  <c:v>-4.52421E-2</c:v>
                </c:pt>
                <c:pt idx="464">
                  <c:v>-4.1217590499999998E-2</c:v>
                </c:pt>
                <c:pt idx="465">
                  <c:v>-3.1706510899999998E-2</c:v>
                </c:pt>
                <c:pt idx="466">
                  <c:v>-3.3548279799999997E-2</c:v>
                </c:pt>
                <c:pt idx="467">
                  <c:v>-3.2777224399999999E-2</c:v>
                </c:pt>
                <c:pt idx="468">
                  <c:v>-3.1802338999999999E-2</c:v>
                </c:pt>
                <c:pt idx="469">
                  <c:v>-3.7131540499999997E-2</c:v>
                </c:pt>
                <c:pt idx="470">
                  <c:v>-4.2457860399999998E-2</c:v>
                </c:pt>
                <c:pt idx="471">
                  <c:v>-6.1701787899999999E-2</c:v>
                </c:pt>
                <c:pt idx="472">
                  <c:v>-4.9576636399999999E-2</c:v>
                </c:pt>
                <c:pt idx="473">
                  <c:v>-4.1815085699999997E-2</c:v>
                </c:pt>
                <c:pt idx="474">
                  <c:v>-4.5123395500000003E-2</c:v>
                </c:pt>
                <c:pt idx="475">
                  <c:v>-3.7729629299999998E-2</c:v>
                </c:pt>
                <c:pt idx="476">
                  <c:v>-3.7943197800000002E-2</c:v>
                </c:pt>
                <c:pt idx="477">
                  <c:v>-3.1407878700000003E-2</c:v>
                </c:pt>
                <c:pt idx="478">
                  <c:v>-3.1414216199999997E-2</c:v>
                </c:pt>
                <c:pt idx="479">
                  <c:v>-2.9820533400000002E-2</c:v>
                </c:pt>
                <c:pt idx="480">
                  <c:v>-3.2500440300000003E-2</c:v>
                </c:pt>
                <c:pt idx="481">
                  <c:v>-3.4044909300000002E-2</c:v>
                </c:pt>
                <c:pt idx="482">
                  <c:v>-3.4657614099999998E-2</c:v>
                </c:pt>
                <c:pt idx="483">
                  <c:v>-4.59020251E-2</c:v>
                </c:pt>
                <c:pt idx="484">
                  <c:v>-5.1249288300000001E-2</c:v>
                </c:pt>
                <c:pt idx="485">
                  <c:v>-5.28391161E-2</c:v>
                </c:pt>
                <c:pt idx="486">
                  <c:v>-4.2217698900000003E-2</c:v>
                </c:pt>
                <c:pt idx="487">
                  <c:v>-3.9593966799999998E-2</c:v>
                </c:pt>
                <c:pt idx="488">
                  <c:v>-3.3785106600000003E-2</c:v>
                </c:pt>
                <c:pt idx="489">
                  <c:v>-3.3502940500000002E-2</c:v>
                </c:pt>
                <c:pt idx="490">
                  <c:v>-3.39170112E-2</c:v>
                </c:pt>
                <c:pt idx="491">
                  <c:v>-3.2735530200000001E-2</c:v>
                </c:pt>
                <c:pt idx="492">
                  <c:v>-3.4670813000000002E-2</c:v>
                </c:pt>
                <c:pt idx="493">
                  <c:v>-4.1326307600000001E-2</c:v>
                </c:pt>
                <c:pt idx="494">
                  <c:v>-3.78415088E-2</c:v>
                </c:pt>
                <c:pt idx="495">
                  <c:v>-3.9516280399999999E-2</c:v>
                </c:pt>
                <c:pt idx="496">
                  <c:v>-2.93077107E-2</c:v>
                </c:pt>
                <c:pt idx="497">
                  <c:v>-3.33470103E-2</c:v>
                </c:pt>
                <c:pt idx="498">
                  <c:v>-3.3446196900000003E-2</c:v>
                </c:pt>
                <c:pt idx="499">
                  <c:v>-3.1886284799999998E-2</c:v>
                </c:pt>
                <c:pt idx="500">
                  <c:v>-3.0488784500000001E-2</c:v>
                </c:pt>
                <c:pt idx="501">
                  <c:v>-3.1984875199999999E-2</c:v>
                </c:pt>
                <c:pt idx="502">
                  <c:v>-3.6527563300000003E-2</c:v>
                </c:pt>
                <c:pt idx="503">
                  <c:v>-4.0218902199999997E-2</c:v>
                </c:pt>
                <c:pt idx="504">
                  <c:v>-3.9382523799999999E-2</c:v>
                </c:pt>
                <c:pt idx="505">
                  <c:v>-3.4064753199999999E-2</c:v>
                </c:pt>
                <c:pt idx="506">
                  <c:v>-3.8037375399999997E-2</c:v>
                </c:pt>
                <c:pt idx="507">
                  <c:v>-4.7894916000000003E-2</c:v>
                </c:pt>
                <c:pt idx="508">
                  <c:v>-5.1218997500000002E-2</c:v>
                </c:pt>
                <c:pt idx="509">
                  <c:v>-4.8746854200000002E-2</c:v>
                </c:pt>
                <c:pt idx="510">
                  <c:v>-4.5714630899999997E-2</c:v>
                </c:pt>
                <c:pt idx="511">
                  <c:v>-4.9069946500000003E-2</c:v>
                </c:pt>
                <c:pt idx="512">
                  <c:v>-4.6496214000000001E-2</c:v>
                </c:pt>
                <c:pt idx="513">
                  <c:v>-3.9869079299999999E-2</c:v>
                </c:pt>
                <c:pt idx="514">
                  <c:v>-3.6579338400000001E-2</c:v>
                </c:pt>
                <c:pt idx="515">
                  <c:v>-3.3961034600000002E-2</c:v>
                </c:pt>
                <c:pt idx="516">
                  <c:v>-4.2506611E-2</c:v>
                </c:pt>
                <c:pt idx="517">
                  <c:v>-5.1049608900000001E-2</c:v>
                </c:pt>
                <c:pt idx="518">
                  <c:v>-4.0873764E-2</c:v>
                </c:pt>
                <c:pt idx="519">
                  <c:v>-4.52371539E-2</c:v>
                </c:pt>
                <c:pt idx="520">
                  <c:v>-5.7929045899999997E-2</c:v>
                </c:pt>
                <c:pt idx="521">
                  <c:v>-4.4748964799999999E-2</c:v>
                </c:pt>
                <c:pt idx="522">
                  <c:v>-5.6635129700000002E-2</c:v>
                </c:pt>
                <c:pt idx="523">
                  <c:v>-6.0130155800000001E-2</c:v>
                </c:pt>
                <c:pt idx="524">
                  <c:v>-5.0552932600000003E-2</c:v>
                </c:pt>
                <c:pt idx="525">
                  <c:v>-4.7892300300000003E-2</c:v>
                </c:pt>
                <c:pt idx="526">
                  <c:v>-4.5801080799999998E-2</c:v>
                </c:pt>
                <c:pt idx="527">
                  <c:v>-4.65672086E-2</c:v>
                </c:pt>
                <c:pt idx="528">
                  <c:v>-4.5061522800000003E-2</c:v>
                </c:pt>
                <c:pt idx="529">
                  <c:v>-4.7642665600000002E-2</c:v>
                </c:pt>
                <c:pt idx="530">
                  <c:v>-4.3083140499999999E-2</c:v>
                </c:pt>
                <c:pt idx="531">
                  <c:v>-2.7254016900000001E-2</c:v>
                </c:pt>
                <c:pt idx="532">
                  <c:v>-5.1276511599999998E-2</c:v>
                </c:pt>
                <c:pt idx="533">
                  <c:v>-5.2631112799999998E-2</c:v>
                </c:pt>
                <c:pt idx="534">
                  <c:v>-5.4109907399999997E-2</c:v>
                </c:pt>
                <c:pt idx="535">
                  <c:v>-5.8624623399999999E-2</c:v>
                </c:pt>
                <c:pt idx="536">
                  <c:v>-5.2358485099999998E-2</c:v>
                </c:pt>
                <c:pt idx="537">
                  <c:v>-5.3427816500000003E-2</c:v>
                </c:pt>
                <c:pt idx="538">
                  <c:v>-5.7370205600000002E-2</c:v>
                </c:pt>
                <c:pt idx="539">
                  <c:v>-4.9707214800000003E-2</c:v>
                </c:pt>
                <c:pt idx="540">
                  <c:v>-4.1250246099999999E-2</c:v>
                </c:pt>
                <c:pt idx="541">
                  <c:v>-3.1532408300000002E-2</c:v>
                </c:pt>
                <c:pt idx="542">
                  <c:v>-2.80504697E-2</c:v>
                </c:pt>
                <c:pt idx="543">
                  <c:v>-1.9188694700000002E-2</c:v>
                </c:pt>
                <c:pt idx="544">
                  <c:v>-4.5113352600000003E-2</c:v>
                </c:pt>
                <c:pt idx="545">
                  <c:v>-4.5440609899999998E-2</c:v>
                </c:pt>
                <c:pt idx="546">
                  <c:v>-5.4731511400000002E-2</c:v>
                </c:pt>
                <c:pt idx="547">
                  <c:v>-5.8051618300000003E-2</c:v>
                </c:pt>
                <c:pt idx="548">
                  <c:v>-6.3945156099999997E-2</c:v>
                </c:pt>
                <c:pt idx="549">
                  <c:v>-6.6769104600000004E-2</c:v>
                </c:pt>
                <c:pt idx="550">
                  <c:v>-6.7452058999999995E-2</c:v>
                </c:pt>
                <c:pt idx="551">
                  <c:v>-6.4713626999999996E-2</c:v>
                </c:pt>
                <c:pt idx="552">
                  <c:v>-5.1340864399999998E-2</c:v>
                </c:pt>
                <c:pt idx="553">
                  <c:v>-4.4959243500000003E-2</c:v>
                </c:pt>
                <c:pt idx="554">
                  <c:v>-3.6895070000000002E-2</c:v>
                </c:pt>
                <c:pt idx="555">
                  <c:v>-5.1173590900000003E-2</c:v>
                </c:pt>
                <c:pt idx="556">
                  <c:v>-6.3194271199999999E-2</c:v>
                </c:pt>
                <c:pt idx="557">
                  <c:v>-5.7331238899999998E-2</c:v>
                </c:pt>
                <c:pt idx="558">
                  <c:v>-5.43249882E-2</c:v>
                </c:pt>
                <c:pt idx="559">
                  <c:v>-6.1613426499999999E-2</c:v>
                </c:pt>
                <c:pt idx="560">
                  <c:v>-6.5873915800000002E-2</c:v>
                </c:pt>
                <c:pt idx="561">
                  <c:v>-6.9925165299999995E-2</c:v>
                </c:pt>
                <c:pt idx="562">
                  <c:v>-6.7609454499999999E-2</c:v>
                </c:pt>
                <c:pt idx="563">
                  <c:v>-6.5205571700000006E-2</c:v>
                </c:pt>
                <c:pt idx="564">
                  <c:v>-6.6077297399999999E-2</c:v>
                </c:pt>
                <c:pt idx="565">
                  <c:v>-5.8447672800000003E-2</c:v>
                </c:pt>
                <c:pt idx="566">
                  <c:v>-4.2219301000000001E-2</c:v>
                </c:pt>
                <c:pt idx="567">
                  <c:v>-6.3016837199999995E-2</c:v>
                </c:pt>
                <c:pt idx="568">
                  <c:v>-7.8771398699999995E-2</c:v>
                </c:pt>
                <c:pt idx="569">
                  <c:v>-6.1990691200000003E-2</c:v>
                </c:pt>
                <c:pt idx="570">
                  <c:v>-6.5877682399999998E-2</c:v>
                </c:pt>
                <c:pt idx="571">
                  <c:v>-7.2850401600000003E-2</c:v>
                </c:pt>
                <c:pt idx="572">
                  <c:v>-7.5745189399999996E-2</c:v>
                </c:pt>
                <c:pt idx="573">
                  <c:v>-7.6200885100000004E-2</c:v>
                </c:pt>
                <c:pt idx="574">
                  <c:v>-7.8589517600000006E-2</c:v>
                </c:pt>
                <c:pt idx="575">
                  <c:v>-7.1677042799999993E-2</c:v>
                </c:pt>
                <c:pt idx="576">
                  <c:v>-6.6305762399999996E-2</c:v>
                </c:pt>
                <c:pt idx="577">
                  <c:v>-6.8803673900000001E-2</c:v>
                </c:pt>
                <c:pt idx="578">
                  <c:v>-7.1243676199999995E-2</c:v>
                </c:pt>
                <c:pt idx="579">
                  <c:v>-7.2025917800000006E-2</c:v>
                </c:pt>
                <c:pt idx="580">
                  <c:v>-6.5559366199999997E-2</c:v>
                </c:pt>
                <c:pt idx="581">
                  <c:v>-6.3752896200000006E-2</c:v>
                </c:pt>
                <c:pt idx="582">
                  <c:v>-7.7472193199999997E-2</c:v>
                </c:pt>
                <c:pt idx="583">
                  <c:v>-8.5703784500000005E-2</c:v>
                </c:pt>
                <c:pt idx="584">
                  <c:v>-9.2265317400000005E-2</c:v>
                </c:pt>
                <c:pt idx="585">
                  <c:v>-9.0611529699999999E-2</c:v>
                </c:pt>
                <c:pt idx="586">
                  <c:v>-9.1699435400000001E-2</c:v>
                </c:pt>
                <c:pt idx="587">
                  <c:v>-9.2254472300000001E-2</c:v>
                </c:pt>
                <c:pt idx="588">
                  <c:v>-7.9741490600000006E-2</c:v>
                </c:pt>
                <c:pt idx="589">
                  <c:v>-8.8418955300000004E-2</c:v>
                </c:pt>
                <c:pt idx="590">
                  <c:v>-9.0652815999999997E-2</c:v>
                </c:pt>
                <c:pt idx="591">
                  <c:v>-9.0909287000000005E-2</c:v>
                </c:pt>
                <c:pt idx="592">
                  <c:v>-0.11567677799999999</c:v>
                </c:pt>
                <c:pt idx="593">
                  <c:v>-9.1406746699999999E-2</c:v>
                </c:pt>
                <c:pt idx="594">
                  <c:v>-9.9130804599999997E-2</c:v>
                </c:pt>
                <c:pt idx="595">
                  <c:v>-0.10588357399999999</c:v>
                </c:pt>
                <c:pt idx="596">
                  <c:v>-0.10373787700000001</c:v>
                </c:pt>
                <c:pt idx="597">
                  <c:v>-0.102191307</c:v>
                </c:pt>
                <c:pt idx="598">
                  <c:v>-9.7683287800000004E-2</c:v>
                </c:pt>
                <c:pt idx="599">
                  <c:v>-8.4492922100000006E-2</c:v>
                </c:pt>
                <c:pt idx="600">
                  <c:v>-8.2744394499999999E-2</c:v>
                </c:pt>
                <c:pt idx="601">
                  <c:v>-8.5233719499999999E-2</c:v>
                </c:pt>
                <c:pt idx="602">
                  <c:v>-8.8799105500000003E-2</c:v>
                </c:pt>
              </c:numCache>
            </c:numRef>
          </c:yVal>
          <c:smooth val="1"/>
          <c:extLst>
            <c:ext xmlns:c16="http://schemas.microsoft.com/office/drawing/2014/chart" uri="{C3380CC4-5D6E-409C-BE32-E72D297353CC}">
              <c16:uniqueId val="{00000001-5E91-4008-A1D8-2A668BE4C307}"/>
            </c:ext>
          </c:extLst>
        </c:ser>
        <c:ser>
          <c:idx val="0"/>
          <c:order val="2"/>
          <c:spPr>
            <a:ln w="19050" cap="rnd">
              <a:solidFill>
                <a:schemeClr val="accent1"/>
              </a:solidFill>
              <a:round/>
            </a:ln>
            <a:effectLst/>
          </c:spPr>
          <c:marker>
            <c:symbol val="none"/>
          </c:marker>
          <c:xVal>
            <c:numRef>
              <c:f>'腔体双工器-S21插损'!$A$4:$A$804</c:f>
              <c:numCache>
                <c:formatCode>General</c:formatCode>
                <c:ptCount val="801"/>
                <c:pt idx="0">
                  <c:v>100000</c:v>
                </c:pt>
                <c:pt idx="1">
                  <c:v>3224875</c:v>
                </c:pt>
                <c:pt idx="2">
                  <c:v>6349750</c:v>
                </c:pt>
                <c:pt idx="3">
                  <c:v>9474625</c:v>
                </c:pt>
                <c:pt idx="4">
                  <c:v>12599500</c:v>
                </c:pt>
                <c:pt idx="5">
                  <c:v>15724375</c:v>
                </c:pt>
                <c:pt idx="6">
                  <c:v>18849250</c:v>
                </c:pt>
                <c:pt idx="7">
                  <c:v>21974125</c:v>
                </c:pt>
                <c:pt idx="8">
                  <c:v>25099000</c:v>
                </c:pt>
                <c:pt idx="9">
                  <c:v>28223875</c:v>
                </c:pt>
                <c:pt idx="10">
                  <c:v>31348750</c:v>
                </c:pt>
                <c:pt idx="11">
                  <c:v>34473625</c:v>
                </c:pt>
                <c:pt idx="12">
                  <c:v>37598500</c:v>
                </c:pt>
                <c:pt idx="13">
                  <c:v>40723375</c:v>
                </c:pt>
                <c:pt idx="14">
                  <c:v>43848250</c:v>
                </c:pt>
                <c:pt idx="15">
                  <c:v>46973125</c:v>
                </c:pt>
                <c:pt idx="16">
                  <c:v>50098000</c:v>
                </c:pt>
                <c:pt idx="17">
                  <c:v>53222875</c:v>
                </c:pt>
                <c:pt idx="18">
                  <c:v>56347750</c:v>
                </c:pt>
                <c:pt idx="19">
                  <c:v>59472625</c:v>
                </c:pt>
                <c:pt idx="20">
                  <c:v>62597500</c:v>
                </c:pt>
                <c:pt idx="21">
                  <c:v>65722375</c:v>
                </c:pt>
                <c:pt idx="22">
                  <c:v>68847250</c:v>
                </c:pt>
                <c:pt idx="23">
                  <c:v>71972125</c:v>
                </c:pt>
                <c:pt idx="24">
                  <c:v>75097000</c:v>
                </c:pt>
                <c:pt idx="25">
                  <c:v>78221875</c:v>
                </c:pt>
                <c:pt idx="26">
                  <c:v>81346750</c:v>
                </c:pt>
                <c:pt idx="27">
                  <c:v>84471625</c:v>
                </c:pt>
                <c:pt idx="28">
                  <c:v>87596500</c:v>
                </c:pt>
                <c:pt idx="29">
                  <c:v>90721375</c:v>
                </c:pt>
                <c:pt idx="30">
                  <c:v>93846250</c:v>
                </c:pt>
                <c:pt idx="31">
                  <c:v>96971125</c:v>
                </c:pt>
                <c:pt idx="32">
                  <c:v>100096000</c:v>
                </c:pt>
                <c:pt idx="33">
                  <c:v>103220875</c:v>
                </c:pt>
                <c:pt idx="34">
                  <c:v>106345750</c:v>
                </c:pt>
                <c:pt idx="35">
                  <c:v>109470625</c:v>
                </c:pt>
                <c:pt idx="36">
                  <c:v>112595500</c:v>
                </c:pt>
                <c:pt idx="37">
                  <c:v>115720375</c:v>
                </c:pt>
                <c:pt idx="38">
                  <c:v>118845250</c:v>
                </c:pt>
                <c:pt idx="39">
                  <c:v>121970125</c:v>
                </c:pt>
                <c:pt idx="40">
                  <c:v>125095000</c:v>
                </c:pt>
                <c:pt idx="41">
                  <c:v>128219875</c:v>
                </c:pt>
                <c:pt idx="42">
                  <c:v>131344750</c:v>
                </c:pt>
                <c:pt idx="43">
                  <c:v>134469625</c:v>
                </c:pt>
                <c:pt idx="44">
                  <c:v>137594500</c:v>
                </c:pt>
                <c:pt idx="45">
                  <c:v>140719375</c:v>
                </c:pt>
                <c:pt idx="46">
                  <c:v>143844250</c:v>
                </c:pt>
                <c:pt idx="47">
                  <c:v>146969125</c:v>
                </c:pt>
                <c:pt idx="48">
                  <c:v>150094000</c:v>
                </c:pt>
                <c:pt idx="49">
                  <c:v>153218875</c:v>
                </c:pt>
                <c:pt idx="50">
                  <c:v>156343750</c:v>
                </c:pt>
                <c:pt idx="51">
                  <c:v>159468625</c:v>
                </c:pt>
                <c:pt idx="52">
                  <c:v>162593500</c:v>
                </c:pt>
                <c:pt idx="53">
                  <c:v>165718375</c:v>
                </c:pt>
                <c:pt idx="54">
                  <c:v>168843250</c:v>
                </c:pt>
                <c:pt idx="55">
                  <c:v>171968125</c:v>
                </c:pt>
                <c:pt idx="56">
                  <c:v>175093000</c:v>
                </c:pt>
                <c:pt idx="57">
                  <c:v>178217875</c:v>
                </c:pt>
                <c:pt idx="58">
                  <c:v>181342750</c:v>
                </c:pt>
                <c:pt idx="59">
                  <c:v>184467625</c:v>
                </c:pt>
                <c:pt idx="60">
                  <c:v>187592500</c:v>
                </c:pt>
                <c:pt idx="61">
                  <c:v>190717375</c:v>
                </c:pt>
                <c:pt idx="62">
                  <c:v>193842250</c:v>
                </c:pt>
                <c:pt idx="63">
                  <c:v>196967125</c:v>
                </c:pt>
                <c:pt idx="64">
                  <c:v>200092000</c:v>
                </c:pt>
                <c:pt idx="65">
                  <c:v>203216875</c:v>
                </c:pt>
                <c:pt idx="66">
                  <c:v>206341750</c:v>
                </c:pt>
                <c:pt idx="67">
                  <c:v>209466625</c:v>
                </c:pt>
                <c:pt idx="68">
                  <c:v>212591500</c:v>
                </c:pt>
                <c:pt idx="69">
                  <c:v>215716375</c:v>
                </c:pt>
                <c:pt idx="70">
                  <c:v>218841250</c:v>
                </c:pt>
                <c:pt idx="71">
                  <c:v>221966125</c:v>
                </c:pt>
                <c:pt idx="72">
                  <c:v>225091000</c:v>
                </c:pt>
                <c:pt idx="73">
                  <c:v>228215875</c:v>
                </c:pt>
                <c:pt idx="74">
                  <c:v>231340750</c:v>
                </c:pt>
                <c:pt idx="75">
                  <c:v>234465625</c:v>
                </c:pt>
                <c:pt idx="76">
                  <c:v>237590500</c:v>
                </c:pt>
                <c:pt idx="77">
                  <c:v>240715375</c:v>
                </c:pt>
                <c:pt idx="78">
                  <c:v>243840250</c:v>
                </c:pt>
                <c:pt idx="79">
                  <c:v>246965125</c:v>
                </c:pt>
                <c:pt idx="80">
                  <c:v>250090000</c:v>
                </c:pt>
                <c:pt idx="81">
                  <c:v>253214875</c:v>
                </c:pt>
                <c:pt idx="82">
                  <c:v>256339750</c:v>
                </c:pt>
                <c:pt idx="83">
                  <c:v>259464625</c:v>
                </c:pt>
                <c:pt idx="84">
                  <c:v>262589500</c:v>
                </c:pt>
                <c:pt idx="85">
                  <c:v>265714375</c:v>
                </c:pt>
                <c:pt idx="86">
                  <c:v>268839250</c:v>
                </c:pt>
                <c:pt idx="87">
                  <c:v>271964125</c:v>
                </c:pt>
                <c:pt idx="88">
                  <c:v>275089000</c:v>
                </c:pt>
                <c:pt idx="89">
                  <c:v>278213875</c:v>
                </c:pt>
                <c:pt idx="90">
                  <c:v>281338750</c:v>
                </c:pt>
                <c:pt idx="91">
                  <c:v>284463625</c:v>
                </c:pt>
                <c:pt idx="92">
                  <c:v>287588500</c:v>
                </c:pt>
                <c:pt idx="93">
                  <c:v>290713375</c:v>
                </c:pt>
                <c:pt idx="94">
                  <c:v>293838250</c:v>
                </c:pt>
                <c:pt idx="95">
                  <c:v>296963125</c:v>
                </c:pt>
                <c:pt idx="96">
                  <c:v>300088000</c:v>
                </c:pt>
                <c:pt idx="97">
                  <c:v>303212875</c:v>
                </c:pt>
                <c:pt idx="98">
                  <c:v>306337750</c:v>
                </c:pt>
                <c:pt idx="99">
                  <c:v>309462625</c:v>
                </c:pt>
                <c:pt idx="100">
                  <c:v>312587500</c:v>
                </c:pt>
                <c:pt idx="101">
                  <c:v>315712375</c:v>
                </c:pt>
                <c:pt idx="102">
                  <c:v>318837250</c:v>
                </c:pt>
                <c:pt idx="103">
                  <c:v>321962125</c:v>
                </c:pt>
                <c:pt idx="104">
                  <c:v>325087000</c:v>
                </c:pt>
                <c:pt idx="105">
                  <c:v>328211875</c:v>
                </c:pt>
                <c:pt idx="106">
                  <c:v>331336750</c:v>
                </c:pt>
                <c:pt idx="107">
                  <c:v>334461625</c:v>
                </c:pt>
                <c:pt idx="108">
                  <c:v>337586500</c:v>
                </c:pt>
                <c:pt idx="109">
                  <c:v>340711375</c:v>
                </c:pt>
                <c:pt idx="110">
                  <c:v>343836250</c:v>
                </c:pt>
                <c:pt idx="111">
                  <c:v>346961125</c:v>
                </c:pt>
                <c:pt idx="112">
                  <c:v>350086000</c:v>
                </c:pt>
                <c:pt idx="113">
                  <c:v>353210875</c:v>
                </c:pt>
                <c:pt idx="114">
                  <c:v>356335750</c:v>
                </c:pt>
                <c:pt idx="115">
                  <c:v>359460625</c:v>
                </c:pt>
                <c:pt idx="116">
                  <c:v>362585500</c:v>
                </c:pt>
                <c:pt idx="117">
                  <c:v>365710375</c:v>
                </c:pt>
                <c:pt idx="118">
                  <c:v>368835250</c:v>
                </c:pt>
                <c:pt idx="119">
                  <c:v>371960125</c:v>
                </c:pt>
                <c:pt idx="120">
                  <c:v>375085000</c:v>
                </c:pt>
                <c:pt idx="121">
                  <c:v>378209875</c:v>
                </c:pt>
                <c:pt idx="122">
                  <c:v>381334750</c:v>
                </c:pt>
                <c:pt idx="123">
                  <c:v>384459625</c:v>
                </c:pt>
                <c:pt idx="124">
                  <c:v>387584500</c:v>
                </c:pt>
                <c:pt idx="125">
                  <c:v>390709375</c:v>
                </c:pt>
                <c:pt idx="126">
                  <c:v>393834250</c:v>
                </c:pt>
                <c:pt idx="127">
                  <c:v>396959125</c:v>
                </c:pt>
                <c:pt idx="128">
                  <c:v>400084000</c:v>
                </c:pt>
                <c:pt idx="129">
                  <c:v>403208875</c:v>
                </c:pt>
                <c:pt idx="130">
                  <c:v>406333750</c:v>
                </c:pt>
                <c:pt idx="131">
                  <c:v>409458625</c:v>
                </c:pt>
                <c:pt idx="132">
                  <c:v>412583500</c:v>
                </c:pt>
                <c:pt idx="133">
                  <c:v>415708375</c:v>
                </c:pt>
                <c:pt idx="134">
                  <c:v>418833250</c:v>
                </c:pt>
                <c:pt idx="135">
                  <c:v>421958125</c:v>
                </c:pt>
                <c:pt idx="136">
                  <c:v>425083000</c:v>
                </c:pt>
                <c:pt idx="137">
                  <c:v>428207875</c:v>
                </c:pt>
                <c:pt idx="138">
                  <c:v>431332750</c:v>
                </c:pt>
                <c:pt idx="139">
                  <c:v>434457625</c:v>
                </c:pt>
                <c:pt idx="140">
                  <c:v>437582500</c:v>
                </c:pt>
                <c:pt idx="141">
                  <c:v>440707375</c:v>
                </c:pt>
                <c:pt idx="142">
                  <c:v>443832250</c:v>
                </c:pt>
                <c:pt idx="143">
                  <c:v>446957125</c:v>
                </c:pt>
                <c:pt idx="144">
                  <c:v>450082000</c:v>
                </c:pt>
                <c:pt idx="145">
                  <c:v>453206875</c:v>
                </c:pt>
                <c:pt idx="146">
                  <c:v>456331750</c:v>
                </c:pt>
                <c:pt idx="147">
                  <c:v>459456625</c:v>
                </c:pt>
                <c:pt idx="148">
                  <c:v>462581500</c:v>
                </c:pt>
                <c:pt idx="149">
                  <c:v>465706375</c:v>
                </c:pt>
                <c:pt idx="150">
                  <c:v>468831250</c:v>
                </c:pt>
                <c:pt idx="151">
                  <c:v>471956125</c:v>
                </c:pt>
                <c:pt idx="152">
                  <c:v>475081000</c:v>
                </c:pt>
                <c:pt idx="153">
                  <c:v>478205875</c:v>
                </c:pt>
                <c:pt idx="154">
                  <c:v>481330750</c:v>
                </c:pt>
                <c:pt idx="155">
                  <c:v>484455625</c:v>
                </c:pt>
                <c:pt idx="156">
                  <c:v>487580500</c:v>
                </c:pt>
                <c:pt idx="157">
                  <c:v>490705375</c:v>
                </c:pt>
                <c:pt idx="158">
                  <c:v>493830250</c:v>
                </c:pt>
                <c:pt idx="159">
                  <c:v>496955125</c:v>
                </c:pt>
                <c:pt idx="160">
                  <c:v>500080000</c:v>
                </c:pt>
                <c:pt idx="161">
                  <c:v>503204875</c:v>
                </c:pt>
                <c:pt idx="162">
                  <c:v>506329750</c:v>
                </c:pt>
                <c:pt idx="163">
                  <c:v>509454625</c:v>
                </c:pt>
                <c:pt idx="164">
                  <c:v>512579500</c:v>
                </c:pt>
                <c:pt idx="165">
                  <c:v>515704375</c:v>
                </c:pt>
                <c:pt idx="166">
                  <c:v>518829250</c:v>
                </c:pt>
                <c:pt idx="167">
                  <c:v>521954125</c:v>
                </c:pt>
                <c:pt idx="168">
                  <c:v>525079000</c:v>
                </c:pt>
                <c:pt idx="169">
                  <c:v>528203875</c:v>
                </c:pt>
                <c:pt idx="170">
                  <c:v>531328750</c:v>
                </c:pt>
                <c:pt idx="171">
                  <c:v>534453625</c:v>
                </c:pt>
                <c:pt idx="172">
                  <c:v>537578500</c:v>
                </c:pt>
                <c:pt idx="173">
                  <c:v>540703375</c:v>
                </c:pt>
                <c:pt idx="174">
                  <c:v>543828250</c:v>
                </c:pt>
                <c:pt idx="175">
                  <c:v>546953125</c:v>
                </c:pt>
                <c:pt idx="176">
                  <c:v>550078000</c:v>
                </c:pt>
                <c:pt idx="177">
                  <c:v>553202875</c:v>
                </c:pt>
                <c:pt idx="178">
                  <c:v>556327750</c:v>
                </c:pt>
                <c:pt idx="179">
                  <c:v>559452625</c:v>
                </c:pt>
                <c:pt idx="180">
                  <c:v>562577500</c:v>
                </c:pt>
                <c:pt idx="181">
                  <c:v>565702375</c:v>
                </c:pt>
                <c:pt idx="182">
                  <c:v>568827250</c:v>
                </c:pt>
                <c:pt idx="183">
                  <c:v>571952125</c:v>
                </c:pt>
                <c:pt idx="184">
                  <c:v>575077000</c:v>
                </c:pt>
                <c:pt idx="185">
                  <c:v>578201875</c:v>
                </c:pt>
                <c:pt idx="186">
                  <c:v>581326750</c:v>
                </c:pt>
                <c:pt idx="187">
                  <c:v>584451625</c:v>
                </c:pt>
                <c:pt idx="188">
                  <c:v>587576500</c:v>
                </c:pt>
                <c:pt idx="189">
                  <c:v>590701375</c:v>
                </c:pt>
                <c:pt idx="190">
                  <c:v>593826250</c:v>
                </c:pt>
                <c:pt idx="191">
                  <c:v>596951125</c:v>
                </c:pt>
                <c:pt idx="192">
                  <c:v>600076000</c:v>
                </c:pt>
                <c:pt idx="193">
                  <c:v>603200875</c:v>
                </c:pt>
                <c:pt idx="194">
                  <c:v>606325750</c:v>
                </c:pt>
                <c:pt idx="195">
                  <c:v>609450625</c:v>
                </c:pt>
                <c:pt idx="196">
                  <c:v>612575500</c:v>
                </c:pt>
                <c:pt idx="197">
                  <c:v>615700375</c:v>
                </c:pt>
                <c:pt idx="198">
                  <c:v>618825250</c:v>
                </c:pt>
                <c:pt idx="199">
                  <c:v>621950125</c:v>
                </c:pt>
                <c:pt idx="200">
                  <c:v>625075000</c:v>
                </c:pt>
                <c:pt idx="201">
                  <c:v>628199875</c:v>
                </c:pt>
                <c:pt idx="202">
                  <c:v>631324750</c:v>
                </c:pt>
                <c:pt idx="203">
                  <c:v>634449625</c:v>
                </c:pt>
                <c:pt idx="204">
                  <c:v>637574500</c:v>
                </c:pt>
                <c:pt idx="205">
                  <c:v>640699375</c:v>
                </c:pt>
                <c:pt idx="206">
                  <c:v>643824250</c:v>
                </c:pt>
                <c:pt idx="207">
                  <c:v>646949125</c:v>
                </c:pt>
                <c:pt idx="208">
                  <c:v>650074000</c:v>
                </c:pt>
                <c:pt idx="209">
                  <c:v>653198875</c:v>
                </c:pt>
                <c:pt idx="210">
                  <c:v>656323750</c:v>
                </c:pt>
                <c:pt idx="211">
                  <c:v>659448625</c:v>
                </c:pt>
                <c:pt idx="212">
                  <c:v>662573500</c:v>
                </c:pt>
                <c:pt idx="213">
                  <c:v>665698375</c:v>
                </c:pt>
                <c:pt idx="214">
                  <c:v>668823250</c:v>
                </c:pt>
                <c:pt idx="215">
                  <c:v>671948125</c:v>
                </c:pt>
                <c:pt idx="216">
                  <c:v>675073000</c:v>
                </c:pt>
                <c:pt idx="217">
                  <c:v>678197875</c:v>
                </c:pt>
                <c:pt idx="218">
                  <c:v>681322750</c:v>
                </c:pt>
                <c:pt idx="219">
                  <c:v>684447625</c:v>
                </c:pt>
                <c:pt idx="220">
                  <c:v>687572500</c:v>
                </c:pt>
                <c:pt idx="221">
                  <c:v>690697375</c:v>
                </c:pt>
                <c:pt idx="222">
                  <c:v>693822250</c:v>
                </c:pt>
                <c:pt idx="223">
                  <c:v>696947125</c:v>
                </c:pt>
                <c:pt idx="224">
                  <c:v>700072000</c:v>
                </c:pt>
                <c:pt idx="225">
                  <c:v>703196875</c:v>
                </c:pt>
                <c:pt idx="226">
                  <c:v>706321750</c:v>
                </c:pt>
                <c:pt idx="227">
                  <c:v>709446625</c:v>
                </c:pt>
                <c:pt idx="228">
                  <c:v>712571500</c:v>
                </c:pt>
                <c:pt idx="229">
                  <c:v>715696375</c:v>
                </c:pt>
                <c:pt idx="230">
                  <c:v>718821250</c:v>
                </c:pt>
                <c:pt idx="231">
                  <c:v>721946125</c:v>
                </c:pt>
                <c:pt idx="232">
                  <c:v>725071000</c:v>
                </c:pt>
                <c:pt idx="233">
                  <c:v>728195875</c:v>
                </c:pt>
                <c:pt idx="234">
                  <c:v>731320750</c:v>
                </c:pt>
                <c:pt idx="235">
                  <c:v>734445625</c:v>
                </c:pt>
                <c:pt idx="236">
                  <c:v>737570500</c:v>
                </c:pt>
                <c:pt idx="237">
                  <c:v>740695375</c:v>
                </c:pt>
                <c:pt idx="238">
                  <c:v>743820250</c:v>
                </c:pt>
                <c:pt idx="239">
                  <c:v>746945125</c:v>
                </c:pt>
                <c:pt idx="240">
                  <c:v>750070000</c:v>
                </c:pt>
                <c:pt idx="241">
                  <c:v>753194875</c:v>
                </c:pt>
                <c:pt idx="242">
                  <c:v>756319750</c:v>
                </c:pt>
                <c:pt idx="243">
                  <c:v>759444625</c:v>
                </c:pt>
                <c:pt idx="244">
                  <c:v>762569500</c:v>
                </c:pt>
                <c:pt idx="245">
                  <c:v>765694375</c:v>
                </c:pt>
                <c:pt idx="246">
                  <c:v>768819250</c:v>
                </c:pt>
                <c:pt idx="247">
                  <c:v>771944125</c:v>
                </c:pt>
                <c:pt idx="248">
                  <c:v>775069000</c:v>
                </c:pt>
                <c:pt idx="249">
                  <c:v>778193875</c:v>
                </c:pt>
                <c:pt idx="250">
                  <c:v>781318750</c:v>
                </c:pt>
                <c:pt idx="251">
                  <c:v>784443625</c:v>
                </c:pt>
                <c:pt idx="252">
                  <c:v>787568500</c:v>
                </c:pt>
                <c:pt idx="253">
                  <c:v>790693375</c:v>
                </c:pt>
                <c:pt idx="254">
                  <c:v>793818250</c:v>
                </c:pt>
                <c:pt idx="255">
                  <c:v>796943125</c:v>
                </c:pt>
                <c:pt idx="256">
                  <c:v>800068000</c:v>
                </c:pt>
                <c:pt idx="257">
                  <c:v>803192875</c:v>
                </c:pt>
                <c:pt idx="258">
                  <c:v>806317750</c:v>
                </c:pt>
                <c:pt idx="259">
                  <c:v>809442625</c:v>
                </c:pt>
                <c:pt idx="260">
                  <c:v>812567500</c:v>
                </c:pt>
                <c:pt idx="261">
                  <c:v>815692375</c:v>
                </c:pt>
                <c:pt idx="262">
                  <c:v>818817250</c:v>
                </c:pt>
                <c:pt idx="263">
                  <c:v>821942125</c:v>
                </c:pt>
                <c:pt idx="264">
                  <c:v>825067000</c:v>
                </c:pt>
                <c:pt idx="265">
                  <c:v>828191875</c:v>
                </c:pt>
                <c:pt idx="266">
                  <c:v>831316750</c:v>
                </c:pt>
                <c:pt idx="267">
                  <c:v>834441625</c:v>
                </c:pt>
                <c:pt idx="268">
                  <c:v>837566500</c:v>
                </c:pt>
                <c:pt idx="269">
                  <c:v>840691375</c:v>
                </c:pt>
                <c:pt idx="270">
                  <c:v>843816250</c:v>
                </c:pt>
                <c:pt idx="271">
                  <c:v>846941125</c:v>
                </c:pt>
                <c:pt idx="272">
                  <c:v>850066000</c:v>
                </c:pt>
                <c:pt idx="273">
                  <c:v>853190875</c:v>
                </c:pt>
                <c:pt idx="274">
                  <c:v>856315750</c:v>
                </c:pt>
                <c:pt idx="275">
                  <c:v>859440625</c:v>
                </c:pt>
                <c:pt idx="276">
                  <c:v>862565500</c:v>
                </c:pt>
                <c:pt idx="277">
                  <c:v>865690375</c:v>
                </c:pt>
                <c:pt idx="278">
                  <c:v>868815250</c:v>
                </c:pt>
                <c:pt idx="279">
                  <c:v>871940125</c:v>
                </c:pt>
                <c:pt idx="280">
                  <c:v>875065000</c:v>
                </c:pt>
                <c:pt idx="281">
                  <c:v>878189875</c:v>
                </c:pt>
                <c:pt idx="282">
                  <c:v>881314750</c:v>
                </c:pt>
                <c:pt idx="283">
                  <c:v>884439625</c:v>
                </c:pt>
                <c:pt idx="284">
                  <c:v>887564500</c:v>
                </c:pt>
                <c:pt idx="285">
                  <c:v>890689375</c:v>
                </c:pt>
                <c:pt idx="286">
                  <c:v>893814250</c:v>
                </c:pt>
                <c:pt idx="287">
                  <c:v>896939125</c:v>
                </c:pt>
                <c:pt idx="288">
                  <c:v>900064000</c:v>
                </c:pt>
                <c:pt idx="289">
                  <c:v>903188875</c:v>
                </c:pt>
                <c:pt idx="290">
                  <c:v>906313750</c:v>
                </c:pt>
                <c:pt idx="291">
                  <c:v>909438625</c:v>
                </c:pt>
                <c:pt idx="292">
                  <c:v>912563500</c:v>
                </c:pt>
                <c:pt idx="293">
                  <c:v>915688375</c:v>
                </c:pt>
                <c:pt idx="294">
                  <c:v>918813250</c:v>
                </c:pt>
                <c:pt idx="295">
                  <c:v>921938125</c:v>
                </c:pt>
                <c:pt idx="296">
                  <c:v>925063000</c:v>
                </c:pt>
                <c:pt idx="297">
                  <c:v>928187875</c:v>
                </c:pt>
                <c:pt idx="298">
                  <c:v>931312750</c:v>
                </c:pt>
                <c:pt idx="299">
                  <c:v>934437625</c:v>
                </c:pt>
                <c:pt idx="300">
                  <c:v>937562500</c:v>
                </c:pt>
                <c:pt idx="301">
                  <c:v>940687375</c:v>
                </c:pt>
                <c:pt idx="302">
                  <c:v>943812250</c:v>
                </c:pt>
                <c:pt idx="303">
                  <c:v>946937125</c:v>
                </c:pt>
                <c:pt idx="304">
                  <c:v>950062000</c:v>
                </c:pt>
                <c:pt idx="305">
                  <c:v>953186875</c:v>
                </c:pt>
                <c:pt idx="306">
                  <c:v>956311750</c:v>
                </c:pt>
                <c:pt idx="307">
                  <c:v>959436625</c:v>
                </c:pt>
                <c:pt idx="308">
                  <c:v>962561500</c:v>
                </c:pt>
                <c:pt idx="309">
                  <c:v>965686375</c:v>
                </c:pt>
                <c:pt idx="310">
                  <c:v>968811250</c:v>
                </c:pt>
                <c:pt idx="311">
                  <c:v>971936125</c:v>
                </c:pt>
                <c:pt idx="312">
                  <c:v>975061000</c:v>
                </c:pt>
                <c:pt idx="313">
                  <c:v>978185875</c:v>
                </c:pt>
                <c:pt idx="314">
                  <c:v>981310750</c:v>
                </c:pt>
                <c:pt idx="315">
                  <c:v>984435625</c:v>
                </c:pt>
                <c:pt idx="316">
                  <c:v>987560500</c:v>
                </c:pt>
                <c:pt idx="317">
                  <c:v>990685375</c:v>
                </c:pt>
                <c:pt idx="318">
                  <c:v>993810250</c:v>
                </c:pt>
                <c:pt idx="319">
                  <c:v>996935125</c:v>
                </c:pt>
                <c:pt idx="320">
                  <c:v>1000060000</c:v>
                </c:pt>
                <c:pt idx="321">
                  <c:v>1003184875</c:v>
                </c:pt>
                <c:pt idx="322">
                  <c:v>1006309750</c:v>
                </c:pt>
                <c:pt idx="323">
                  <c:v>1009434625</c:v>
                </c:pt>
                <c:pt idx="324">
                  <c:v>1012559500</c:v>
                </c:pt>
                <c:pt idx="325">
                  <c:v>1015684375</c:v>
                </c:pt>
                <c:pt idx="326">
                  <c:v>1018809250</c:v>
                </c:pt>
                <c:pt idx="327">
                  <c:v>1021934125</c:v>
                </c:pt>
                <c:pt idx="328">
                  <c:v>1025059000</c:v>
                </c:pt>
                <c:pt idx="329">
                  <c:v>1028183875</c:v>
                </c:pt>
                <c:pt idx="330">
                  <c:v>1031308750</c:v>
                </c:pt>
                <c:pt idx="331">
                  <c:v>1034433625</c:v>
                </c:pt>
                <c:pt idx="332">
                  <c:v>1037558500</c:v>
                </c:pt>
                <c:pt idx="333">
                  <c:v>1040683375</c:v>
                </c:pt>
                <c:pt idx="334">
                  <c:v>1043808250</c:v>
                </c:pt>
                <c:pt idx="335">
                  <c:v>1046933125</c:v>
                </c:pt>
                <c:pt idx="336">
                  <c:v>1050058000</c:v>
                </c:pt>
                <c:pt idx="337">
                  <c:v>1053182875</c:v>
                </c:pt>
                <c:pt idx="338">
                  <c:v>1056307750</c:v>
                </c:pt>
                <c:pt idx="339">
                  <c:v>1059432625</c:v>
                </c:pt>
                <c:pt idx="340">
                  <c:v>1062557500</c:v>
                </c:pt>
                <c:pt idx="341">
                  <c:v>1065682375</c:v>
                </c:pt>
                <c:pt idx="342">
                  <c:v>1068807250</c:v>
                </c:pt>
                <c:pt idx="343">
                  <c:v>1071932125</c:v>
                </c:pt>
                <c:pt idx="344">
                  <c:v>1075057000</c:v>
                </c:pt>
                <c:pt idx="345">
                  <c:v>1078181875</c:v>
                </c:pt>
                <c:pt idx="346">
                  <c:v>1081306750</c:v>
                </c:pt>
                <c:pt idx="347">
                  <c:v>1084431625</c:v>
                </c:pt>
                <c:pt idx="348">
                  <c:v>1087556500</c:v>
                </c:pt>
                <c:pt idx="349">
                  <c:v>1090681375</c:v>
                </c:pt>
                <c:pt idx="350">
                  <c:v>1093806250</c:v>
                </c:pt>
                <c:pt idx="351">
                  <c:v>1096931125</c:v>
                </c:pt>
                <c:pt idx="352">
                  <c:v>1100056000</c:v>
                </c:pt>
                <c:pt idx="353">
                  <c:v>1103180875</c:v>
                </c:pt>
                <c:pt idx="354">
                  <c:v>1106305750</c:v>
                </c:pt>
                <c:pt idx="355">
                  <c:v>1109430625</c:v>
                </c:pt>
                <c:pt idx="356">
                  <c:v>1112555500</c:v>
                </c:pt>
                <c:pt idx="357">
                  <c:v>1115680375</c:v>
                </c:pt>
                <c:pt idx="358">
                  <c:v>1118805250</c:v>
                </c:pt>
                <c:pt idx="359">
                  <c:v>1121930125</c:v>
                </c:pt>
                <c:pt idx="360">
                  <c:v>1125055000</c:v>
                </c:pt>
                <c:pt idx="361">
                  <c:v>1128179875</c:v>
                </c:pt>
                <c:pt idx="362">
                  <c:v>1131304750</c:v>
                </c:pt>
                <c:pt idx="363">
                  <c:v>1134429625</c:v>
                </c:pt>
                <c:pt idx="364">
                  <c:v>1137554500</c:v>
                </c:pt>
                <c:pt idx="365">
                  <c:v>1140679375</c:v>
                </c:pt>
                <c:pt idx="366">
                  <c:v>1143804250</c:v>
                </c:pt>
                <c:pt idx="367">
                  <c:v>1146929125</c:v>
                </c:pt>
                <c:pt idx="368">
                  <c:v>1150054000</c:v>
                </c:pt>
                <c:pt idx="369">
                  <c:v>1153178875</c:v>
                </c:pt>
                <c:pt idx="370">
                  <c:v>1156303750</c:v>
                </c:pt>
                <c:pt idx="371">
                  <c:v>1159428625</c:v>
                </c:pt>
                <c:pt idx="372">
                  <c:v>1162553500</c:v>
                </c:pt>
                <c:pt idx="373">
                  <c:v>1165678375</c:v>
                </c:pt>
                <c:pt idx="374">
                  <c:v>1168803250</c:v>
                </c:pt>
                <c:pt idx="375">
                  <c:v>1171928125</c:v>
                </c:pt>
                <c:pt idx="376">
                  <c:v>1175053000</c:v>
                </c:pt>
                <c:pt idx="377">
                  <c:v>1178177875</c:v>
                </c:pt>
                <c:pt idx="378">
                  <c:v>1181302750</c:v>
                </c:pt>
                <c:pt idx="379">
                  <c:v>1184427625</c:v>
                </c:pt>
                <c:pt idx="380">
                  <c:v>1187552500</c:v>
                </c:pt>
                <c:pt idx="381">
                  <c:v>1190677375</c:v>
                </c:pt>
                <c:pt idx="382">
                  <c:v>1193802250</c:v>
                </c:pt>
                <c:pt idx="383">
                  <c:v>1196927125</c:v>
                </c:pt>
                <c:pt idx="384">
                  <c:v>1200052000</c:v>
                </c:pt>
                <c:pt idx="385">
                  <c:v>1203176875</c:v>
                </c:pt>
                <c:pt idx="386">
                  <c:v>1206301750</c:v>
                </c:pt>
                <c:pt idx="387">
                  <c:v>1209426625</c:v>
                </c:pt>
                <c:pt idx="388">
                  <c:v>1212551500</c:v>
                </c:pt>
                <c:pt idx="389">
                  <c:v>1215676375</c:v>
                </c:pt>
                <c:pt idx="390">
                  <c:v>1218801250</c:v>
                </c:pt>
                <c:pt idx="391">
                  <c:v>1221926125</c:v>
                </c:pt>
                <c:pt idx="392">
                  <c:v>1225051000</c:v>
                </c:pt>
                <c:pt idx="393">
                  <c:v>1228175875</c:v>
                </c:pt>
                <c:pt idx="394">
                  <c:v>1231300750</c:v>
                </c:pt>
                <c:pt idx="395">
                  <c:v>1234425625</c:v>
                </c:pt>
                <c:pt idx="396">
                  <c:v>1237550500</c:v>
                </c:pt>
                <c:pt idx="397">
                  <c:v>1240675375</c:v>
                </c:pt>
                <c:pt idx="398">
                  <c:v>1243800250</c:v>
                </c:pt>
                <c:pt idx="399">
                  <c:v>1246925125</c:v>
                </c:pt>
                <c:pt idx="400">
                  <c:v>1250050000</c:v>
                </c:pt>
                <c:pt idx="401">
                  <c:v>1253174875</c:v>
                </c:pt>
                <c:pt idx="402">
                  <c:v>1256299750</c:v>
                </c:pt>
                <c:pt idx="403">
                  <c:v>1259424625</c:v>
                </c:pt>
                <c:pt idx="404">
                  <c:v>1262549500</c:v>
                </c:pt>
                <c:pt idx="405">
                  <c:v>1265674375</c:v>
                </c:pt>
                <c:pt idx="406">
                  <c:v>1268799250</c:v>
                </c:pt>
                <c:pt idx="407">
                  <c:v>1271924125</c:v>
                </c:pt>
                <c:pt idx="408">
                  <c:v>1275049000</c:v>
                </c:pt>
                <c:pt idx="409">
                  <c:v>1278173875</c:v>
                </c:pt>
                <c:pt idx="410">
                  <c:v>1281298750</c:v>
                </c:pt>
                <c:pt idx="411">
                  <c:v>1284423625</c:v>
                </c:pt>
                <c:pt idx="412">
                  <c:v>1287548500</c:v>
                </c:pt>
                <c:pt idx="413">
                  <c:v>1290673375</c:v>
                </c:pt>
                <c:pt idx="414">
                  <c:v>1293798250</c:v>
                </c:pt>
                <c:pt idx="415">
                  <c:v>1296923125</c:v>
                </c:pt>
                <c:pt idx="416">
                  <c:v>1300048000</c:v>
                </c:pt>
                <c:pt idx="417">
                  <c:v>1303172875</c:v>
                </c:pt>
                <c:pt idx="418">
                  <c:v>1306297750</c:v>
                </c:pt>
                <c:pt idx="419">
                  <c:v>1309422625</c:v>
                </c:pt>
                <c:pt idx="420">
                  <c:v>1312547500</c:v>
                </c:pt>
                <c:pt idx="421">
                  <c:v>1315672375</c:v>
                </c:pt>
                <c:pt idx="422">
                  <c:v>1318797250</c:v>
                </c:pt>
                <c:pt idx="423">
                  <c:v>1321922125</c:v>
                </c:pt>
                <c:pt idx="424">
                  <c:v>1325047000</c:v>
                </c:pt>
                <c:pt idx="425">
                  <c:v>1328171875</c:v>
                </c:pt>
                <c:pt idx="426">
                  <c:v>1331296750</c:v>
                </c:pt>
                <c:pt idx="427">
                  <c:v>1334421625</c:v>
                </c:pt>
                <c:pt idx="428">
                  <c:v>1337546500</c:v>
                </c:pt>
                <c:pt idx="429">
                  <c:v>1340671375</c:v>
                </c:pt>
                <c:pt idx="430">
                  <c:v>1343796250</c:v>
                </c:pt>
                <c:pt idx="431">
                  <c:v>1346921125</c:v>
                </c:pt>
                <c:pt idx="432">
                  <c:v>1350046000</c:v>
                </c:pt>
                <c:pt idx="433">
                  <c:v>1353170875</c:v>
                </c:pt>
                <c:pt idx="434">
                  <c:v>1356295750</c:v>
                </c:pt>
                <c:pt idx="435">
                  <c:v>1359420625</c:v>
                </c:pt>
                <c:pt idx="436">
                  <c:v>1362545500</c:v>
                </c:pt>
                <c:pt idx="437">
                  <c:v>1365670375</c:v>
                </c:pt>
                <c:pt idx="438">
                  <c:v>1368795250</c:v>
                </c:pt>
                <c:pt idx="439">
                  <c:v>1371920125</c:v>
                </c:pt>
                <c:pt idx="440">
                  <c:v>1375045000</c:v>
                </c:pt>
                <c:pt idx="441">
                  <c:v>1378169875</c:v>
                </c:pt>
                <c:pt idx="442">
                  <c:v>1381294750</c:v>
                </c:pt>
                <c:pt idx="443">
                  <c:v>1384419625</c:v>
                </c:pt>
                <c:pt idx="444">
                  <c:v>1387544500</c:v>
                </c:pt>
                <c:pt idx="445">
                  <c:v>1390669375</c:v>
                </c:pt>
                <c:pt idx="446">
                  <c:v>1393794250</c:v>
                </c:pt>
                <c:pt idx="447">
                  <c:v>1396919125</c:v>
                </c:pt>
                <c:pt idx="448">
                  <c:v>1400044000</c:v>
                </c:pt>
                <c:pt idx="449">
                  <c:v>1403168875</c:v>
                </c:pt>
                <c:pt idx="450">
                  <c:v>1406293750</c:v>
                </c:pt>
                <c:pt idx="451">
                  <c:v>1409418625</c:v>
                </c:pt>
                <c:pt idx="452">
                  <c:v>1412543500</c:v>
                </c:pt>
                <c:pt idx="453">
                  <c:v>1415668375</c:v>
                </c:pt>
                <c:pt idx="454">
                  <c:v>1418793250</c:v>
                </c:pt>
                <c:pt idx="455">
                  <c:v>1421918125</c:v>
                </c:pt>
                <c:pt idx="456">
                  <c:v>1425043000</c:v>
                </c:pt>
                <c:pt idx="457">
                  <c:v>1428167875</c:v>
                </c:pt>
                <c:pt idx="458">
                  <c:v>1431292750</c:v>
                </c:pt>
                <c:pt idx="459">
                  <c:v>1434417625</c:v>
                </c:pt>
                <c:pt idx="460">
                  <c:v>1437542500</c:v>
                </c:pt>
                <c:pt idx="461">
                  <c:v>1440667375</c:v>
                </c:pt>
                <c:pt idx="462">
                  <c:v>1443792250</c:v>
                </c:pt>
                <c:pt idx="463">
                  <c:v>1446917125</c:v>
                </c:pt>
                <c:pt idx="464">
                  <c:v>1450042000</c:v>
                </c:pt>
                <c:pt idx="465">
                  <c:v>1453166875</c:v>
                </c:pt>
                <c:pt idx="466">
                  <c:v>1456291750</c:v>
                </c:pt>
                <c:pt idx="467">
                  <c:v>1459416625</c:v>
                </c:pt>
                <c:pt idx="468">
                  <c:v>1462541500</c:v>
                </c:pt>
                <c:pt idx="469">
                  <c:v>1465666375</c:v>
                </c:pt>
                <c:pt idx="470">
                  <c:v>1468791250</c:v>
                </c:pt>
                <c:pt idx="471">
                  <c:v>1471916125</c:v>
                </c:pt>
                <c:pt idx="472">
                  <c:v>1475041000</c:v>
                </c:pt>
                <c:pt idx="473">
                  <c:v>1478165875</c:v>
                </c:pt>
                <c:pt idx="474">
                  <c:v>1481290750</c:v>
                </c:pt>
                <c:pt idx="475">
                  <c:v>1484415625</c:v>
                </c:pt>
                <c:pt idx="476">
                  <c:v>1487540500</c:v>
                </c:pt>
                <c:pt idx="477">
                  <c:v>1490665375</c:v>
                </c:pt>
                <c:pt idx="478">
                  <c:v>1493790250</c:v>
                </c:pt>
                <c:pt idx="479">
                  <c:v>1496915125</c:v>
                </c:pt>
                <c:pt idx="480">
                  <c:v>1500040000</c:v>
                </c:pt>
                <c:pt idx="481">
                  <c:v>1503164875</c:v>
                </c:pt>
                <c:pt idx="482">
                  <c:v>1506289750</c:v>
                </c:pt>
                <c:pt idx="483">
                  <c:v>1509414625</c:v>
                </c:pt>
                <c:pt idx="484">
                  <c:v>1512539500</c:v>
                </c:pt>
                <c:pt idx="485">
                  <c:v>1515664375</c:v>
                </c:pt>
                <c:pt idx="486">
                  <c:v>1518789250</c:v>
                </c:pt>
                <c:pt idx="487">
                  <c:v>1521914125</c:v>
                </c:pt>
                <c:pt idx="488">
                  <c:v>1525039000</c:v>
                </c:pt>
                <c:pt idx="489">
                  <c:v>1528163875</c:v>
                </c:pt>
                <c:pt idx="490">
                  <c:v>1531288750</c:v>
                </c:pt>
                <c:pt idx="491">
                  <c:v>1534413625</c:v>
                </c:pt>
                <c:pt idx="492">
                  <c:v>1537538500</c:v>
                </c:pt>
                <c:pt idx="493">
                  <c:v>1540663375</c:v>
                </c:pt>
                <c:pt idx="494">
                  <c:v>1543788250</c:v>
                </c:pt>
                <c:pt idx="495">
                  <c:v>1546913125</c:v>
                </c:pt>
                <c:pt idx="496">
                  <c:v>1550038000</c:v>
                </c:pt>
                <c:pt idx="497">
                  <c:v>1553162875</c:v>
                </c:pt>
                <c:pt idx="498">
                  <c:v>1556287750</c:v>
                </c:pt>
                <c:pt idx="499">
                  <c:v>1559412625</c:v>
                </c:pt>
                <c:pt idx="500">
                  <c:v>1562537500</c:v>
                </c:pt>
                <c:pt idx="501">
                  <c:v>1565662375</c:v>
                </c:pt>
                <c:pt idx="502">
                  <c:v>1568787250</c:v>
                </c:pt>
                <c:pt idx="503">
                  <c:v>1571912125</c:v>
                </c:pt>
                <c:pt idx="504">
                  <c:v>1575037000</c:v>
                </c:pt>
                <c:pt idx="505">
                  <c:v>1578161875</c:v>
                </c:pt>
                <c:pt idx="506">
                  <c:v>1581286750</c:v>
                </c:pt>
                <c:pt idx="507">
                  <c:v>1584411625</c:v>
                </c:pt>
                <c:pt idx="508">
                  <c:v>1587536500</c:v>
                </c:pt>
                <c:pt idx="509">
                  <c:v>1590661375</c:v>
                </c:pt>
                <c:pt idx="510">
                  <c:v>1593786250</c:v>
                </c:pt>
                <c:pt idx="511">
                  <c:v>1596911125</c:v>
                </c:pt>
                <c:pt idx="512">
                  <c:v>1600036000</c:v>
                </c:pt>
                <c:pt idx="513">
                  <c:v>1603160875</c:v>
                </c:pt>
                <c:pt idx="514">
                  <c:v>1606285750</c:v>
                </c:pt>
                <c:pt idx="515">
                  <c:v>1609410625</c:v>
                </c:pt>
                <c:pt idx="516">
                  <c:v>1612535500</c:v>
                </c:pt>
                <c:pt idx="517">
                  <c:v>1615660375</c:v>
                </c:pt>
                <c:pt idx="518">
                  <c:v>1618785250</c:v>
                </c:pt>
                <c:pt idx="519">
                  <c:v>1621910125</c:v>
                </c:pt>
                <c:pt idx="520">
                  <c:v>1625035000</c:v>
                </c:pt>
                <c:pt idx="521">
                  <c:v>1628159875</c:v>
                </c:pt>
                <c:pt idx="522">
                  <c:v>1631284750</c:v>
                </c:pt>
                <c:pt idx="523">
                  <c:v>1634409625</c:v>
                </c:pt>
                <c:pt idx="524">
                  <c:v>1637534500</c:v>
                </c:pt>
                <c:pt idx="525">
                  <c:v>1640659375</c:v>
                </c:pt>
                <c:pt idx="526">
                  <c:v>1643784250</c:v>
                </c:pt>
                <c:pt idx="527">
                  <c:v>1646909125</c:v>
                </c:pt>
                <c:pt idx="528">
                  <c:v>1650034000</c:v>
                </c:pt>
                <c:pt idx="529">
                  <c:v>1653158875</c:v>
                </c:pt>
                <c:pt idx="530">
                  <c:v>1656283750</c:v>
                </c:pt>
                <c:pt idx="531">
                  <c:v>1659408625</c:v>
                </c:pt>
                <c:pt idx="532">
                  <c:v>1662533500</c:v>
                </c:pt>
                <c:pt idx="533">
                  <c:v>1665658375</c:v>
                </c:pt>
                <c:pt idx="534">
                  <c:v>1668783250</c:v>
                </c:pt>
                <c:pt idx="535">
                  <c:v>1671908125</c:v>
                </c:pt>
                <c:pt idx="536">
                  <c:v>1675033000</c:v>
                </c:pt>
                <c:pt idx="537">
                  <c:v>1678157875</c:v>
                </c:pt>
                <c:pt idx="538">
                  <c:v>1681282750</c:v>
                </c:pt>
                <c:pt idx="539">
                  <c:v>1684407625</c:v>
                </c:pt>
                <c:pt idx="540">
                  <c:v>1687532500</c:v>
                </c:pt>
                <c:pt idx="541">
                  <c:v>1690657375</c:v>
                </c:pt>
                <c:pt idx="542">
                  <c:v>1693782250</c:v>
                </c:pt>
                <c:pt idx="543">
                  <c:v>1696907125</c:v>
                </c:pt>
                <c:pt idx="544">
                  <c:v>1700032000</c:v>
                </c:pt>
                <c:pt idx="545">
                  <c:v>1703156875</c:v>
                </c:pt>
                <c:pt idx="546">
                  <c:v>1706281750</c:v>
                </c:pt>
                <c:pt idx="547">
                  <c:v>1709406625</c:v>
                </c:pt>
                <c:pt idx="548">
                  <c:v>1712531500</c:v>
                </c:pt>
                <c:pt idx="549">
                  <c:v>1715656375</c:v>
                </c:pt>
                <c:pt idx="550">
                  <c:v>1718781250</c:v>
                </c:pt>
                <c:pt idx="551">
                  <c:v>1721906125</c:v>
                </c:pt>
                <c:pt idx="552">
                  <c:v>1725031000</c:v>
                </c:pt>
                <c:pt idx="553">
                  <c:v>1728155875</c:v>
                </c:pt>
                <c:pt idx="554">
                  <c:v>1731280750</c:v>
                </c:pt>
                <c:pt idx="555">
                  <c:v>1734405625</c:v>
                </c:pt>
                <c:pt idx="556">
                  <c:v>1737530500</c:v>
                </c:pt>
                <c:pt idx="557">
                  <c:v>1740655375</c:v>
                </c:pt>
                <c:pt idx="558">
                  <c:v>1743780250</c:v>
                </c:pt>
                <c:pt idx="559">
                  <c:v>1746905125</c:v>
                </c:pt>
                <c:pt idx="560">
                  <c:v>1750030000</c:v>
                </c:pt>
                <c:pt idx="561">
                  <c:v>1753154875</c:v>
                </c:pt>
                <c:pt idx="562">
                  <c:v>1756279750</c:v>
                </c:pt>
                <c:pt idx="563">
                  <c:v>1759404625</c:v>
                </c:pt>
                <c:pt idx="564">
                  <c:v>1762529500</c:v>
                </c:pt>
                <c:pt idx="565">
                  <c:v>1765654375</c:v>
                </c:pt>
                <c:pt idx="566">
                  <c:v>1768779250</c:v>
                </c:pt>
                <c:pt idx="567">
                  <c:v>1771904125</c:v>
                </c:pt>
                <c:pt idx="568">
                  <c:v>1775029000</c:v>
                </c:pt>
                <c:pt idx="569">
                  <c:v>1778153875</c:v>
                </c:pt>
                <c:pt idx="570">
                  <c:v>1781278750</c:v>
                </c:pt>
                <c:pt idx="571">
                  <c:v>1784403625</c:v>
                </c:pt>
                <c:pt idx="572">
                  <c:v>1787528500</c:v>
                </c:pt>
                <c:pt idx="573">
                  <c:v>1790653375</c:v>
                </c:pt>
                <c:pt idx="574">
                  <c:v>1793778250</c:v>
                </c:pt>
                <c:pt idx="575">
                  <c:v>1796903125</c:v>
                </c:pt>
                <c:pt idx="576">
                  <c:v>1800028000</c:v>
                </c:pt>
                <c:pt idx="577">
                  <c:v>1803152875</c:v>
                </c:pt>
                <c:pt idx="578">
                  <c:v>1806277750</c:v>
                </c:pt>
                <c:pt idx="579">
                  <c:v>1809402625</c:v>
                </c:pt>
                <c:pt idx="580">
                  <c:v>1812527500</c:v>
                </c:pt>
                <c:pt idx="581">
                  <c:v>1815652375</c:v>
                </c:pt>
                <c:pt idx="582">
                  <c:v>1818777250</c:v>
                </c:pt>
                <c:pt idx="583">
                  <c:v>1821902125</c:v>
                </c:pt>
                <c:pt idx="584">
                  <c:v>1825027000</c:v>
                </c:pt>
                <c:pt idx="585">
                  <c:v>1828151875</c:v>
                </c:pt>
                <c:pt idx="586">
                  <c:v>1831276750</c:v>
                </c:pt>
                <c:pt idx="587">
                  <c:v>1834401625</c:v>
                </c:pt>
                <c:pt idx="588">
                  <c:v>1837526500</c:v>
                </c:pt>
                <c:pt idx="589">
                  <c:v>1840651375</c:v>
                </c:pt>
                <c:pt idx="590">
                  <c:v>1843776250</c:v>
                </c:pt>
                <c:pt idx="591">
                  <c:v>1846901125</c:v>
                </c:pt>
                <c:pt idx="592">
                  <c:v>1850026000</c:v>
                </c:pt>
                <c:pt idx="593">
                  <c:v>1853150875</c:v>
                </c:pt>
                <c:pt idx="594">
                  <c:v>1856275750</c:v>
                </c:pt>
                <c:pt idx="595">
                  <c:v>1859400625</c:v>
                </c:pt>
                <c:pt idx="596">
                  <c:v>1862525500</c:v>
                </c:pt>
                <c:pt idx="597">
                  <c:v>1865650375</c:v>
                </c:pt>
                <c:pt idx="598">
                  <c:v>1868775250</c:v>
                </c:pt>
                <c:pt idx="599">
                  <c:v>1871900125</c:v>
                </c:pt>
                <c:pt idx="600">
                  <c:v>1875025000</c:v>
                </c:pt>
                <c:pt idx="601">
                  <c:v>1878149875</c:v>
                </c:pt>
                <c:pt idx="602">
                  <c:v>1881274750</c:v>
                </c:pt>
                <c:pt idx="603">
                  <c:v>1884399625</c:v>
                </c:pt>
                <c:pt idx="604">
                  <c:v>1887524500</c:v>
                </c:pt>
                <c:pt idx="605">
                  <c:v>1890649375</c:v>
                </c:pt>
                <c:pt idx="606">
                  <c:v>1893774250</c:v>
                </c:pt>
                <c:pt idx="607">
                  <c:v>1896899125</c:v>
                </c:pt>
                <c:pt idx="608">
                  <c:v>1900024000</c:v>
                </c:pt>
                <c:pt idx="609">
                  <c:v>1903148875</c:v>
                </c:pt>
                <c:pt idx="610">
                  <c:v>1906273750</c:v>
                </c:pt>
                <c:pt idx="611">
                  <c:v>1909398625</c:v>
                </c:pt>
                <c:pt idx="612">
                  <c:v>1912523500</c:v>
                </c:pt>
                <c:pt idx="613">
                  <c:v>1915648375</c:v>
                </c:pt>
                <c:pt idx="614">
                  <c:v>1918773250</c:v>
                </c:pt>
                <c:pt idx="615">
                  <c:v>1921898125</c:v>
                </c:pt>
                <c:pt idx="616">
                  <c:v>1925023000</c:v>
                </c:pt>
                <c:pt idx="617">
                  <c:v>1928147875</c:v>
                </c:pt>
                <c:pt idx="618">
                  <c:v>1931272750</c:v>
                </c:pt>
                <c:pt idx="619">
                  <c:v>1934397625</c:v>
                </c:pt>
                <c:pt idx="620">
                  <c:v>1937522500</c:v>
                </c:pt>
                <c:pt idx="621">
                  <c:v>1940647375</c:v>
                </c:pt>
                <c:pt idx="622">
                  <c:v>1943772250</c:v>
                </c:pt>
                <c:pt idx="623">
                  <c:v>1946897125</c:v>
                </c:pt>
                <c:pt idx="624">
                  <c:v>1950022000</c:v>
                </c:pt>
                <c:pt idx="625">
                  <c:v>1953146875</c:v>
                </c:pt>
                <c:pt idx="626">
                  <c:v>1956271750</c:v>
                </c:pt>
                <c:pt idx="627">
                  <c:v>1959396625</c:v>
                </c:pt>
                <c:pt idx="628">
                  <c:v>1962521500</c:v>
                </c:pt>
                <c:pt idx="629">
                  <c:v>1965646375</c:v>
                </c:pt>
                <c:pt idx="630">
                  <c:v>1968771250</c:v>
                </c:pt>
                <c:pt idx="631">
                  <c:v>1971896125</c:v>
                </c:pt>
                <c:pt idx="632">
                  <c:v>1975021000</c:v>
                </c:pt>
                <c:pt idx="633">
                  <c:v>1978145875</c:v>
                </c:pt>
                <c:pt idx="634">
                  <c:v>1981270750</c:v>
                </c:pt>
                <c:pt idx="635">
                  <c:v>1984395625</c:v>
                </c:pt>
                <c:pt idx="636">
                  <c:v>1987520500</c:v>
                </c:pt>
                <c:pt idx="637">
                  <c:v>1990645375</c:v>
                </c:pt>
                <c:pt idx="638">
                  <c:v>1993770250</c:v>
                </c:pt>
                <c:pt idx="639">
                  <c:v>1996895125</c:v>
                </c:pt>
                <c:pt idx="640">
                  <c:v>2000020000</c:v>
                </c:pt>
                <c:pt idx="641">
                  <c:v>2003144875</c:v>
                </c:pt>
                <c:pt idx="642">
                  <c:v>2006269750</c:v>
                </c:pt>
                <c:pt idx="643">
                  <c:v>2009394625</c:v>
                </c:pt>
                <c:pt idx="644">
                  <c:v>2012519500</c:v>
                </c:pt>
                <c:pt idx="645">
                  <c:v>2015644375</c:v>
                </c:pt>
                <c:pt idx="646">
                  <c:v>2018769250</c:v>
                </c:pt>
                <c:pt idx="647">
                  <c:v>2021894125</c:v>
                </c:pt>
                <c:pt idx="648">
                  <c:v>2025019000</c:v>
                </c:pt>
                <c:pt idx="649">
                  <c:v>2028143875</c:v>
                </c:pt>
                <c:pt idx="650">
                  <c:v>2031268750</c:v>
                </c:pt>
                <c:pt idx="651">
                  <c:v>2034393625</c:v>
                </c:pt>
                <c:pt idx="652">
                  <c:v>2037518500</c:v>
                </c:pt>
                <c:pt idx="653">
                  <c:v>2040643375</c:v>
                </c:pt>
                <c:pt idx="654">
                  <c:v>2043768250</c:v>
                </c:pt>
                <c:pt idx="655">
                  <c:v>2046893125</c:v>
                </c:pt>
                <c:pt idx="656">
                  <c:v>2050018000</c:v>
                </c:pt>
                <c:pt idx="657">
                  <c:v>2053142875</c:v>
                </c:pt>
                <c:pt idx="658">
                  <c:v>2056267750</c:v>
                </c:pt>
                <c:pt idx="659">
                  <c:v>2059392625</c:v>
                </c:pt>
                <c:pt idx="660">
                  <c:v>2062517500</c:v>
                </c:pt>
                <c:pt idx="661">
                  <c:v>2065642375</c:v>
                </c:pt>
                <c:pt idx="662">
                  <c:v>2068767250</c:v>
                </c:pt>
                <c:pt idx="663">
                  <c:v>2071892125</c:v>
                </c:pt>
                <c:pt idx="664">
                  <c:v>2075017000</c:v>
                </c:pt>
                <c:pt idx="665">
                  <c:v>2078141875</c:v>
                </c:pt>
                <c:pt idx="666">
                  <c:v>2081266750</c:v>
                </c:pt>
                <c:pt idx="667">
                  <c:v>2084391625</c:v>
                </c:pt>
                <c:pt idx="668">
                  <c:v>2087516500</c:v>
                </c:pt>
                <c:pt idx="669">
                  <c:v>2090641375</c:v>
                </c:pt>
                <c:pt idx="670">
                  <c:v>2093766250</c:v>
                </c:pt>
                <c:pt idx="671">
                  <c:v>2096891125</c:v>
                </c:pt>
                <c:pt idx="672">
                  <c:v>2100016000</c:v>
                </c:pt>
                <c:pt idx="673">
                  <c:v>2103140875</c:v>
                </c:pt>
                <c:pt idx="674">
                  <c:v>2106265750</c:v>
                </c:pt>
                <c:pt idx="675">
                  <c:v>2109390625</c:v>
                </c:pt>
                <c:pt idx="676">
                  <c:v>2112515500</c:v>
                </c:pt>
                <c:pt idx="677">
                  <c:v>2115640375</c:v>
                </c:pt>
                <c:pt idx="678">
                  <c:v>2118765250</c:v>
                </c:pt>
                <c:pt idx="679">
                  <c:v>2121890125</c:v>
                </c:pt>
                <c:pt idx="680">
                  <c:v>2125015000</c:v>
                </c:pt>
                <c:pt idx="681">
                  <c:v>2128139875</c:v>
                </c:pt>
                <c:pt idx="682">
                  <c:v>2131264750</c:v>
                </c:pt>
                <c:pt idx="683">
                  <c:v>2134389625</c:v>
                </c:pt>
                <c:pt idx="684">
                  <c:v>2137514500</c:v>
                </c:pt>
                <c:pt idx="685">
                  <c:v>2140639375</c:v>
                </c:pt>
                <c:pt idx="686">
                  <c:v>2143764250</c:v>
                </c:pt>
                <c:pt idx="687">
                  <c:v>2146889125</c:v>
                </c:pt>
                <c:pt idx="688">
                  <c:v>2150014000</c:v>
                </c:pt>
                <c:pt idx="689">
                  <c:v>2153138875</c:v>
                </c:pt>
                <c:pt idx="690">
                  <c:v>2156263750</c:v>
                </c:pt>
                <c:pt idx="691">
                  <c:v>2159388625</c:v>
                </c:pt>
                <c:pt idx="692">
                  <c:v>2162513500</c:v>
                </c:pt>
                <c:pt idx="693">
                  <c:v>2165638375</c:v>
                </c:pt>
                <c:pt idx="694">
                  <c:v>2168763250</c:v>
                </c:pt>
                <c:pt idx="695">
                  <c:v>2171888125</c:v>
                </c:pt>
                <c:pt idx="696">
                  <c:v>2175013000</c:v>
                </c:pt>
                <c:pt idx="697">
                  <c:v>2178137875</c:v>
                </c:pt>
                <c:pt idx="698">
                  <c:v>2181262750</c:v>
                </c:pt>
                <c:pt idx="699">
                  <c:v>2184387625</c:v>
                </c:pt>
                <c:pt idx="700">
                  <c:v>2187512500</c:v>
                </c:pt>
                <c:pt idx="701">
                  <c:v>2190637375</c:v>
                </c:pt>
                <c:pt idx="702">
                  <c:v>2193762250</c:v>
                </c:pt>
                <c:pt idx="703">
                  <c:v>2196887125</c:v>
                </c:pt>
                <c:pt idx="704">
                  <c:v>2200012000</c:v>
                </c:pt>
                <c:pt idx="705">
                  <c:v>2203136875</c:v>
                </c:pt>
                <c:pt idx="706">
                  <c:v>2206261750</c:v>
                </c:pt>
                <c:pt idx="707">
                  <c:v>2209386625</c:v>
                </c:pt>
                <c:pt idx="708">
                  <c:v>2212511500</c:v>
                </c:pt>
                <c:pt idx="709">
                  <c:v>2215636375</c:v>
                </c:pt>
                <c:pt idx="710">
                  <c:v>2218761250</c:v>
                </c:pt>
                <c:pt idx="711">
                  <c:v>2221886125</c:v>
                </c:pt>
                <c:pt idx="712">
                  <c:v>2225011000</c:v>
                </c:pt>
                <c:pt idx="713">
                  <c:v>2228135875</c:v>
                </c:pt>
                <c:pt idx="714">
                  <c:v>2231260750</c:v>
                </c:pt>
                <c:pt idx="715">
                  <c:v>2234385625</c:v>
                </c:pt>
                <c:pt idx="716">
                  <c:v>2237510500</c:v>
                </c:pt>
                <c:pt idx="717">
                  <c:v>2240635375</c:v>
                </c:pt>
                <c:pt idx="718">
                  <c:v>2243760250</c:v>
                </c:pt>
                <c:pt idx="719">
                  <c:v>2246885125</c:v>
                </c:pt>
                <c:pt idx="720">
                  <c:v>2250010000</c:v>
                </c:pt>
                <c:pt idx="721">
                  <c:v>2253134875</c:v>
                </c:pt>
                <c:pt idx="722">
                  <c:v>2256259750</c:v>
                </c:pt>
                <c:pt idx="723">
                  <c:v>2259384625</c:v>
                </c:pt>
                <c:pt idx="724">
                  <c:v>2262509500</c:v>
                </c:pt>
                <c:pt idx="725">
                  <c:v>2265634375</c:v>
                </c:pt>
                <c:pt idx="726">
                  <c:v>2268759250</c:v>
                </c:pt>
                <c:pt idx="727">
                  <c:v>2271884125</c:v>
                </c:pt>
                <c:pt idx="728">
                  <c:v>2275009000</c:v>
                </c:pt>
                <c:pt idx="729">
                  <c:v>2278133875</c:v>
                </c:pt>
                <c:pt idx="730">
                  <c:v>2281258750</c:v>
                </c:pt>
                <c:pt idx="731">
                  <c:v>2284383625</c:v>
                </c:pt>
                <c:pt idx="732">
                  <c:v>2287508500</c:v>
                </c:pt>
                <c:pt idx="733">
                  <c:v>2290633375</c:v>
                </c:pt>
                <c:pt idx="734">
                  <c:v>2293758250</c:v>
                </c:pt>
                <c:pt idx="735">
                  <c:v>2296883125</c:v>
                </c:pt>
                <c:pt idx="736">
                  <c:v>2300008000</c:v>
                </c:pt>
                <c:pt idx="737">
                  <c:v>2303132875</c:v>
                </c:pt>
                <c:pt idx="738">
                  <c:v>2306257750</c:v>
                </c:pt>
                <c:pt idx="739">
                  <c:v>2309382625</c:v>
                </c:pt>
                <c:pt idx="740">
                  <c:v>2312507500</c:v>
                </c:pt>
                <c:pt idx="741">
                  <c:v>2315632375</c:v>
                </c:pt>
                <c:pt idx="742">
                  <c:v>2318757250</c:v>
                </c:pt>
                <c:pt idx="743">
                  <c:v>2321882125</c:v>
                </c:pt>
                <c:pt idx="744">
                  <c:v>2325007000</c:v>
                </c:pt>
                <c:pt idx="745">
                  <c:v>2328131875</c:v>
                </c:pt>
                <c:pt idx="746">
                  <c:v>2331256750</c:v>
                </c:pt>
                <c:pt idx="747">
                  <c:v>2334381625</c:v>
                </c:pt>
                <c:pt idx="748">
                  <c:v>2337506500</c:v>
                </c:pt>
                <c:pt idx="749">
                  <c:v>2340631375</c:v>
                </c:pt>
                <c:pt idx="750">
                  <c:v>2343756250</c:v>
                </c:pt>
                <c:pt idx="751">
                  <c:v>2346881125</c:v>
                </c:pt>
                <c:pt idx="752">
                  <c:v>2350006000</c:v>
                </c:pt>
                <c:pt idx="753">
                  <c:v>2353130875</c:v>
                </c:pt>
                <c:pt idx="754">
                  <c:v>2356255750</c:v>
                </c:pt>
                <c:pt idx="755">
                  <c:v>2359380625</c:v>
                </c:pt>
                <c:pt idx="756">
                  <c:v>2362505500</c:v>
                </c:pt>
                <c:pt idx="757">
                  <c:v>2365630375</c:v>
                </c:pt>
                <c:pt idx="758">
                  <c:v>2368755250</c:v>
                </c:pt>
                <c:pt idx="759">
                  <c:v>2371880125</c:v>
                </c:pt>
                <c:pt idx="760">
                  <c:v>2375005000</c:v>
                </c:pt>
                <c:pt idx="761">
                  <c:v>2378129875</c:v>
                </c:pt>
                <c:pt idx="762">
                  <c:v>2381254750</c:v>
                </c:pt>
                <c:pt idx="763">
                  <c:v>2384379625</c:v>
                </c:pt>
                <c:pt idx="764">
                  <c:v>2387504500</c:v>
                </c:pt>
                <c:pt idx="765">
                  <c:v>2390629375</c:v>
                </c:pt>
                <c:pt idx="766">
                  <c:v>2393754250</c:v>
                </c:pt>
                <c:pt idx="767">
                  <c:v>2396879125</c:v>
                </c:pt>
                <c:pt idx="768">
                  <c:v>2400004000</c:v>
                </c:pt>
                <c:pt idx="769">
                  <c:v>2403128875</c:v>
                </c:pt>
                <c:pt idx="770">
                  <c:v>2406253750</c:v>
                </c:pt>
                <c:pt idx="771">
                  <c:v>2409378625</c:v>
                </c:pt>
                <c:pt idx="772">
                  <c:v>2412503500</c:v>
                </c:pt>
                <c:pt idx="773">
                  <c:v>2415628375</c:v>
                </c:pt>
                <c:pt idx="774">
                  <c:v>2418753250</c:v>
                </c:pt>
                <c:pt idx="775">
                  <c:v>2421878125</c:v>
                </c:pt>
                <c:pt idx="776">
                  <c:v>2425003000</c:v>
                </c:pt>
                <c:pt idx="777">
                  <c:v>2428127875</c:v>
                </c:pt>
                <c:pt idx="778">
                  <c:v>2431252750</c:v>
                </c:pt>
                <c:pt idx="779">
                  <c:v>2434377625</c:v>
                </c:pt>
                <c:pt idx="780">
                  <c:v>2437502500</c:v>
                </c:pt>
                <c:pt idx="781">
                  <c:v>2440627375</c:v>
                </c:pt>
                <c:pt idx="782">
                  <c:v>2443752250</c:v>
                </c:pt>
                <c:pt idx="783">
                  <c:v>2446877125</c:v>
                </c:pt>
                <c:pt idx="784">
                  <c:v>2450002000</c:v>
                </c:pt>
                <c:pt idx="785">
                  <c:v>2453126875</c:v>
                </c:pt>
                <c:pt idx="786">
                  <c:v>2456251750</c:v>
                </c:pt>
                <c:pt idx="787">
                  <c:v>2459376625</c:v>
                </c:pt>
                <c:pt idx="788">
                  <c:v>2462501500</c:v>
                </c:pt>
                <c:pt idx="789">
                  <c:v>2465626375</c:v>
                </c:pt>
                <c:pt idx="790">
                  <c:v>2468751250</c:v>
                </c:pt>
                <c:pt idx="791">
                  <c:v>2471876125</c:v>
                </c:pt>
                <c:pt idx="792">
                  <c:v>2475001000</c:v>
                </c:pt>
                <c:pt idx="793">
                  <c:v>2478125875</c:v>
                </c:pt>
                <c:pt idx="794">
                  <c:v>2481250750</c:v>
                </c:pt>
                <c:pt idx="795">
                  <c:v>2484375625</c:v>
                </c:pt>
                <c:pt idx="796">
                  <c:v>2487500500</c:v>
                </c:pt>
                <c:pt idx="797">
                  <c:v>2490625375</c:v>
                </c:pt>
                <c:pt idx="798">
                  <c:v>2493750250</c:v>
                </c:pt>
                <c:pt idx="799">
                  <c:v>2496875125</c:v>
                </c:pt>
                <c:pt idx="800">
                  <c:v>2500000000</c:v>
                </c:pt>
              </c:numCache>
            </c:numRef>
          </c:xVal>
          <c:yVal>
            <c:numRef>
              <c:f>'腔体双工器-S21插损'!$B$4:$B$804</c:f>
              <c:numCache>
                <c:formatCode>General</c:formatCode>
                <c:ptCount val="801"/>
                <c:pt idx="0">
                  <c:v>9.4529050000000006E-5</c:v>
                </c:pt>
                <c:pt idx="1">
                  <c:v>-2.2216630000000001E-2</c:v>
                </c:pt>
                <c:pt idx="2">
                  <c:v>-1.8913949999999999E-2</c:v>
                </c:pt>
                <c:pt idx="3">
                  <c:v>-9.5961329999999997E-3</c:v>
                </c:pt>
                <c:pt idx="4">
                  <c:v>-6.7160910000000004E-3</c:v>
                </c:pt>
                <c:pt idx="5">
                  <c:v>-8.4301710000000002E-3</c:v>
                </c:pt>
                <c:pt idx="6">
                  <c:v>-9.0632439999999998E-3</c:v>
                </c:pt>
                <c:pt idx="7">
                  <c:v>-1.178593E-2</c:v>
                </c:pt>
                <c:pt idx="8">
                  <c:v>-1.182997E-2</c:v>
                </c:pt>
                <c:pt idx="9">
                  <c:v>-1.2545829999999999E-2</c:v>
                </c:pt>
                <c:pt idx="10">
                  <c:v>-1.386542E-2</c:v>
                </c:pt>
                <c:pt idx="11">
                  <c:v>-1.6779249999999999E-2</c:v>
                </c:pt>
                <c:pt idx="12">
                  <c:v>-1.84893E-2</c:v>
                </c:pt>
                <c:pt idx="13">
                  <c:v>-1.8684030000000001E-2</c:v>
                </c:pt>
                <c:pt idx="14">
                  <c:v>-1.8793560000000001E-2</c:v>
                </c:pt>
                <c:pt idx="15">
                  <c:v>-1.8943930000000001E-2</c:v>
                </c:pt>
                <c:pt idx="16">
                  <c:v>-2.015022E-2</c:v>
                </c:pt>
                <c:pt idx="17">
                  <c:v>-2.127826E-2</c:v>
                </c:pt>
                <c:pt idx="18">
                  <c:v>-2.315325E-2</c:v>
                </c:pt>
                <c:pt idx="19">
                  <c:v>-2.4157870000000001E-2</c:v>
                </c:pt>
                <c:pt idx="20">
                  <c:v>-2.398001E-2</c:v>
                </c:pt>
                <c:pt idx="21">
                  <c:v>-2.3543379999999999E-2</c:v>
                </c:pt>
                <c:pt idx="22">
                  <c:v>-2.3927980000000001E-2</c:v>
                </c:pt>
                <c:pt idx="23">
                  <c:v>-2.6192400000000001E-2</c:v>
                </c:pt>
                <c:pt idx="24">
                  <c:v>-2.70665E-2</c:v>
                </c:pt>
                <c:pt idx="25">
                  <c:v>-2.7987270000000002E-2</c:v>
                </c:pt>
                <c:pt idx="26">
                  <c:v>-2.7571180000000001E-2</c:v>
                </c:pt>
                <c:pt idx="27">
                  <c:v>-2.8486770000000002E-2</c:v>
                </c:pt>
                <c:pt idx="28">
                  <c:v>-2.7800490000000001E-2</c:v>
                </c:pt>
                <c:pt idx="29">
                  <c:v>-2.910865E-2</c:v>
                </c:pt>
                <c:pt idx="30">
                  <c:v>-3.0225249999999999E-2</c:v>
                </c:pt>
                <c:pt idx="31">
                  <c:v>-3.0044290000000001E-2</c:v>
                </c:pt>
                <c:pt idx="32">
                  <c:v>-3.1189499999999998E-2</c:v>
                </c:pt>
                <c:pt idx="33">
                  <c:v>-3.2122480000000002E-2</c:v>
                </c:pt>
                <c:pt idx="34">
                  <c:v>-3.2725659999999997E-2</c:v>
                </c:pt>
                <c:pt idx="35">
                  <c:v>-3.3165449999999999E-2</c:v>
                </c:pt>
                <c:pt idx="36">
                  <c:v>-3.4534910000000002E-2</c:v>
                </c:pt>
                <c:pt idx="37">
                  <c:v>-3.5634850000000003E-2</c:v>
                </c:pt>
                <c:pt idx="38">
                  <c:v>-3.6205880000000003E-2</c:v>
                </c:pt>
                <c:pt idx="39">
                  <c:v>-3.7050739999999999E-2</c:v>
                </c:pt>
                <c:pt idx="40">
                  <c:v>-3.7677570000000001E-2</c:v>
                </c:pt>
                <c:pt idx="41">
                  <c:v>-3.8163599999999999E-2</c:v>
                </c:pt>
                <c:pt idx="42">
                  <c:v>-3.7638530000000003E-2</c:v>
                </c:pt>
                <c:pt idx="43">
                  <c:v>-3.7903340000000001E-2</c:v>
                </c:pt>
                <c:pt idx="44">
                  <c:v>-4.077472E-2</c:v>
                </c:pt>
                <c:pt idx="45">
                  <c:v>-4.1774789999999999E-2</c:v>
                </c:pt>
                <c:pt idx="46">
                  <c:v>-4.3144509999999997E-2</c:v>
                </c:pt>
                <c:pt idx="47">
                  <c:v>-4.4638379999999998E-2</c:v>
                </c:pt>
                <c:pt idx="48">
                  <c:v>-4.4007600000000001E-2</c:v>
                </c:pt>
                <c:pt idx="49">
                  <c:v>-4.5904929999999997E-2</c:v>
                </c:pt>
                <c:pt idx="50">
                  <c:v>-4.793447E-2</c:v>
                </c:pt>
                <c:pt idx="51">
                  <c:v>-4.8644840000000002E-2</c:v>
                </c:pt>
                <c:pt idx="52">
                  <c:v>-4.8962440000000003E-2</c:v>
                </c:pt>
                <c:pt idx="53">
                  <c:v>-4.9627549999999999E-2</c:v>
                </c:pt>
                <c:pt idx="54">
                  <c:v>-5.1136769999999998E-2</c:v>
                </c:pt>
                <c:pt idx="55">
                  <c:v>-5.3485909999999998E-2</c:v>
                </c:pt>
                <c:pt idx="56">
                  <c:v>-5.536961E-2</c:v>
                </c:pt>
                <c:pt idx="57">
                  <c:v>-5.6862410000000002E-2</c:v>
                </c:pt>
                <c:pt idx="58">
                  <c:v>-5.7496029999999997E-2</c:v>
                </c:pt>
                <c:pt idx="59">
                  <c:v>-5.7360059999999997E-2</c:v>
                </c:pt>
                <c:pt idx="60">
                  <c:v>-5.6894970000000003E-2</c:v>
                </c:pt>
                <c:pt idx="61">
                  <c:v>-5.9301909999999999E-2</c:v>
                </c:pt>
                <c:pt idx="62">
                  <c:v>-6.1393780000000002E-2</c:v>
                </c:pt>
                <c:pt idx="63">
                  <c:v>-6.1512259999999999E-2</c:v>
                </c:pt>
                <c:pt idx="64">
                  <c:v>-6.185649E-2</c:v>
                </c:pt>
                <c:pt idx="65">
                  <c:v>-6.1820020000000003E-2</c:v>
                </c:pt>
                <c:pt idx="66">
                  <c:v>-6.15408E-2</c:v>
                </c:pt>
                <c:pt idx="67">
                  <c:v>-6.1680989999999998E-2</c:v>
                </c:pt>
                <c:pt idx="68">
                  <c:v>-6.1600530000000001E-2</c:v>
                </c:pt>
                <c:pt idx="69">
                  <c:v>-6.1079870000000001E-2</c:v>
                </c:pt>
                <c:pt idx="70">
                  <c:v>-6.1944810000000003E-2</c:v>
                </c:pt>
                <c:pt idx="71">
                  <c:v>-6.1745580000000001E-2</c:v>
                </c:pt>
                <c:pt idx="72">
                  <c:v>-6.2259479999999999E-2</c:v>
                </c:pt>
                <c:pt idx="73">
                  <c:v>-6.4089419999999994E-2</c:v>
                </c:pt>
                <c:pt idx="74">
                  <c:v>-6.4643889999999996E-2</c:v>
                </c:pt>
                <c:pt idx="75">
                  <c:v>-6.5496760000000001E-2</c:v>
                </c:pt>
                <c:pt idx="76">
                  <c:v>-6.6192589999999996E-2</c:v>
                </c:pt>
                <c:pt idx="77">
                  <c:v>-6.7053000000000001E-2</c:v>
                </c:pt>
                <c:pt idx="78">
                  <c:v>-6.7952219999999994E-2</c:v>
                </c:pt>
                <c:pt idx="79">
                  <c:v>-6.8771659999999998E-2</c:v>
                </c:pt>
                <c:pt idx="80">
                  <c:v>-6.9362110000000005E-2</c:v>
                </c:pt>
                <c:pt idx="81">
                  <c:v>-6.9745760000000004E-2</c:v>
                </c:pt>
                <c:pt idx="82">
                  <c:v>-7.0269250000000005E-2</c:v>
                </c:pt>
                <c:pt idx="83">
                  <c:v>-7.0471400000000003E-2</c:v>
                </c:pt>
                <c:pt idx="84">
                  <c:v>-7.0914130000000006E-2</c:v>
                </c:pt>
                <c:pt idx="85">
                  <c:v>-7.1629300000000007E-2</c:v>
                </c:pt>
                <c:pt idx="86">
                  <c:v>-7.2567329999999999E-2</c:v>
                </c:pt>
                <c:pt idx="87">
                  <c:v>-7.4042670000000005E-2</c:v>
                </c:pt>
                <c:pt idx="88">
                  <c:v>-7.3692170000000001E-2</c:v>
                </c:pt>
                <c:pt idx="89">
                  <c:v>-7.3547799999999997E-2</c:v>
                </c:pt>
                <c:pt idx="90">
                  <c:v>-7.3312879999999997E-2</c:v>
                </c:pt>
                <c:pt idx="91">
                  <c:v>-7.3662500000000006E-2</c:v>
                </c:pt>
                <c:pt idx="92">
                  <c:v>-7.5928759999999998E-2</c:v>
                </c:pt>
                <c:pt idx="93">
                  <c:v>-7.6684769999999999E-2</c:v>
                </c:pt>
                <c:pt idx="94">
                  <c:v>-7.6889429999999995E-2</c:v>
                </c:pt>
                <c:pt idx="95">
                  <c:v>-7.8364000000000003E-2</c:v>
                </c:pt>
                <c:pt idx="96">
                  <c:v>-8.3194409999999996E-2</c:v>
                </c:pt>
                <c:pt idx="97">
                  <c:v>-8.3028130000000006E-2</c:v>
                </c:pt>
                <c:pt idx="98">
                  <c:v>-8.1996730000000004E-2</c:v>
                </c:pt>
                <c:pt idx="99">
                  <c:v>-8.3244269999999995E-2</c:v>
                </c:pt>
                <c:pt idx="100">
                  <c:v>-8.4117369999999997E-2</c:v>
                </c:pt>
                <c:pt idx="101">
                  <c:v>-8.3648490000000006E-2</c:v>
                </c:pt>
                <c:pt idx="102">
                  <c:v>-8.4234290000000003E-2</c:v>
                </c:pt>
                <c:pt idx="103">
                  <c:v>-8.4498669999999998E-2</c:v>
                </c:pt>
                <c:pt idx="104">
                  <c:v>-8.410318E-2</c:v>
                </c:pt>
                <c:pt idx="105">
                  <c:v>-8.4583539999999999E-2</c:v>
                </c:pt>
                <c:pt idx="106">
                  <c:v>-8.4245159999999999E-2</c:v>
                </c:pt>
                <c:pt idx="107">
                  <c:v>-8.3229010000000006E-2</c:v>
                </c:pt>
                <c:pt idx="108">
                  <c:v>-8.3837969999999998E-2</c:v>
                </c:pt>
                <c:pt idx="109">
                  <c:v>-8.3673339999999999E-2</c:v>
                </c:pt>
                <c:pt idx="110">
                  <c:v>-8.5094710000000004E-2</c:v>
                </c:pt>
                <c:pt idx="111">
                  <c:v>-8.5539470000000006E-2</c:v>
                </c:pt>
                <c:pt idx="112">
                  <c:v>-8.3443160000000002E-2</c:v>
                </c:pt>
                <c:pt idx="113">
                  <c:v>-9.1684719999999997E-2</c:v>
                </c:pt>
                <c:pt idx="114">
                  <c:v>-9.7622410000000007E-2</c:v>
                </c:pt>
                <c:pt idx="115">
                  <c:v>-9.0139410000000003E-2</c:v>
                </c:pt>
                <c:pt idx="116">
                  <c:v>-8.235547E-2</c:v>
                </c:pt>
                <c:pt idx="117">
                  <c:v>-8.3967269999999997E-2</c:v>
                </c:pt>
                <c:pt idx="118">
                  <c:v>-8.3565700000000007E-2</c:v>
                </c:pt>
                <c:pt idx="119">
                  <c:v>-8.3563689999999996E-2</c:v>
                </c:pt>
                <c:pt idx="120">
                  <c:v>-8.4523650000000006E-2</c:v>
                </c:pt>
                <c:pt idx="121">
                  <c:v>-8.4733799999999998E-2</c:v>
                </c:pt>
                <c:pt idx="122">
                  <c:v>-8.5278820000000005E-2</c:v>
                </c:pt>
                <c:pt idx="123">
                  <c:v>-8.5846140000000001E-2</c:v>
                </c:pt>
                <c:pt idx="124">
                  <c:v>-8.6071430000000004E-2</c:v>
                </c:pt>
                <c:pt idx="125">
                  <c:v>-8.6104539999999993E-2</c:v>
                </c:pt>
                <c:pt idx="126">
                  <c:v>-8.6621699999999996E-2</c:v>
                </c:pt>
                <c:pt idx="127">
                  <c:v>-8.6942749999999999E-2</c:v>
                </c:pt>
                <c:pt idx="128">
                  <c:v>-8.6363990000000002E-2</c:v>
                </c:pt>
                <c:pt idx="129">
                  <c:v>-8.6318270000000002E-2</c:v>
                </c:pt>
                <c:pt idx="130">
                  <c:v>-8.6774680000000007E-2</c:v>
                </c:pt>
                <c:pt idx="131">
                  <c:v>-8.6648859999999994E-2</c:v>
                </c:pt>
                <c:pt idx="132">
                  <c:v>-8.6427749999999998E-2</c:v>
                </c:pt>
                <c:pt idx="133">
                  <c:v>-8.7969220000000001E-2</c:v>
                </c:pt>
                <c:pt idx="134">
                  <c:v>-8.8860159999999994E-2</c:v>
                </c:pt>
                <c:pt idx="135">
                  <c:v>-8.8261510000000001E-2</c:v>
                </c:pt>
                <c:pt idx="136">
                  <c:v>-8.987974E-2</c:v>
                </c:pt>
                <c:pt idx="137">
                  <c:v>-9.1904239999999998E-2</c:v>
                </c:pt>
                <c:pt idx="138">
                  <c:v>-9.3273789999999995E-2</c:v>
                </c:pt>
                <c:pt idx="139">
                  <c:v>-9.3480250000000001E-2</c:v>
                </c:pt>
                <c:pt idx="140">
                  <c:v>-9.4390719999999997E-2</c:v>
                </c:pt>
                <c:pt idx="141">
                  <c:v>-9.6193009999999995E-2</c:v>
                </c:pt>
                <c:pt idx="142">
                  <c:v>-9.7198779999999999E-2</c:v>
                </c:pt>
                <c:pt idx="143">
                  <c:v>-9.768027E-2</c:v>
                </c:pt>
                <c:pt idx="144">
                  <c:v>-9.9067000000000002E-2</c:v>
                </c:pt>
                <c:pt idx="145">
                  <c:v>-9.863384E-2</c:v>
                </c:pt>
                <c:pt idx="146">
                  <c:v>-9.806819E-2</c:v>
                </c:pt>
                <c:pt idx="147">
                  <c:v>-9.7943279999999994E-2</c:v>
                </c:pt>
                <c:pt idx="148">
                  <c:v>-9.765625E-2</c:v>
                </c:pt>
                <c:pt idx="149">
                  <c:v>-9.7095730000000005E-2</c:v>
                </c:pt>
                <c:pt idx="150">
                  <c:v>-9.6620020000000001E-2</c:v>
                </c:pt>
                <c:pt idx="151">
                  <c:v>-9.5377589999999998E-2</c:v>
                </c:pt>
                <c:pt idx="152">
                  <c:v>-9.4633499999999995E-2</c:v>
                </c:pt>
                <c:pt idx="153">
                  <c:v>-9.3805959999999994E-2</c:v>
                </c:pt>
                <c:pt idx="154">
                  <c:v>-9.3340039999999999E-2</c:v>
                </c:pt>
                <c:pt idx="155">
                  <c:v>-9.2804929999999994E-2</c:v>
                </c:pt>
                <c:pt idx="156">
                  <c:v>-9.1998150000000001E-2</c:v>
                </c:pt>
                <c:pt idx="157">
                  <c:v>-9.1623490000000002E-2</c:v>
                </c:pt>
                <c:pt idx="158">
                  <c:v>-9.1999769999999995E-2</c:v>
                </c:pt>
                <c:pt idx="159">
                  <c:v>-9.1939430000000003E-2</c:v>
                </c:pt>
                <c:pt idx="160">
                  <c:v>-9.1329359999999998E-2</c:v>
                </c:pt>
                <c:pt idx="161">
                  <c:v>-9.1543840000000001E-2</c:v>
                </c:pt>
                <c:pt idx="162">
                  <c:v>-9.1787800000000003E-2</c:v>
                </c:pt>
                <c:pt idx="163">
                  <c:v>-9.186047E-2</c:v>
                </c:pt>
                <c:pt idx="164">
                  <c:v>-8.6860859999999998E-2</c:v>
                </c:pt>
                <c:pt idx="165">
                  <c:v>-8.2941689999999998E-2</c:v>
                </c:pt>
                <c:pt idx="166">
                  <c:v>-8.6476150000000002E-2</c:v>
                </c:pt>
                <c:pt idx="167">
                  <c:v>-9.2062450000000004E-2</c:v>
                </c:pt>
                <c:pt idx="168">
                  <c:v>-9.1293139999999995E-2</c:v>
                </c:pt>
                <c:pt idx="169">
                  <c:v>-9.1329759999999996E-2</c:v>
                </c:pt>
                <c:pt idx="170">
                  <c:v>-9.208885E-2</c:v>
                </c:pt>
                <c:pt idx="171">
                  <c:v>-9.2088310000000007E-2</c:v>
                </c:pt>
                <c:pt idx="172">
                  <c:v>-9.1949569999999994E-2</c:v>
                </c:pt>
                <c:pt idx="173">
                  <c:v>-9.1627440000000004E-2</c:v>
                </c:pt>
                <c:pt idx="174">
                  <c:v>-9.1384240000000005E-2</c:v>
                </c:pt>
                <c:pt idx="175">
                  <c:v>-9.1358729999999999E-2</c:v>
                </c:pt>
                <c:pt idx="176">
                  <c:v>-9.1869939999999997E-2</c:v>
                </c:pt>
                <c:pt idx="177">
                  <c:v>-9.2201420000000006E-2</c:v>
                </c:pt>
                <c:pt idx="178">
                  <c:v>-9.2891390000000004E-2</c:v>
                </c:pt>
                <c:pt idx="179">
                  <c:v>-9.3439869999999994E-2</c:v>
                </c:pt>
                <c:pt idx="180">
                  <c:v>-9.4122540000000005E-2</c:v>
                </c:pt>
                <c:pt idx="181">
                  <c:v>-9.4944299999999995E-2</c:v>
                </c:pt>
                <c:pt idx="182">
                  <c:v>-9.5510159999999997E-2</c:v>
                </c:pt>
                <c:pt idx="183">
                  <c:v>-9.6432069999999995E-2</c:v>
                </c:pt>
                <c:pt idx="184">
                  <c:v>-9.699497E-2</c:v>
                </c:pt>
                <c:pt idx="185">
                  <c:v>-9.7704750000000007E-2</c:v>
                </c:pt>
                <c:pt idx="186">
                  <c:v>-9.8327349999999994E-2</c:v>
                </c:pt>
                <c:pt idx="187">
                  <c:v>-9.9401379999999998E-2</c:v>
                </c:pt>
                <c:pt idx="188">
                  <c:v>-9.8483230000000005E-2</c:v>
                </c:pt>
                <c:pt idx="189">
                  <c:v>-9.7737470000000007E-2</c:v>
                </c:pt>
                <c:pt idx="190">
                  <c:v>-9.775876E-2</c:v>
                </c:pt>
                <c:pt idx="191">
                  <c:v>-9.7242969999999998E-2</c:v>
                </c:pt>
                <c:pt idx="192">
                  <c:v>-9.6369949999999996E-2</c:v>
                </c:pt>
                <c:pt idx="193">
                  <c:v>-9.5339309999999997E-2</c:v>
                </c:pt>
                <c:pt idx="194">
                  <c:v>-9.4254909999999997E-2</c:v>
                </c:pt>
                <c:pt idx="195">
                  <c:v>-9.2119560000000003E-2</c:v>
                </c:pt>
                <c:pt idx="196">
                  <c:v>-9.1191079999999994E-2</c:v>
                </c:pt>
                <c:pt idx="197">
                  <c:v>-9.0989730000000005E-2</c:v>
                </c:pt>
                <c:pt idx="198">
                  <c:v>-8.942754E-2</c:v>
                </c:pt>
                <c:pt idx="199">
                  <c:v>-8.818376E-2</c:v>
                </c:pt>
                <c:pt idx="200">
                  <c:v>-8.8094459999999999E-2</c:v>
                </c:pt>
                <c:pt idx="201">
                  <c:v>-8.7841530000000001E-2</c:v>
                </c:pt>
                <c:pt idx="202">
                  <c:v>-8.6770479999999997E-2</c:v>
                </c:pt>
                <c:pt idx="203">
                  <c:v>-8.6571789999999996E-2</c:v>
                </c:pt>
                <c:pt idx="204">
                  <c:v>-8.705678E-2</c:v>
                </c:pt>
                <c:pt idx="205">
                  <c:v>-8.6721870000000006E-2</c:v>
                </c:pt>
                <c:pt idx="206">
                  <c:v>-8.6609249999999999E-2</c:v>
                </c:pt>
                <c:pt idx="207">
                  <c:v>-8.6865499999999998E-2</c:v>
                </c:pt>
                <c:pt idx="208">
                  <c:v>-8.6835410000000002E-2</c:v>
                </c:pt>
                <c:pt idx="209">
                  <c:v>-8.6689909999999995E-2</c:v>
                </c:pt>
                <c:pt idx="210">
                  <c:v>-8.6448200000000003E-2</c:v>
                </c:pt>
                <c:pt idx="211">
                  <c:v>-8.6008749999999995E-2</c:v>
                </c:pt>
                <c:pt idx="212">
                  <c:v>-8.5927530000000002E-2</c:v>
                </c:pt>
                <c:pt idx="213">
                  <c:v>-8.5497450000000003E-2</c:v>
                </c:pt>
                <c:pt idx="214">
                  <c:v>-8.4942829999999997E-2</c:v>
                </c:pt>
                <c:pt idx="215">
                  <c:v>-8.4500279999999997E-2</c:v>
                </c:pt>
                <c:pt idx="216">
                  <c:v>-8.3946220000000002E-2</c:v>
                </c:pt>
                <c:pt idx="217">
                  <c:v>-8.3195400000000003E-2</c:v>
                </c:pt>
                <c:pt idx="218">
                  <c:v>-8.2744239999999997E-2</c:v>
                </c:pt>
                <c:pt idx="219">
                  <c:v>-8.3649730000000005E-2</c:v>
                </c:pt>
                <c:pt idx="220">
                  <c:v>-8.3516350000000003E-2</c:v>
                </c:pt>
                <c:pt idx="221">
                  <c:v>-8.3299709999999999E-2</c:v>
                </c:pt>
                <c:pt idx="222">
                  <c:v>-9.5773750000000005E-2</c:v>
                </c:pt>
                <c:pt idx="223">
                  <c:v>-9.7987229999999995E-2</c:v>
                </c:pt>
                <c:pt idx="224">
                  <c:v>-8.9440359999999997E-2</c:v>
                </c:pt>
                <c:pt idx="225">
                  <c:v>-8.5353670000000006E-2</c:v>
                </c:pt>
                <c:pt idx="226">
                  <c:v>-8.6445449999999993E-2</c:v>
                </c:pt>
                <c:pt idx="227">
                  <c:v>-8.7039630000000007E-2</c:v>
                </c:pt>
                <c:pt idx="228">
                  <c:v>-8.6518499999999998E-2</c:v>
                </c:pt>
                <c:pt idx="229">
                  <c:v>-8.6509139999999998E-2</c:v>
                </c:pt>
                <c:pt idx="230">
                  <c:v>-8.6456379999999999E-2</c:v>
                </c:pt>
                <c:pt idx="231">
                  <c:v>-8.643795E-2</c:v>
                </c:pt>
                <c:pt idx="232">
                  <c:v>-8.5302610000000001E-2</c:v>
                </c:pt>
                <c:pt idx="233">
                  <c:v>-8.4477389999999999E-2</c:v>
                </c:pt>
                <c:pt idx="234">
                  <c:v>-8.4380800000000006E-2</c:v>
                </c:pt>
                <c:pt idx="235">
                  <c:v>-8.3405190000000004E-2</c:v>
                </c:pt>
                <c:pt idx="236">
                  <c:v>-8.1625580000000003E-2</c:v>
                </c:pt>
                <c:pt idx="237">
                  <c:v>-8.0365249999999999E-2</c:v>
                </c:pt>
                <c:pt idx="238">
                  <c:v>-8.011538E-2</c:v>
                </c:pt>
                <c:pt idx="239">
                  <c:v>-7.7886629999999998E-2</c:v>
                </c:pt>
                <c:pt idx="240">
                  <c:v>-7.6498350000000007E-2</c:v>
                </c:pt>
                <c:pt idx="241">
                  <c:v>-7.6001879999999994E-2</c:v>
                </c:pt>
                <c:pt idx="242">
                  <c:v>-7.4992139999999999E-2</c:v>
                </c:pt>
                <c:pt idx="243">
                  <c:v>-7.3880689999999999E-2</c:v>
                </c:pt>
                <c:pt idx="244">
                  <c:v>-7.3434769999999996E-2</c:v>
                </c:pt>
                <c:pt idx="245">
                  <c:v>-7.3414080000000007E-2</c:v>
                </c:pt>
                <c:pt idx="246">
                  <c:v>-7.2152510000000003E-2</c:v>
                </c:pt>
                <c:pt idx="247">
                  <c:v>-7.1447150000000001E-2</c:v>
                </c:pt>
                <c:pt idx="248">
                  <c:v>-7.1293579999999995E-2</c:v>
                </c:pt>
                <c:pt idx="249">
                  <c:v>-7.0754410000000004E-2</c:v>
                </c:pt>
                <c:pt idx="250">
                  <c:v>-7.0386599999999994E-2</c:v>
                </c:pt>
                <c:pt idx="251">
                  <c:v>-7.0025110000000002E-2</c:v>
                </c:pt>
                <c:pt idx="252">
                  <c:v>-6.9804469999999993E-2</c:v>
                </c:pt>
                <c:pt idx="253">
                  <c:v>-6.9628239999999994E-2</c:v>
                </c:pt>
                <c:pt idx="254">
                  <c:v>-6.8862649999999997E-2</c:v>
                </c:pt>
                <c:pt idx="255">
                  <c:v>-6.7628149999999998E-2</c:v>
                </c:pt>
                <c:pt idx="256">
                  <c:v>-6.8298399999999995E-2</c:v>
                </c:pt>
                <c:pt idx="257">
                  <c:v>-6.7961659999999993E-2</c:v>
                </c:pt>
                <c:pt idx="258">
                  <c:v>-6.6125379999999997E-2</c:v>
                </c:pt>
                <c:pt idx="259">
                  <c:v>-6.5610849999999998E-2</c:v>
                </c:pt>
                <c:pt idx="260">
                  <c:v>-6.6223119999999996E-2</c:v>
                </c:pt>
                <c:pt idx="261">
                  <c:v>-6.6507730000000001E-2</c:v>
                </c:pt>
                <c:pt idx="262">
                  <c:v>-6.7361669999999998E-2</c:v>
                </c:pt>
                <c:pt idx="263">
                  <c:v>-7.0258360000000006E-2</c:v>
                </c:pt>
                <c:pt idx="264">
                  <c:v>-7.3965359999999994E-2</c:v>
                </c:pt>
                <c:pt idx="265">
                  <c:v>-7.9400380000000007E-2</c:v>
                </c:pt>
                <c:pt idx="266">
                  <c:v>-8.8425130000000005E-2</c:v>
                </c:pt>
                <c:pt idx="267">
                  <c:v>-0.1039064</c:v>
                </c:pt>
                <c:pt idx="268">
                  <c:v>-0.13125210000000001</c:v>
                </c:pt>
                <c:pt idx="269">
                  <c:v>-0.18564050000000001</c:v>
                </c:pt>
                <c:pt idx="270">
                  <c:v>-0.31564560000000003</c:v>
                </c:pt>
                <c:pt idx="271">
                  <c:v>-0.78542650000000003</c:v>
                </c:pt>
                <c:pt idx="272">
                  <c:v>-16.58351</c:v>
                </c:pt>
                <c:pt idx="273">
                  <c:v>-32.037930000000003</c:v>
                </c:pt>
                <c:pt idx="274">
                  <c:v>-26.613219999999998</c:v>
                </c:pt>
                <c:pt idx="275">
                  <c:v>-25.688040000000001</c:v>
                </c:pt>
                <c:pt idx="276">
                  <c:v>-38.805610000000001</c:v>
                </c:pt>
                <c:pt idx="277">
                  <c:v>-36.717939999999999</c:v>
                </c:pt>
                <c:pt idx="278">
                  <c:v>-3.9057689999999998</c:v>
                </c:pt>
                <c:pt idx="279">
                  <c:v>-0.80522749999999998</c:v>
                </c:pt>
                <c:pt idx="280">
                  <c:v>-0.47267009999999998</c:v>
                </c:pt>
                <c:pt idx="281">
                  <c:v>-0.34668300000000002</c:v>
                </c:pt>
                <c:pt idx="282">
                  <c:v>-0.28049109999999999</c:v>
                </c:pt>
                <c:pt idx="283">
                  <c:v>-0.23793719999999999</c:v>
                </c:pt>
                <c:pt idx="284">
                  <c:v>-0.20838090000000001</c:v>
                </c:pt>
                <c:pt idx="285">
                  <c:v>-0.1871517</c:v>
                </c:pt>
                <c:pt idx="286">
                  <c:v>-0.17035069999999999</c:v>
                </c:pt>
                <c:pt idx="287">
                  <c:v>-0.15611069999999999</c:v>
                </c:pt>
                <c:pt idx="288">
                  <c:v>-0.14490410000000001</c:v>
                </c:pt>
                <c:pt idx="289">
                  <c:v>-0.13811999999999999</c:v>
                </c:pt>
                <c:pt idx="290">
                  <c:v>-0.1308849</c:v>
                </c:pt>
                <c:pt idx="291">
                  <c:v>-0.12537319999999999</c:v>
                </c:pt>
                <c:pt idx="292">
                  <c:v>-0.1213553</c:v>
                </c:pt>
                <c:pt idx="293">
                  <c:v>-0.1173849</c:v>
                </c:pt>
                <c:pt idx="294">
                  <c:v>-0.1137107</c:v>
                </c:pt>
                <c:pt idx="295">
                  <c:v>-0.1110466</c:v>
                </c:pt>
                <c:pt idx="296">
                  <c:v>-0.1087823</c:v>
                </c:pt>
                <c:pt idx="297">
                  <c:v>-0.10233100000000001</c:v>
                </c:pt>
                <c:pt idx="298">
                  <c:v>-9.7739950000000006E-2</c:v>
                </c:pt>
                <c:pt idx="299">
                  <c:v>-0.1004394</c:v>
                </c:pt>
                <c:pt idx="300">
                  <c:v>-9.9705989999999994E-2</c:v>
                </c:pt>
                <c:pt idx="301">
                  <c:v>-9.7444149999999993E-2</c:v>
                </c:pt>
                <c:pt idx="302">
                  <c:v>-9.5901490000000006E-2</c:v>
                </c:pt>
                <c:pt idx="303">
                  <c:v>-9.4576660000000007E-2</c:v>
                </c:pt>
                <c:pt idx="304">
                  <c:v>-9.2827220000000002E-2</c:v>
                </c:pt>
                <c:pt idx="305">
                  <c:v>-9.1346399999999994E-2</c:v>
                </c:pt>
                <c:pt idx="306">
                  <c:v>-9.0383699999999997E-2</c:v>
                </c:pt>
                <c:pt idx="307">
                  <c:v>-8.9085059999999994E-2</c:v>
                </c:pt>
                <c:pt idx="308">
                  <c:v>-8.8022589999999998E-2</c:v>
                </c:pt>
                <c:pt idx="309">
                  <c:v>-8.7436299999999995E-2</c:v>
                </c:pt>
                <c:pt idx="310">
                  <c:v>-8.6847789999999994E-2</c:v>
                </c:pt>
                <c:pt idx="311">
                  <c:v>-8.6764209999999994E-2</c:v>
                </c:pt>
                <c:pt idx="312">
                  <c:v>-8.6848629999999996E-2</c:v>
                </c:pt>
                <c:pt idx="313">
                  <c:v>-8.6807659999999995E-2</c:v>
                </c:pt>
                <c:pt idx="314">
                  <c:v>-8.6810590000000007E-2</c:v>
                </c:pt>
                <c:pt idx="315">
                  <c:v>-8.739545E-2</c:v>
                </c:pt>
                <c:pt idx="316">
                  <c:v>-8.7408459999999993E-2</c:v>
                </c:pt>
                <c:pt idx="317">
                  <c:v>-8.720849E-2</c:v>
                </c:pt>
                <c:pt idx="318">
                  <c:v>-8.6465399999999998E-2</c:v>
                </c:pt>
                <c:pt idx="319">
                  <c:v>-8.6131009999999994E-2</c:v>
                </c:pt>
                <c:pt idx="320">
                  <c:v>-8.5192229999999994E-2</c:v>
                </c:pt>
                <c:pt idx="321">
                  <c:v>-8.3335450000000005E-2</c:v>
                </c:pt>
                <c:pt idx="322">
                  <c:v>-8.2796369999999994E-2</c:v>
                </c:pt>
                <c:pt idx="323">
                  <c:v>-8.2337209999999994E-2</c:v>
                </c:pt>
                <c:pt idx="324">
                  <c:v>-7.9630430000000002E-2</c:v>
                </c:pt>
                <c:pt idx="325">
                  <c:v>-7.9202250000000002E-2</c:v>
                </c:pt>
                <c:pt idx="326">
                  <c:v>-7.9093869999999997E-2</c:v>
                </c:pt>
                <c:pt idx="327">
                  <c:v>-7.5402330000000004E-2</c:v>
                </c:pt>
                <c:pt idx="328">
                  <c:v>-7.3162069999999996E-2</c:v>
                </c:pt>
                <c:pt idx="329">
                  <c:v>-7.328701E-2</c:v>
                </c:pt>
                <c:pt idx="330">
                  <c:v>-7.3829510000000001E-2</c:v>
                </c:pt>
                <c:pt idx="331">
                  <c:v>-7.2115509999999994E-2</c:v>
                </c:pt>
                <c:pt idx="332">
                  <c:v>-7.1426310000000007E-2</c:v>
                </c:pt>
                <c:pt idx="333">
                  <c:v>-7.1412589999999998E-2</c:v>
                </c:pt>
                <c:pt idx="334">
                  <c:v>-7.0491010000000007E-2</c:v>
                </c:pt>
                <c:pt idx="335">
                  <c:v>-6.9853319999999997E-2</c:v>
                </c:pt>
                <c:pt idx="336">
                  <c:v>-6.9652679999999995E-2</c:v>
                </c:pt>
                <c:pt idx="337">
                  <c:v>-6.9188669999999994E-2</c:v>
                </c:pt>
                <c:pt idx="338">
                  <c:v>-6.8341789999999999E-2</c:v>
                </c:pt>
                <c:pt idx="339">
                  <c:v>-6.8016149999999997E-2</c:v>
                </c:pt>
                <c:pt idx="340">
                  <c:v>-6.798564E-2</c:v>
                </c:pt>
                <c:pt idx="341">
                  <c:v>-6.7125649999999995E-2</c:v>
                </c:pt>
                <c:pt idx="342">
                  <c:v>-6.6476720000000003E-2</c:v>
                </c:pt>
                <c:pt idx="343">
                  <c:v>-6.61051E-2</c:v>
                </c:pt>
                <c:pt idx="344">
                  <c:v>-6.5803020000000004E-2</c:v>
                </c:pt>
                <c:pt idx="345">
                  <c:v>-6.5457269999999998E-2</c:v>
                </c:pt>
                <c:pt idx="346">
                  <c:v>-6.4417000000000002E-2</c:v>
                </c:pt>
                <c:pt idx="347">
                  <c:v>-6.4343810000000001E-2</c:v>
                </c:pt>
                <c:pt idx="348">
                  <c:v>-6.7973489999999998E-2</c:v>
                </c:pt>
                <c:pt idx="349">
                  <c:v>-6.7104919999999998E-2</c:v>
                </c:pt>
                <c:pt idx="350">
                  <c:v>-6.2132300000000001E-2</c:v>
                </c:pt>
                <c:pt idx="351">
                  <c:v>-6.1975059999999998E-2</c:v>
                </c:pt>
                <c:pt idx="352">
                  <c:v>-6.2353890000000002E-2</c:v>
                </c:pt>
                <c:pt idx="353">
                  <c:v>-6.1141470000000003E-2</c:v>
                </c:pt>
                <c:pt idx="354">
                  <c:v>-6.0151709999999997E-2</c:v>
                </c:pt>
                <c:pt idx="355">
                  <c:v>-6.0355449999999998E-2</c:v>
                </c:pt>
                <c:pt idx="356">
                  <c:v>-6.0591619999999999E-2</c:v>
                </c:pt>
                <c:pt idx="357">
                  <c:v>-6.031011E-2</c:v>
                </c:pt>
                <c:pt idx="358">
                  <c:v>-6.0506570000000003E-2</c:v>
                </c:pt>
                <c:pt idx="359">
                  <c:v>-6.0418720000000002E-2</c:v>
                </c:pt>
                <c:pt idx="360">
                  <c:v>-6.0229159999999997E-2</c:v>
                </c:pt>
                <c:pt idx="361">
                  <c:v>-6.0117160000000003E-2</c:v>
                </c:pt>
                <c:pt idx="362">
                  <c:v>-5.9927290000000001E-2</c:v>
                </c:pt>
                <c:pt idx="363">
                  <c:v>-5.9688989999999997E-2</c:v>
                </c:pt>
                <c:pt idx="364">
                  <c:v>-5.91145E-2</c:v>
                </c:pt>
                <c:pt idx="365">
                  <c:v>-5.8284910000000002E-2</c:v>
                </c:pt>
                <c:pt idx="366">
                  <c:v>-5.7530579999999998E-2</c:v>
                </c:pt>
                <c:pt idx="367">
                  <c:v>-5.7099980000000002E-2</c:v>
                </c:pt>
                <c:pt idx="368">
                  <c:v>-5.5783510000000001E-2</c:v>
                </c:pt>
                <c:pt idx="369">
                  <c:v>-5.4806569999999999E-2</c:v>
                </c:pt>
                <c:pt idx="370">
                  <c:v>-5.4417390000000003E-2</c:v>
                </c:pt>
                <c:pt idx="371">
                  <c:v>-5.3595570000000002E-2</c:v>
                </c:pt>
                <c:pt idx="372">
                  <c:v>-5.282092E-2</c:v>
                </c:pt>
                <c:pt idx="373">
                  <c:v>-5.2448359999999999E-2</c:v>
                </c:pt>
                <c:pt idx="374">
                  <c:v>-5.2053599999999998E-2</c:v>
                </c:pt>
                <c:pt idx="375">
                  <c:v>-5.1382509999999999E-2</c:v>
                </c:pt>
                <c:pt idx="376">
                  <c:v>-5.1175020000000002E-2</c:v>
                </c:pt>
                <c:pt idx="377">
                  <c:v>-5.0722360000000001E-2</c:v>
                </c:pt>
                <c:pt idx="378">
                  <c:v>-4.9647869999999997E-2</c:v>
                </c:pt>
                <c:pt idx="379">
                  <c:v>-4.9459129999999997E-2</c:v>
                </c:pt>
                <c:pt idx="380">
                  <c:v>-4.9463699999999999E-2</c:v>
                </c:pt>
                <c:pt idx="381">
                  <c:v>-4.9102460000000001E-2</c:v>
                </c:pt>
                <c:pt idx="382">
                  <c:v>-4.861625E-2</c:v>
                </c:pt>
                <c:pt idx="383">
                  <c:v>-4.859757E-2</c:v>
                </c:pt>
                <c:pt idx="384">
                  <c:v>-4.8326099999999997E-2</c:v>
                </c:pt>
                <c:pt idx="385">
                  <c:v>-4.7803730000000003E-2</c:v>
                </c:pt>
                <c:pt idx="386">
                  <c:v>-4.7663780000000003E-2</c:v>
                </c:pt>
                <c:pt idx="387">
                  <c:v>-4.7546119999999997E-2</c:v>
                </c:pt>
                <c:pt idx="388">
                  <c:v>-4.690188E-2</c:v>
                </c:pt>
                <c:pt idx="389">
                  <c:v>-4.6177320000000001E-2</c:v>
                </c:pt>
                <c:pt idx="390">
                  <c:v>-4.5914669999999998E-2</c:v>
                </c:pt>
                <c:pt idx="391">
                  <c:v>-4.5899710000000003E-2</c:v>
                </c:pt>
                <c:pt idx="392">
                  <c:v>-4.1395010000000003E-2</c:v>
                </c:pt>
                <c:pt idx="393">
                  <c:v>-4.0396469999999997E-2</c:v>
                </c:pt>
                <c:pt idx="394">
                  <c:v>-4.2844119999999999E-2</c:v>
                </c:pt>
                <c:pt idx="395">
                  <c:v>-4.0729710000000002E-2</c:v>
                </c:pt>
                <c:pt idx="396">
                  <c:v>-3.4995100000000001E-2</c:v>
                </c:pt>
                <c:pt idx="397">
                  <c:v>-3.6101969999999997E-2</c:v>
                </c:pt>
                <c:pt idx="398">
                  <c:v>-4.392327E-2</c:v>
                </c:pt>
                <c:pt idx="399">
                  <c:v>-4.333298E-2</c:v>
                </c:pt>
                <c:pt idx="400">
                  <c:v>-4.3909709999999998E-2</c:v>
                </c:pt>
                <c:pt idx="401">
                  <c:v>-4.478534E-2</c:v>
                </c:pt>
                <c:pt idx="402">
                  <c:v>-4.482705E-2</c:v>
                </c:pt>
                <c:pt idx="403">
                  <c:v>-4.5183519999999998E-2</c:v>
                </c:pt>
                <c:pt idx="404">
                  <c:v>-4.5693060000000001E-2</c:v>
                </c:pt>
                <c:pt idx="405">
                  <c:v>-4.5897889999999997E-2</c:v>
                </c:pt>
                <c:pt idx="406">
                  <c:v>-4.558516E-2</c:v>
                </c:pt>
                <c:pt idx="407">
                  <c:v>-4.5441839999999997E-2</c:v>
                </c:pt>
                <c:pt idx="408">
                  <c:v>-4.52182E-2</c:v>
                </c:pt>
                <c:pt idx="409">
                  <c:v>-4.4658999999999997E-2</c:v>
                </c:pt>
                <c:pt idx="410">
                  <c:v>-4.4383819999999997E-2</c:v>
                </c:pt>
                <c:pt idx="411">
                  <c:v>-4.4261580000000002E-2</c:v>
                </c:pt>
                <c:pt idx="412">
                  <c:v>-4.3858170000000002E-2</c:v>
                </c:pt>
                <c:pt idx="413">
                  <c:v>-4.3286470000000001E-2</c:v>
                </c:pt>
                <c:pt idx="414">
                  <c:v>-4.2861459999999997E-2</c:v>
                </c:pt>
                <c:pt idx="415">
                  <c:v>-4.2671790000000001E-2</c:v>
                </c:pt>
                <c:pt idx="416">
                  <c:v>-4.265087E-2</c:v>
                </c:pt>
                <c:pt idx="417">
                  <c:v>-4.2158899999999999E-2</c:v>
                </c:pt>
                <c:pt idx="418">
                  <c:v>-4.2048120000000001E-2</c:v>
                </c:pt>
                <c:pt idx="419">
                  <c:v>-4.1690600000000001E-2</c:v>
                </c:pt>
                <c:pt idx="420">
                  <c:v>-4.1356249999999997E-2</c:v>
                </c:pt>
                <c:pt idx="421">
                  <c:v>-4.1279540000000003E-2</c:v>
                </c:pt>
                <c:pt idx="422">
                  <c:v>-4.1062210000000002E-2</c:v>
                </c:pt>
                <c:pt idx="423">
                  <c:v>-4.0724820000000002E-2</c:v>
                </c:pt>
                <c:pt idx="424">
                  <c:v>-4.064098E-2</c:v>
                </c:pt>
                <c:pt idx="425">
                  <c:v>-4.0543000000000003E-2</c:v>
                </c:pt>
                <c:pt idx="426">
                  <c:v>-4.0549130000000003E-2</c:v>
                </c:pt>
                <c:pt idx="427">
                  <c:v>-4.0396979999999999E-2</c:v>
                </c:pt>
                <c:pt idx="428">
                  <c:v>-3.9789989999999997E-2</c:v>
                </c:pt>
                <c:pt idx="429">
                  <c:v>-3.9946229999999999E-2</c:v>
                </c:pt>
                <c:pt idx="430">
                  <c:v>-4.032376E-2</c:v>
                </c:pt>
                <c:pt idx="431">
                  <c:v>-3.9513619999999999E-2</c:v>
                </c:pt>
                <c:pt idx="432">
                  <c:v>-3.7860079999999997E-2</c:v>
                </c:pt>
                <c:pt idx="433">
                  <c:v>-3.8877780000000001E-2</c:v>
                </c:pt>
                <c:pt idx="434">
                  <c:v>-3.891199E-2</c:v>
                </c:pt>
                <c:pt idx="435">
                  <c:v>-3.7473149999999997E-2</c:v>
                </c:pt>
                <c:pt idx="436">
                  <c:v>-3.8197250000000002E-2</c:v>
                </c:pt>
                <c:pt idx="437">
                  <c:v>-3.8612420000000001E-2</c:v>
                </c:pt>
                <c:pt idx="438">
                  <c:v>-3.7799869999999999E-2</c:v>
                </c:pt>
                <c:pt idx="439">
                  <c:v>-3.7065790000000001E-2</c:v>
                </c:pt>
                <c:pt idx="440">
                  <c:v>-3.8470770000000001E-2</c:v>
                </c:pt>
                <c:pt idx="441">
                  <c:v>-3.8272939999999998E-2</c:v>
                </c:pt>
                <c:pt idx="442">
                  <c:v>-3.6257909999999997E-2</c:v>
                </c:pt>
                <c:pt idx="443">
                  <c:v>-3.8403050000000001E-2</c:v>
                </c:pt>
                <c:pt idx="444">
                  <c:v>-3.8923630000000001E-2</c:v>
                </c:pt>
                <c:pt idx="445">
                  <c:v>-3.7809919999999997E-2</c:v>
                </c:pt>
                <c:pt idx="446">
                  <c:v>-4.5395190000000002E-2</c:v>
                </c:pt>
                <c:pt idx="447">
                  <c:v>-5.1352549999999997E-2</c:v>
                </c:pt>
                <c:pt idx="448">
                  <c:v>-4.606205E-2</c:v>
                </c:pt>
                <c:pt idx="449">
                  <c:v>-3.6882520000000002E-2</c:v>
                </c:pt>
                <c:pt idx="450">
                  <c:v>-4.012839E-2</c:v>
                </c:pt>
                <c:pt idx="451">
                  <c:v>-4.022821E-2</c:v>
                </c:pt>
                <c:pt idx="452">
                  <c:v>-3.7032719999999998E-2</c:v>
                </c:pt>
                <c:pt idx="453">
                  <c:v>-3.5883680000000001E-2</c:v>
                </c:pt>
                <c:pt idx="454">
                  <c:v>-3.5221290000000002E-2</c:v>
                </c:pt>
                <c:pt idx="455">
                  <c:v>-3.4626459999999998E-2</c:v>
                </c:pt>
                <c:pt idx="456">
                  <c:v>-3.3953280000000002E-2</c:v>
                </c:pt>
                <c:pt idx="457">
                  <c:v>-3.3632629999999997E-2</c:v>
                </c:pt>
                <c:pt idx="458">
                  <c:v>-3.3351529999999997E-2</c:v>
                </c:pt>
                <c:pt idx="459">
                  <c:v>-3.3257219999999997E-2</c:v>
                </c:pt>
                <c:pt idx="460">
                  <c:v>-3.301929E-2</c:v>
                </c:pt>
                <c:pt idx="461">
                  <c:v>-3.2842980000000001E-2</c:v>
                </c:pt>
                <c:pt idx="462">
                  <c:v>-3.2810890000000002E-2</c:v>
                </c:pt>
                <c:pt idx="463">
                  <c:v>-3.239831E-2</c:v>
                </c:pt>
                <c:pt idx="464">
                  <c:v>-3.2149289999999997E-2</c:v>
                </c:pt>
                <c:pt idx="465">
                  <c:v>-3.220899E-2</c:v>
                </c:pt>
                <c:pt idx="466">
                  <c:v>-3.2419839999999998E-2</c:v>
                </c:pt>
                <c:pt idx="467">
                  <c:v>-3.2299399999999999E-2</c:v>
                </c:pt>
                <c:pt idx="468">
                  <c:v>-3.24295E-2</c:v>
                </c:pt>
                <c:pt idx="469">
                  <c:v>-3.2638550000000002E-2</c:v>
                </c:pt>
                <c:pt idx="470">
                  <c:v>-3.261899E-2</c:v>
                </c:pt>
                <c:pt idx="471">
                  <c:v>-3.2614320000000002E-2</c:v>
                </c:pt>
                <c:pt idx="472">
                  <c:v>-3.2657470000000001E-2</c:v>
                </c:pt>
                <c:pt idx="473">
                  <c:v>-3.2552360000000002E-2</c:v>
                </c:pt>
                <c:pt idx="474">
                  <c:v>-3.2418009999999997E-2</c:v>
                </c:pt>
                <c:pt idx="475">
                  <c:v>-3.2291519999999997E-2</c:v>
                </c:pt>
                <c:pt idx="476">
                  <c:v>-3.1843650000000001E-2</c:v>
                </c:pt>
                <c:pt idx="477">
                  <c:v>-3.1954879999999998E-2</c:v>
                </c:pt>
                <c:pt idx="478">
                  <c:v>-3.2024789999999997E-2</c:v>
                </c:pt>
                <c:pt idx="479">
                  <c:v>-3.1672930000000002E-2</c:v>
                </c:pt>
                <c:pt idx="480">
                  <c:v>-3.2219629999999999E-2</c:v>
                </c:pt>
                <c:pt idx="481">
                  <c:v>-3.2165050000000001E-2</c:v>
                </c:pt>
                <c:pt idx="482">
                  <c:v>-3.1777010000000001E-2</c:v>
                </c:pt>
                <c:pt idx="483">
                  <c:v>-3.101582E-2</c:v>
                </c:pt>
                <c:pt idx="484">
                  <c:v>-3.115122E-2</c:v>
                </c:pt>
                <c:pt idx="485">
                  <c:v>-3.1429770000000003E-2</c:v>
                </c:pt>
                <c:pt idx="486">
                  <c:v>-3.0522850000000001E-2</c:v>
                </c:pt>
                <c:pt idx="487">
                  <c:v>-3.027819E-2</c:v>
                </c:pt>
                <c:pt idx="488">
                  <c:v>-3.015491E-2</c:v>
                </c:pt>
                <c:pt idx="489">
                  <c:v>-2.9877750000000002E-2</c:v>
                </c:pt>
                <c:pt idx="490">
                  <c:v>-2.886849E-2</c:v>
                </c:pt>
                <c:pt idx="491">
                  <c:v>-2.806995E-2</c:v>
                </c:pt>
                <c:pt idx="492">
                  <c:v>-2.8366969999999998E-2</c:v>
                </c:pt>
                <c:pt idx="493">
                  <c:v>-2.8675519999999999E-2</c:v>
                </c:pt>
                <c:pt idx="494">
                  <c:v>-2.5306019999999999E-2</c:v>
                </c:pt>
                <c:pt idx="495">
                  <c:v>-2.5334550000000001E-2</c:v>
                </c:pt>
                <c:pt idx="496">
                  <c:v>-2.6973440000000001E-2</c:v>
                </c:pt>
                <c:pt idx="497">
                  <c:v>-2.5336319999999999E-2</c:v>
                </c:pt>
                <c:pt idx="498">
                  <c:v>-2.3940579999999999E-2</c:v>
                </c:pt>
                <c:pt idx="499">
                  <c:v>-2.505779E-2</c:v>
                </c:pt>
                <c:pt idx="500">
                  <c:v>-2.6852890000000001E-2</c:v>
                </c:pt>
                <c:pt idx="501">
                  <c:v>-2.6091799999999998E-2</c:v>
                </c:pt>
                <c:pt idx="502">
                  <c:v>-2.6058600000000001E-2</c:v>
                </c:pt>
                <c:pt idx="503">
                  <c:v>-2.6563179999999999E-2</c:v>
                </c:pt>
                <c:pt idx="504">
                  <c:v>-2.663107E-2</c:v>
                </c:pt>
                <c:pt idx="505">
                  <c:v>-2.6809030000000001E-2</c:v>
                </c:pt>
                <c:pt idx="506">
                  <c:v>-2.6916720000000002E-2</c:v>
                </c:pt>
                <c:pt idx="507">
                  <c:v>-2.692758E-2</c:v>
                </c:pt>
                <c:pt idx="508">
                  <c:v>-2.6830110000000001E-2</c:v>
                </c:pt>
                <c:pt idx="509">
                  <c:v>-2.6901129999999999E-2</c:v>
                </c:pt>
                <c:pt idx="510">
                  <c:v>-2.7027289999999999E-2</c:v>
                </c:pt>
                <c:pt idx="511">
                  <c:v>-2.6996760000000002E-2</c:v>
                </c:pt>
                <c:pt idx="512">
                  <c:v>-2.7274610000000001E-2</c:v>
                </c:pt>
                <c:pt idx="513">
                  <c:v>-2.696662E-2</c:v>
                </c:pt>
                <c:pt idx="514">
                  <c:v>-2.671977E-2</c:v>
                </c:pt>
                <c:pt idx="515">
                  <c:v>-2.6449130000000001E-2</c:v>
                </c:pt>
                <c:pt idx="516">
                  <c:v>-2.629459E-2</c:v>
                </c:pt>
                <c:pt idx="517">
                  <c:v>-2.612459E-2</c:v>
                </c:pt>
                <c:pt idx="518">
                  <c:v>-2.5924099999999999E-2</c:v>
                </c:pt>
                <c:pt idx="519">
                  <c:v>-2.5761490000000001E-2</c:v>
                </c:pt>
                <c:pt idx="520">
                  <c:v>-2.5667809999999999E-2</c:v>
                </c:pt>
                <c:pt idx="521">
                  <c:v>-2.5156939999999999E-2</c:v>
                </c:pt>
                <c:pt idx="522">
                  <c:v>-2.473916E-2</c:v>
                </c:pt>
                <c:pt idx="523">
                  <c:v>-2.4198029999999999E-2</c:v>
                </c:pt>
                <c:pt idx="524">
                  <c:v>-2.416747E-2</c:v>
                </c:pt>
                <c:pt idx="525">
                  <c:v>-2.4418749999999999E-2</c:v>
                </c:pt>
                <c:pt idx="526">
                  <c:v>-2.4105540000000002E-2</c:v>
                </c:pt>
                <c:pt idx="527">
                  <c:v>-2.3263099999999998E-2</c:v>
                </c:pt>
                <c:pt idx="528">
                  <c:v>-2.4104339999999998E-2</c:v>
                </c:pt>
                <c:pt idx="529">
                  <c:v>-2.4140869999999998E-2</c:v>
                </c:pt>
                <c:pt idx="530">
                  <c:v>-2.2764240000000002E-2</c:v>
                </c:pt>
                <c:pt idx="531">
                  <c:v>-2.3104349999999999E-2</c:v>
                </c:pt>
                <c:pt idx="532">
                  <c:v>-2.3621940000000001E-2</c:v>
                </c:pt>
                <c:pt idx="533">
                  <c:v>-2.263474E-2</c:v>
                </c:pt>
                <c:pt idx="534">
                  <c:v>-2.0919630000000002E-2</c:v>
                </c:pt>
                <c:pt idx="535">
                  <c:v>-2.250036E-2</c:v>
                </c:pt>
                <c:pt idx="536">
                  <c:v>-2.2192440000000001E-2</c:v>
                </c:pt>
                <c:pt idx="537">
                  <c:v>-2.0522229999999999E-2</c:v>
                </c:pt>
                <c:pt idx="538">
                  <c:v>-2.1747590000000001E-2</c:v>
                </c:pt>
                <c:pt idx="539">
                  <c:v>-2.2669100000000001E-2</c:v>
                </c:pt>
                <c:pt idx="540">
                  <c:v>-2.1762859999999998E-2</c:v>
                </c:pt>
                <c:pt idx="541">
                  <c:v>-2.2193520000000001E-2</c:v>
                </c:pt>
                <c:pt idx="542">
                  <c:v>-2.495346E-2</c:v>
                </c:pt>
                <c:pt idx="543">
                  <c:v>-2.451093E-2</c:v>
                </c:pt>
                <c:pt idx="544">
                  <c:v>-2.1480320000000001E-2</c:v>
                </c:pt>
                <c:pt idx="545">
                  <c:v>-1.6150169999999998E-2</c:v>
                </c:pt>
                <c:pt idx="546">
                  <c:v>-2.055073E-2</c:v>
                </c:pt>
                <c:pt idx="547">
                  <c:v>-2.462893E-2</c:v>
                </c:pt>
                <c:pt idx="548">
                  <c:v>-2.3164219999999999E-2</c:v>
                </c:pt>
                <c:pt idx="549">
                  <c:v>-2.348888E-2</c:v>
                </c:pt>
                <c:pt idx="550">
                  <c:v>-2.331768E-2</c:v>
                </c:pt>
                <c:pt idx="551">
                  <c:v>-2.3133520000000001E-2</c:v>
                </c:pt>
                <c:pt idx="552">
                  <c:v>-2.3164440000000001E-2</c:v>
                </c:pt>
                <c:pt idx="553">
                  <c:v>-2.313807E-2</c:v>
                </c:pt>
                <c:pt idx="554">
                  <c:v>-2.324261E-2</c:v>
                </c:pt>
                <c:pt idx="555">
                  <c:v>-2.3078250000000002E-2</c:v>
                </c:pt>
                <c:pt idx="556">
                  <c:v>-2.2945989999999999E-2</c:v>
                </c:pt>
                <c:pt idx="557">
                  <c:v>-2.2717629999999999E-2</c:v>
                </c:pt>
                <c:pt idx="558">
                  <c:v>-2.2335190000000001E-2</c:v>
                </c:pt>
                <c:pt idx="559">
                  <c:v>-2.1624040000000001E-2</c:v>
                </c:pt>
                <c:pt idx="560">
                  <c:v>-2.1360029999999999E-2</c:v>
                </c:pt>
                <c:pt idx="561">
                  <c:v>-2.136797E-2</c:v>
                </c:pt>
                <c:pt idx="562">
                  <c:v>-2.0324800000000001E-2</c:v>
                </c:pt>
                <c:pt idx="563">
                  <c:v>-1.9752539999999999E-2</c:v>
                </c:pt>
                <c:pt idx="564">
                  <c:v>-1.957484E-2</c:v>
                </c:pt>
                <c:pt idx="565">
                  <c:v>-1.874607E-2</c:v>
                </c:pt>
                <c:pt idx="566">
                  <c:v>-1.786049E-2</c:v>
                </c:pt>
                <c:pt idx="567">
                  <c:v>-1.7490619999999998E-2</c:v>
                </c:pt>
                <c:pt idx="568">
                  <c:v>-1.7219849999999998E-2</c:v>
                </c:pt>
                <c:pt idx="569">
                  <c:v>-1.642188E-2</c:v>
                </c:pt>
                <c:pt idx="570">
                  <c:v>-1.5564720000000001E-2</c:v>
                </c:pt>
                <c:pt idx="571">
                  <c:v>-1.5079499999999999E-2</c:v>
                </c:pt>
                <c:pt idx="572">
                  <c:v>-1.4509319999999999E-2</c:v>
                </c:pt>
                <c:pt idx="573">
                  <c:v>-1.4261370000000001E-2</c:v>
                </c:pt>
                <c:pt idx="574">
                  <c:v>-1.3650229999999999E-2</c:v>
                </c:pt>
                <c:pt idx="575">
                  <c:v>-1.4959500000000001E-2</c:v>
                </c:pt>
                <c:pt idx="576">
                  <c:v>-1.9036730000000002E-2</c:v>
                </c:pt>
                <c:pt idx="577">
                  <c:v>-1.562056E-2</c:v>
                </c:pt>
                <c:pt idx="578">
                  <c:v>-1.242847E-2</c:v>
                </c:pt>
                <c:pt idx="579">
                  <c:v>-1.2574699999999999E-2</c:v>
                </c:pt>
                <c:pt idx="580">
                  <c:v>-1.2743539999999999E-2</c:v>
                </c:pt>
                <c:pt idx="581">
                  <c:v>-1.254016E-2</c:v>
                </c:pt>
                <c:pt idx="582">
                  <c:v>-1.2972549999999999E-2</c:v>
                </c:pt>
                <c:pt idx="583">
                  <c:v>-1.3792270000000001E-2</c:v>
                </c:pt>
                <c:pt idx="584">
                  <c:v>-1.4124889999999999E-2</c:v>
                </c:pt>
                <c:pt idx="585">
                  <c:v>-1.476275E-2</c:v>
                </c:pt>
                <c:pt idx="586">
                  <c:v>-1.6047220000000001E-2</c:v>
                </c:pt>
                <c:pt idx="587">
                  <c:v>-1.7149999999999999E-2</c:v>
                </c:pt>
                <c:pt idx="588">
                  <c:v>-1.8175110000000001E-2</c:v>
                </c:pt>
                <c:pt idx="589">
                  <c:v>-1.9432950000000001E-2</c:v>
                </c:pt>
                <c:pt idx="590">
                  <c:v>-2.0472219999999999E-2</c:v>
                </c:pt>
                <c:pt idx="591">
                  <c:v>-2.103549E-2</c:v>
                </c:pt>
                <c:pt idx="592">
                  <c:v>-2.1574590000000001E-2</c:v>
                </c:pt>
                <c:pt idx="593">
                  <c:v>-2.4094580000000001E-2</c:v>
                </c:pt>
                <c:pt idx="594">
                  <c:v>-2.4871799999999999E-2</c:v>
                </c:pt>
                <c:pt idx="595">
                  <c:v>-2.225539E-2</c:v>
                </c:pt>
                <c:pt idx="596">
                  <c:v>-2.1355260000000001E-2</c:v>
                </c:pt>
                <c:pt idx="597">
                  <c:v>-2.2552099999999999E-2</c:v>
                </c:pt>
                <c:pt idx="598">
                  <c:v>-2.318483E-2</c:v>
                </c:pt>
                <c:pt idx="599">
                  <c:v>-2.2281280000000001E-2</c:v>
                </c:pt>
                <c:pt idx="600">
                  <c:v>-2.207166E-2</c:v>
                </c:pt>
                <c:pt idx="601">
                  <c:v>-2.1347169999999999E-2</c:v>
                </c:pt>
                <c:pt idx="602">
                  <c:v>-1.9872870000000001E-2</c:v>
                </c:pt>
                <c:pt idx="603">
                  <c:v>-1.9354050000000001E-2</c:v>
                </c:pt>
                <c:pt idx="604">
                  <c:v>-1.8721209999999999E-2</c:v>
                </c:pt>
                <c:pt idx="605">
                  <c:v>-1.751523E-2</c:v>
                </c:pt>
                <c:pt idx="606">
                  <c:v>-1.603274E-2</c:v>
                </c:pt>
                <c:pt idx="607">
                  <c:v>-1.424739E-2</c:v>
                </c:pt>
                <c:pt idx="608">
                  <c:v>-1.241666E-2</c:v>
                </c:pt>
                <c:pt idx="609">
                  <c:v>-1.407516E-2</c:v>
                </c:pt>
                <c:pt idx="610">
                  <c:v>-1.3428509999999999E-2</c:v>
                </c:pt>
                <c:pt idx="611">
                  <c:v>-1.297066E-2</c:v>
                </c:pt>
                <c:pt idx="612">
                  <c:v>-1.259966E-2</c:v>
                </c:pt>
                <c:pt idx="613">
                  <c:v>-1.25194E-2</c:v>
                </c:pt>
                <c:pt idx="614">
                  <c:v>-1.219108E-2</c:v>
                </c:pt>
                <c:pt idx="615">
                  <c:v>-1.170998E-2</c:v>
                </c:pt>
                <c:pt idx="616">
                  <c:v>-1.13732E-2</c:v>
                </c:pt>
                <c:pt idx="617">
                  <c:v>-1.214376E-2</c:v>
                </c:pt>
                <c:pt idx="618">
                  <c:v>-1.1720110000000001E-2</c:v>
                </c:pt>
                <c:pt idx="619">
                  <c:v>-1.046209E-2</c:v>
                </c:pt>
                <c:pt idx="620">
                  <c:v>-1.24222E-2</c:v>
                </c:pt>
                <c:pt idx="621">
                  <c:v>-1.317984E-2</c:v>
                </c:pt>
                <c:pt idx="622">
                  <c:v>-1.214527E-2</c:v>
                </c:pt>
                <c:pt idx="623">
                  <c:v>-1.396945E-2</c:v>
                </c:pt>
                <c:pt idx="624">
                  <c:v>-1.5279900000000001E-2</c:v>
                </c:pt>
                <c:pt idx="625">
                  <c:v>-1.506762E-2</c:v>
                </c:pt>
                <c:pt idx="626">
                  <c:v>-1.540994E-2</c:v>
                </c:pt>
                <c:pt idx="627">
                  <c:v>-1.7215109999999999E-2</c:v>
                </c:pt>
                <c:pt idx="628">
                  <c:v>-1.7863549999999999E-2</c:v>
                </c:pt>
                <c:pt idx="629">
                  <c:v>-1.7673879999999999E-2</c:v>
                </c:pt>
                <c:pt idx="630">
                  <c:v>-1.9195690000000001E-2</c:v>
                </c:pt>
                <c:pt idx="631">
                  <c:v>-2.0118730000000001E-2</c:v>
                </c:pt>
                <c:pt idx="632">
                  <c:v>-2.026128E-2</c:v>
                </c:pt>
                <c:pt idx="633">
                  <c:v>-2.092391E-2</c:v>
                </c:pt>
                <c:pt idx="634">
                  <c:v>-2.1778680000000002E-2</c:v>
                </c:pt>
                <c:pt idx="635">
                  <c:v>-2.2101949999999999E-2</c:v>
                </c:pt>
                <c:pt idx="636">
                  <c:v>-2.2180390000000001E-2</c:v>
                </c:pt>
                <c:pt idx="637">
                  <c:v>-2.3107720000000002E-2</c:v>
                </c:pt>
                <c:pt idx="638">
                  <c:v>-2.3589530000000001E-2</c:v>
                </c:pt>
                <c:pt idx="639">
                  <c:v>-2.3383040000000001E-2</c:v>
                </c:pt>
                <c:pt idx="640">
                  <c:v>-2.4735119999999999E-2</c:v>
                </c:pt>
                <c:pt idx="641">
                  <c:v>-2.637946E-2</c:v>
                </c:pt>
                <c:pt idx="642">
                  <c:v>-2.6322080000000001E-2</c:v>
                </c:pt>
                <c:pt idx="643">
                  <c:v>-2.6993929999999999E-2</c:v>
                </c:pt>
                <c:pt idx="644">
                  <c:v>-3.1085000000000002E-2</c:v>
                </c:pt>
                <c:pt idx="645">
                  <c:v>-3.2151659999999999E-2</c:v>
                </c:pt>
                <c:pt idx="646">
                  <c:v>-2.8394539999999999E-2</c:v>
                </c:pt>
                <c:pt idx="647">
                  <c:v>-3.0914609999999999E-2</c:v>
                </c:pt>
                <c:pt idx="648">
                  <c:v>-3.3590349999999998E-2</c:v>
                </c:pt>
                <c:pt idx="649">
                  <c:v>-3.4227109999999998E-2</c:v>
                </c:pt>
                <c:pt idx="650">
                  <c:v>-3.4764419999999997E-2</c:v>
                </c:pt>
                <c:pt idx="651">
                  <c:v>-3.6732040000000001E-2</c:v>
                </c:pt>
                <c:pt idx="652">
                  <c:v>-3.8229050000000001E-2</c:v>
                </c:pt>
                <c:pt idx="653">
                  <c:v>-3.896703E-2</c:v>
                </c:pt>
                <c:pt idx="654">
                  <c:v>-4.0537469999999999E-2</c:v>
                </c:pt>
                <c:pt idx="655">
                  <c:v>-4.1792070000000001E-2</c:v>
                </c:pt>
                <c:pt idx="656">
                  <c:v>-4.2216450000000003E-2</c:v>
                </c:pt>
                <c:pt idx="657">
                  <c:v>-4.292762E-2</c:v>
                </c:pt>
                <c:pt idx="658">
                  <c:v>-4.3246569999999998E-2</c:v>
                </c:pt>
                <c:pt idx="659">
                  <c:v>-4.302023E-2</c:v>
                </c:pt>
                <c:pt idx="660">
                  <c:v>-4.2326059999999999E-2</c:v>
                </c:pt>
                <c:pt idx="661">
                  <c:v>-4.1407470000000002E-2</c:v>
                </c:pt>
                <c:pt idx="662">
                  <c:v>-4.0531159999999997E-2</c:v>
                </c:pt>
                <c:pt idx="663">
                  <c:v>-3.9321010000000003E-2</c:v>
                </c:pt>
                <c:pt idx="664">
                  <c:v>-3.8217109999999999E-2</c:v>
                </c:pt>
                <c:pt idx="665">
                  <c:v>-3.6530380000000001E-2</c:v>
                </c:pt>
                <c:pt idx="666">
                  <c:v>-3.4459860000000002E-2</c:v>
                </c:pt>
                <c:pt idx="667">
                  <c:v>-3.2763559999999997E-2</c:v>
                </c:pt>
                <c:pt idx="668">
                  <c:v>-3.1531120000000003E-2</c:v>
                </c:pt>
                <c:pt idx="669">
                  <c:v>-3.0353290000000002E-2</c:v>
                </c:pt>
                <c:pt idx="670">
                  <c:v>-2.9107919999999999E-2</c:v>
                </c:pt>
                <c:pt idx="671">
                  <c:v>-2.842739E-2</c:v>
                </c:pt>
                <c:pt idx="672">
                  <c:v>-2.7327239999999999E-2</c:v>
                </c:pt>
                <c:pt idx="673">
                  <c:v>-2.664323E-2</c:v>
                </c:pt>
                <c:pt idx="674">
                  <c:v>-2.6261030000000001E-2</c:v>
                </c:pt>
                <c:pt idx="675">
                  <c:v>-2.6173479999999999E-2</c:v>
                </c:pt>
                <c:pt idx="676">
                  <c:v>-2.5917160000000002E-2</c:v>
                </c:pt>
                <c:pt idx="677">
                  <c:v>-2.5849110000000002E-2</c:v>
                </c:pt>
                <c:pt idx="678">
                  <c:v>-2.6411279999999999E-2</c:v>
                </c:pt>
                <c:pt idx="679">
                  <c:v>-2.651713E-2</c:v>
                </c:pt>
                <c:pt idx="680">
                  <c:v>-2.6222990000000002E-2</c:v>
                </c:pt>
                <c:pt idx="681">
                  <c:v>-2.6930579999999999E-2</c:v>
                </c:pt>
                <c:pt idx="682">
                  <c:v>-2.736879E-2</c:v>
                </c:pt>
                <c:pt idx="683">
                  <c:v>-2.7232699999999999E-2</c:v>
                </c:pt>
                <c:pt idx="684">
                  <c:v>-2.781954E-2</c:v>
                </c:pt>
                <c:pt idx="685">
                  <c:v>-2.8894619999999999E-2</c:v>
                </c:pt>
                <c:pt idx="686">
                  <c:v>-2.9165690000000001E-2</c:v>
                </c:pt>
                <c:pt idx="687">
                  <c:v>-2.9110939999999998E-2</c:v>
                </c:pt>
                <c:pt idx="688">
                  <c:v>-3.0895389999999998E-2</c:v>
                </c:pt>
                <c:pt idx="689">
                  <c:v>-3.180624E-2</c:v>
                </c:pt>
                <c:pt idx="690">
                  <c:v>-3.1703969999999998E-2</c:v>
                </c:pt>
                <c:pt idx="691">
                  <c:v>-3.3571820000000002E-2</c:v>
                </c:pt>
                <c:pt idx="692">
                  <c:v>-3.5242820000000001E-2</c:v>
                </c:pt>
                <c:pt idx="693">
                  <c:v>-3.5108479999999997E-2</c:v>
                </c:pt>
                <c:pt idx="694">
                  <c:v>-3.470844E-2</c:v>
                </c:pt>
                <c:pt idx="695">
                  <c:v>-3.6497099999999998E-2</c:v>
                </c:pt>
                <c:pt idx="696">
                  <c:v>-3.7557880000000002E-2</c:v>
                </c:pt>
                <c:pt idx="697">
                  <c:v>-3.6778169999999999E-2</c:v>
                </c:pt>
                <c:pt idx="698">
                  <c:v>-3.8340649999999997E-2</c:v>
                </c:pt>
                <c:pt idx="699">
                  <c:v>-3.9166409999999999E-2</c:v>
                </c:pt>
                <c:pt idx="700">
                  <c:v>-3.8547999999999999E-2</c:v>
                </c:pt>
                <c:pt idx="701">
                  <c:v>-4.0645960000000002E-2</c:v>
                </c:pt>
                <c:pt idx="702">
                  <c:v>-4.0477100000000002E-2</c:v>
                </c:pt>
                <c:pt idx="703">
                  <c:v>-3.8832709999999999E-2</c:v>
                </c:pt>
                <c:pt idx="704">
                  <c:v>-3.6317969999999998E-2</c:v>
                </c:pt>
                <c:pt idx="705">
                  <c:v>-3.5965379999999998E-2</c:v>
                </c:pt>
                <c:pt idx="706">
                  <c:v>-3.4830100000000003E-2</c:v>
                </c:pt>
                <c:pt idx="707">
                  <c:v>-3.279638E-2</c:v>
                </c:pt>
                <c:pt idx="708">
                  <c:v>-3.1759030000000001E-2</c:v>
                </c:pt>
                <c:pt idx="709">
                  <c:v>-3.025164E-2</c:v>
                </c:pt>
                <c:pt idx="710">
                  <c:v>-2.8257040000000001E-2</c:v>
                </c:pt>
                <c:pt idx="711">
                  <c:v>-2.6881490000000001E-2</c:v>
                </c:pt>
                <c:pt idx="712">
                  <c:v>-2.6322559999999998E-2</c:v>
                </c:pt>
                <c:pt idx="713">
                  <c:v>-2.5673129999999999E-2</c:v>
                </c:pt>
                <c:pt idx="714">
                  <c:v>-2.4306930000000001E-2</c:v>
                </c:pt>
                <c:pt idx="715">
                  <c:v>-2.465964E-2</c:v>
                </c:pt>
                <c:pt idx="716">
                  <c:v>-2.498276E-2</c:v>
                </c:pt>
                <c:pt idx="717">
                  <c:v>-2.500904E-2</c:v>
                </c:pt>
                <c:pt idx="718">
                  <c:v>-2.5461129999999998E-2</c:v>
                </c:pt>
                <c:pt idx="719">
                  <c:v>-2.635063E-2</c:v>
                </c:pt>
                <c:pt idx="720">
                  <c:v>-2.667578E-2</c:v>
                </c:pt>
                <c:pt idx="721">
                  <c:v>-2.6597249999999999E-2</c:v>
                </c:pt>
                <c:pt idx="722">
                  <c:v>-2.8083839999999999E-2</c:v>
                </c:pt>
                <c:pt idx="723">
                  <c:v>-2.8806990000000001E-2</c:v>
                </c:pt>
                <c:pt idx="724">
                  <c:v>-2.8801119999999999E-2</c:v>
                </c:pt>
                <c:pt idx="725">
                  <c:v>-2.9815009999999999E-2</c:v>
                </c:pt>
                <c:pt idx="726">
                  <c:v>-3.0561930000000001E-2</c:v>
                </c:pt>
                <c:pt idx="727">
                  <c:v>-3.0519379999999999E-2</c:v>
                </c:pt>
                <c:pt idx="728">
                  <c:v>-3.0783410000000001E-2</c:v>
                </c:pt>
                <c:pt idx="729">
                  <c:v>-3.2019800000000001E-2</c:v>
                </c:pt>
                <c:pt idx="730">
                  <c:v>-3.2603130000000001E-2</c:v>
                </c:pt>
                <c:pt idx="731">
                  <c:v>-3.2444670000000002E-2</c:v>
                </c:pt>
                <c:pt idx="732">
                  <c:v>-3.3902839999999997E-2</c:v>
                </c:pt>
                <c:pt idx="733">
                  <c:v>-3.4909419999999997E-2</c:v>
                </c:pt>
                <c:pt idx="734">
                  <c:v>-3.5097209999999997E-2</c:v>
                </c:pt>
                <c:pt idx="735">
                  <c:v>-3.6363529999999998E-2</c:v>
                </c:pt>
                <c:pt idx="736">
                  <c:v>-3.8301050000000003E-2</c:v>
                </c:pt>
                <c:pt idx="737">
                  <c:v>-3.8891019999999998E-2</c:v>
                </c:pt>
                <c:pt idx="738">
                  <c:v>-3.9167189999999998E-2</c:v>
                </c:pt>
                <c:pt idx="739">
                  <c:v>-4.2179460000000002E-2</c:v>
                </c:pt>
                <c:pt idx="740">
                  <c:v>-4.3603349999999999E-2</c:v>
                </c:pt>
                <c:pt idx="741">
                  <c:v>-4.2319629999999997E-2</c:v>
                </c:pt>
                <c:pt idx="742">
                  <c:v>-4.4631499999999998E-2</c:v>
                </c:pt>
                <c:pt idx="743">
                  <c:v>-4.6602669999999999E-2</c:v>
                </c:pt>
                <c:pt idx="744">
                  <c:v>-4.5420889999999998E-2</c:v>
                </c:pt>
                <c:pt idx="745">
                  <c:v>-4.4079399999999998E-2</c:v>
                </c:pt>
                <c:pt idx="746">
                  <c:v>-4.5516760000000003E-2</c:v>
                </c:pt>
                <c:pt idx="747">
                  <c:v>-4.5183800000000003E-2</c:v>
                </c:pt>
                <c:pt idx="748">
                  <c:v>-4.2125919999999997E-2</c:v>
                </c:pt>
                <c:pt idx="749">
                  <c:v>-4.227355E-2</c:v>
                </c:pt>
                <c:pt idx="750">
                  <c:v>-4.1600070000000003E-2</c:v>
                </c:pt>
                <c:pt idx="751">
                  <c:v>-3.9365659999999997E-2</c:v>
                </c:pt>
                <c:pt idx="752">
                  <c:v>-3.75676E-2</c:v>
                </c:pt>
                <c:pt idx="753">
                  <c:v>-3.7058149999999998E-2</c:v>
                </c:pt>
                <c:pt idx="754">
                  <c:v>-3.5755990000000001E-2</c:v>
                </c:pt>
                <c:pt idx="755">
                  <c:v>-3.390543E-2</c:v>
                </c:pt>
                <c:pt idx="756">
                  <c:v>-3.4058310000000001E-2</c:v>
                </c:pt>
                <c:pt idx="757">
                  <c:v>-3.3775760000000002E-2</c:v>
                </c:pt>
                <c:pt idx="758">
                  <c:v>-3.3078690000000001E-2</c:v>
                </c:pt>
                <c:pt idx="759">
                  <c:v>-3.3280990000000003E-2</c:v>
                </c:pt>
                <c:pt idx="760">
                  <c:v>-3.3642890000000002E-2</c:v>
                </c:pt>
                <c:pt idx="761">
                  <c:v>-3.3868229999999999E-2</c:v>
                </c:pt>
                <c:pt idx="762">
                  <c:v>-3.4285009999999998E-2</c:v>
                </c:pt>
                <c:pt idx="763">
                  <c:v>-3.5259499999999999E-2</c:v>
                </c:pt>
                <c:pt idx="764">
                  <c:v>-3.5677960000000002E-2</c:v>
                </c:pt>
                <c:pt idx="765">
                  <c:v>-3.5704199999999998E-2</c:v>
                </c:pt>
                <c:pt idx="766">
                  <c:v>-3.6883840000000001E-2</c:v>
                </c:pt>
                <c:pt idx="767">
                  <c:v>-3.7522710000000001E-2</c:v>
                </c:pt>
                <c:pt idx="768">
                  <c:v>-3.755526E-2</c:v>
                </c:pt>
                <c:pt idx="769">
                  <c:v>-3.8023759999999997E-2</c:v>
                </c:pt>
                <c:pt idx="770">
                  <c:v>-3.8723210000000001E-2</c:v>
                </c:pt>
                <c:pt idx="771">
                  <c:v>-3.8630499999999998E-2</c:v>
                </c:pt>
                <c:pt idx="772">
                  <c:v>-3.828078E-2</c:v>
                </c:pt>
                <c:pt idx="773">
                  <c:v>-3.942151E-2</c:v>
                </c:pt>
                <c:pt idx="774">
                  <c:v>-3.9685829999999998E-2</c:v>
                </c:pt>
                <c:pt idx="775">
                  <c:v>-3.9368130000000001E-2</c:v>
                </c:pt>
                <c:pt idx="776">
                  <c:v>-4.0203750000000003E-2</c:v>
                </c:pt>
                <c:pt idx="777">
                  <c:v>-4.0856829999999997E-2</c:v>
                </c:pt>
                <c:pt idx="778">
                  <c:v>-4.1012819999999998E-2</c:v>
                </c:pt>
                <c:pt idx="779">
                  <c:v>-4.1281400000000003E-2</c:v>
                </c:pt>
                <c:pt idx="780">
                  <c:v>-4.2198359999999997E-2</c:v>
                </c:pt>
                <c:pt idx="781">
                  <c:v>-4.2650680000000003E-2</c:v>
                </c:pt>
                <c:pt idx="782">
                  <c:v>-4.2503819999999998E-2</c:v>
                </c:pt>
                <c:pt idx="783">
                  <c:v>-4.3893189999999999E-2</c:v>
                </c:pt>
                <c:pt idx="784">
                  <c:v>-4.4700950000000003E-2</c:v>
                </c:pt>
                <c:pt idx="785">
                  <c:v>-4.5204870000000001E-2</c:v>
                </c:pt>
                <c:pt idx="786">
                  <c:v>-4.6847319999999998E-2</c:v>
                </c:pt>
                <c:pt idx="787">
                  <c:v>-4.8066610000000003E-2</c:v>
                </c:pt>
                <c:pt idx="788">
                  <c:v>-4.7660540000000001E-2</c:v>
                </c:pt>
                <c:pt idx="789">
                  <c:v>-4.6731679999999998E-2</c:v>
                </c:pt>
                <c:pt idx="790">
                  <c:v>-5.1246970000000003E-2</c:v>
                </c:pt>
                <c:pt idx="791">
                  <c:v>-5.0472179999999998E-2</c:v>
                </c:pt>
                <c:pt idx="792">
                  <c:v>-4.437112E-2</c:v>
                </c:pt>
                <c:pt idx="793">
                  <c:v>-4.5036960000000001E-2</c:v>
                </c:pt>
                <c:pt idx="794">
                  <c:v>-4.6762339999999999E-2</c:v>
                </c:pt>
                <c:pt idx="795">
                  <c:v>-4.3714419999999997E-2</c:v>
                </c:pt>
                <c:pt idx="796">
                  <c:v>-3.9144140000000001E-2</c:v>
                </c:pt>
                <c:pt idx="797">
                  <c:v>-3.9622079999999997E-2</c:v>
                </c:pt>
                <c:pt idx="798">
                  <c:v>-3.8347649999999997E-2</c:v>
                </c:pt>
                <c:pt idx="799">
                  <c:v>-3.4731239999999997E-2</c:v>
                </c:pt>
                <c:pt idx="800">
                  <c:v>-3.5566309999999997E-2</c:v>
                </c:pt>
              </c:numCache>
            </c:numRef>
          </c:yVal>
          <c:smooth val="1"/>
          <c:extLst>
            <c:ext xmlns:c16="http://schemas.microsoft.com/office/drawing/2014/chart" uri="{C3380CC4-5D6E-409C-BE32-E72D297353CC}">
              <c16:uniqueId val="{00000002-5E91-4008-A1D8-2A668BE4C307}"/>
            </c:ext>
          </c:extLst>
        </c:ser>
        <c:ser>
          <c:idx val="1"/>
          <c:order val="3"/>
          <c:spPr>
            <a:ln w="19050" cap="rnd">
              <a:solidFill>
                <a:schemeClr val="accent2"/>
              </a:solidFill>
              <a:round/>
            </a:ln>
            <a:effectLst/>
          </c:spPr>
          <c:marker>
            <c:symbol val="none"/>
          </c:marker>
          <c:xVal>
            <c:numRef>
              <c:f>'腔体双工器-S21插损'!$E$4:$E$606</c:f>
              <c:numCache>
                <c:formatCode>General</c:formatCode>
                <c:ptCount val="603"/>
                <c:pt idx="0">
                  <c:v>9000</c:v>
                </c:pt>
                <c:pt idx="1">
                  <c:v>4008955</c:v>
                </c:pt>
                <c:pt idx="2">
                  <c:v>8008910</c:v>
                </c:pt>
                <c:pt idx="3">
                  <c:v>12008865</c:v>
                </c:pt>
                <c:pt idx="4">
                  <c:v>16008820</c:v>
                </c:pt>
                <c:pt idx="5">
                  <c:v>20008775</c:v>
                </c:pt>
                <c:pt idx="6">
                  <c:v>24008730</c:v>
                </c:pt>
                <c:pt idx="7">
                  <c:v>28008685</c:v>
                </c:pt>
                <c:pt idx="8">
                  <c:v>32008640</c:v>
                </c:pt>
                <c:pt idx="9">
                  <c:v>36008595</c:v>
                </c:pt>
                <c:pt idx="10">
                  <c:v>40008550</c:v>
                </c:pt>
                <c:pt idx="11">
                  <c:v>44008505</c:v>
                </c:pt>
                <c:pt idx="12">
                  <c:v>48008460</c:v>
                </c:pt>
                <c:pt idx="13">
                  <c:v>52008415</c:v>
                </c:pt>
                <c:pt idx="14">
                  <c:v>56008370</c:v>
                </c:pt>
                <c:pt idx="15">
                  <c:v>60008325</c:v>
                </c:pt>
                <c:pt idx="16">
                  <c:v>64008280</c:v>
                </c:pt>
                <c:pt idx="17">
                  <c:v>68008235</c:v>
                </c:pt>
                <c:pt idx="18">
                  <c:v>72008190</c:v>
                </c:pt>
                <c:pt idx="19">
                  <c:v>76008145</c:v>
                </c:pt>
                <c:pt idx="20">
                  <c:v>80008100</c:v>
                </c:pt>
                <c:pt idx="21">
                  <c:v>84008055</c:v>
                </c:pt>
                <c:pt idx="22">
                  <c:v>88008010</c:v>
                </c:pt>
                <c:pt idx="23">
                  <c:v>92007965</c:v>
                </c:pt>
                <c:pt idx="24">
                  <c:v>96007920</c:v>
                </c:pt>
                <c:pt idx="25">
                  <c:v>100007875</c:v>
                </c:pt>
                <c:pt idx="26">
                  <c:v>104007830</c:v>
                </c:pt>
                <c:pt idx="27">
                  <c:v>108007785</c:v>
                </c:pt>
                <c:pt idx="28">
                  <c:v>112007740</c:v>
                </c:pt>
                <c:pt idx="29">
                  <c:v>116007695</c:v>
                </c:pt>
                <c:pt idx="30">
                  <c:v>120007650</c:v>
                </c:pt>
                <c:pt idx="31">
                  <c:v>124007605</c:v>
                </c:pt>
                <c:pt idx="32">
                  <c:v>128007560</c:v>
                </c:pt>
                <c:pt idx="33">
                  <c:v>132007515</c:v>
                </c:pt>
                <c:pt idx="34">
                  <c:v>136007470</c:v>
                </c:pt>
                <c:pt idx="35">
                  <c:v>140007425</c:v>
                </c:pt>
                <c:pt idx="36">
                  <c:v>144007380</c:v>
                </c:pt>
                <c:pt idx="37">
                  <c:v>148007335</c:v>
                </c:pt>
                <c:pt idx="38">
                  <c:v>152007290</c:v>
                </c:pt>
                <c:pt idx="39">
                  <c:v>156007245</c:v>
                </c:pt>
                <c:pt idx="40">
                  <c:v>160007200</c:v>
                </c:pt>
                <c:pt idx="41">
                  <c:v>164007155</c:v>
                </c:pt>
                <c:pt idx="42">
                  <c:v>168007110</c:v>
                </c:pt>
                <c:pt idx="43">
                  <c:v>172007065</c:v>
                </c:pt>
                <c:pt idx="44">
                  <c:v>176007020</c:v>
                </c:pt>
                <c:pt idx="45">
                  <c:v>180006975</c:v>
                </c:pt>
                <c:pt idx="46">
                  <c:v>184006930</c:v>
                </c:pt>
                <c:pt idx="47">
                  <c:v>188006885</c:v>
                </c:pt>
                <c:pt idx="48">
                  <c:v>192006840</c:v>
                </c:pt>
                <c:pt idx="49">
                  <c:v>196006795</c:v>
                </c:pt>
                <c:pt idx="50">
                  <c:v>200006750</c:v>
                </c:pt>
                <c:pt idx="51">
                  <c:v>204006705</c:v>
                </c:pt>
                <c:pt idx="52">
                  <c:v>208006660</c:v>
                </c:pt>
                <c:pt idx="53">
                  <c:v>212006615</c:v>
                </c:pt>
                <c:pt idx="54">
                  <c:v>216006570</c:v>
                </c:pt>
                <c:pt idx="55">
                  <c:v>220006525</c:v>
                </c:pt>
                <c:pt idx="56">
                  <c:v>224006480</c:v>
                </c:pt>
                <c:pt idx="57">
                  <c:v>228006435</c:v>
                </c:pt>
                <c:pt idx="58">
                  <c:v>232006390</c:v>
                </c:pt>
                <c:pt idx="59">
                  <c:v>236006345</c:v>
                </c:pt>
                <c:pt idx="60">
                  <c:v>240006300</c:v>
                </c:pt>
                <c:pt idx="61">
                  <c:v>244006255</c:v>
                </c:pt>
                <c:pt idx="62">
                  <c:v>248006210</c:v>
                </c:pt>
                <c:pt idx="63">
                  <c:v>252006165</c:v>
                </c:pt>
                <c:pt idx="64">
                  <c:v>256006120</c:v>
                </c:pt>
                <c:pt idx="65">
                  <c:v>260006075</c:v>
                </c:pt>
                <c:pt idx="66">
                  <c:v>264006030</c:v>
                </c:pt>
                <c:pt idx="67">
                  <c:v>268005985</c:v>
                </c:pt>
                <c:pt idx="68">
                  <c:v>272005940</c:v>
                </c:pt>
                <c:pt idx="69">
                  <c:v>276005895</c:v>
                </c:pt>
                <c:pt idx="70">
                  <c:v>280005850</c:v>
                </c:pt>
                <c:pt idx="71">
                  <c:v>284005805</c:v>
                </c:pt>
                <c:pt idx="72">
                  <c:v>288005760</c:v>
                </c:pt>
                <c:pt idx="73">
                  <c:v>292005715</c:v>
                </c:pt>
                <c:pt idx="74">
                  <c:v>296005670</c:v>
                </c:pt>
                <c:pt idx="75">
                  <c:v>300005625</c:v>
                </c:pt>
                <c:pt idx="76">
                  <c:v>304005580</c:v>
                </c:pt>
                <c:pt idx="77">
                  <c:v>308005535</c:v>
                </c:pt>
                <c:pt idx="78">
                  <c:v>312005490</c:v>
                </c:pt>
                <c:pt idx="79">
                  <c:v>316005445</c:v>
                </c:pt>
                <c:pt idx="80">
                  <c:v>320005400</c:v>
                </c:pt>
                <c:pt idx="81">
                  <c:v>324005355</c:v>
                </c:pt>
                <c:pt idx="82">
                  <c:v>328005310</c:v>
                </c:pt>
                <c:pt idx="83">
                  <c:v>332005265</c:v>
                </c:pt>
                <c:pt idx="84">
                  <c:v>336005220</c:v>
                </c:pt>
                <c:pt idx="85">
                  <c:v>340005175</c:v>
                </c:pt>
                <c:pt idx="86">
                  <c:v>344005130</c:v>
                </c:pt>
                <c:pt idx="87">
                  <c:v>348005085</c:v>
                </c:pt>
                <c:pt idx="88">
                  <c:v>352005040</c:v>
                </c:pt>
                <c:pt idx="89">
                  <c:v>356004995</c:v>
                </c:pt>
                <c:pt idx="90">
                  <c:v>360004950</c:v>
                </c:pt>
                <c:pt idx="91">
                  <c:v>364004905</c:v>
                </c:pt>
                <c:pt idx="92">
                  <c:v>368004860</c:v>
                </c:pt>
                <c:pt idx="93">
                  <c:v>372004815</c:v>
                </c:pt>
                <c:pt idx="94">
                  <c:v>376004770</c:v>
                </c:pt>
                <c:pt idx="95">
                  <c:v>380004725</c:v>
                </c:pt>
                <c:pt idx="96">
                  <c:v>384004680</c:v>
                </c:pt>
                <c:pt idx="97">
                  <c:v>388004635</c:v>
                </c:pt>
                <c:pt idx="98">
                  <c:v>392004590</c:v>
                </c:pt>
                <c:pt idx="99">
                  <c:v>396004545</c:v>
                </c:pt>
                <c:pt idx="100">
                  <c:v>400004500</c:v>
                </c:pt>
                <c:pt idx="101">
                  <c:v>404004455</c:v>
                </c:pt>
                <c:pt idx="102">
                  <c:v>408004410</c:v>
                </c:pt>
                <c:pt idx="103">
                  <c:v>412004365</c:v>
                </c:pt>
                <c:pt idx="104">
                  <c:v>416004320</c:v>
                </c:pt>
                <c:pt idx="105">
                  <c:v>420004275</c:v>
                </c:pt>
                <c:pt idx="106">
                  <c:v>424004230</c:v>
                </c:pt>
                <c:pt idx="107">
                  <c:v>428004185</c:v>
                </c:pt>
                <c:pt idx="108">
                  <c:v>432004140</c:v>
                </c:pt>
                <c:pt idx="109">
                  <c:v>436004095</c:v>
                </c:pt>
                <c:pt idx="110">
                  <c:v>440004050</c:v>
                </c:pt>
                <c:pt idx="111">
                  <c:v>444004005</c:v>
                </c:pt>
                <c:pt idx="112">
                  <c:v>448003960</c:v>
                </c:pt>
                <c:pt idx="113">
                  <c:v>452003915</c:v>
                </c:pt>
                <c:pt idx="114">
                  <c:v>456003870</c:v>
                </c:pt>
                <c:pt idx="115">
                  <c:v>460003825</c:v>
                </c:pt>
                <c:pt idx="116">
                  <c:v>464003780</c:v>
                </c:pt>
                <c:pt idx="117">
                  <c:v>468003735</c:v>
                </c:pt>
                <c:pt idx="118">
                  <c:v>472003690</c:v>
                </c:pt>
                <c:pt idx="119">
                  <c:v>476003645</c:v>
                </c:pt>
                <c:pt idx="120">
                  <c:v>480003600</c:v>
                </c:pt>
                <c:pt idx="121">
                  <c:v>484003555</c:v>
                </c:pt>
                <c:pt idx="122">
                  <c:v>488003510</c:v>
                </c:pt>
                <c:pt idx="123">
                  <c:v>492003465</c:v>
                </c:pt>
                <c:pt idx="124">
                  <c:v>496003420</c:v>
                </c:pt>
                <c:pt idx="125">
                  <c:v>500003375</c:v>
                </c:pt>
                <c:pt idx="126">
                  <c:v>504003330</c:v>
                </c:pt>
                <c:pt idx="127">
                  <c:v>508003285</c:v>
                </c:pt>
                <c:pt idx="128">
                  <c:v>512003240</c:v>
                </c:pt>
                <c:pt idx="129">
                  <c:v>516003195</c:v>
                </c:pt>
                <c:pt idx="130">
                  <c:v>520003150</c:v>
                </c:pt>
                <c:pt idx="131">
                  <c:v>524003105</c:v>
                </c:pt>
                <c:pt idx="132">
                  <c:v>528003060</c:v>
                </c:pt>
                <c:pt idx="133">
                  <c:v>532003015</c:v>
                </c:pt>
                <c:pt idx="134">
                  <c:v>536002970</c:v>
                </c:pt>
                <c:pt idx="135">
                  <c:v>540002925</c:v>
                </c:pt>
                <c:pt idx="136">
                  <c:v>544002880</c:v>
                </c:pt>
                <c:pt idx="137">
                  <c:v>548002835</c:v>
                </c:pt>
                <c:pt idx="138">
                  <c:v>552002790</c:v>
                </c:pt>
                <c:pt idx="139">
                  <c:v>556002745</c:v>
                </c:pt>
                <c:pt idx="140">
                  <c:v>560002700</c:v>
                </c:pt>
                <c:pt idx="141">
                  <c:v>564002655</c:v>
                </c:pt>
                <c:pt idx="142">
                  <c:v>568002610</c:v>
                </c:pt>
                <c:pt idx="143">
                  <c:v>572002565</c:v>
                </c:pt>
                <c:pt idx="144">
                  <c:v>576002520</c:v>
                </c:pt>
                <c:pt idx="145">
                  <c:v>580002475</c:v>
                </c:pt>
                <c:pt idx="146">
                  <c:v>584002430</c:v>
                </c:pt>
                <c:pt idx="147">
                  <c:v>588002385</c:v>
                </c:pt>
                <c:pt idx="148">
                  <c:v>592002340</c:v>
                </c:pt>
                <c:pt idx="149">
                  <c:v>596002295</c:v>
                </c:pt>
                <c:pt idx="150">
                  <c:v>600002250</c:v>
                </c:pt>
                <c:pt idx="151">
                  <c:v>604002205</c:v>
                </c:pt>
                <c:pt idx="152">
                  <c:v>608002160</c:v>
                </c:pt>
                <c:pt idx="153">
                  <c:v>612002115</c:v>
                </c:pt>
                <c:pt idx="154">
                  <c:v>616002070</c:v>
                </c:pt>
                <c:pt idx="155">
                  <c:v>620002025</c:v>
                </c:pt>
                <c:pt idx="156">
                  <c:v>624001980</c:v>
                </c:pt>
                <c:pt idx="157">
                  <c:v>628001935</c:v>
                </c:pt>
                <c:pt idx="158">
                  <c:v>632001890</c:v>
                </c:pt>
                <c:pt idx="159">
                  <c:v>636001845</c:v>
                </c:pt>
                <c:pt idx="160">
                  <c:v>640001800</c:v>
                </c:pt>
                <c:pt idx="161">
                  <c:v>644001755</c:v>
                </c:pt>
                <c:pt idx="162">
                  <c:v>648001710</c:v>
                </c:pt>
                <c:pt idx="163">
                  <c:v>652001665</c:v>
                </c:pt>
                <c:pt idx="164">
                  <c:v>656001620</c:v>
                </c:pt>
                <c:pt idx="165">
                  <c:v>660001575</c:v>
                </c:pt>
                <c:pt idx="166">
                  <c:v>664001530</c:v>
                </c:pt>
                <c:pt idx="167">
                  <c:v>668001485</c:v>
                </c:pt>
                <c:pt idx="168">
                  <c:v>672001440</c:v>
                </c:pt>
                <c:pt idx="169">
                  <c:v>676001395</c:v>
                </c:pt>
                <c:pt idx="170">
                  <c:v>680001350</c:v>
                </c:pt>
                <c:pt idx="171">
                  <c:v>684001305</c:v>
                </c:pt>
                <c:pt idx="172">
                  <c:v>688001260</c:v>
                </c:pt>
                <c:pt idx="173">
                  <c:v>692001215</c:v>
                </c:pt>
                <c:pt idx="174">
                  <c:v>696001170</c:v>
                </c:pt>
                <c:pt idx="175">
                  <c:v>700001125</c:v>
                </c:pt>
                <c:pt idx="176">
                  <c:v>704001080</c:v>
                </c:pt>
                <c:pt idx="177">
                  <c:v>708001035</c:v>
                </c:pt>
                <c:pt idx="178">
                  <c:v>712000990</c:v>
                </c:pt>
                <c:pt idx="179">
                  <c:v>716000945</c:v>
                </c:pt>
                <c:pt idx="180">
                  <c:v>720000900</c:v>
                </c:pt>
                <c:pt idx="181">
                  <c:v>724000855</c:v>
                </c:pt>
                <c:pt idx="182">
                  <c:v>728000810</c:v>
                </c:pt>
                <c:pt idx="183">
                  <c:v>732000765</c:v>
                </c:pt>
                <c:pt idx="184">
                  <c:v>736000720</c:v>
                </c:pt>
                <c:pt idx="185">
                  <c:v>740000675</c:v>
                </c:pt>
                <c:pt idx="186">
                  <c:v>744000630</c:v>
                </c:pt>
                <c:pt idx="187">
                  <c:v>748000585</c:v>
                </c:pt>
                <c:pt idx="188">
                  <c:v>752000540</c:v>
                </c:pt>
                <c:pt idx="189">
                  <c:v>756000495</c:v>
                </c:pt>
                <c:pt idx="190">
                  <c:v>760000450</c:v>
                </c:pt>
                <c:pt idx="191">
                  <c:v>764000405</c:v>
                </c:pt>
                <c:pt idx="192">
                  <c:v>768000360</c:v>
                </c:pt>
                <c:pt idx="193">
                  <c:v>772000315</c:v>
                </c:pt>
                <c:pt idx="194">
                  <c:v>776000270</c:v>
                </c:pt>
                <c:pt idx="195">
                  <c:v>780000225</c:v>
                </c:pt>
                <c:pt idx="196">
                  <c:v>784000180</c:v>
                </c:pt>
                <c:pt idx="197">
                  <c:v>788000135</c:v>
                </c:pt>
                <c:pt idx="198">
                  <c:v>792000090</c:v>
                </c:pt>
                <c:pt idx="199">
                  <c:v>796000045</c:v>
                </c:pt>
                <c:pt idx="200">
                  <c:v>800000000</c:v>
                </c:pt>
                <c:pt idx="201">
                  <c:v>800000000</c:v>
                </c:pt>
                <c:pt idx="202">
                  <c:v>800500000</c:v>
                </c:pt>
                <c:pt idx="203">
                  <c:v>801000000</c:v>
                </c:pt>
                <c:pt idx="204">
                  <c:v>801500000</c:v>
                </c:pt>
                <c:pt idx="205">
                  <c:v>802000000</c:v>
                </c:pt>
                <c:pt idx="206">
                  <c:v>802500000</c:v>
                </c:pt>
                <c:pt idx="207">
                  <c:v>803000000</c:v>
                </c:pt>
                <c:pt idx="208">
                  <c:v>803500000</c:v>
                </c:pt>
                <c:pt idx="209">
                  <c:v>804000000</c:v>
                </c:pt>
                <c:pt idx="210">
                  <c:v>804500000</c:v>
                </c:pt>
                <c:pt idx="211">
                  <c:v>805000000</c:v>
                </c:pt>
                <c:pt idx="212">
                  <c:v>805500000</c:v>
                </c:pt>
                <c:pt idx="213">
                  <c:v>806000000</c:v>
                </c:pt>
                <c:pt idx="214">
                  <c:v>806500000</c:v>
                </c:pt>
                <c:pt idx="215">
                  <c:v>807000000</c:v>
                </c:pt>
                <c:pt idx="216">
                  <c:v>807500000</c:v>
                </c:pt>
                <c:pt idx="217">
                  <c:v>808000000</c:v>
                </c:pt>
                <c:pt idx="218">
                  <c:v>808500000</c:v>
                </c:pt>
                <c:pt idx="219">
                  <c:v>809000000</c:v>
                </c:pt>
                <c:pt idx="220">
                  <c:v>809500000</c:v>
                </c:pt>
                <c:pt idx="221">
                  <c:v>810000000</c:v>
                </c:pt>
                <c:pt idx="222">
                  <c:v>810500000</c:v>
                </c:pt>
                <c:pt idx="223">
                  <c:v>811000000</c:v>
                </c:pt>
                <c:pt idx="224">
                  <c:v>811500000</c:v>
                </c:pt>
                <c:pt idx="225">
                  <c:v>812000000</c:v>
                </c:pt>
                <c:pt idx="226">
                  <c:v>812500000</c:v>
                </c:pt>
                <c:pt idx="227">
                  <c:v>813000000</c:v>
                </c:pt>
                <c:pt idx="228">
                  <c:v>813500000</c:v>
                </c:pt>
                <c:pt idx="229">
                  <c:v>814000000</c:v>
                </c:pt>
                <c:pt idx="230">
                  <c:v>814500000</c:v>
                </c:pt>
                <c:pt idx="231">
                  <c:v>815000000</c:v>
                </c:pt>
                <c:pt idx="232">
                  <c:v>815500000</c:v>
                </c:pt>
                <c:pt idx="233">
                  <c:v>816000000</c:v>
                </c:pt>
                <c:pt idx="234">
                  <c:v>816500000</c:v>
                </c:pt>
                <c:pt idx="235">
                  <c:v>817000000</c:v>
                </c:pt>
                <c:pt idx="236">
                  <c:v>817500000</c:v>
                </c:pt>
                <c:pt idx="237">
                  <c:v>818000000</c:v>
                </c:pt>
                <c:pt idx="238">
                  <c:v>818500000</c:v>
                </c:pt>
                <c:pt idx="239">
                  <c:v>819000000</c:v>
                </c:pt>
                <c:pt idx="240">
                  <c:v>819500000</c:v>
                </c:pt>
                <c:pt idx="241">
                  <c:v>820000000</c:v>
                </c:pt>
                <c:pt idx="242">
                  <c:v>820500000</c:v>
                </c:pt>
                <c:pt idx="243">
                  <c:v>821000000</c:v>
                </c:pt>
                <c:pt idx="244">
                  <c:v>821500000</c:v>
                </c:pt>
                <c:pt idx="245">
                  <c:v>822000000</c:v>
                </c:pt>
                <c:pt idx="246">
                  <c:v>822500000</c:v>
                </c:pt>
                <c:pt idx="247">
                  <c:v>823000000</c:v>
                </c:pt>
                <c:pt idx="248">
                  <c:v>823500000</c:v>
                </c:pt>
                <c:pt idx="249">
                  <c:v>824000000</c:v>
                </c:pt>
                <c:pt idx="250">
                  <c:v>824500000</c:v>
                </c:pt>
                <c:pt idx="251">
                  <c:v>825000000</c:v>
                </c:pt>
                <c:pt idx="252">
                  <c:v>825500000</c:v>
                </c:pt>
                <c:pt idx="253">
                  <c:v>826000000</c:v>
                </c:pt>
                <c:pt idx="254">
                  <c:v>826500000</c:v>
                </c:pt>
                <c:pt idx="255">
                  <c:v>827000000</c:v>
                </c:pt>
                <c:pt idx="256">
                  <c:v>827500000</c:v>
                </c:pt>
                <c:pt idx="257">
                  <c:v>828000000</c:v>
                </c:pt>
                <c:pt idx="258">
                  <c:v>828500000</c:v>
                </c:pt>
                <c:pt idx="259">
                  <c:v>829000000</c:v>
                </c:pt>
                <c:pt idx="260">
                  <c:v>829500000</c:v>
                </c:pt>
                <c:pt idx="261">
                  <c:v>830000000</c:v>
                </c:pt>
                <c:pt idx="262">
                  <c:v>830500000</c:v>
                </c:pt>
                <c:pt idx="263">
                  <c:v>831000000</c:v>
                </c:pt>
                <c:pt idx="264">
                  <c:v>831500000</c:v>
                </c:pt>
                <c:pt idx="265">
                  <c:v>832000000</c:v>
                </c:pt>
                <c:pt idx="266">
                  <c:v>832500000</c:v>
                </c:pt>
                <c:pt idx="267">
                  <c:v>833000000</c:v>
                </c:pt>
                <c:pt idx="268">
                  <c:v>833500000</c:v>
                </c:pt>
                <c:pt idx="269">
                  <c:v>834000000</c:v>
                </c:pt>
                <c:pt idx="270">
                  <c:v>834500000</c:v>
                </c:pt>
                <c:pt idx="271">
                  <c:v>835000000</c:v>
                </c:pt>
                <c:pt idx="272">
                  <c:v>835500000</c:v>
                </c:pt>
                <c:pt idx="273">
                  <c:v>836000000</c:v>
                </c:pt>
                <c:pt idx="274">
                  <c:v>836500000</c:v>
                </c:pt>
                <c:pt idx="275">
                  <c:v>837000000</c:v>
                </c:pt>
                <c:pt idx="276">
                  <c:v>837500000</c:v>
                </c:pt>
                <c:pt idx="277">
                  <c:v>838000000</c:v>
                </c:pt>
                <c:pt idx="278">
                  <c:v>838500000</c:v>
                </c:pt>
                <c:pt idx="279">
                  <c:v>839000000</c:v>
                </c:pt>
                <c:pt idx="280">
                  <c:v>839500000</c:v>
                </c:pt>
                <c:pt idx="281">
                  <c:v>840000000</c:v>
                </c:pt>
                <c:pt idx="282">
                  <c:v>840500000</c:v>
                </c:pt>
                <c:pt idx="283">
                  <c:v>841000000</c:v>
                </c:pt>
                <c:pt idx="284">
                  <c:v>841500000</c:v>
                </c:pt>
                <c:pt idx="285">
                  <c:v>842000000</c:v>
                </c:pt>
                <c:pt idx="286">
                  <c:v>842500000</c:v>
                </c:pt>
                <c:pt idx="287">
                  <c:v>843000000</c:v>
                </c:pt>
                <c:pt idx="288">
                  <c:v>843500000</c:v>
                </c:pt>
                <c:pt idx="289">
                  <c:v>844000000</c:v>
                </c:pt>
                <c:pt idx="290">
                  <c:v>844500000</c:v>
                </c:pt>
                <c:pt idx="291">
                  <c:v>845000000</c:v>
                </c:pt>
                <c:pt idx="292">
                  <c:v>845500000</c:v>
                </c:pt>
                <c:pt idx="293">
                  <c:v>846000000</c:v>
                </c:pt>
                <c:pt idx="294">
                  <c:v>846500000</c:v>
                </c:pt>
                <c:pt idx="295">
                  <c:v>847000000</c:v>
                </c:pt>
                <c:pt idx="296">
                  <c:v>847500000</c:v>
                </c:pt>
                <c:pt idx="297">
                  <c:v>848000000</c:v>
                </c:pt>
                <c:pt idx="298">
                  <c:v>848500000</c:v>
                </c:pt>
                <c:pt idx="299">
                  <c:v>849000000</c:v>
                </c:pt>
                <c:pt idx="300">
                  <c:v>849500000</c:v>
                </c:pt>
                <c:pt idx="301">
                  <c:v>850000000</c:v>
                </c:pt>
                <c:pt idx="302">
                  <c:v>850500000</c:v>
                </c:pt>
                <c:pt idx="303">
                  <c:v>851000000</c:v>
                </c:pt>
                <c:pt idx="304">
                  <c:v>851500000</c:v>
                </c:pt>
                <c:pt idx="305">
                  <c:v>852000000</c:v>
                </c:pt>
                <c:pt idx="306">
                  <c:v>852500000</c:v>
                </c:pt>
                <c:pt idx="307">
                  <c:v>853000000</c:v>
                </c:pt>
                <c:pt idx="308">
                  <c:v>853500000</c:v>
                </c:pt>
                <c:pt idx="309">
                  <c:v>854000000</c:v>
                </c:pt>
                <c:pt idx="310">
                  <c:v>854500000</c:v>
                </c:pt>
                <c:pt idx="311">
                  <c:v>855000000</c:v>
                </c:pt>
                <c:pt idx="312">
                  <c:v>855500000</c:v>
                </c:pt>
                <c:pt idx="313">
                  <c:v>856000000</c:v>
                </c:pt>
                <c:pt idx="314">
                  <c:v>856500000</c:v>
                </c:pt>
                <c:pt idx="315">
                  <c:v>857000000</c:v>
                </c:pt>
                <c:pt idx="316">
                  <c:v>857500000</c:v>
                </c:pt>
                <c:pt idx="317">
                  <c:v>858000000</c:v>
                </c:pt>
                <c:pt idx="318">
                  <c:v>858500000</c:v>
                </c:pt>
                <c:pt idx="319">
                  <c:v>859000000</c:v>
                </c:pt>
                <c:pt idx="320">
                  <c:v>859500000</c:v>
                </c:pt>
                <c:pt idx="321">
                  <c:v>860000000</c:v>
                </c:pt>
                <c:pt idx="322">
                  <c:v>860500000</c:v>
                </c:pt>
                <c:pt idx="323">
                  <c:v>861000000</c:v>
                </c:pt>
                <c:pt idx="324">
                  <c:v>861500000</c:v>
                </c:pt>
                <c:pt idx="325">
                  <c:v>862000000</c:v>
                </c:pt>
                <c:pt idx="326">
                  <c:v>862500000</c:v>
                </c:pt>
                <c:pt idx="327">
                  <c:v>863000000</c:v>
                </c:pt>
                <c:pt idx="328">
                  <c:v>863500000</c:v>
                </c:pt>
                <c:pt idx="329">
                  <c:v>864000000</c:v>
                </c:pt>
                <c:pt idx="330">
                  <c:v>864500000</c:v>
                </c:pt>
                <c:pt idx="331">
                  <c:v>865000000</c:v>
                </c:pt>
                <c:pt idx="332">
                  <c:v>865500000</c:v>
                </c:pt>
                <c:pt idx="333">
                  <c:v>866000000</c:v>
                </c:pt>
                <c:pt idx="334">
                  <c:v>866500000</c:v>
                </c:pt>
                <c:pt idx="335">
                  <c:v>867000000</c:v>
                </c:pt>
                <c:pt idx="336">
                  <c:v>867500000</c:v>
                </c:pt>
                <c:pt idx="337">
                  <c:v>868000000</c:v>
                </c:pt>
                <c:pt idx="338">
                  <c:v>868500000</c:v>
                </c:pt>
                <c:pt idx="339">
                  <c:v>869000000</c:v>
                </c:pt>
                <c:pt idx="340">
                  <c:v>869500000</c:v>
                </c:pt>
                <c:pt idx="341">
                  <c:v>870000000</c:v>
                </c:pt>
                <c:pt idx="342">
                  <c:v>870500000</c:v>
                </c:pt>
                <c:pt idx="343">
                  <c:v>871000000</c:v>
                </c:pt>
                <c:pt idx="344">
                  <c:v>871500000</c:v>
                </c:pt>
                <c:pt idx="345">
                  <c:v>872000000</c:v>
                </c:pt>
                <c:pt idx="346">
                  <c:v>872500000</c:v>
                </c:pt>
                <c:pt idx="347">
                  <c:v>873000000</c:v>
                </c:pt>
                <c:pt idx="348">
                  <c:v>873500000</c:v>
                </c:pt>
                <c:pt idx="349">
                  <c:v>874000000</c:v>
                </c:pt>
                <c:pt idx="350">
                  <c:v>874500000</c:v>
                </c:pt>
                <c:pt idx="351">
                  <c:v>875000000</c:v>
                </c:pt>
                <c:pt idx="352">
                  <c:v>875500000</c:v>
                </c:pt>
                <c:pt idx="353">
                  <c:v>876000000</c:v>
                </c:pt>
                <c:pt idx="354">
                  <c:v>876500000</c:v>
                </c:pt>
                <c:pt idx="355">
                  <c:v>877000000</c:v>
                </c:pt>
                <c:pt idx="356">
                  <c:v>877500000</c:v>
                </c:pt>
                <c:pt idx="357">
                  <c:v>878000000</c:v>
                </c:pt>
                <c:pt idx="358">
                  <c:v>878500000</c:v>
                </c:pt>
                <c:pt idx="359">
                  <c:v>879000000</c:v>
                </c:pt>
                <c:pt idx="360">
                  <c:v>879500000</c:v>
                </c:pt>
                <c:pt idx="361">
                  <c:v>880000000</c:v>
                </c:pt>
                <c:pt idx="362">
                  <c:v>880500000</c:v>
                </c:pt>
                <c:pt idx="363">
                  <c:v>881000000</c:v>
                </c:pt>
                <c:pt idx="364">
                  <c:v>881500000</c:v>
                </c:pt>
                <c:pt idx="365">
                  <c:v>882000000</c:v>
                </c:pt>
                <c:pt idx="366">
                  <c:v>882500000</c:v>
                </c:pt>
                <c:pt idx="367">
                  <c:v>883000000</c:v>
                </c:pt>
                <c:pt idx="368">
                  <c:v>883500000</c:v>
                </c:pt>
                <c:pt idx="369">
                  <c:v>884000000</c:v>
                </c:pt>
                <c:pt idx="370">
                  <c:v>884500000</c:v>
                </c:pt>
                <c:pt idx="371">
                  <c:v>885000000</c:v>
                </c:pt>
                <c:pt idx="372">
                  <c:v>885500000</c:v>
                </c:pt>
                <c:pt idx="373">
                  <c:v>886000000</c:v>
                </c:pt>
                <c:pt idx="374">
                  <c:v>886500000</c:v>
                </c:pt>
                <c:pt idx="375">
                  <c:v>887000000</c:v>
                </c:pt>
                <c:pt idx="376">
                  <c:v>887500000</c:v>
                </c:pt>
                <c:pt idx="377">
                  <c:v>888000000</c:v>
                </c:pt>
                <c:pt idx="378">
                  <c:v>888500000</c:v>
                </c:pt>
                <c:pt idx="379">
                  <c:v>889000000</c:v>
                </c:pt>
                <c:pt idx="380">
                  <c:v>889500000</c:v>
                </c:pt>
                <c:pt idx="381">
                  <c:v>890000000</c:v>
                </c:pt>
                <c:pt idx="382">
                  <c:v>890500000</c:v>
                </c:pt>
                <c:pt idx="383">
                  <c:v>891000000</c:v>
                </c:pt>
                <c:pt idx="384">
                  <c:v>891500000</c:v>
                </c:pt>
                <c:pt idx="385">
                  <c:v>892000000</c:v>
                </c:pt>
                <c:pt idx="386">
                  <c:v>892500000</c:v>
                </c:pt>
                <c:pt idx="387">
                  <c:v>893000000</c:v>
                </c:pt>
                <c:pt idx="388">
                  <c:v>893500000</c:v>
                </c:pt>
                <c:pt idx="389">
                  <c:v>894000000</c:v>
                </c:pt>
                <c:pt idx="390">
                  <c:v>894500000</c:v>
                </c:pt>
                <c:pt idx="391">
                  <c:v>895000000</c:v>
                </c:pt>
                <c:pt idx="392">
                  <c:v>895500000</c:v>
                </c:pt>
                <c:pt idx="393">
                  <c:v>896000000</c:v>
                </c:pt>
                <c:pt idx="394">
                  <c:v>896500000</c:v>
                </c:pt>
                <c:pt idx="395">
                  <c:v>897000000</c:v>
                </c:pt>
                <c:pt idx="396">
                  <c:v>897500000</c:v>
                </c:pt>
                <c:pt idx="397">
                  <c:v>898000000</c:v>
                </c:pt>
                <c:pt idx="398">
                  <c:v>898500000</c:v>
                </c:pt>
                <c:pt idx="399">
                  <c:v>899000000</c:v>
                </c:pt>
                <c:pt idx="400">
                  <c:v>899500000</c:v>
                </c:pt>
                <c:pt idx="401">
                  <c:v>900000000</c:v>
                </c:pt>
                <c:pt idx="402">
                  <c:v>900000000</c:v>
                </c:pt>
                <c:pt idx="403">
                  <c:v>908000000</c:v>
                </c:pt>
                <c:pt idx="404">
                  <c:v>916000000</c:v>
                </c:pt>
                <c:pt idx="405">
                  <c:v>924000000</c:v>
                </c:pt>
                <c:pt idx="406">
                  <c:v>932000000</c:v>
                </c:pt>
                <c:pt idx="407">
                  <c:v>940000000</c:v>
                </c:pt>
                <c:pt idx="408">
                  <c:v>948000000</c:v>
                </c:pt>
                <c:pt idx="409">
                  <c:v>956000000</c:v>
                </c:pt>
                <c:pt idx="410">
                  <c:v>964000000</c:v>
                </c:pt>
                <c:pt idx="411">
                  <c:v>972000000</c:v>
                </c:pt>
                <c:pt idx="412">
                  <c:v>980000000</c:v>
                </c:pt>
                <c:pt idx="413">
                  <c:v>988000000</c:v>
                </c:pt>
                <c:pt idx="414">
                  <c:v>996000000</c:v>
                </c:pt>
                <c:pt idx="415">
                  <c:v>1004000000</c:v>
                </c:pt>
                <c:pt idx="416">
                  <c:v>1012000000</c:v>
                </c:pt>
                <c:pt idx="417">
                  <c:v>1020000000</c:v>
                </c:pt>
                <c:pt idx="418">
                  <c:v>1028000000</c:v>
                </c:pt>
                <c:pt idx="419">
                  <c:v>1036000000</c:v>
                </c:pt>
                <c:pt idx="420">
                  <c:v>1044000000</c:v>
                </c:pt>
                <c:pt idx="421">
                  <c:v>1052000000</c:v>
                </c:pt>
                <c:pt idx="422">
                  <c:v>1060000000</c:v>
                </c:pt>
                <c:pt idx="423">
                  <c:v>1068000000</c:v>
                </c:pt>
                <c:pt idx="424">
                  <c:v>1076000000</c:v>
                </c:pt>
                <c:pt idx="425">
                  <c:v>1084000000</c:v>
                </c:pt>
                <c:pt idx="426">
                  <c:v>1092000000</c:v>
                </c:pt>
                <c:pt idx="427">
                  <c:v>1100000000</c:v>
                </c:pt>
                <c:pt idx="428">
                  <c:v>1108000000</c:v>
                </c:pt>
                <c:pt idx="429">
                  <c:v>1116000000</c:v>
                </c:pt>
                <c:pt idx="430">
                  <c:v>1124000000</c:v>
                </c:pt>
                <c:pt idx="431">
                  <c:v>1132000000</c:v>
                </c:pt>
                <c:pt idx="432">
                  <c:v>1140000000</c:v>
                </c:pt>
                <c:pt idx="433">
                  <c:v>1148000000</c:v>
                </c:pt>
                <c:pt idx="434">
                  <c:v>1156000000</c:v>
                </c:pt>
                <c:pt idx="435">
                  <c:v>1164000000</c:v>
                </c:pt>
                <c:pt idx="436">
                  <c:v>1172000000</c:v>
                </c:pt>
                <c:pt idx="437">
                  <c:v>1180000000</c:v>
                </c:pt>
                <c:pt idx="438">
                  <c:v>1188000000</c:v>
                </c:pt>
                <c:pt idx="439">
                  <c:v>1196000000</c:v>
                </c:pt>
                <c:pt idx="440">
                  <c:v>1204000000</c:v>
                </c:pt>
                <c:pt idx="441">
                  <c:v>1212000000</c:v>
                </c:pt>
                <c:pt idx="442">
                  <c:v>1220000000</c:v>
                </c:pt>
                <c:pt idx="443">
                  <c:v>1228000000</c:v>
                </c:pt>
                <c:pt idx="444">
                  <c:v>1236000000</c:v>
                </c:pt>
                <c:pt idx="445">
                  <c:v>1244000000</c:v>
                </c:pt>
                <c:pt idx="446">
                  <c:v>1252000000</c:v>
                </c:pt>
                <c:pt idx="447">
                  <c:v>1260000000</c:v>
                </c:pt>
                <c:pt idx="448">
                  <c:v>1268000000</c:v>
                </c:pt>
                <c:pt idx="449">
                  <c:v>1276000000</c:v>
                </c:pt>
                <c:pt idx="450">
                  <c:v>1284000000</c:v>
                </c:pt>
                <c:pt idx="451">
                  <c:v>1292000000</c:v>
                </c:pt>
                <c:pt idx="452">
                  <c:v>1300000000</c:v>
                </c:pt>
                <c:pt idx="453">
                  <c:v>1308000000</c:v>
                </c:pt>
                <c:pt idx="454">
                  <c:v>1316000000</c:v>
                </c:pt>
                <c:pt idx="455">
                  <c:v>1324000000</c:v>
                </c:pt>
                <c:pt idx="456">
                  <c:v>1332000000</c:v>
                </c:pt>
                <c:pt idx="457">
                  <c:v>1340000000</c:v>
                </c:pt>
                <c:pt idx="458">
                  <c:v>1348000000</c:v>
                </c:pt>
                <c:pt idx="459">
                  <c:v>1356000000</c:v>
                </c:pt>
                <c:pt idx="460">
                  <c:v>1364000000</c:v>
                </c:pt>
                <c:pt idx="461">
                  <c:v>1372000000</c:v>
                </c:pt>
                <c:pt idx="462">
                  <c:v>1380000000</c:v>
                </c:pt>
                <c:pt idx="463">
                  <c:v>1388000000</c:v>
                </c:pt>
                <c:pt idx="464">
                  <c:v>1396000000</c:v>
                </c:pt>
                <c:pt idx="465">
                  <c:v>1404000000</c:v>
                </c:pt>
                <c:pt idx="466">
                  <c:v>1412000000</c:v>
                </c:pt>
                <c:pt idx="467">
                  <c:v>1420000000</c:v>
                </c:pt>
                <c:pt idx="468">
                  <c:v>1428000000</c:v>
                </c:pt>
                <c:pt idx="469">
                  <c:v>1436000000</c:v>
                </c:pt>
                <c:pt idx="470">
                  <c:v>1444000000</c:v>
                </c:pt>
                <c:pt idx="471">
                  <c:v>1452000000</c:v>
                </c:pt>
                <c:pt idx="472">
                  <c:v>1460000000</c:v>
                </c:pt>
                <c:pt idx="473">
                  <c:v>1468000000</c:v>
                </c:pt>
                <c:pt idx="474">
                  <c:v>1476000000</c:v>
                </c:pt>
                <c:pt idx="475">
                  <c:v>1484000000</c:v>
                </c:pt>
                <c:pt idx="476">
                  <c:v>1492000000</c:v>
                </c:pt>
                <c:pt idx="477">
                  <c:v>1500000000</c:v>
                </c:pt>
                <c:pt idx="478">
                  <c:v>1508000000</c:v>
                </c:pt>
                <c:pt idx="479">
                  <c:v>1516000000</c:v>
                </c:pt>
                <c:pt idx="480">
                  <c:v>1524000000</c:v>
                </c:pt>
                <c:pt idx="481">
                  <c:v>1532000000</c:v>
                </c:pt>
                <c:pt idx="482">
                  <c:v>1540000000</c:v>
                </c:pt>
                <c:pt idx="483">
                  <c:v>1548000000</c:v>
                </c:pt>
                <c:pt idx="484">
                  <c:v>1556000000</c:v>
                </c:pt>
                <c:pt idx="485">
                  <c:v>1564000000</c:v>
                </c:pt>
                <c:pt idx="486">
                  <c:v>1572000000</c:v>
                </c:pt>
                <c:pt idx="487">
                  <c:v>1580000000</c:v>
                </c:pt>
                <c:pt idx="488">
                  <c:v>1588000000</c:v>
                </c:pt>
                <c:pt idx="489">
                  <c:v>1596000000</c:v>
                </c:pt>
                <c:pt idx="490">
                  <c:v>1604000000</c:v>
                </c:pt>
                <c:pt idx="491">
                  <c:v>1612000000</c:v>
                </c:pt>
                <c:pt idx="492">
                  <c:v>1620000000</c:v>
                </c:pt>
                <c:pt idx="493">
                  <c:v>1628000000</c:v>
                </c:pt>
                <c:pt idx="494">
                  <c:v>1636000000</c:v>
                </c:pt>
                <c:pt idx="495">
                  <c:v>1644000000</c:v>
                </c:pt>
                <c:pt idx="496">
                  <c:v>1652000000</c:v>
                </c:pt>
                <c:pt idx="497">
                  <c:v>1660000000</c:v>
                </c:pt>
                <c:pt idx="498">
                  <c:v>1668000000</c:v>
                </c:pt>
                <c:pt idx="499">
                  <c:v>1676000000</c:v>
                </c:pt>
                <c:pt idx="500">
                  <c:v>1684000000</c:v>
                </c:pt>
                <c:pt idx="501">
                  <c:v>1692000000</c:v>
                </c:pt>
                <c:pt idx="502">
                  <c:v>1700000000</c:v>
                </c:pt>
                <c:pt idx="503">
                  <c:v>1708000000</c:v>
                </c:pt>
                <c:pt idx="504">
                  <c:v>1716000000</c:v>
                </c:pt>
                <c:pt idx="505">
                  <c:v>1724000000</c:v>
                </c:pt>
                <c:pt idx="506">
                  <c:v>1732000000</c:v>
                </c:pt>
                <c:pt idx="507">
                  <c:v>1740000000</c:v>
                </c:pt>
                <c:pt idx="508">
                  <c:v>1748000000</c:v>
                </c:pt>
                <c:pt idx="509">
                  <c:v>1756000000</c:v>
                </c:pt>
                <c:pt idx="510">
                  <c:v>1764000000</c:v>
                </c:pt>
                <c:pt idx="511">
                  <c:v>1772000000</c:v>
                </c:pt>
                <c:pt idx="512">
                  <c:v>1780000000</c:v>
                </c:pt>
                <c:pt idx="513">
                  <c:v>1788000000</c:v>
                </c:pt>
                <c:pt idx="514">
                  <c:v>1796000000</c:v>
                </c:pt>
                <c:pt idx="515">
                  <c:v>1804000000</c:v>
                </c:pt>
                <c:pt idx="516">
                  <c:v>1812000000</c:v>
                </c:pt>
                <c:pt idx="517">
                  <c:v>1820000000</c:v>
                </c:pt>
                <c:pt idx="518">
                  <c:v>1828000000</c:v>
                </c:pt>
                <c:pt idx="519">
                  <c:v>1836000000</c:v>
                </c:pt>
                <c:pt idx="520">
                  <c:v>1844000000</c:v>
                </c:pt>
                <c:pt idx="521">
                  <c:v>1852000000</c:v>
                </c:pt>
                <c:pt idx="522">
                  <c:v>1860000000</c:v>
                </c:pt>
                <c:pt idx="523">
                  <c:v>1868000000</c:v>
                </c:pt>
                <c:pt idx="524">
                  <c:v>1876000000</c:v>
                </c:pt>
                <c:pt idx="525">
                  <c:v>1884000000</c:v>
                </c:pt>
                <c:pt idx="526">
                  <c:v>1892000000</c:v>
                </c:pt>
                <c:pt idx="527">
                  <c:v>1900000000</c:v>
                </c:pt>
                <c:pt idx="528">
                  <c:v>1908000000</c:v>
                </c:pt>
                <c:pt idx="529">
                  <c:v>1916000000</c:v>
                </c:pt>
                <c:pt idx="530">
                  <c:v>1924000000</c:v>
                </c:pt>
                <c:pt idx="531">
                  <c:v>1932000000</c:v>
                </c:pt>
                <c:pt idx="532">
                  <c:v>1940000000</c:v>
                </c:pt>
                <c:pt idx="533">
                  <c:v>1948000000</c:v>
                </c:pt>
                <c:pt idx="534">
                  <c:v>1956000000</c:v>
                </c:pt>
                <c:pt idx="535">
                  <c:v>1964000000</c:v>
                </c:pt>
                <c:pt idx="536">
                  <c:v>1972000000</c:v>
                </c:pt>
                <c:pt idx="537">
                  <c:v>1980000000</c:v>
                </c:pt>
                <c:pt idx="538">
                  <c:v>1988000000</c:v>
                </c:pt>
                <c:pt idx="539">
                  <c:v>1996000000</c:v>
                </c:pt>
                <c:pt idx="540">
                  <c:v>2004000000</c:v>
                </c:pt>
                <c:pt idx="541">
                  <c:v>2012000000</c:v>
                </c:pt>
                <c:pt idx="542">
                  <c:v>2020000000</c:v>
                </c:pt>
                <c:pt idx="543">
                  <c:v>2028000000</c:v>
                </c:pt>
                <c:pt idx="544">
                  <c:v>2036000000</c:v>
                </c:pt>
                <c:pt idx="545">
                  <c:v>2044000000</c:v>
                </c:pt>
                <c:pt idx="546">
                  <c:v>2052000000</c:v>
                </c:pt>
                <c:pt idx="547">
                  <c:v>2060000000</c:v>
                </c:pt>
                <c:pt idx="548">
                  <c:v>2068000000</c:v>
                </c:pt>
                <c:pt idx="549">
                  <c:v>2076000000</c:v>
                </c:pt>
                <c:pt idx="550">
                  <c:v>2084000000</c:v>
                </c:pt>
                <c:pt idx="551">
                  <c:v>2092000000</c:v>
                </c:pt>
                <c:pt idx="552">
                  <c:v>2100000000</c:v>
                </c:pt>
                <c:pt idx="553">
                  <c:v>2108000000</c:v>
                </c:pt>
                <c:pt idx="554">
                  <c:v>2116000000</c:v>
                </c:pt>
                <c:pt idx="555">
                  <c:v>2124000000</c:v>
                </c:pt>
                <c:pt idx="556">
                  <c:v>2132000000</c:v>
                </c:pt>
                <c:pt idx="557">
                  <c:v>2140000000</c:v>
                </c:pt>
                <c:pt idx="558">
                  <c:v>2148000000</c:v>
                </c:pt>
                <c:pt idx="559">
                  <c:v>2156000000</c:v>
                </c:pt>
                <c:pt idx="560">
                  <c:v>2164000000</c:v>
                </c:pt>
                <c:pt idx="561">
                  <c:v>2172000000</c:v>
                </c:pt>
                <c:pt idx="562">
                  <c:v>2180000000</c:v>
                </c:pt>
                <c:pt idx="563">
                  <c:v>2188000000</c:v>
                </c:pt>
                <c:pt idx="564">
                  <c:v>2196000000</c:v>
                </c:pt>
                <c:pt idx="565">
                  <c:v>2204000000</c:v>
                </c:pt>
                <c:pt idx="566">
                  <c:v>2212000000</c:v>
                </c:pt>
                <c:pt idx="567">
                  <c:v>2220000000</c:v>
                </c:pt>
                <c:pt idx="568">
                  <c:v>2228000000</c:v>
                </c:pt>
                <c:pt idx="569">
                  <c:v>2236000000</c:v>
                </c:pt>
                <c:pt idx="570">
                  <c:v>2244000000</c:v>
                </c:pt>
                <c:pt idx="571">
                  <c:v>2252000000</c:v>
                </c:pt>
                <c:pt idx="572">
                  <c:v>2260000000</c:v>
                </c:pt>
                <c:pt idx="573">
                  <c:v>2268000000</c:v>
                </c:pt>
                <c:pt idx="574">
                  <c:v>2276000000</c:v>
                </c:pt>
                <c:pt idx="575">
                  <c:v>2284000000</c:v>
                </c:pt>
                <c:pt idx="576">
                  <c:v>2292000000</c:v>
                </c:pt>
                <c:pt idx="577">
                  <c:v>2300000000</c:v>
                </c:pt>
                <c:pt idx="578">
                  <c:v>2308000000</c:v>
                </c:pt>
                <c:pt idx="579">
                  <c:v>2316000000</c:v>
                </c:pt>
                <c:pt idx="580">
                  <c:v>2324000000</c:v>
                </c:pt>
                <c:pt idx="581">
                  <c:v>2332000000</c:v>
                </c:pt>
                <c:pt idx="582">
                  <c:v>2340000000</c:v>
                </c:pt>
                <c:pt idx="583">
                  <c:v>2348000000</c:v>
                </c:pt>
                <c:pt idx="584">
                  <c:v>2356000000</c:v>
                </c:pt>
                <c:pt idx="585">
                  <c:v>2364000000</c:v>
                </c:pt>
                <c:pt idx="586">
                  <c:v>2372000000</c:v>
                </c:pt>
                <c:pt idx="587">
                  <c:v>2380000000</c:v>
                </c:pt>
                <c:pt idx="588">
                  <c:v>2388000000</c:v>
                </c:pt>
                <c:pt idx="589">
                  <c:v>2396000000</c:v>
                </c:pt>
                <c:pt idx="590">
                  <c:v>2404000000</c:v>
                </c:pt>
                <c:pt idx="591">
                  <c:v>2412000000</c:v>
                </c:pt>
                <c:pt idx="592">
                  <c:v>2420000000</c:v>
                </c:pt>
                <c:pt idx="593">
                  <c:v>2428000000</c:v>
                </c:pt>
                <c:pt idx="594">
                  <c:v>2436000000</c:v>
                </c:pt>
                <c:pt idx="595">
                  <c:v>2444000000</c:v>
                </c:pt>
                <c:pt idx="596">
                  <c:v>2452000000</c:v>
                </c:pt>
                <c:pt idx="597">
                  <c:v>2460000000</c:v>
                </c:pt>
                <c:pt idx="598">
                  <c:v>2468000000</c:v>
                </c:pt>
                <c:pt idx="599">
                  <c:v>2476000000</c:v>
                </c:pt>
                <c:pt idx="600">
                  <c:v>2484000000</c:v>
                </c:pt>
                <c:pt idx="601">
                  <c:v>2492000000</c:v>
                </c:pt>
                <c:pt idx="602">
                  <c:v>2500000000</c:v>
                </c:pt>
              </c:numCache>
            </c:numRef>
          </c:xVal>
          <c:yVal>
            <c:numRef>
              <c:f>'腔体双工器-S21插损'!$F$4:$F$606</c:f>
              <c:numCache>
                <c:formatCode>General</c:formatCode>
                <c:ptCount val="603"/>
                <c:pt idx="0">
                  <c:v>2.27864687E-2</c:v>
                </c:pt>
                <c:pt idx="1">
                  <c:v>-2.11388928E-2</c:v>
                </c:pt>
                <c:pt idx="2">
                  <c:v>-1.3522141200000001E-2</c:v>
                </c:pt>
                <c:pt idx="3">
                  <c:v>-2.3413568100000001E-2</c:v>
                </c:pt>
                <c:pt idx="4">
                  <c:v>-3.0118039199999998E-2</c:v>
                </c:pt>
                <c:pt idx="5">
                  <c:v>-2.9423716799999999E-2</c:v>
                </c:pt>
                <c:pt idx="6">
                  <c:v>-3.3911060600000001E-2</c:v>
                </c:pt>
                <c:pt idx="7">
                  <c:v>-3.6065654099999997E-2</c:v>
                </c:pt>
                <c:pt idx="8">
                  <c:v>-3.9613306799999998E-2</c:v>
                </c:pt>
                <c:pt idx="9">
                  <c:v>-4.0689063999999997E-2</c:v>
                </c:pt>
                <c:pt idx="10">
                  <c:v>-4.1891105800000002E-2</c:v>
                </c:pt>
                <c:pt idx="11">
                  <c:v>-3.9066837799999997E-2</c:v>
                </c:pt>
                <c:pt idx="12">
                  <c:v>-4.5960688E-2</c:v>
                </c:pt>
                <c:pt idx="13">
                  <c:v>-5.11061612E-2</c:v>
                </c:pt>
                <c:pt idx="14">
                  <c:v>-5.5273184199999999E-2</c:v>
                </c:pt>
                <c:pt idx="15">
                  <c:v>-6.3128009799999996E-2</c:v>
                </c:pt>
                <c:pt idx="16">
                  <c:v>-5.4716438200000002E-2</c:v>
                </c:pt>
                <c:pt idx="17">
                  <c:v>-4.6914224999999997E-2</c:v>
                </c:pt>
                <c:pt idx="18">
                  <c:v>-4.1882282999999999E-2</c:v>
                </c:pt>
                <c:pt idx="19">
                  <c:v>-4.0461654E-2</c:v>
                </c:pt>
                <c:pt idx="20">
                  <c:v>-3.8219763400000002E-2</c:v>
                </c:pt>
                <c:pt idx="21">
                  <c:v>-4.5545880099999998E-2</c:v>
                </c:pt>
                <c:pt idx="22">
                  <c:v>-5.4241056900000001E-2</c:v>
                </c:pt>
                <c:pt idx="23">
                  <c:v>-6.3022057899999998E-2</c:v>
                </c:pt>
                <c:pt idx="24">
                  <c:v>-7.3551677699999998E-2</c:v>
                </c:pt>
                <c:pt idx="25">
                  <c:v>-7.4582006199999995E-2</c:v>
                </c:pt>
                <c:pt idx="26">
                  <c:v>-8.74673329E-2</c:v>
                </c:pt>
                <c:pt idx="27">
                  <c:v>-7.7541058299999993E-2</c:v>
                </c:pt>
                <c:pt idx="28">
                  <c:v>-5.0884849199999999E-2</c:v>
                </c:pt>
                <c:pt idx="29">
                  <c:v>-6.8700186199999999E-2</c:v>
                </c:pt>
                <c:pt idx="30">
                  <c:v>-8.3740813999999997E-2</c:v>
                </c:pt>
                <c:pt idx="31">
                  <c:v>-7.8829739300000007E-2</c:v>
                </c:pt>
                <c:pt idx="32">
                  <c:v>-4.8029422199999998E-2</c:v>
                </c:pt>
                <c:pt idx="33">
                  <c:v>-2.2034647500000001E-2</c:v>
                </c:pt>
                <c:pt idx="34">
                  <c:v>-7.8188345399999998E-2</c:v>
                </c:pt>
                <c:pt idx="35">
                  <c:v>-0.150110611</c:v>
                </c:pt>
                <c:pt idx="36">
                  <c:v>-0.12983341200000001</c:v>
                </c:pt>
                <c:pt idx="37">
                  <c:v>-0.111252357</c:v>
                </c:pt>
                <c:pt idx="38">
                  <c:v>-8.6469932499999999E-2</c:v>
                </c:pt>
                <c:pt idx="39">
                  <c:v>-8.5950818400000004E-2</c:v>
                </c:pt>
                <c:pt idx="40">
                  <c:v>-8.8121485099999994E-2</c:v>
                </c:pt>
                <c:pt idx="41">
                  <c:v>-4.6834299000000003E-2</c:v>
                </c:pt>
                <c:pt idx="42">
                  <c:v>-4.3088221099999997E-2</c:v>
                </c:pt>
                <c:pt idx="43">
                  <c:v>-6.2221571099999998E-2</c:v>
                </c:pt>
                <c:pt idx="44">
                  <c:v>-5.7250418800000001E-2</c:v>
                </c:pt>
                <c:pt idx="45">
                  <c:v>-5.2810219200000001E-2</c:v>
                </c:pt>
                <c:pt idx="46">
                  <c:v>-4.6014039899999998E-2</c:v>
                </c:pt>
                <c:pt idx="47">
                  <c:v>-4.5909144800000003E-2</c:v>
                </c:pt>
                <c:pt idx="48">
                  <c:v>-5.0062176100000001E-2</c:v>
                </c:pt>
                <c:pt idx="49">
                  <c:v>-5.8685453499999998E-2</c:v>
                </c:pt>
                <c:pt idx="50">
                  <c:v>-3.7482739199999997E-2</c:v>
                </c:pt>
                <c:pt idx="51">
                  <c:v>-4.8165264700000002E-2</c:v>
                </c:pt>
                <c:pt idx="52">
                  <c:v>-8.8625143000000003E-2</c:v>
                </c:pt>
                <c:pt idx="53">
                  <c:v>-6.1927084700000003E-2</c:v>
                </c:pt>
                <c:pt idx="54">
                  <c:v>-6.6771930300000004E-2</c:v>
                </c:pt>
                <c:pt idx="55">
                  <c:v>-6.35883062E-2</c:v>
                </c:pt>
                <c:pt idx="56">
                  <c:v>-9.0608675700000002E-2</c:v>
                </c:pt>
                <c:pt idx="57">
                  <c:v>-0.100640603</c:v>
                </c:pt>
                <c:pt idx="58">
                  <c:v>-0.10267345</c:v>
                </c:pt>
                <c:pt idx="59">
                  <c:v>-9.5183786199999995E-2</c:v>
                </c:pt>
                <c:pt idx="60">
                  <c:v>-0.12188228600000001</c:v>
                </c:pt>
                <c:pt idx="61">
                  <c:v>-9.9316412500000006E-2</c:v>
                </c:pt>
                <c:pt idx="62">
                  <c:v>-9.3049442999999996E-2</c:v>
                </c:pt>
                <c:pt idx="63">
                  <c:v>-9.2482444499999997E-2</c:v>
                </c:pt>
                <c:pt idx="64">
                  <c:v>-9.5638672999999993E-2</c:v>
                </c:pt>
                <c:pt idx="65">
                  <c:v>-9.4523288900000002E-2</c:v>
                </c:pt>
                <c:pt idx="66">
                  <c:v>-8.8224877699999996E-2</c:v>
                </c:pt>
                <c:pt idx="67">
                  <c:v>-7.9495707099999993E-2</c:v>
                </c:pt>
                <c:pt idx="68">
                  <c:v>-7.6207794400000001E-2</c:v>
                </c:pt>
                <c:pt idx="69">
                  <c:v>-7.6314660699999995E-2</c:v>
                </c:pt>
                <c:pt idx="70">
                  <c:v>-7.9276006999999996E-2</c:v>
                </c:pt>
                <c:pt idx="71">
                  <c:v>-8.4368148000000004E-2</c:v>
                </c:pt>
                <c:pt idx="72">
                  <c:v>-8.7330782900000001E-2</c:v>
                </c:pt>
                <c:pt idx="73">
                  <c:v>-8.7683849199999997E-2</c:v>
                </c:pt>
                <c:pt idx="74">
                  <c:v>-9.0473528299999995E-2</c:v>
                </c:pt>
                <c:pt idx="75">
                  <c:v>-7.6100299299999993E-2</c:v>
                </c:pt>
                <c:pt idx="76">
                  <c:v>-8.2931649600000004E-2</c:v>
                </c:pt>
                <c:pt idx="77">
                  <c:v>-9.5585642299999996E-2</c:v>
                </c:pt>
                <c:pt idx="78">
                  <c:v>-0.101746446</c:v>
                </c:pt>
                <c:pt idx="79">
                  <c:v>-9.6285935200000006E-2</c:v>
                </c:pt>
                <c:pt idx="80">
                  <c:v>-0.11181752</c:v>
                </c:pt>
                <c:pt idx="81">
                  <c:v>-0.119490279</c:v>
                </c:pt>
                <c:pt idx="82">
                  <c:v>-0.11881349500000001</c:v>
                </c:pt>
                <c:pt idx="83">
                  <c:v>-0.124573874</c:v>
                </c:pt>
                <c:pt idx="84">
                  <c:v>-0.104710679</c:v>
                </c:pt>
                <c:pt idx="85">
                  <c:v>-0.108206725</c:v>
                </c:pt>
                <c:pt idx="86">
                  <c:v>-9.5459081299999998E-2</c:v>
                </c:pt>
                <c:pt idx="87">
                  <c:v>-9.3465305400000004E-2</c:v>
                </c:pt>
                <c:pt idx="88">
                  <c:v>-9.7475327900000006E-2</c:v>
                </c:pt>
                <c:pt idx="89">
                  <c:v>-8.6607229699999996E-2</c:v>
                </c:pt>
                <c:pt idx="90">
                  <c:v>-8.6317858400000003E-2</c:v>
                </c:pt>
                <c:pt idx="91">
                  <c:v>-8.6848908899999994E-2</c:v>
                </c:pt>
                <c:pt idx="92">
                  <c:v>-8.6833254700000001E-2</c:v>
                </c:pt>
                <c:pt idx="93">
                  <c:v>-9.0198013300000004E-2</c:v>
                </c:pt>
                <c:pt idx="94">
                  <c:v>-9.2030000099999995E-2</c:v>
                </c:pt>
                <c:pt idx="95">
                  <c:v>-9.3496724700000006E-2</c:v>
                </c:pt>
                <c:pt idx="96">
                  <c:v>-9.4313314300000006E-2</c:v>
                </c:pt>
                <c:pt idx="97">
                  <c:v>-9.1928254099999995E-2</c:v>
                </c:pt>
                <c:pt idx="98">
                  <c:v>-9.4754603899999998E-2</c:v>
                </c:pt>
                <c:pt idx="99">
                  <c:v>-9.1589251799999993E-2</c:v>
                </c:pt>
                <c:pt idx="100">
                  <c:v>-9.2773763400000001E-2</c:v>
                </c:pt>
                <c:pt idx="101">
                  <c:v>-0.101948725</c:v>
                </c:pt>
                <c:pt idx="102">
                  <c:v>-0.114043439</c:v>
                </c:pt>
                <c:pt idx="103">
                  <c:v>-0.109156671</c:v>
                </c:pt>
                <c:pt idx="104">
                  <c:v>-0.117507771</c:v>
                </c:pt>
                <c:pt idx="105">
                  <c:v>-0.11062334</c:v>
                </c:pt>
                <c:pt idx="106">
                  <c:v>-0.10465764900000001</c:v>
                </c:pt>
                <c:pt idx="107">
                  <c:v>-0.119953527</c:v>
                </c:pt>
                <c:pt idx="108">
                  <c:v>-0.102754232</c:v>
                </c:pt>
                <c:pt idx="109">
                  <c:v>-0.107303631</c:v>
                </c:pt>
                <c:pt idx="110">
                  <c:v>-9.8035508600000001E-2</c:v>
                </c:pt>
                <c:pt idx="111">
                  <c:v>-9.7323176999999997E-2</c:v>
                </c:pt>
                <c:pt idx="112">
                  <c:v>-9.5837772200000004E-2</c:v>
                </c:pt>
                <c:pt idx="113">
                  <c:v>-8.8727863300000001E-2</c:v>
                </c:pt>
                <c:pt idx="114">
                  <c:v>-9.1785264000000005E-2</c:v>
                </c:pt>
                <c:pt idx="115">
                  <c:v>-9.0946218499999995E-2</c:v>
                </c:pt>
                <c:pt idx="116">
                  <c:v>-9.2875184799999996E-2</c:v>
                </c:pt>
                <c:pt idx="117">
                  <c:v>-9.6366795899999996E-2</c:v>
                </c:pt>
                <c:pt idx="118">
                  <c:v>-9.7521287400000004E-2</c:v>
                </c:pt>
                <c:pt idx="119">
                  <c:v>-9.9423715199999999E-2</c:v>
                </c:pt>
                <c:pt idx="120">
                  <c:v>-0.103584484</c:v>
                </c:pt>
                <c:pt idx="121">
                  <c:v>-0.101391833</c:v>
                </c:pt>
                <c:pt idx="122">
                  <c:v>-0.10036171200000001</c:v>
                </c:pt>
                <c:pt idx="123">
                  <c:v>-0.11535985</c:v>
                </c:pt>
                <c:pt idx="124">
                  <c:v>-0.11078299899999999</c:v>
                </c:pt>
                <c:pt idx="125">
                  <c:v>-0.117699818</c:v>
                </c:pt>
                <c:pt idx="126">
                  <c:v>-0.12107362200000001</c:v>
                </c:pt>
                <c:pt idx="127">
                  <c:v>-0.13086374200000001</c:v>
                </c:pt>
                <c:pt idx="128">
                  <c:v>-0.10662084400000001</c:v>
                </c:pt>
                <c:pt idx="129">
                  <c:v>-0.11878607300000001</c:v>
                </c:pt>
                <c:pt idx="130">
                  <c:v>-0.110717951</c:v>
                </c:pt>
                <c:pt idx="131">
                  <c:v>-0.11225373499999999</c:v>
                </c:pt>
                <c:pt idx="132">
                  <c:v>-0.109104704</c:v>
                </c:pt>
                <c:pt idx="133">
                  <c:v>-0.106313452</c:v>
                </c:pt>
                <c:pt idx="134">
                  <c:v>-0.10125680300000001</c:v>
                </c:pt>
                <c:pt idx="135">
                  <c:v>-9.1844776399999994E-2</c:v>
                </c:pt>
                <c:pt idx="136">
                  <c:v>-8.9993712899999995E-2</c:v>
                </c:pt>
                <c:pt idx="137">
                  <c:v>-9.0533085099999994E-2</c:v>
                </c:pt>
                <c:pt idx="138">
                  <c:v>-9.1350342299999998E-2</c:v>
                </c:pt>
                <c:pt idx="139">
                  <c:v>-9.3831820999999996E-2</c:v>
                </c:pt>
                <c:pt idx="140">
                  <c:v>-9.5978172E-2</c:v>
                </c:pt>
                <c:pt idx="141">
                  <c:v>-9.5434379700000002E-2</c:v>
                </c:pt>
                <c:pt idx="142">
                  <c:v>-9.6976708800000005E-2</c:v>
                </c:pt>
                <c:pt idx="143">
                  <c:v>-9.6887877299999994E-2</c:v>
                </c:pt>
                <c:pt idx="144">
                  <c:v>-9.1756803299999995E-2</c:v>
                </c:pt>
                <c:pt idx="145">
                  <c:v>-8.9099693199999996E-2</c:v>
                </c:pt>
                <c:pt idx="146">
                  <c:v>-8.82116025E-2</c:v>
                </c:pt>
                <c:pt idx="147">
                  <c:v>-8.9820125000000001E-2</c:v>
                </c:pt>
                <c:pt idx="148">
                  <c:v>-9.1440835299999995E-2</c:v>
                </c:pt>
                <c:pt idx="149">
                  <c:v>-9.2957776300000003E-2</c:v>
                </c:pt>
                <c:pt idx="150">
                  <c:v>-9.4457850800000007E-2</c:v>
                </c:pt>
                <c:pt idx="151">
                  <c:v>-0.11257057500000001</c:v>
                </c:pt>
                <c:pt idx="152">
                  <c:v>-0.11032014</c:v>
                </c:pt>
                <c:pt idx="153">
                  <c:v>-0.103983143</c:v>
                </c:pt>
                <c:pt idx="154">
                  <c:v>-0.100292038</c:v>
                </c:pt>
                <c:pt idx="155">
                  <c:v>-9.8951172399999995E-2</c:v>
                </c:pt>
                <c:pt idx="156">
                  <c:v>-9.7459942800000005E-2</c:v>
                </c:pt>
                <c:pt idx="157">
                  <c:v>-9.6461449000000005E-2</c:v>
                </c:pt>
                <c:pt idx="158">
                  <c:v>-8.6988433500000004E-2</c:v>
                </c:pt>
                <c:pt idx="159">
                  <c:v>-8.2326775500000005E-2</c:v>
                </c:pt>
                <c:pt idx="160">
                  <c:v>-7.8433937100000004E-2</c:v>
                </c:pt>
                <c:pt idx="161">
                  <c:v>-7.94075318E-2</c:v>
                </c:pt>
                <c:pt idx="162">
                  <c:v>-8.0573426700000006E-2</c:v>
                </c:pt>
                <c:pt idx="163">
                  <c:v>-8.2153058099999995E-2</c:v>
                </c:pt>
                <c:pt idx="164">
                  <c:v>-8.0868409299999999E-2</c:v>
                </c:pt>
                <c:pt idx="165">
                  <c:v>-8.4654835400000003E-2</c:v>
                </c:pt>
                <c:pt idx="166">
                  <c:v>-8.4950391200000003E-2</c:v>
                </c:pt>
                <c:pt idx="167">
                  <c:v>-8.3431825700000004E-2</c:v>
                </c:pt>
                <c:pt idx="168">
                  <c:v>-8.4319362600000003E-2</c:v>
                </c:pt>
                <c:pt idx="169">
                  <c:v>-8.2913170999999994E-2</c:v>
                </c:pt>
                <c:pt idx="170">
                  <c:v>-8.0165773699999998E-2</c:v>
                </c:pt>
                <c:pt idx="171">
                  <c:v>-8.1907376000000004E-2</c:v>
                </c:pt>
                <c:pt idx="172">
                  <c:v>-8.3391345000000006E-2</c:v>
                </c:pt>
                <c:pt idx="173">
                  <c:v>-8.4268375899999998E-2</c:v>
                </c:pt>
                <c:pt idx="174">
                  <c:v>-8.7276968699999999E-2</c:v>
                </c:pt>
                <c:pt idx="175">
                  <c:v>-9.0606356499999999E-2</c:v>
                </c:pt>
                <c:pt idx="176">
                  <c:v>-0.10034333099999999</c:v>
                </c:pt>
                <c:pt idx="177">
                  <c:v>-0.104568127</c:v>
                </c:pt>
                <c:pt idx="178">
                  <c:v>-9.5597735899999994E-2</c:v>
                </c:pt>
                <c:pt idx="179">
                  <c:v>-9.2447044899999997E-2</c:v>
                </c:pt>
                <c:pt idx="180">
                  <c:v>-7.9057829699999999E-2</c:v>
                </c:pt>
                <c:pt idx="181">
                  <c:v>-7.3405560800000005E-2</c:v>
                </c:pt>
                <c:pt idx="182">
                  <c:v>-6.9042695200000004E-2</c:v>
                </c:pt>
                <c:pt idx="183">
                  <c:v>-6.7165354100000005E-2</c:v>
                </c:pt>
                <c:pt idx="184">
                  <c:v>-6.5854464599999996E-2</c:v>
                </c:pt>
                <c:pt idx="185">
                  <c:v>-6.5843670800000004E-2</c:v>
                </c:pt>
                <c:pt idx="186">
                  <c:v>-6.6650166199999999E-2</c:v>
                </c:pt>
                <c:pt idx="187">
                  <c:v>-6.7160234700000002E-2</c:v>
                </c:pt>
                <c:pt idx="188">
                  <c:v>-6.6558976500000006E-2</c:v>
                </c:pt>
                <c:pt idx="189">
                  <c:v>-6.5256170200000005E-2</c:v>
                </c:pt>
                <c:pt idx="190">
                  <c:v>-6.13174966E-2</c:v>
                </c:pt>
                <c:pt idx="191">
                  <c:v>-5.3810054500000003E-2</c:v>
                </c:pt>
                <c:pt idx="192">
                  <c:v>-5.88664188E-2</c:v>
                </c:pt>
                <c:pt idx="193">
                  <c:v>-6.2835030200000003E-2</c:v>
                </c:pt>
                <c:pt idx="194">
                  <c:v>-6.0140388000000003E-2</c:v>
                </c:pt>
                <c:pt idx="195">
                  <c:v>-6.4259070099999996E-2</c:v>
                </c:pt>
                <c:pt idx="196">
                  <c:v>-6.9454309199999995E-2</c:v>
                </c:pt>
                <c:pt idx="197">
                  <c:v>-8.5899536700000001E-2</c:v>
                </c:pt>
                <c:pt idx="198">
                  <c:v>-9.4283813999999994E-2</c:v>
                </c:pt>
                <c:pt idx="199">
                  <c:v>-8.5651518999999995E-2</c:v>
                </c:pt>
                <c:pt idx="200">
                  <c:v>-7.9032771900000007E-2</c:v>
                </c:pt>
                <c:pt idx="201">
                  <c:v>-5.8387579600000003E-2</c:v>
                </c:pt>
                <c:pt idx="202">
                  <c:v>-5.8312307299999998E-2</c:v>
                </c:pt>
                <c:pt idx="203">
                  <c:v>-6.0177217800000002E-2</c:v>
                </c:pt>
                <c:pt idx="204">
                  <c:v>-6.1772500799999998E-2</c:v>
                </c:pt>
                <c:pt idx="205">
                  <c:v>-6.3284955099999998E-2</c:v>
                </c:pt>
                <c:pt idx="206">
                  <c:v>-6.3572859699999998E-2</c:v>
                </c:pt>
                <c:pt idx="207">
                  <c:v>-6.3896198400000007E-2</c:v>
                </c:pt>
                <c:pt idx="208">
                  <c:v>-6.4175823899999998E-2</c:v>
                </c:pt>
                <c:pt idx="209">
                  <c:v>-6.4448445500000007E-2</c:v>
                </c:pt>
                <c:pt idx="210">
                  <c:v>-6.4731331599999997E-2</c:v>
                </c:pt>
                <c:pt idx="211">
                  <c:v>-6.4809495600000003E-2</c:v>
                </c:pt>
                <c:pt idx="212">
                  <c:v>-6.4852418600000003E-2</c:v>
                </c:pt>
                <c:pt idx="213">
                  <c:v>-6.4852377700000005E-2</c:v>
                </c:pt>
                <c:pt idx="214">
                  <c:v>-6.5167301100000005E-2</c:v>
                </c:pt>
                <c:pt idx="215">
                  <c:v>-6.5377706999999993E-2</c:v>
                </c:pt>
                <c:pt idx="216">
                  <c:v>-6.5803053299999997E-2</c:v>
                </c:pt>
                <c:pt idx="217">
                  <c:v>-6.6459336300000005E-2</c:v>
                </c:pt>
                <c:pt idx="218">
                  <c:v>-6.6844296299999995E-2</c:v>
                </c:pt>
                <c:pt idx="219">
                  <c:v>-6.6974125100000004E-2</c:v>
                </c:pt>
                <c:pt idx="220">
                  <c:v>-6.7309481800000001E-2</c:v>
                </c:pt>
                <c:pt idx="221">
                  <c:v>-6.7985125800000004E-2</c:v>
                </c:pt>
                <c:pt idx="222">
                  <c:v>-6.2739313000000005E-2</c:v>
                </c:pt>
                <c:pt idx="223">
                  <c:v>-6.3028292200000002E-2</c:v>
                </c:pt>
                <c:pt idx="224">
                  <c:v>-6.2804245600000003E-2</c:v>
                </c:pt>
                <c:pt idx="225">
                  <c:v>-6.3010511399999997E-2</c:v>
                </c:pt>
                <c:pt idx="226">
                  <c:v>-6.3162097900000005E-2</c:v>
                </c:pt>
                <c:pt idx="227">
                  <c:v>-6.3454436500000003E-2</c:v>
                </c:pt>
                <c:pt idx="228">
                  <c:v>-6.3579491299999999E-2</c:v>
                </c:pt>
                <c:pt idx="229">
                  <c:v>-6.3480852000000004E-2</c:v>
                </c:pt>
                <c:pt idx="230">
                  <c:v>-6.3629142599999994E-2</c:v>
                </c:pt>
                <c:pt idx="231">
                  <c:v>-6.3877679899999998E-2</c:v>
                </c:pt>
                <c:pt idx="232">
                  <c:v>-6.4181256199999995E-2</c:v>
                </c:pt>
                <c:pt idx="233">
                  <c:v>-6.4385976600000006E-2</c:v>
                </c:pt>
                <c:pt idx="234">
                  <c:v>-6.4857923600000006E-2</c:v>
                </c:pt>
                <c:pt idx="235">
                  <c:v>-6.5197507799999999E-2</c:v>
                </c:pt>
                <c:pt idx="236">
                  <c:v>-6.5664986800000005E-2</c:v>
                </c:pt>
                <c:pt idx="237">
                  <c:v>-6.5912402499999995E-2</c:v>
                </c:pt>
                <c:pt idx="238">
                  <c:v>-6.5909791300000006E-2</c:v>
                </c:pt>
                <c:pt idx="239">
                  <c:v>-6.5962570900000003E-2</c:v>
                </c:pt>
                <c:pt idx="240">
                  <c:v>-6.5719107999999998E-2</c:v>
                </c:pt>
                <c:pt idx="241">
                  <c:v>-6.6024093800000003E-2</c:v>
                </c:pt>
                <c:pt idx="242">
                  <c:v>-6.5533035099999998E-2</c:v>
                </c:pt>
                <c:pt idx="243">
                  <c:v>-6.5670925800000002E-2</c:v>
                </c:pt>
                <c:pt idx="244">
                  <c:v>-6.5806752900000001E-2</c:v>
                </c:pt>
                <c:pt idx="245">
                  <c:v>-6.60478449E-2</c:v>
                </c:pt>
                <c:pt idx="246">
                  <c:v>-6.6366380000000003E-2</c:v>
                </c:pt>
                <c:pt idx="247">
                  <c:v>-6.6851148499999999E-2</c:v>
                </c:pt>
                <c:pt idx="248">
                  <c:v>-6.7104703399999993E-2</c:v>
                </c:pt>
                <c:pt idx="249">
                  <c:v>-6.7429228699999996E-2</c:v>
                </c:pt>
                <c:pt idx="250">
                  <c:v>-6.7677032299999995E-2</c:v>
                </c:pt>
                <c:pt idx="251">
                  <c:v>-6.8046657199999999E-2</c:v>
                </c:pt>
                <c:pt idx="252">
                  <c:v>-6.8462387799999996E-2</c:v>
                </c:pt>
                <c:pt idx="253">
                  <c:v>-6.8892334999999999E-2</c:v>
                </c:pt>
                <c:pt idx="254">
                  <c:v>-6.9259311200000007E-2</c:v>
                </c:pt>
                <c:pt idx="255">
                  <c:v>-6.9802615999999998E-2</c:v>
                </c:pt>
                <c:pt idx="256">
                  <c:v>-7.0966716200000002E-2</c:v>
                </c:pt>
                <c:pt idx="257">
                  <c:v>-7.0799127700000006E-2</c:v>
                </c:pt>
                <c:pt idx="258">
                  <c:v>-7.2807708999999998E-2</c:v>
                </c:pt>
                <c:pt idx="259">
                  <c:v>-7.3394899400000005E-2</c:v>
                </c:pt>
                <c:pt idx="260">
                  <c:v>-7.4101854199999997E-2</c:v>
                </c:pt>
                <c:pt idx="261">
                  <c:v>-7.4939023699999996E-2</c:v>
                </c:pt>
                <c:pt idx="262">
                  <c:v>-7.5748613500000006E-2</c:v>
                </c:pt>
                <c:pt idx="263">
                  <c:v>-7.6842715199999995E-2</c:v>
                </c:pt>
                <c:pt idx="264">
                  <c:v>-7.8035173999999999E-2</c:v>
                </c:pt>
                <c:pt idx="265">
                  <c:v>-7.9323712399999996E-2</c:v>
                </c:pt>
                <c:pt idx="266">
                  <c:v>-8.0782387600000005E-2</c:v>
                </c:pt>
                <c:pt idx="267">
                  <c:v>-8.3092677399999995E-2</c:v>
                </c:pt>
                <c:pt idx="268">
                  <c:v>-8.5396000599999994E-2</c:v>
                </c:pt>
                <c:pt idx="269">
                  <c:v>-8.7934567000000005E-2</c:v>
                </c:pt>
                <c:pt idx="270">
                  <c:v>-9.0480748E-2</c:v>
                </c:pt>
                <c:pt idx="271">
                  <c:v>-9.3342112599999999E-2</c:v>
                </c:pt>
                <c:pt idx="272">
                  <c:v>-9.7921761600000004E-2</c:v>
                </c:pt>
                <c:pt idx="273">
                  <c:v>-0.101457294</c:v>
                </c:pt>
                <c:pt idx="274">
                  <c:v>-0.10590535299999999</c:v>
                </c:pt>
                <c:pt idx="275">
                  <c:v>-0.110492774</c:v>
                </c:pt>
                <c:pt idx="276">
                  <c:v>-0.11600513699999999</c:v>
                </c:pt>
                <c:pt idx="277">
                  <c:v>-0.124368381</c:v>
                </c:pt>
                <c:pt idx="278">
                  <c:v>-0.13029849399999999</c:v>
                </c:pt>
                <c:pt idx="279">
                  <c:v>-0.13706606900000001</c:v>
                </c:pt>
                <c:pt idx="280">
                  <c:v>-0.145348381</c:v>
                </c:pt>
                <c:pt idx="281">
                  <c:v>-0.15479673299999999</c:v>
                </c:pt>
                <c:pt idx="282">
                  <c:v>-0.165731873</c:v>
                </c:pt>
                <c:pt idx="283">
                  <c:v>-0.17831612199999999</c:v>
                </c:pt>
                <c:pt idx="284">
                  <c:v>-0.193298303</c:v>
                </c:pt>
                <c:pt idx="285">
                  <c:v>-0.210651224</c:v>
                </c:pt>
                <c:pt idx="286">
                  <c:v>-0.231436108</c:v>
                </c:pt>
                <c:pt idx="287">
                  <c:v>-0.25503931800000001</c:v>
                </c:pt>
                <c:pt idx="288">
                  <c:v>-0.28472484599999998</c:v>
                </c:pt>
                <c:pt idx="289">
                  <c:v>-0.319155093</c:v>
                </c:pt>
                <c:pt idx="290">
                  <c:v>-0.36146562100000001</c:v>
                </c:pt>
                <c:pt idx="291">
                  <c:v>-0.41332600200000003</c:v>
                </c:pt>
                <c:pt idx="292">
                  <c:v>-0.47789418</c:v>
                </c:pt>
                <c:pt idx="293">
                  <c:v>-0.56023420700000004</c:v>
                </c:pt>
                <c:pt idx="294">
                  <c:v>-0.66962535199999995</c:v>
                </c:pt>
                <c:pt idx="295">
                  <c:v>-0.84247261900000003</c:v>
                </c:pt>
                <c:pt idx="296">
                  <c:v>-1.0961937799999999</c:v>
                </c:pt>
                <c:pt idx="297">
                  <c:v>-1.57277304</c:v>
                </c:pt>
                <c:pt idx="298">
                  <c:v>-2.5973455900000002</c:v>
                </c:pt>
                <c:pt idx="299">
                  <c:v>-4.8447886999999996</c:v>
                </c:pt>
                <c:pt idx="300">
                  <c:v>-9.0635665200000002</c:v>
                </c:pt>
                <c:pt idx="301">
                  <c:v>-15.347468599999999</c:v>
                </c:pt>
                <c:pt idx="302">
                  <c:v>-23.409268900000001</c:v>
                </c:pt>
                <c:pt idx="303">
                  <c:v>-29.414051799999999</c:v>
                </c:pt>
                <c:pt idx="304">
                  <c:v>-28.5582341</c:v>
                </c:pt>
                <c:pt idx="305">
                  <c:v>-27.965584</c:v>
                </c:pt>
                <c:pt idx="306">
                  <c:v>-28.717276099999999</c:v>
                </c:pt>
                <c:pt idx="307">
                  <c:v>-30.895728500000001</c:v>
                </c:pt>
                <c:pt idx="308">
                  <c:v>-35.921552800000001</c:v>
                </c:pt>
                <c:pt idx="309">
                  <c:v>-52.452804700000002</c:v>
                </c:pt>
                <c:pt idx="310">
                  <c:v>-37.962683800000001</c:v>
                </c:pt>
                <c:pt idx="311">
                  <c:v>-31.505690699999999</c:v>
                </c:pt>
                <c:pt idx="312">
                  <c:v>-28.2045244</c:v>
                </c:pt>
                <c:pt idx="313">
                  <c:v>-26.244691899999999</c:v>
                </c:pt>
                <c:pt idx="314">
                  <c:v>-25.073932200000002</c:v>
                </c:pt>
                <c:pt idx="315">
                  <c:v>-24.4861887</c:v>
                </c:pt>
                <c:pt idx="316">
                  <c:v>-24.3217879</c:v>
                </c:pt>
                <c:pt idx="317">
                  <c:v>-24.4587234</c:v>
                </c:pt>
                <c:pt idx="318">
                  <c:v>-24.766112400000001</c:v>
                </c:pt>
                <c:pt idx="319">
                  <c:v>-25.131502399999999</c:v>
                </c:pt>
                <c:pt idx="320">
                  <c:v>-25.513543599999998</c:v>
                </c:pt>
                <c:pt idx="321">
                  <c:v>-25.957480400000001</c:v>
                </c:pt>
                <c:pt idx="322">
                  <c:v>-26.597671999999999</c:v>
                </c:pt>
                <c:pt idx="323">
                  <c:v>-27.6468034</c:v>
                </c:pt>
                <c:pt idx="324">
                  <c:v>-29.3063672</c:v>
                </c:pt>
                <c:pt idx="325">
                  <c:v>-31.8336814</c:v>
                </c:pt>
                <c:pt idx="326">
                  <c:v>-34.321126599999999</c:v>
                </c:pt>
                <c:pt idx="327">
                  <c:v>-33.260992899999998</c:v>
                </c:pt>
                <c:pt idx="328">
                  <c:v>-29.879298899999998</c:v>
                </c:pt>
                <c:pt idx="329">
                  <c:v>-27.495286100000001</c:v>
                </c:pt>
                <c:pt idx="330">
                  <c:v>-26.741333000000001</c:v>
                </c:pt>
                <c:pt idx="331">
                  <c:v>-27.470101499999998</c:v>
                </c:pt>
                <c:pt idx="332">
                  <c:v>-31.642726499999998</c:v>
                </c:pt>
                <c:pt idx="333">
                  <c:v>-42.211074099999998</c:v>
                </c:pt>
                <c:pt idx="334">
                  <c:v>-24.7980117</c:v>
                </c:pt>
                <c:pt idx="335">
                  <c:v>-17.617739100000001</c:v>
                </c:pt>
                <c:pt idx="336">
                  <c:v>-12.585664899999999</c:v>
                </c:pt>
                <c:pt idx="337">
                  <c:v>-8.4935901299999994</c:v>
                </c:pt>
                <c:pt idx="338">
                  <c:v>-5.3100134399999996</c:v>
                </c:pt>
                <c:pt idx="339">
                  <c:v>-3.26305501</c:v>
                </c:pt>
                <c:pt idx="340">
                  <c:v>-2.1810584400000002</c:v>
                </c:pt>
                <c:pt idx="341">
                  <c:v>-1.61999038</c:v>
                </c:pt>
                <c:pt idx="342">
                  <c:v>-1.2936232400000001</c:v>
                </c:pt>
                <c:pt idx="343">
                  <c:v>-1.0876048</c:v>
                </c:pt>
                <c:pt idx="344">
                  <c:v>-0.93924274200000002</c:v>
                </c:pt>
                <c:pt idx="345">
                  <c:v>-0.82924757500000001</c:v>
                </c:pt>
                <c:pt idx="346">
                  <c:v>-0.74264661499999995</c:v>
                </c:pt>
                <c:pt idx="347">
                  <c:v>-0.67257908600000005</c:v>
                </c:pt>
                <c:pt idx="348">
                  <c:v>-0.61345556099999998</c:v>
                </c:pt>
                <c:pt idx="349">
                  <c:v>-0.563871927</c:v>
                </c:pt>
                <c:pt idx="350">
                  <c:v>-0.52307870099999998</c:v>
                </c:pt>
                <c:pt idx="351">
                  <c:v>-0.48832589199999998</c:v>
                </c:pt>
                <c:pt idx="352">
                  <c:v>-0.45916077</c:v>
                </c:pt>
                <c:pt idx="353">
                  <c:v>-0.43406299500000001</c:v>
                </c:pt>
                <c:pt idx="354">
                  <c:v>-0.41156140699999999</c:v>
                </c:pt>
                <c:pt idx="355">
                  <c:v>-0.39260708799999999</c:v>
                </c:pt>
                <c:pt idx="356">
                  <c:v>-0.37460107999999998</c:v>
                </c:pt>
                <c:pt idx="357">
                  <c:v>-0.36001982900000001</c:v>
                </c:pt>
                <c:pt idx="358">
                  <c:v>-0.34689849099999998</c:v>
                </c:pt>
                <c:pt idx="359">
                  <c:v>-0.33291885799999998</c:v>
                </c:pt>
                <c:pt idx="360">
                  <c:v>-0.322863758</c:v>
                </c:pt>
                <c:pt idx="361">
                  <c:v>-0.31390776799999998</c:v>
                </c:pt>
                <c:pt idx="362">
                  <c:v>-0.29674372599999999</c:v>
                </c:pt>
                <c:pt idx="363">
                  <c:v>-0.28406408</c:v>
                </c:pt>
                <c:pt idx="364">
                  <c:v>-0.27107392899999999</c:v>
                </c:pt>
                <c:pt idx="365">
                  <c:v>-0.25870924699999998</c:v>
                </c:pt>
                <c:pt idx="366">
                  <c:v>-0.25317390699999998</c:v>
                </c:pt>
                <c:pt idx="367">
                  <c:v>-0.23547706900000001</c:v>
                </c:pt>
                <c:pt idx="368">
                  <c:v>-0.233463266</c:v>
                </c:pt>
                <c:pt idx="369">
                  <c:v>-0.231697812</c:v>
                </c:pt>
                <c:pt idx="370">
                  <c:v>-0.22946494000000001</c:v>
                </c:pt>
                <c:pt idx="371">
                  <c:v>-0.235682218</c:v>
                </c:pt>
                <c:pt idx="372">
                  <c:v>-0.226030538</c:v>
                </c:pt>
                <c:pt idx="373">
                  <c:v>-0.22384384900000001</c:v>
                </c:pt>
                <c:pt idx="374">
                  <c:v>-0.22115267699999999</c:v>
                </c:pt>
                <c:pt idx="375">
                  <c:v>-0.21815168600000001</c:v>
                </c:pt>
                <c:pt idx="376">
                  <c:v>-0.225071567</c:v>
                </c:pt>
                <c:pt idx="377">
                  <c:v>-0.213694256</c:v>
                </c:pt>
                <c:pt idx="378">
                  <c:v>-0.210184918</c:v>
                </c:pt>
                <c:pt idx="379">
                  <c:v>-0.20633722900000001</c:v>
                </c:pt>
                <c:pt idx="380">
                  <c:v>-0.20243867199999999</c:v>
                </c:pt>
                <c:pt idx="381">
                  <c:v>-0.209912705</c:v>
                </c:pt>
                <c:pt idx="382">
                  <c:v>-0.196169503</c:v>
                </c:pt>
                <c:pt idx="383">
                  <c:v>-0.192057437</c:v>
                </c:pt>
                <c:pt idx="384">
                  <c:v>-0.187196052</c:v>
                </c:pt>
                <c:pt idx="385">
                  <c:v>-0.181892107</c:v>
                </c:pt>
                <c:pt idx="386">
                  <c:v>-0.19454843799999999</c:v>
                </c:pt>
                <c:pt idx="387">
                  <c:v>-0.182804828</c:v>
                </c:pt>
                <c:pt idx="388">
                  <c:v>-0.18064931300000001</c:v>
                </c:pt>
                <c:pt idx="389">
                  <c:v>-0.17852711199999999</c:v>
                </c:pt>
                <c:pt idx="390">
                  <c:v>-0.175282201</c:v>
                </c:pt>
                <c:pt idx="391">
                  <c:v>-0.18501703</c:v>
                </c:pt>
                <c:pt idx="392">
                  <c:v>-0.17057481699999999</c:v>
                </c:pt>
                <c:pt idx="393">
                  <c:v>-0.16615659999999999</c:v>
                </c:pt>
                <c:pt idx="394">
                  <c:v>-0.16116235800000001</c:v>
                </c:pt>
                <c:pt idx="395">
                  <c:v>-0.15607274500000001</c:v>
                </c:pt>
                <c:pt idx="396">
                  <c:v>-0.163774962</c:v>
                </c:pt>
                <c:pt idx="397">
                  <c:v>-0.14744211199999999</c:v>
                </c:pt>
                <c:pt idx="398">
                  <c:v>-0.14141783099999999</c:v>
                </c:pt>
                <c:pt idx="399">
                  <c:v>-0.135207258</c:v>
                </c:pt>
                <c:pt idx="400">
                  <c:v>-0.12835247399999999</c:v>
                </c:pt>
                <c:pt idx="401">
                  <c:v>-0.13441726600000001</c:v>
                </c:pt>
                <c:pt idx="402">
                  <c:v>-0.15973785600000001</c:v>
                </c:pt>
                <c:pt idx="403">
                  <c:v>-0.18187208499999999</c:v>
                </c:pt>
                <c:pt idx="404">
                  <c:v>-0.15630913900000001</c:v>
                </c:pt>
                <c:pt idx="405">
                  <c:v>-0.122750516</c:v>
                </c:pt>
                <c:pt idx="406">
                  <c:v>-9.66907189E-2</c:v>
                </c:pt>
                <c:pt idx="407">
                  <c:v>-8.2301735299999998E-2</c:v>
                </c:pt>
                <c:pt idx="408">
                  <c:v>-6.6285224500000003E-2</c:v>
                </c:pt>
                <c:pt idx="409">
                  <c:v>-5.6228136099999999E-2</c:v>
                </c:pt>
                <c:pt idx="410">
                  <c:v>-6.0597008600000002E-2</c:v>
                </c:pt>
                <c:pt idx="411">
                  <c:v>-7.9131245599999997E-2</c:v>
                </c:pt>
                <c:pt idx="412">
                  <c:v>-9.8503641099999997E-2</c:v>
                </c:pt>
                <c:pt idx="413">
                  <c:v>-0.113815316</c:v>
                </c:pt>
                <c:pt idx="414">
                  <c:v>-0.116267023</c:v>
                </c:pt>
                <c:pt idx="415">
                  <c:v>-8.3676930199999999E-2</c:v>
                </c:pt>
                <c:pt idx="416">
                  <c:v>-5.89946233E-2</c:v>
                </c:pt>
                <c:pt idx="417">
                  <c:v>-5.4157182700000001E-2</c:v>
                </c:pt>
                <c:pt idx="418">
                  <c:v>-5.3853111199999998E-2</c:v>
                </c:pt>
                <c:pt idx="419">
                  <c:v>-5.2448467300000003E-2</c:v>
                </c:pt>
                <c:pt idx="420">
                  <c:v>-6.0932802799999998E-2</c:v>
                </c:pt>
                <c:pt idx="421">
                  <c:v>-6.5949444800000007E-2</c:v>
                </c:pt>
                <c:pt idx="422">
                  <c:v>-6.8867337700000003E-2</c:v>
                </c:pt>
                <c:pt idx="423">
                  <c:v>-6.9789185200000006E-2</c:v>
                </c:pt>
                <c:pt idx="424">
                  <c:v>-6.7308280900000003E-2</c:v>
                </c:pt>
                <c:pt idx="425">
                  <c:v>-7.1336568399999994E-2</c:v>
                </c:pt>
                <c:pt idx="426">
                  <c:v>-5.16408821E-2</c:v>
                </c:pt>
                <c:pt idx="427">
                  <c:v>-5.1173804900000001E-2</c:v>
                </c:pt>
                <c:pt idx="428">
                  <c:v>-4.7813336499999998E-2</c:v>
                </c:pt>
                <c:pt idx="429">
                  <c:v>-4.0742587099999998E-2</c:v>
                </c:pt>
                <c:pt idx="430">
                  <c:v>-4.2798908199999999E-2</c:v>
                </c:pt>
                <c:pt idx="431">
                  <c:v>-4.4476895799999999E-2</c:v>
                </c:pt>
                <c:pt idx="432">
                  <c:v>-4.6913310799999997E-2</c:v>
                </c:pt>
                <c:pt idx="433">
                  <c:v>-5.1048057199999997E-2</c:v>
                </c:pt>
                <c:pt idx="434">
                  <c:v>-4.94844043E-2</c:v>
                </c:pt>
                <c:pt idx="435">
                  <c:v>-5.4644080499999997E-2</c:v>
                </c:pt>
                <c:pt idx="436">
                  <c:v>-5.64551706E-2</c:v>
                </c:pt>
                <c:pt idx="437">
                  <c:v>-5.3361936899999997E-2</c:v>
                </c:pt>
                <c:pt idx="438">
                  <c:v>-4.7691795799999999E-2</c:v>
                </c:pt>
                <c:pt idx="439">
                  <c:v>-4.1617579299999999E-2</c:v>
                </c:pt>
                <c:pt idx="440">
                  <c:v>-3.8608480799999997E-2</c:v>
                </c:pt>
                <c:pt idx="441">
                  <c:v>-3.6579293700000001E-2</c:v>
                </c:pt>
                <c:pt idx="442">
                  <c:v>-3.5605864500000001E-2</c:v>
                </c:pt>
                <c:pt idx="443">
                  <c:v>-3.5485194900000003E-2</c:v>
                </c:pt>
                <c:pt idx="444">
                  <c:v>-3.8199991000000003E-2</c:v>
                </c:pt>
                <c:pt idx="445">
                  <c:v>-4.1410304000000002E-2</c:v>
                </c:pt>
                <c:pt idx="446">
                  <c:v>-4.5803906999999998E-2</c:v>
                </c:pt>
                <c:pt idx="447">
                  <c:v>-4.3397736399999998E-2</c:v>
                </c:pt>
                <c:pt idx="448">
                  <c:v>-4.2206325599999997E-2</c:v>
                </c:pt>
                <c:pt idx="449">
                  <c:v>-3.7054185000000003E-2</c:v>
                </c:pt>
                <c:pt idx="450">
                  <c:v>-3.7521970500000001E-2</c:v>
                </c:pt>
                <c:pt idx="451">
                  <c:v>-4.3443980299999997E-2</c:v>
                </c:pt>
                <c:pt idx="452">
                  <c:v>-3.8646314799999998E-2</c:v>
                </c:pt>
                <c:pt idx="453">
                  <c:v>-3.3393529700000001E-2</c:v>
                </c:pt>
                <c:pt idx="454">
                  <c:v>-3.2270821999999998E-2</c:v>
                </c:pt>
                <c:pt idx="455">
                  <c:v>-3.0689977800000001E-2</c:v>
                </c:pt>
                <c:pt idx="456">
                  <c:v>-2.9477184100000001E-2</c:v>
                </c:pt>
                <c:pt idx="457">
                  <c:v>-3.1420271499999999E-2</c:v>
                </c:pt>
                <c:pt idx="458">
                  <c:v>-3.5921147399999999E-2</c:v>
                </c:pt>
                <c:pt idx="459">
                  <c:v>-4.5435853900000003E-2</c:v>
                </c:pt>
                <c:pt idx="460">
                  <c:v>-4.6754764300000001E-2</c:v>
                </c:pt>
                <c:pt idx="461">
                  <c:v>-5.2365351999999997E-2</c:v>
                </c:pt>
                <c:pt idx="462">
                  <c:v>-5.4773151800000003E-2</c:v>
                </c:pt>
                <c:pt idx="463">
                  <c:v>-4.52421E-2</c:v>
                </c:pt>
                <c:pt idx="464">
                  <c:v>-4.1217590499999998E-2</c:v>
                </c:pt>
                <c:pt idx="465">
                  <c:v>-3.1706510899999998E-2</c:v>
                </c:pt>
                <c:pt idx="466">
                  <c:v>-3.3548279799999997E-2</c:v>
                </c:pt>
                <c:pt idx="467">
                  <c:v>-3.2777224399999999E-2</c:v>
                </c:pt>
                <c:pt idx="468">
                  <c:v>-3.1802338999999999E-2</c:v>
                </c:pt>
                <c:pt idx="469">
                  <c:v>-3.7131540499999997E-2</c:v>
                </c:pt>
                <c:pt idx="470">
                  <c:v>-4.2457860399999998E-2</c:v>
                </c:pt>
                <c:pt idx="471">
                  <c:v>-6.1701787899999999E-2</c:v>
                </c:pt>
                <c:pt idx="472">
                  <c:v>-4.9576636399999999E-2</c:v>
                </c:pt>
                <c:pt idx="473">
                  <c:v>-4.1815085699999997E-2</c:v>
                </c:pt>
                <c:pt idx="474">
                  <c:v>-4.5123395500000003E-2</c:v>
                </c:pt>
                <c:pt idx="475">
                  <c:v>-3.7729629299999998E-2</c:v>
                </c:pt>
                <c:pt idx="476">
                  <c:v>-3.7943197800000002E-2</c:v>
                </c:pt>
                <c:pt idx="477">
                  <c:v>-3.1407878700000003E-2</c:v>
                </c:pt>
                <c:pt idx="478">
                  <c:v>-3.1414216199999997E-2</c:v>
                </c:pt>
                <c:pt idx="479">
                  <c:v>-2.9820533400000002E-2</c:v>
                </c:pt>
                <c:pt idx="480">
                  <c:v>-3.2500440300000003E-2</c:v>
                </c:pt>
                <c:pt idx="481">
                  <c:v>-3.4044909300000002E-2</c:v>
                </c:pt>
                <c:pt idx="482">
                  <c:v>-3.4657614099999998E-2</c:v>
                </c:pt>
                <c:pt idx="483">
                  <c:v>-4.59020251E-2</c:v>
                </c:pt>
                <c:pt idx="484">
                  <c:v>-5.1249288300000001E-2</c:v>
                </c:pt>
                <c:pt idx="485">
                  <c:v>-5.28391161E-2</c:v>
                </c:pt>
                <c:pt idx="486">
                  <c:v>-4.2217698900000003E-2</c:v>
                </c:pt>
                <c:pt idx="487">
                  <c:v>-3.9593966799999998E-2</c:v>
                </c:pt>
                <c:pt idx="488">
                  <c:v>-3.3785106600000003E-2</c:v>
                </c:pt>
                <c:pt idx="489">
                  <c:v>-3.3502940500000002E-2</c:v>
                </c:pt>
                <c:pt idx="490">
                  <c:v>-3.39170112E-2</c:v>
                </c:pt>
                <c:pt idx="491">
                  <c:v>-3.2735530200000001E-2</c:v>
                </c:pt>
                <c:pt idx="492">
                  <c:v>-3.4670813000000002E-2</c:v>
                </c:pt>
                <c:pt idx="493">
                  <c:v>-4.1326307600000001E-2</c:v>
                </c:pt>
                <c:pt idx="494">
                  <c:v>-3.78415088E-2</c:v>
                </c:pt>
                <c:pt idx="495">
                  <c:v>-3.9516280399999999E-2</c:v>
                </c:pt>
                <c:pt idx="496">
                  <c:v>-2.93077107E-2</c:v>
                </c:pt>
                <c:pt idx="497">
                  <c:v>-3.33470103E-2</c:v>
                </c:pt>
                <c:pt idx="498">
                  <c:v>-3.3446196900000003E-2</c:v>
                </c:pt>
                <c:pt idx="499">
                  <c:v>-3.1886284799999998E-2</c:v>
                </c:pt>
                <c:pt idx="500">
                  <c:v>-3.0488784500000001E-2</c:v>
                </c:pt>
                <c:pt idx="501">
                  <c:v>-3.1984875199999999E-2</c:v>
                </c:pt>
                <c:pt idx="502">
                  <c:v>-3.6527563300000003E-2</c:v>
                </c:pt>
                <c:pt idx="503">
                  <c:v>-4.0218902199999997E-2</c:v>
                </c:pt>
                <c:pt idx="504">
                  <c:v>-3.9382523799999999E-2</c:v>
                </c:pt>
                <c:pt idx="505">
                  <c:v>-3.4064753199999999E-2</c:v>
                </c:pt>
                <c:pt idx="506">
                  <c:v>-3.8037375399999997E-2</c:v>
                </c:pt>
                <c:pt idx="507">
                  <c:v>-4.7894916000000003E-2</c:v>
                </c:pt>
                <c:pt idx="508">
                  <c:v>-5.1218997500000002E-2</c:v>
                </c:pt>
                <c:pt idx="509">
                  <c:v>-4.8746854200000002E-2</c:v>
                </c:pt>
                <c:pt idx="510">
                  <c:v>-4.5714630899999997E-2</c:v>
                </c:pt>
                <c:pt idx="511">
                  <c:v>-4.9069946500000003E-2</c:v>
                </c:pt>
                <c:pt idx="512">
                  <c:v>-4.6496214000000001E-2</c:v>
                </c:pt>
                <c:pt idx="513">
                  <c:v>-3.9869079299999999E-2</c:v>
                </c:pt>
                <c:pt idx="514">
                  <c:v>-3.6579338400000001E-2</c:v>
                </c:pt>
                <c:pt idx="515">
                  <c:v>-3.3961034600000002E-2</c:v>
                </c:pt>
                <c:pt idx="516">
                  <c:v>-4.2506611E-2</c:v>
                </c:pt>
                <c:pt idx="517">
                  <c:v>-5.1049608900000001E-2</c:v>
                </c:pt>
                <c:pt idx="518">
                  <c:v>-4.0873764E-2</c:v>
                </c:pt>
                <c:pt idx="519">
                  <c:v>-4.52371539E-2</c:v>
                </c:pt>
                <c:pt idx="520">
                  <c:v>-5.7929045899999997E-2</c:v>
                </c:pt>
                <c:pt idx="521">
                  <c:v>-4.4748964799999999E-2</c:v>
                </c:pt>
                <c:pt idx="522">
                  <c:v>-5.6635129700000002E-2</c:v>
                </c:pt>
                <c:pt idx="523">
                  <c:v>-6.0130155800000001E-2</c:v>
                </c:pt>
                <c:pt idx="524">
                  <c:v>-5.0552932600000003E-2</c:v>
                </c:pt>
                <c:pt idx="525">
                  <c:v>-4.7892300300000003E-2</c:v>
                </c:pt>
                <c:pt idx="526">
                  <c:v>-4.5801080799999998E-2</c:v>
                </c:pt>
                <c:pt idx="527">
                  <c:v>-4.65672086E-2</c:v>
                </c:pt>
                <c:pt idx="528">
                  <c:v>-4.5061522800000003E-2</c:v>
                </c:pt>
                <c:pt idx="529">
                  <c:v>-4.7642665600000002E-2</c:v>
                </c:pt>
                <c:pt idx="530">
                  <c:v>-4.3083140499999999E-2</c:v>
                </c:pt>
                <c:pt idx="531">
                  <c:v>-2.7254016900000001E-2</c:v>
                </c:pt>
                <c:pt idx="532">
                  <c:v>-5.1276511599999998E-2</c:v>
                </c:pt>
                <c:pt idx="533">
                  <c:v>-5.2631112799999998E-2</c:v>
                </c:pt>
                <c:pt idx="534">
                  <c:v>-5.4109907399999997E-2</c:v>
                </c:pt>
                <c:pt idx="535">
                  <c:v>-5.8624623399999999E-2</c:v>
                </c:pt>
                <c:pt idx="536">
                  <c:v>-5.2358485099999998E-2</c:v>
                </c:pt>
                <c:pt idx="537">
                  <c:v>-5.3427816500000003E-2</c:v>
                </c:pt>
                <c:pt idx="538">
                  <c:v>-5.7370205600000002E-2</c:v>
                </c:pt>
                <c:pt idx="539">
                  <c:v>-4.9707214800000003E-2</c:v>
                </c:pt>
                <c:pt idx="540">
                  <c:v>-4.1250246099999999E-2</c:v>
                </c:pt>
                <c:pt idx="541">
                  <c:v>-3.1532408300000002E-2</c:v>
                </c:pt>
                <c:pt idx="542">
                  <c:v>-2.80504697E-2</c:v>
                </c:pt>
                <c:pt idx="543">
                  <c:v>-1.9188694700000002E-2</c:v>
                </c:pt>
                <c:pt idx="544">
                  <c:v>-4.5113352600000003E-2</c:v>
                </c:pt>
                <c:pt idx="545">
                  <c:v>-4.5440609899999998E-2</c:v>
                </c:pt>
                <c:pt idx="546">
                  <c:v>-5.4731511400000002E-2</c:v>
                </c:pt>
                <c:pt idx="547">
                  <c:v>-5.8051618300000003E-2</c:v>
                </c:pt>
                <c:pt idx="548">
                  <c:v>-6.3945156099999997E-2</c:v>
                </c:pt>
                <c:pt idx="549">
                  <c:v>-6.6769104600000004E-2</c:v>
                </c:pt>
                <c:pt idx="550">
                  <c:v>-6.7452058999999995E-2</c:v>
                </c:pt>
                <c:pt idx="551">
                  <c:v>-6.4713626999999996E-2</c:v>
                </c:pt>
                <c:pt idx="552">
                  <c:v>-5.1340864399999998E-2</c:v>
                </c:pt>
                <c:pt idx="553">
                  <c:v>-4.4959243500000003E-2</c:v>
                </c:pt>
                <c:pt idx="554">
                  <c:v>-3.6895070000000002E-2</c:v>
                </c:pt>
                <c:pt idx="555">
                  <c:v>-5.1173590900000003E-2</c:v>
                </c:pt>
                <c:pt idx="556">
                  <c:v>-6.3194271199999999E-2</c:v>
                </c:pt>
                <c:pt idx="557">
                  <c:v>-5.7331238899999998E-2</c:v>
                </c:pt>
                <c:pt idx="558">
                  <c:v>-5.43249882E-2</c:v>
                </c:pt>
                <c:pt idx="559">
                  <c:v>-6.1613426499999999E-2</c:v>
                </c:pt>
                <c:pt idx="560">
                  <c:v>-6.5873915800000002E-2</c:v>
                </c:pt>
                <c:pt idx="561">
                  <c:v>-6.9925165299999995E-2</c:v>
                </c:pt>
                <c:pt idx="562">
                  <c:v>-6.7609454499999999E-2</c:v>
                </c:pt>
                <c:pt idx="563">
                  <c:v>-6.5205571700000006E-2</c:v>
                </c:pt>
                <c:pt idx="564">
                  <c:v>-6.6077297399999999E-2</c:v>
                </c:pt>
                <c:pt idx="565">
                  <c:v>-5.8447672800000003E-2</c:v>
                </c:pt>
                <c:pt idx="566">
                  <c:v>-4.2219301000000001E-2</c:v>
                </c:pt>
                <c:pt idx="567">
                  <c:v>-6.3016837199999995E-2</c:v>
                </c:pt>
                <c:pt idx="568">
                  <c:v>-7.8771398699999995E-2</c:v>
                </c:pt>
                <c:pt idx="569">
                  <c:v>-6.1990691200000003E-2</c:v>
                </c:pt>
                <c:pt idx="570">
                  <c:v>-6.5877682399999998E-2</c:v>
                </c:pt>
                <c:pt idx="571">
                  <c:v>-7.2850401600000003E-2</c:v>
                </c:pt>
                <c:pt idx="572">
                  <c:v>-7.5745189399999996E-2</c:v>
                </c:pt>
                <c:pt idx="573">
                  <c:v>-7.6200885100000004E-2</c:v>
                </c:pt>
                <c:pt idx="574">
                  <c:v>-7.8589517600000006E-2</c:v>
                </c:pt>
                <c:pt idx="575">
                  <c:v>-7.1677042799999993E-2</c:v>
                </c:pt>
                <c:pt idx="576">
                  <c:v>-6.6305762399999996E-2</c:v>
                </c:pt>
                <c:pt idx="577">
                  <c:v>-6.8803673900000001E-2</c:v>
                </c:pt>
                <c:pt idx="578">
                  <c:v>-7.1243676199999995E-2</c:v>
                </c:pt>
                <c:pt idx="579">
                  <c:v>-7.2025917800000006E-2</c:v>
                </c:pt>
                <c:pt idx="580">
                  <c:v>-6.5559366199999997E-2</c:v>
                </c:pt>
                <c:pt idx="581">
                  <c:v>-6.3752896200000006E-2</c:v>
                </c:pt>
                <c:pt idx="582">
                  <c:v>-7.7472193199999997E-2</c:v>
                </c:pt>
                <c:pt idx="583">
                  <c:v>-8.5703784500000005E-2</c:v>
                </c:pt>
                <c:pt idx="584">
                  <c:v>-9.2265317400000005E-2</c:v>
                </c:pt>
                <c:pt idx="585">
                  <c:v>-9.0611529699999999E-2</c:v>
                </c:pt>
                <c:pt idx="586">
                  <c:v>-9.1699435400000001E-2</c:v>
                </c:pt>
                <c:pt idx="587">
                  <c:v>-9.2254472300000001E-2</c:v>
                </c:pt>
                <c:pt idx="588">
                  <c:v>-7.9741490600000006E-2</c:v>
                </c:pt>
                <c:pt idx="589">
                  <c:v>-8.8418955300000004E-2</c:v>
                </c:pt>
                <c:pt idx="590">
                  <c:v>-9.0652815999999997E-2</c:v>
                </c:pt>
                <c:pt idx="591">
                  <c:v>-9.0909287000000005E-2</c:v>
                </c:pt>
                <c:pt idx="592">
                  <c:v>-0.11567677799999999</c:v>
                </c:pt>
                <c:pt idx="593">
                  <c:v>-9.1406746699999999E-2</c:v>
                </c:pt>
                <c:pt idx="594">
                  <c:v>-9.9130804599999997E-2</c:v>
                </c:pt>
                <c:pt idx="595">
                  <c:v>-0.10588357399999999</c:v>
                </c:pt>
                <c:pt idx="596">
                  <c:v>-0.10373787700000001</c:v>
                </c:pt>
                <c:pt idx="597">
                  <c:v>-0.102191307</c:v>
                </c:pt>
                <c:pt idx="598">
                  <c:v>-9.7683287800000004E-2</c:v>
                </c:pt>
                <c:pt idx="599">
                  <c:v>-8.4492922100000006E-2</c:v>
                </c:pt>
                <c:pt idx="600">
                  <c:v>-8.2744394499999999E-2</c:v>
                </c:pt>
                <c:pt idx="601">
                  <c:v>-8.5233719499999999E-2</c:v>
                </c:pt>
                <c:pt idx="602">
                  <c:v>-8.8799105500000003E-2</c:v>
                </c:pt>
              </c:numCache>
            </c:numRef>
          </c:yVal>
          <c:smooth val="1"/>
          <c:extLst>
            <c:ext xmlns:c16="http://schemas.microsoft.com/office/drawing/2014/chart" uri="{C3380CC4-5D6E-409C-BE32-E72D297353CC}">
              <c16:uniqueId val="{00000003-5E91-4008-A1D8-2A668BE4C307}"/>
            </c:ext>
          </c:extLst>
        </c:ser>
        <c:dLbls>
          <c:showLegendKey val="0"/>
          <c:showVal val="0"/>
          <c:showCatName val="0"/>
          <c:showSerName val="0"/>
          <c:showPercent val="0"/>
          <c:showBubbleSize val="0"/>
        </c:dLbls>
        <c:axId val="1772637520"/>
        <c:axId val="1772648944"/>
      </c:scatterChart>
      <c:valAx>
        <c:axId val="17726375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altLang="zh-CN" sz="1400">
                    <a:solidFill>
                      <a:sysClr val="windowText" lastClr="000000"/>
                    </a:solidFill>
                    <a:latin typeface="Arial Unicode MS" panose="020B0604020202020204" pitchFamily="34" charset="-122"/>
                    <a:ea typeface="Arial Unicode MS" panose="020B0604020202020204" pitchFamily="34" charset="-122"/>
                    <a:cs typeface="Arial Unicode MS" panose="020B0604020202020204" pitchFamily="34" charset="-122"/>
                  </a:rPr>
                  <a:t>Frequency(Hz)</a:t>
                </a:r>
                <a:endParaRPr lang="zh-CN" altLang="en-US" sz="1400">
                  <a:solidFill>
                    <a:sysClr val="windowText" lastClr="000000"/>
                  </a:solidFill>
                  <a:latin typeface="Arial Unicode MS" panose="020B0604020202020204" pitchFamily="34" charset="-122"/>
                  <a:ea typeface="Arial Unicode MS" panose="020B0604020202020204" pitchFamily="34" charset="-122"/>
                  <a:cs typeface="Arial Unicode MS" panose="020B0604020202020204" pitchFamily="34" charset="-122"/>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72648944"/>
        <c:crosses val="autoZero"/>
        <c:crossBetween val="midCat"/>
      </c:valAx>
      <c:valAx>
        <c:axId val="1772648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1400">
                    <a:solidFill>
                      <a:sysClr val="windowText" lastClr="000000"/>
                    </a:solidFill>
                    <a:latin typeface="Arial" panose="020B0604020202020204" pitchFamily="34" charset="0"/>
                    <a:cs typeface="Arial" panose="020B0604020202020204" pitchFamily="34" charset="0"/>
                  </a:rPr>
                  <a:t>S11(dB)</a:t>
                </a:r>
                <a:endParaRPr lang="zh-CN" altLang="en-US" sz="140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726375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sz="1400" dirty="0">
                <a:solidFill>
                  <a:sysClr val="windowText" lastClr="000000"/>
                </a:solidFill>
                <a:latin typeface="Arial" panose="020B0604020202020204" pitchFamily="34" charset="0"/>
                <a:ea typeface="阿里巴巴普惠体 B" panose="00020600040101010101" pitchFamily="18" charset="-122"/>
                <a:cs typeface="Arial" panose="020B0604020202020204" pitchFamily="34" charset="0"/>
              </a:rPr>
              <a:t>S21</a:t>
            </a:r>
            <a:endParaRPr lang="zh-CN" altLang="en-US" sz="1400" dirty="0">
              <a:solidFill>
                <a:sysClr val="windowText" lastClr="000000"/>
              </a:solidFill>
              <a:latin typeface="阿里巴巴普惠体 B" panose="00020600040101010101" pitchFamily="18" charset="-122"/>
              <a:ea typeface="阿里巴巴普惠体 B" panose="00020600040101010101" pitchFamily="18" charset="-122"/>
              <a:cs typeface="阿里巴巴普惠体 B" panose="00020600040101010101" pitchFamily="18" charset="-122"/>
            </a:endParaRPr>
          </a:p>
        </c:rich>
      </c:tx>
      <c:layout>
        <c:manualLayout>
          <c:xMode val="edge"/>
          <c:yMode val="edge"/>
          <c:x val="0.41312113258569949"/>
          <c:y val="2.356902356902356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scatterChart>
        <c:scatterStyle val="smoothMarker"/>
        <c:varyColors val="0"/>
        <c:ser>
          <c:idx val="0"/>
          <c:order val="0"/>
          <c:tx>
            <c:v>E5071C</c:v>
          </c:tx>
          <c:spPr>
            <a:ln w="19050" cap="rnd">
              <a:solidFill>
                <a:schemeClr val="accent1"/>
              </a:solidFill>
              <a:round/>
            </a:ln>
            <a:effectLst/>
          </c:spPr>
          <c:marker>
            <c:symbol val="none"/>
          </c:marker>
          <c:xVal>
            <c:numRef>
              <c:f>'腔体双工器-S21插损'!$A$4:$A$804</c:f>
              <c:numCache>
                <c:formatCode>General</c:formatCode>
                <c:ptCount val="801"/>
                <c:pt idx="0">
                  <c:v>100000</c:v>
                </c:pt>
                <c:pt idx="1">
                  <c:v>3224875</c:v>
                </c:pt>
                <c:pt idx="2">
                  <c:v>6349750</c:v>
                </c:pt>
                <c:pt idx="3">
                  <c:v>9474625</c:v>
                </c:pt>
                <c:pt idx="4">
                  <c:v>12599500</c:v>
                </c:pt>
                <c:pt idx="5">
                  <c:v>15724375</c:v>
                </c:pt>
                <c:pt idx="6">
                  <c:v>18849250</c:v>
                </c:pt>
                <c:pt idx="7">
                  <c:v>21974125</c:v>
                </c:pt>
                <c:pt idx="8">
                  <c:v>25099000</c:v>
                </c:pt>
                <c:pt idx="9">
                  <c:v>28223875</c:v>
                </c:pt>
                <c:pt idx="10">
                  <c:v>31348750</c:v>
                </c:pt>
                <c:pt idx="11">
                  <c:v>34473625</c:v>
                </c:pt>
                <c:pt idx="12">
                  <c:v>37598500</c:v>
                </c:pt>
                <c:pt idx="13">
                  <c:v>40723375</c:v>
                </c:pt>
                <c:pt idx="14">
                  <c:v>43848250</c:v>
                </c:pt>
                <c:pt idx="15">
                  <c:v>46973125</c:v>
                </c:pt>
                <c:pt idx="16">
                  <c:v>50098000</c:v>
                </c:pt>
                <c:pt idx="17">
                  <c:v>53222875</c:v>
                </c:pt>
                <c:pt idx="18">
                  <c:v>56347750</c:v>
                </c:pt>
                <c:pt idx="19">
                  <c:v>59472625</c:v>
                </c:pt>
                <c:pt idx="20">
                  <c:v>62597500</c:v>
                </c:pt>
                <c:pt idx="21">
                  <c:v>65722375</c:v>
                </c:pt>
                <c:pt idx="22">
                  <c:v>68847250</c:v>
                </c:pt>
                <c:pt idx="23">
                  <c:v>71972125</c:v>
                </c:pt>
                <c:pt idx="24">
                  <c:v>75097000</c:v>
                </c:pt>
                <c:pt idx="25">
                  <c:v>78221875</c:v>
                </c:pt>
                <c:pt idx="26">
                  <c:v>81346750</c:v>
                </c:pt>
                <c:pt idx="27">
                  <c:v>84471625</c:v>
                </c:pt>
                <c:pt idx="28">
                  <c:v>87596500</c:v>
                </c:pt>
                <c:pt idx="29">
                  <c:v>90721375</c:v>
                </c:pt>
                <c:pt idx="30">
                  <c:v>93846250</c:v>
                </c:pt>
                <c:pt idx="31">
                  <c:v>96971125</c:v>
                </c:pt>
                <c:pt idx="32">
                  <c:v>100096000</c:v>
                </c:pt>
                <c:pt idx="33">
                  <c:v>103220875</c:v>
                </c:pt>
                <c:pt idx="34">
                  <c:v>106345750</c:v>
                </c:pt>
                <c:pt idx="35">
                  <c:v>109470625</c:v>
                </c:pt>
                <c:pt idx="36">
                  <c:v>112595500</c:v>
                </c:pt>
                <c:pt idx="37">
                  <c:v>115720375</c:v>
                </c:pt>
                <c:pt idx="38">
                  <c:v>118845250</c:v>
                </c:pt>
                <c:pt idx="39">
                  <c:v>121970125</c:v>
                </c:pt>
                <c:pt idx="40">
                  <c:v>125095000</c:v>
                </c:pt>
                <c:pt idx="41">
                  <c:v>128219875</c:v>
                </c:pt>
                <c:pt idx="42">
                  <c:v>131344750</c:v>
                </c:pt>
                <c:pt idx="43">
                  <c:v>134469625</c:v>
                </c:pt>
                <c:pt idx="44">
                  <c:v>137594500</c:v>
                </c:pt>
                <c:pt idx="45">
                  <c:v>140719375</c:v>
                </c:pt>
                <c:pt idx="46">
                  <c:v>143844250</c:v>
                </c:pt>
                <c:pt idx="47">
                  <c:v>146969125</c:v>
                </c:pt>
                <c:pt idx="48">
                  <c:v>150094000</c:v>
                </c:pt>
                <c:pt idx="49">
                  <c:v>153218875</c:v>
                </c:pt>
                <c:pt idx="50">
                  <c:v>156343750</c:v>
                </c:pt>
                <c:pt idx="51">
                  <c:v>159468625</c:v>
                </c:pt>
                <c:pt idx="52">
                  <c:v>162593500</c:v>
                </c:pt>
                <c:pt idx="53">
                  <c:v>165718375</c:v>
                </c:pt>
                <c:pt idx="54">
                  <c:v>168843250</c:v>
                </c:pt>
                <c:pt idx="55">
                  <c:v>171968125</c:v>
                </c:pt>
                <c:pt idx="56">
                  <c:v>175093000</c:v>
                </c:pt>
                <c:pt idx="57">
                  <c:v>178217875</c:v>
                </c:pt>
                <c:pt idx="58">
                  <c:v>181342750</c:v>
                </c:pt>
                <c:pt idx="59">
                  <c:v>184467625</c:v>
                </c:pt>
                <c:pt idx="60">
                  <c:v>187592500</c:v>
                </c:pt>
                <c:pt idx="61">
                  <c:v>190717375</c:v>
                </c:pt>
                <c:pt idx="62">
                  <c:v>193842250</c:v>
                </c:pt>
                <c:pt idx="63">
                  <c:v>196967125</c:v>
                </c:pt>
                <c:pt idx="64">
                  <c:v>200092000</c:v>
                </c:pt>
                <c:pt idx="65">
                  <c:v>203216875</c:v>
                </c:pt>
                <c:pt idx="66">
                  <c:v>206341750</c:v>
                </c:pt>
                <c:pt idx="67">
                  <c:v>209466625</c:v>
                </c:pt>
                <c:pt idx="68">
                  <c:v>212591500</c:v>
                </c:pt>
                <c:pt idx="69">
                  <c:v>215716375</c:v>
                </c:pt>
                <c:pt idx="70">
                  <c:v>218841250</c:v>
                </c:pt>
                <c:pt idx="71">
                  <c:v>221966125</c:v>
                </c:pt>
                <c:pt idx="72">
                  <c:v>225091000</c:v>
                </c:pt>
                <c:pt idx="73">
                  <c:v>228215875</c:v>
                </c:pt>
                <c:pt idx="74">
                  <c:v>231340750</c:v>
                </c:pt>
                <c:pt idx="75">
                  <c:v>234465625</c:v>
                </c:pt>
                <c:pt idx="76">
                  <c:v>237590500</c:v>
                </c:pt>
                <c:pt idx="77">
                  <c:v>240715375</c:v>
                </c:pt>
                <c:pt idx="78">
                  <c:v>243840250</c:v>
                </c:pt>
                <c:pt idx="79">
                  <c:v>246965125</c:v>
                </c:pt>
                <c:pt idx="80">
                  <c:v>250090000</c:v>
                </c:pt>
                <c:pt idx="81">
                  <c:v>253214875</c:v>
                </c:pt>
                <c:pt idx="82">
                  <c:v>256339750</c:v>
                </c:pt>
                <c:pt idx="83">
                  <c:v>259464625</c:v>
                </c:pt>
                <c:pt idx="84">
                  <c:v>262589500</c:v>
                </c:pt>
                <c:pt idx="85">
                  <c:v>265714375</c:v>
                </c:pt>
                <c:pt idx="86">
                  <c:v>268839250</c:v>
                </c:pt>
                <c:pt idx="87">
                  <c:v>271964125</c:v>
                </c:pt>
                <c:pt idx="88">
                  <c:v>275089000</c:v>
                </c:pt>
                <c:pt idx="89">
                  <c:v>278213875</c:v>
                </c:pt>
                <c:pt idx="90">
                  <c:v>281338750</c:v>
                </c:pt>
                <c:pt idx="91">
                  <c:v>284463625</c:v>
                </c:pt>
                <c:pt idx="92">
                  <c:v>287588500</c:v>
                </c:pt>
                <c:pt idx="93">
                  <c:v>290713375</c:v>
                </c:pt>
                <c:pt idx="94">
                  <c:v>293838250</c:v>
                </c:pt>
                <c:pt idx="95">
                  <c:v>296963125</c:v>
                </c:pt>
                <c:pt idx="96">
                  <c:v>300088000</c:v>
                </c:pt>
                <c:pt idx="97">
                  <c:v>303212875</c:v>
                </c:pt>
                <c:pt idx="98">
                  <c:v>306337750</c:v>
                </c:pt>
                <c:pt idx="99">
                  <c:v>309462625</c:v>
                </c:pt>
                <c:pt idx="100">
                  <c:v>312587500</c:v>
                </c:pt>
                <c:pt idx="101">
                  <c:v>315712375</c:v>
                </c:pt>
                <c:pt idx="102">
                  <c:v>318837250</c:v>
                </c:pt>
                <c:pt idx="103">
                  <c:v>321962125</c:v>
                </c:pt>
                <c:pt idx="104">
                  <c:v>325087000</c:v>
                </c:pt>
                <c:pt idx="105">
                  <c:v>328211875</c:v>
                </c:pt>
                <c:pt idx="106">
                  <c:v>331336750</c:v>
                </c:pt>
                <c:pt idx="107">
                  <c:v>334461625</c:v>
                </c:pt>
                <c:pt idx="108">
                  <c:v>337586500</c:v>
                </c:pt>
                <c:pt idx="109">
                  <c:v>340711375</c:v>
                </c:pt>
                <c:pt idx="110">
                  <c:v>343836250</c:v>
                </c:pt>
                <c:pt idx="111">
                  <c:v>346961125</c:v>
                </c:pt>
                <c:pt idx="112">
                  <c:v>350086000</c:v>
                </c:pt>
                <c:pt idx="113">
                  <c:v>353210875</c:v>
                </c:pt>
                <c:pt idx="114">
                  <c:v>356335750</c:v>
                </c:pt>
                <c:pt idx="115">
                  <c:v>359460625</c:v>
                </c:pt>
                <c:pt idx="116">
                  <c:v>362585500</c:v>
                </c:pt>
                <c:pt idx="117">
                  <c:v>365710375</c:v>
                </c:pt>
                <c:pt idx="118">
                  <c:v>368835250</c:v>
                </c:pt>
                <c:pt idx="119">
                  <c:v>371960125</c:v>
                </c:pt>
                <c:pt idx="120">
                  <c:v>375085000</c:v>
                </c:pt>
                <c:pt idx="121">
                  <c:v>378209875</c:v>
                </c:pt>
                <c:pt idx="122">
                  <c:v>381334750</c:v>
                </c:pt>
                <c:pt idx="123">
                  <c:v>384459625</c:v>
                </c:pt>
                <c:pt idx="124">
                  <c:v>387584500</c:v>
                </c:pt>
                <c:pt idx="125">
                  <c:v>390709375</c:v>
                </c:pt>
                <c:pt idx="126">
                  <c:v>393834250</c:v>
                </c:pt>
                <c:pt idx="127">
                  <c:v>396959125</c:v>
                </c:pt>
                <c:pt idx="128">
                  <c:v>400084000</c:v>
                </c:pt>
                <c:pt idx="129">
                  <c:v>403208875</c:v>
                </c:pt>
                <c:pt idx="130">
                  <c:v>406333750</c:v>
                </c:pt>
                <c:pt idx="131">
                  <c:v>409458625</c:v>
                </c:pt>
                <c:pt idx="132">
                  <c:v>412583500</c:v>
                </c:pt>
                <c:pt idx="133">
                  <c:v>415708375</c:v>
                </c:pt>
                <c:pt idx="134">
                  <c:v>418833250</c:v>
                </c:pt>
                <c:pt idx="135">
                  <c:v>421958125</c:v>
                </c:pt>
                <c:pt idx="136">
                  <c:v>425083000</c:v>
                </c:pt>
                <c:pt idx="137">
                  <c:v>428207875</c:v>
                </c:pt>
                <c:pt idx="138">
                  <c:v>431332750</c:v>
                </c:pt>
                <c:pt idx="139">
                  <c:v>434457625</c:v>
                </c:pt>
                <c:pt idx="140">
                  <c:v>437582500</c:v>
                </c:pt>
                <c:pt idx="141">
                  <c:v>440707375</c:v>
                </c:pt>
                <c:pt idx="142">
                  <c:v>443832250</c:v>
                </c:pt>
                <c:pt idx="143">
                  <c:v>446957125</c:v>
                </c:pt>
                <c:pt idx="144">
                  <c:v>450082000</c:v>
                </c:pt>
                <c:pt idx="145">
                  <c:v>453206875</c:v>
                </c:pt>
                <c:pt idx="146">
                  <c:v>456331750</c:v>
                </c:pt>
                <c:pt idx="147">
                  <c:v>459456625</c:v>
                </c:pt>
                <c:pt idx="148">
                  <c:v>462581500</c:v>
                </c:pt>
                <c:pt idx="149">
                  <c:v>465706375</c:v>
                </c:pt>
                <c:pt idx="150">
                  <c:v>468831250</c:v>
                </c:pt>
                <c:pt idx="151">
                  <c:v>471956125</c:v>
                </c:pt>
                <c:pt idx="152">
                  <c:v>475081000</c:v>
                </c:pt>
                <c:pt idx="153">
                  <c:v>478205875</c:v>
                </c:pt>
                <c:pt idx="154">
                  <c:v>481330750</c:v>
                </c:pt>
                <c:pt idx="155">
                  <c:v>484455625</c:v>
                </c:pt>
                <c:pt idx="156">
                  <c:v>487580500</c:v>
                </c:pt>
                <c:pt idx="157">
                  <c:v>490705375</c:v>
                </c:pt>
                <c:pt idx="158">
                  <c:v>493830250</c:v>
                </c:pt>
                <c:pt idx="159">
                  <c:v>496955125</c:v>
                </c:pt>
                <c:pt idx="160">
                  <c:v>500080000</c:v>
                </c:pt>
                <c:pt idx="161">
                  <c:v>503204875</c:v>
                </c:pt>
                <c:pt idx="162">
                  <c:v>506329750</c:v>
                </c:pt>
                <c:pt idx="163">
                  <c:v>509454625</c:v>
                </c:pt>
                <c:pt idx="164">
                  <c:v>512579500</c:v>
                </c:pt>
                <c:pt idx="165">
                  <c:v>515704375</c:v>
                </c:pt>
                <c:pt idx="166">
                  <c:v>518829250</c:v>
                </c:pt>
                <c:pt idx="167">
                  <c:v>521954125</c:v>
                </c:pt>
                <c:pt idx="168">
                  <c:v>525079000</c:v>
                </c:pt>
                <c:pt idx="169">
                  <c:v>528203875</c:v>
                </c:pt>
                <c:pt idx="170">
                  <c:v>531328750</c:v>
                </c:pt>
                <c:pt idx="171">
                  <c:v>534453625</c:v>
                </c:pt>
                <c:pt idx="172">
                  <c:v>537578500</c:v>
                </c:pt>
                <c:pt idx="173">
                  <c:v>540703375</c:v>
                </c:pt>
                <c:pt idx="174">
                  <c:v>543828250</c:v>
                </c:pt>
                <c:pt idx="175">
                  <c:v>546953125</c:v>
                </c:pt>
                <c:pt idx="176">
                  <c:v>550078000</c:v>
                </c:pt>
                <c:pt idx="177">
                  <c:v>553202875</c:v>
                </c:pt>
                <c:pt idx="178">
                  <c:v>556327750</c:v>
                </c:pt>
                <c:pt idx="179">
                  <c:v>559452625</c:v>
                </c:pt>
                <c:pt idx="180">
                  <c:v>562577500</c:v>
                </c:pt>
                <c:pt idx="181">
                  <c:v>565702375</c:v>
                </c:pt>
                <c:pt idx="182">
                  <c:v>568827250</c:v>
                </c:pt>
                <c:pt idx="183">
                  <c:v>571952125</c:v>
                </c:pt>
                <c:pt idx="184">
                  <c:v>575077000</c:v>
                </c:pt>
                <c:pt idx="185">
                  <c:v>578201875</c:v>
                </c:pt>
                <c:pt idx="186">
                  <c:v>581326750</c:v>
                </c:pt>
                <c:pt idx="187">
                  <c:v>584451625</c:v>
                </c:pt>
                <c:pt idx="188">
                  <c:v>587576500</c:v>
                </c:pt>
                <c:pt idx="189">
                  <c:v>590701375</c:v>
                </c:pt>
                <c:pt idx="190">
                  <c:v>593826250</c:v>
                </c:pt>
                <c:pt idx="191">
                  <c:v>596951125</c:v>
                </c:pt>
                <c:pt idx="192">
                  <c:v>600076000</c:v>
                </c:pt>
                <c:pt idx="193">
                  <c:v>603200875</c:v>
                </c:pt>
                <c:pt idx="194">
                  <c:v>606325750</c:v>
                </c:pt>
                <c:pt idx="195">
                  <c:v>609450625</c:v>
                </c:pt>
                <c:pt idx="196">
                  <c:v>612575500</c:v>
                </c:pt>
                <c:pt idx="197">
                  <c:v>615700375</c:v>
                </c:pt>
                <c:pt idx="198">
                  <c:v>618825250</c:v>
                </c:pt>
                <c:pt idx="199">
                  <c:v>621950125</c:v>
                </c:pt>
                <c:pt idx="200">
                  <c:v>625075000</c:v>
                </c:pt>
                <c:pt idx="201">
                  <c:v>628199875</c:v>
                </c:pt>
                <c:pt idx="202">
                  <c:v>631324750</c:v>
                </c:pt>
                <c:pt idx="203">
                  <c:v>634449625</c:v>
                </c:pt>
                <c:pt idx="204">
                  <c:v>637574500</c:v>
                </c:pt>
                <c:pt idx="205">
                  <c:v>640699375</c:v>
                </c:pt>
                <c:pt idx="206">
                  <c:v>643824250</c:v>
                </c:pt>
                <c:pt idx="207">
                  <c:v>646949125</c:v>
                </c:pt>
                <c:pt idx="208">
                  <c:v>650074000</c:v>
                </c:pt>
                <c:pt idx="209">
                  <c:v>653198875</c:v>
                </c:pt>
                <c:pt idx="210">
                  <c:v>656323750</c:v>
                </c:pt>
                <c:pt idx="211">
                  <c:v>659448625</c:v>
                </c:pt>
                <c:pt idx="212">
                  <c:v>662573500</c:v>
                </c:pt>
                <c:pt idx="213">
                  <c:v>665698375</c:v>
                </c:pt>
                <c:pt idx="214">
                  <c:v>668823250</c:v>
                </c:pt>
                <c:pt idx="215">
                  <c:v>671948125</c:v>
                </c:pt>
                <c:pt idx="216">
                  <c:v>675073000</c:v>
                </c:pt>
                <c:pt idx="217">
                  <c:v>678197875</c:v>
                </c:pt>
                <c:pt idx="218">
                  <c:v>681322750</c:v>
                </c:pt>
                <c:pt idx="219">
                  <c:v>684447625</c:v>
                </c:pt>
                <c:pt idx="220">
                  <c:v>687572500</c:v>
                </c:pt>
                <c:pt idx="221">
                  <c:v>690697375</c:v>
                </c:pt>
                <c:pt idx="222">
                  <c:v>693822250</c:v>
                </c:pt>
                <c:pt idx="223">
                  <c:v>696947125</c:v>
                </c:pt>
                <c:pt idx="224">
                  <c:v>700072000</c:v>
                </c:pt>
                <c:pt idx="225">
                  <c:v>703196875</c:v>
                </c:pt>
                <c:pt idx="226">
                  <c:v>706321750</c:v>
                </c:pt>
                <c:pt idx="227">
                  <c:v>709446625</c:v>
                </c:pt>
                <c:pt idx="228">
                  <c:v>712571500</c:v>
                </c:pt>
                <c:pt idx="229">
                  <c:v>715696375</c:v>
                </c:pt>
                <c:pt idx="230">
                  <c:v>718821250</c:v>
                </c:pt>
                <c:pt idx="231">
                  <c:v>721946125</c:v>
                </c:pt>
                <c:pt idx="232">
                  <c:v>725071000</c:v>
                </c:pt>
                <c:pt idx="233">
                  <c:v>728195875</c:v>
                </c:pt>
                <c:pt idx="234">
                  <c:v>731320750</c:v>
                </c:pt>
                <c:pt idx="235">
                  <c:v>734445625</c:v>
                </c:pt>
                <c:pt idx="236">
                  <c:v>737570500</c:v>
                </c:pt>
                <c:pt idx="237">
                  <c:v>740695375</c:v>
                </c:pt>
                <c:pt idx="238">
                  <c:v>743820250</c:v>
                </c:pt>
                <c:pt idx="239">
                  <c:v>746945125</c:v>
                </c:pt>
                <c:pt idx="240">
                  <c:v>750070000</c:v>
                </c:pt>
                <c:pt idx="241">
                  <c:v>753194875</c:v>
                </c:pt>
                <c:pt idx="242">
                  <c:v>756319750</c:v>
                </c:pt>
                <c:pt idx="243">
                  <c:v>759444625</c:v>
                </c:pt>
                <c:pt idx="244">
                  <c:v>762569500</c:v>
                </c:pt>
                <c:pt idx="245">
                  <c:v>765694375</c:v>
                </c:pt>
                <c:pt idx="246">
                  <c:v>768819250</c:v>
                </c:pt>
                <c:pt idx="247">
                  <c:v>771944125</c:v>
                </c:pt>
                <c:pt idx="248">
                  <c:v>775069000</c:v>
                </c:pt>
                <c:pt idx="249">
                  <c:v>778193875</c:v>
                </c:pt>
                <c:pt idx="250">
                  <c:v>781318750</c:v>
                </c:pt>
                <c:pt idx="251">
                  <c:v>784443625</c:v>
                </c:pt>
                <c:pt idx="252">
                  <c:v>787568500</c:v>
                </c:pt>
                <c:pt idx="253">
                  <c:v>790693375</c:v>
                </c:pt>
                <c:pt idx="254">
                  <c:v>793818250</c:v>
                </c:pt>
                <c:pt idx="255">
                  <c:v>796943125</c:v>
                </c:pt>
                <c:pt idx="256">
                  <c:v>800068000</c:v>
                </c:pt>
                <c:pt idx="257">
                  <c:v>803192875</c:v>
                </c:pt>
                <c:pt idx="258">
                  <c:v>806317750</c:v>
                </c:pt>
                <c:pt idx="259">
                  <c:v>809442625</c:v>
                </c:pt>
                <c:pt idx="260">
                  <c:v>812567500</c:v>
                </c:pt>
                <c:pt idx="261">
                  <c:v>815692375</c:v>
                </c:pt>
                <c:pt idx="262">
                  <c:v>818817250</c:v>
                </c:pt>
                <c:pt idx="263">
                  <c:v>821942125</c:v>
                </c:pt>
                <c:pt idx="264">
                  <c:v>825067000</c:v>
                </c:pt>
                <c:pt idx="265">
                  <c:v>828191875</c:v>
                </c:pt>
                <c:pt idx="266">
                  <c:v>831316750</c:v>
                </c:pt>
                <c:pt idx="267">
                  <c:v>834441625</c:v>
                </c:pt>
                <c:pt idx="268">
                  <c:v>837566500</c:v>
                </c:pt>
                <c:pt idx="269">
                  <c:v>840691375</c:v>
                </c:pt>
                <c:pt idx="270">
                  <c:v>843816250</c:v>
                </c:pt>
                <c:pt idx="271">
                  <c:v>846941125</c:v>
                </c:pt>
                <c:pt idx="272">
                  <c:v>850066000</c:v>
                </c:pt>
                <c:pt idx="273">
                  <c:v>853190875</c:v>
                </c:pt>
                <c:pt idx="274">
                  <c:v>856315750</c:v>
                </c:pt>
                <c:pt idx="275">
                  <c:v>859440625</c:v>
                </c:pt>
                <c:pt idx="276">
                  <c:v>862565500</c:v>
                </c:pt>
                <c:pt idx="277">
                  <c:v>865690375</c:v>
                </c:pt>
                <c:pt idx="278">
                  <c:v>868815250</c:v>
                </c:pt>
                <c:pt idx="279">
                  <c:v>871940125</c:v>
                </c:pt>
                <c:pt idx="280">
                  <c:v>875065000</c:v>
                </c:pt>
                <c:pt idx="281">
                  <c:v>878189875</c:v>
                </c:pt>
                <c:pt idx="282">
                  <c:v>881314750</c:v>
                </c:pt>
                <c:pt idx="283">
                  <c:v>884439625</c:v>
                </c:pt>
                <c:pt idx="284">
                  <c:v>887564500</c:v>
                </c:pt>
                <c:pt idx="285">
                  <c:v>890689375</c:v>
                </c:pt>
                <c:pt idx="286">
                  <c:v>893814250</c:v>
                </c:pt>
                <c:pt idx="287">
                  <c:v>896939125</c:v>
                </c:pt>
                <c:pt idx="288">
                  <c:v>900064000</c:v>
                </c:pt>
                <c:pt idx="289">
                  <c:v>903188875</c:v>
                </c:pt>
                <c:pt idx="290">
                  <c:v>906313750</c:v>
                </c:pt>
                <c:pt idx="291">
                  <c:v>909438625</c:v>
                </c:pt>
                <c:pt idx="292">
                  <c:v>912563500</c:v>
                </c:pt>
                <c:pt idx="293">
                  <c:v>915688375</c:v>
                </c:pt>
                <c:pt idx="294">
                  <c:v>918813250</c:v>
                </c:pt>
                <c:pt idx="295">
                  <c:v>921938125</c:v>
                </c:pt>
                <c:pt idx="296">
                  <c:v>925063000</c:v>
                </c:pt>
                <c:pt idx="297">
                  <c:v>928187875</c:v>
                </c:pt>
                <c:pt idx="298">
                  <c:v>931312750</c:v>
                </c:pt>
                <c:pt idx="299">
                  <c:v>934437625</c:v>
                </c:pt>
                <c:pt idx="300">
                  <c:v>937562500</c:v>
                </c:pt>
                <c:pt idx="301">
                  <c:v>940687375</c:v>
                </c:pt>
                <c:pt idx="302">
                  <c:v>943812250</c:v>
                </c:pt>
                <c:pt idx="303">
                  <c:v>946937125</c:v>
                </c:pt>
                <c:pt idx="304">
                  <c:v>950062000</c:v>
                </c:pt>
                <c:pt idx="305">
                  <c:v>953186875</c:v>
                </c:pt>
                <c:pt idx="306">
                  <c:v>956311750</c:v>
                </c:pt>
                <c:pt idx="307">
                  <c:v>959436625</c:v>
                </c:pt>
                <c:pt idx="308">
                  <c:v>962561500</c:v>
                </c:pt>
                <c:pt idx="309">
                  <c:v>965686375</c:v>
                </c:pt>
                <c:pt idx="310">
                  <c:v>968811250</c:v>
                </c:pt>
                <c:pt idx="311">
                  <c:v>971936125</c:v>
                </c:pt>
                <c:pt idx="312">
                  <c:v>975061000</c:v>
                </c:pt>
                <c:pt idx="313">
                  <c:v>978185875</c:v>
                </c:pt>
                <c:pt idx="314">
                  <c:v>981310750</c:v>
                </c:pt>
                <c:pt idx="315">
                  <c:v>984435625</c:v>
                </c:pt>
                <c:pt idx="316">
                  <c:v>987560500</c:v>
                </c:pt>
                <c:pt idx="317">
                  <c:v>990685375</c:v>
                </c:pt>
                <c:pt idx="318">
                  <c:v>993810250</c:v>
                </c:pt>
                <c:pt idx="319">
                  <c:v>996935125</c:v>
                </c:pt>
                <c:pt idx="320">
                  <c:v>1000060000</c:v>
                </c:pt>
                <c:pt idx="321">
                  <c:v>1003184875</c:v>
                </c:pt>
                <c:pt idx="322">
                  <c:v>1006309750</c:v>
                </c:pt>
                <c:pt idx="323">
                  <c:v>1009434625</c:v>
                </c:pt>
                <c:pt idx="324">
                  <c:v>1012559500</c:v>
                </c:pt>
                <c:pt idx="325">
                  <c:v>1015684375</c:v>
                </c:pt>
                <c:pt idx="326">
                  <c:v>1018809250</c:v>
                </c:pt>
                <c:pt idx="327">
                  <c:v>1021934125</c:v>
                </c:pt>
                <c:pt idx="328">
                  <c:v>1025059000</c:v>
                </c:pt>
                <c:pt idx="329">
                  <c:v>1028183875</c:v>
                </c:pt>
                <c:pt idx="330">
                  <c:v>1031308750</c:v>
                </c:pt>
                <c:pt idx="331">
                  <c:v>1034433625</c:v>
                </c:pt>
                <c:pt idx="332">
                  <c:v>1037558500</c:v>
                </c:pt>
                <c:pt idx="333">
                  <c:v>1040683375</c:v>
                </c:pt>
                <c:pt idx="334">
                  <c:v>1043808250</c:v>
                </c:pt>
                <c:pt idx="335">
                  <c:v>1046933125</c:v>
                </c:pt>
                <c:pt idx="336">
                  <c:v>1050058000</c:v>
                </c:pt>
                <c:pt idx="337">
                  <c:v>1053182875</c:v>
                </c:pt>
                <c:pt idx="338">
                  <c:v>1056307750</c:v>
                </c:pt>
                <c:pt idx="339">
                  <c:v>1059432625</c:v>
                </c:pt>
                <c:pt idx="340">
                  <c:v>1062557500</c:v>
                </c:pt>
                <c:pt idx="341">
                  <c:v>1065682375</c:v>
                </c:pt>
                <c:pt idx="342">
                  <c:v>1068807250</c:v>
                </c:pt>
                <c:pt idx="343">
                  <c:v>1071932125</c:v>
                </c:pt>
                <c:pt idx="344">
                  <c:v>1075057000</c:v>
                </c:pt>
                <c:pt idx="345">
                  <c:v>1078181875</c:v>
                </c:pt>
                <c:pt idx="346">
                  <c:v>1081306750</c:v>
                </c:pt>
                <c:pt idx="347">
                  <c:v>1084431625</c:v>
                </c:pt>
                <c:pt idx="348">
                  <c:v>1087556500</c:v>
                </c:pt>
                <c:pt idx="349">
                  <c:v>1090681375</c:v>
                </c:pt>
                <c:pt idx="350">
                  <c:v>1093806250</c:v>
                </c:pt>
                <c:pt idx="351">
                  <c:v>1096931125</c:v>
                </c:pt>
                <c:pt idx="352">
                  <c:v>1100056000</c:v>
                </c:pt>
                <c:pt idx="353">
                  <c:v>1103180875</c:v>
                </c:pt>
                <c:pt idx="354">
                  <c:v>1106305750</c:v>
                </c:pt>
                <c:pt idx="355">
                  <c:v>1109430625</c:v>
                </c:pt>
                <c:pt idx="356">
                  <c:v>1112555500</c:v>
                </c:pt>
                <c:pt idx="357">
                  <c:v>1115680375</c:v>
                </c:pt>
                <c:pt idx="358">
                  <c:v>1118805250</c:v>
                </c:pt>
                <c:pt idx="359">
                  <c:v>1121930125</c:v>
                </c:pt>
                <c:pt idx="360">
                  <c:v>1125055000</c:v>
                </c:pt>
                <c:pt idx="361">
                  <c:v>1128179875</c:v>
                </c:pt>
                <c:pt idx="362">
                  <c:v>1131304750</c:v>
                </c:pt>
                <c:pt idx="363">
                  <c:v>1134429625</c:v>
                </c:pt>
                <c:pt idx="364">
                  <c:v>1137554500</c:v>
                </c:pt>
                <c:pt idx="365">
                  <c:v>1140679375</c:v>
                </c:pt>
                <c:pt idx="366">
                  <c:v>1143804250</c:v>
                </c:pt>
                <c:pt idx="367">
                  <c:v>1146929125</c:v>
                </c:pt>
                <c:pt idx="368">
                  <c:v>1150054000</c:v>
                </c:pt>
                <c:pt idx="369">
                  <c:v>1153178875</c:v>
                </c:pt>
                <c:pt idx="370">
                  <c:v>1156303750</c:v>
                </c:pt>
                <c:pt idx="371">
                  <c:v>1159428625</c:v>
                </c:pt>
                <c:pt idx="372">
                  <c:v>1162553500</c:v>
                </c:pt>
                <c:pt idx="373">
                  <c:v>1165678375</c:v>
                </c:pt>
                <c:pt idx="374">
                  <c:v>1168803250</c:v>
                </c:pt>
                <c:pt idx="375">
                  <c:v>1171928125</c:v>
                </c:pt>
                <c:pt idx="376">
                  <c:v>1175053000</c:v>
                </c:pt>
                <c:pt idx="377">
                  <c:v>1178177875</c:v>
                </c:pt>
                <c:pt idx="378">
                  <c:v>1181302750</c:v>
                </c:pt>
                <c:pt idx="379">
                  <c:v>1184427625</c:v>
                </c:pt>
                <c:pt idx="380">
                  <c:v>1187552500</c:v>
                </c:pt>
                <c:pt idx="381">
                  <c:v>1190677375</c:v>
                </c:pt>
                <c:pt idx="382">
                  <c:v>1193802250</c:v>
                </c:pt>
                <c:pt idx="383">
                  <c:v>1196927125</c:v>
                </c:pt>
                <c:pt idx="384">
                  <c:v>1200052000</c:v>
                </c:pt>
                <c:pt idx="385">
                  <c:v>1203176875</c:v>
                </c:pt>
                <c:pt idx="386">
                  <c:v>1206301750</c:v>
                </c:pt>
                <c:pt idx="387">
                  <c:v>1209426625</c:v>
                </c:pt>
                <c:pt idx="388">
                  <c:v>1212551500</c:v>
                </c:pt>
                <c:pt idx="389">
                  <c:v>1215676375</c:v>
                </c:pt>
                <c:pt idx="390">
                  <c:v>1218801250</c:v>
                </c:pt>
                <c:pt idx="391">
                  <c:v>1221926125</c:v>
                </c:pt>
                <c:pt idx="392">
                  <c:v>1225051000</c:v>
                </c:pt>
                <c:pt idx="393">
                  <c:v>1228175875</c:v>
                </c:pt>
                <c:pt idx="394">
                  <c:v>1231300750</c:v>
                </c:pt>
                <c:pt idx="395">
                  <c:v>1234425625</c:v>
                </c:pt>
                <c:pt idx="396">
                  <c:v>1237550500</c:v>
                </c:pt>
                <c:pt idx="397">
                  <c:v>1240675375</c:v>
                </c:pt>
                <c:pt idx="398">
                  <c:v>1243800250</c:v>
                </c:pt>
                <c:pt idx="399">
                  <c:v>1246925125</c:v>
                </c:pt>
                <c:pt idx="400">
                  <c:v>1250050000</c:v>
                </c:pt>
                <c:pt idx="401">
                  <c:v>1253174875</c:v>
                </c:pt>
                <c:pt idx="402">
                  <c:v>1256299750</c:v>
                </c:pt>
                <c:pt idx="403">
                  <c:v>1259424625</c:v>
                </c:pt>
                <c:pt idx="404">
                  <c:v>1262549500</c:v>
                </c:pt>
                <c:pt idx="405">
                  <c:v>1265674375</c:v>
                </c:pt>
                <c:pt idx="406">
                  <c:v>1268799250</c:v>
                </c:pt>
                <c:pt idx="407">
                  <c:v>1271924125</c:v>
                </c:pt>
                <c:pt idx="408">
                  <c:v>1275049000</c:v>
                </c:pt>
                <c:pt idx="409">
                  <c:v>1278173875</c:v>
                </c:pt>
                <c:pt idx="410">
                  <c:v>1281298750</c:v>
                </c:pt>
                <c:pt idx="411">
                  <c:v>1284423625</c:v>
                </c:pt>
                <c:pt idx="412">
                  <c:v>1287548500</c:v>
                </c:pt>
                <c:pt idx="413">
                  <c:v>1290673375</c:v>
                </c:pt>
                <c:pt idx="414">
                  <c:v>1293798250</c:v>
                </c:pt>
                <c:pt idx="415">
                  <c:v>1296923125</c:v>
                </c:pt>
                <c:pt idx="416">
                  <c:v>1300048000</c:v>
                </c:pt>
                <c:pt idx="417">
                  <c:v>1303172875</c:v>
                </c:pt>
                <c:pt idx="418">
                  <c:v>1306297750</c:v>
                </c:pt>
                <c:pt idx="419">
                  <c:v>1309422625</c:v>
                </c:pt>
                <c:pt idx="420">
                  <c:v>1312547500</c:v>
                </c:pt>
                <c:pt idx="421">
                  <c:v>1315672375</c:v>
                </c:pt>
                <c:pt idx="422">
                  <c:v>1318797250</c:v>
                </c:pt>
                <c:pt idx="423">
                  <c:v>1321922125</c:v>
                </c:pt>
                <c:pt idx="424">
                  <c:v>1325047000</c:v>
                </c:pt>
                <c:pt idx="425">
                  <c:v>1328171875</c:v>
                </c:pt>
                <c:pt idx="426">
                  <c:v>1331296750</c:v>
                </c:pt>
                <c:pt idx="427">
                  <c:v>1334421625</c:v>
                </c:pt>
                <c:pt idx="428">
                  <c:v>1337546500</c:v>
                </c:pt>
                <c:pt idx="429">
                  <c:v>1340671375</c:v>
                </c:pt>
                <c:pt idx="430">
                  <c:v>1343796250</c:v>
                </c:pt>
                <c:pt idx="431">
                  <c:v>1346921125</c:v>
                </c:pt>
                <c:pt idx="432">
                  <c:v>1350046000</c:v>
                </c:pt>
                <c:pt idx="433">
                  <c:v>1353170875</c:v>
                </c:pt>
                <c:pt idx="434">
                  <c:v>1356295750</c:v>
                </c:pt>
                <c:pt idx="435">
                  <c:v>1359420625</c:v>
                </c:pt>
                <c:pt idx="436">
                  <c:v>1362545500</c:v>
                </c:pt>
                <c:pt idx="437">
                  <c:v>1365670375</c:v>
                </c:pt>
                <c:pt idx="438">
                  <c:v>1368795250</c:v>
                </c:pt>
                <c:pt idx="439">
                  <c:v>1371920125</c:v>
                </c:pt>
                <c:pt idx="440">
                  <c:v>1375045000</c:v>
                </c:pt>
                <c:pt idx="441">
                  <c:v>1378169875</c:v>
                </c:pt>
                <c:pt idx="442">
                  <c:v>1381294750</c:v>
                </c:pt>
                <c:pt idx="443">
                  <c:v>1384419625</c:v>
                </c:pt>
                <c:pt idx="444">
                  <c:v>1387544500</c:v>
                </c:pt>
                <c:pt idx="445">
                  <c:v>1390669375</c:v>
                </c:pt>
                <c:pt idx="446">
                  <c:v>1393794250</c:v>
                </c:pt>
                <c:pt idx="447">
                  <c:v>1396919125</c:v>
                </c:pt>
                <c:pt idx="448">
                  <c:v>1400044000</c:v>
                </c:pt>
                <c:pt idx="449">
                  <c:v>1403168875</c:v>
                </c:pt>
                <c:pt idx="450">
                  <c:v>1406293750</c:v>
                </c:pt>
                <c:pt idx="451">
                  <c:v>1409418625</c:v>
                </c:pt>
                <c:pt idx="452">
                  <c:v>1412543500</c:v>
                </c:pt>
                <c:pt idx="453">
                  <c:v>1415668375</c:v>
                </c:pt>
                <c:pt idx="454">
                  <c:v>1418793250</c:v>
                </c:pt>
                <c:pt idx="455">
                  <c:v>1421918125</c:v>
                </c:pt>
                <c:pt idx="456">
                  <c:v>1425043000</c:v>
                </c:pt>
                <c:pt idx="457">
                  <c:v>1428167875</c:v>
                </c:pt>
                <c:pt idx="458">
                  <c:v>1431292750</c:v>
                </c:pt>
                <c:pt idx="459">
                  <c:v>1434417625</c:v>
                </c:pt>
                <c:pt idx="460">
                  <c:v>1437542500</c:v>
                </c:pt>
                <c:pt idx="461">
                  <c:v>1440667375</c:v>
                </c:pt>
                <c:pt idx="462">
                  <c:v>1443792250</c:v>
                </c:pt>
                <c:pt idx="463">
                  <c:v>1446917125</c:v>
                </c:pt>
                <c:pt idx="464">
                  <c:v>1450042000</c:v>
                </c:pt>
                <c:pt idx="465">
                  <c:v>1453166875</c:v>
                </c:pt>
                <c:pt idx="466">
                  <c:v>1456291750</c:v>
                </c:pt>
                <c:pt idx="467">
                  <c:v>1459416625</c:v>
                </c:pt>
                <c:pt idx="468">
                  <c:v>1462541500</c:v>
                </c:pt>
                <c:pt idx="469">
                  <c:v>1465666375</c:v>
                </c:pt>
                <c:pt idx="470">
                  <c:v>1468791250</c:v>
                </c:pt>
                <c:pt idx="471">
                  <c:v>1471916125</c:v>
                </c:pt>
                <c:pt idx="472">
                  <c:v>1475041000</c:v>
                </c:pt>
                <c:pt idx="473">
                  <c:v>1478165875</c:v>
                </c:pt>
                <c:pt idx="474">
                  <c:v>1481290750</c:v>
                </c:pt>
                <c:pt idx="475">
                  <c:v>1484415625</c:v>
                </c:pt>
                <c:pt idx="476">
                  <c:v>1487540500</c:v>
                </c:pt>
                <c:pt idx="477">
                  <c:v>1490665375</c:v>
                </c:pt>
                <c:pt idx="478">
                  <c:v>1493790250</c:v>
                </c:pt>
                <c:pt idx="479">
                  <c:v>1496915125</c:v>
                </c:pt>
                <c:pt idx="480">
                  <c:v>1500040000</c:v>
                </c:pt>
                <c:pt idx="481">
                  <c:v>1503164875</c:v>
                </c:pt>
                <c:pt idx="482">
                  <c:v>1506289750</c:v>
                </c:pt>
                <c:pt idx="483">
                  <c:v>1509414625</c:v>
                </c:pt>
                <c:pt idx="484">
                  <c:v>1512539500</c:v>
                </c:pt>
                <c:pt idx="485">
                  <c:v>1515664375</c:v>
                </c:pt>
                <c:pt idx="486">
                  <c:v>1518789250</c:v>
                </c:pt>
                <c:pt idx="487">
                  <c:v>1521914125</c:v>
                </c:pt>
                <c:pt idx="488">
                  <c:v>1525039000</c:v>
                </c:pt>
                <c:pt idx="489">
                  <c:v>1528163875</c:v>
                </c:pt>
                <c:pt idx="490">
                  <c:v>1531288750</c:v>
                </c:pt>
                <c:pt idx="491">
                  <c:v>1534413625</c:v>
                </c:pt>
                <c:pt idx="492">
                  <c:v>1537538500</c:v>
                </c:pt>
                <c:pt idx="493">
                  <c:v>1540663375</c:v>
                </c:pt>
                <c:pt idx="494">
                  <c:v>1543788250</c:v>
                </c:pt>
                <c:pt idx="495">
                  <c:v>1546913125</c:v>
                </c:pt>
                <c:pt idx="496">
                  <c:v>1550038000</c:v>
                </c:pt>
                <c:pt idx="497">
                  <c:v>1553162875</c:v>
                </c:pt>
                <c:pt idx="498">
                  <c:v>1556287750</c:v>
                </c:pt>
                <c:pt idx="499">
                  <c:v>1559412625</c:v>
                </c:pt>
                <c:pt idx="500">
                  <c:v>1562537500</c:v>
                </c:pt>
                <c:pt idx="501">
                  <c:v>1565662375</c:v>
                </c:pt>
                <c:pt idx="502">
                  <c:v>1568787250</c:v>
                </c:pt>
                <c:pt idx="503">
                  <c:v>1571912125</c:v>
                </c:pt>
                <c:pt idx="504">
                  <c:v>1575037000</c:v>
                </c:pt>
                <c:pt idx="505">
                  <c:v>1578161875</c:v>
                </c:pt>
                <c:pt idx="506">
                  <c:v>1581286750</c:v>
                </c:pt>
                <c:pt idx="507">
                  <c:v>1584411625</c:v>
                </c:pt>
                <c:pt idx="508">
                  <c:v>1587536500</c:v>
                </c:pt>
                <c:pt idx="509">
                  <c:v>1590661375</c:v>
                </c:pt>
                <c:pt idx="510">
                  <c:v>1593786250</c:v>
                </c:pt>
                <c:pt idx="511">
                  <c:v>1596911125</c:v>
                </c:pt>
                <c:pt idx="512">
                  <c:v>1600036000</c:v>
                </c:pt>
                <c:pt idx="513">
                  <c:v>1603160875</c:v>
                </c:pt>
                <c:pt idx="514">
                  <c:v>1606285750</c:v>
                </c:pt>
                <c:pt idx="515">
                  <c:v>1609410625</c:v>
                </c:pt>
                <c:pt idx="516">
                  <c:v>1612535500</c:v>
                </c:pt>
                <c:pt idx="517">
                  <c:v>1615660375</c:v>
                </c:pt>
                <c:pt idx="518">
                  <c:v>1618785250</c:v>
                </c:pt>
                <c:pt idx="519">
                  <c:v>1621910125</c:v>
                </c:pt>
                <c:pt idx="520">
                  <c:v>1625035000</c:v>
                </c:pt>
                <c:pt idx="521">
                  <c:v>1628159875</c:v>
                </c:pt>
                <c:pt idx="522">
                  <c:v>1631284750</c:v>
                </c:pt>
                <c:pt idx="523">
                  <c:v>1634409625</c:v>
                </c:pt>
                <c:pt idx="524">
                  <c:v>1637534500</c:v>
                </c:pt>
                <c:pt idx="525">
                  <c:v>1640659375</c:v>
                </c:pt>
                <c:pt idx="526">
                  <c:v>1643784250</c:v>
                </c:pt>
                <c:pt idx="527">
                  <c:v>1646909125</c:v>
                </c:pt>
                <c:pt idx="528">
                  <c:v>1650034000</c:v>
                </c:pt>
                <c:pt idx="529">
                  <c:v>1653158875</c:v>
                </c:pt>
                <c:pt idx="530">
                  <c:v>1656283750</c:v>
                </c:pt>
                <c:pt idx="531">
                  <c:v>1659408625</c:v>
                </c:pt>
                <c:pt idx="532">
                  <c:v>1662533500</c:v>
                </c:pt>
                <c:pt idx="533">
                  <c:v>1665658375</c:v>
                </c:pt>
                <c:pt idx="534">
                  <c:v>1668783250</c:v>
                </c:pt>
                <c:pt idx="535">
                  <c:v>1671908125</c:v>
                </c:pt>
                <c:pt idx="536">
                  <c:v>1675033000</c:v>
                </c:pt>
                <c:pt idx="537">
                  <c:v>1678157875</c:v>
                </c:pt>
                <c:pt idx="538">
                  <c:v>1681282750</c:v>
                </c:pt>
                <c:pt idx="539">
                  <c:v>1684407625</c:v>
                </c:pt>
                <c:pt idx="540">
                  <c:v>1687532500</c:v>
                </c:pt>
                <c:pt idx="541">
                  <c:v>1690657375</c:v>
                </c:pt>
                <c:pt idx="542">
                  <c:v>1693782250</c:v>
                </c:pt>
                <c:pt idx="543">
                  <c:v>1696907125</c:v>
                </c:pt>
                <c:pt idx="544">
                  <c:v>1700032000</c:v>
                </c:pt>
                <c:pt idx="545">
                  <c:v>1703156875</c:v>
                </c:pt>
                <c:pt idx="546">
                  <c:v>1706281750</c:v>
                </c:pt>
                <c:pt idx="547">
                  <c:v>1709406625</c:v>
                </c:pt>
                <c:pt idx="548">
                  <c:v>1712531500</c:v>
                </c:pt>
                <c:pt idx="549">
                  <c:v>1715656375</c:v>
                </c:pt>
                <c:pt idx="550">
                  <c:v>1718781250</c:v>
                </c:pt>
                <c:pt idx="551">
                  <c:v>1721906125</c:v>
                </c:pt>
                <c:pt idx="552">
                  <c:v>1725031000</c:v>
                </c:pt>
                <c:pt idx="553">
                  <c:v>1728155875</c:v>
                </c:pt>
                <c:pt idx="554">
                  <c:v>1731280750</c:v>
                </c:pt>
                <c:pt idx="555">
                  <c:v>1734405625</c:v>
                </c:pt>
                <c:pt idx="556">
                  <c:v>1737530500</c:v>
                </c:pt>
                <c:pt idx="557">
                  <c:v>1740655375</c:v>
                </c:pt>
                <c:pt idx="558">
                  <c:v>1743780250</c:v>
                </c:pt>
                <c:pt idx="559">
                  <c:v>1746905125</c:v>
                </c:pt>
                <c:pt idx="560">
                  <c:v>1750030000</c:v>
                </c:pt>
                <c:pt idx="561">
                  <c:v>1753154875</c:v>
                </c:pt>
                <c:pt idx="562">
                  <c:v>1756279750</c:v>
                </c:pt>
                <c:pt idx="563">
                  <c:v>1759404625</c:v>
                </c:pt>
                <c:pt idx="564">
                  <c:v>1762529500</c:v>
                </c:pt>
                <c:pt idx="565">
                  <c:v>1765654375</c:v>
                </c:pt>
                <c:pt idx="566">
                  <c:v>1768779250</c:v>
                </c:pt>
                <c:pt idx="567">
                  <c:v>1771904125</c:v>
                </c:pt>
                <c:pt idx="568">
                  <c:v>1775029000</c:v>
                </c:pt>
                <c:pt idx="569">
                  <c:v>1778153875</c:v>
                </c:pt>
                <c:pt idx="570">
                  <c:v>1781278750</c:v>
                </c:pt>
                <c:pt idx="571">
                  <c:v>1784403625</c:v>
                </c:pt>
                <c:pt idx="572">
                  <c:v>1787528500</c:v>
                </c:pt>
                <c:pt idx="573">
                  <c:v>1790653375</c:v>
                </c:pt>
                <c:pt idx="574">
                  <c:v>1793778250</c:v>
                </c:pt>
                <c:pt idx="575">
                  <c:v>1796903125</c:v>
                </c:pt>
                <c:pt idx="576">
                  <c:v>1800028000</c:v>
                </c:pt>
                <c:pt idx="577">
                  <c:v>1803152875</c:v>
                </c:pt>
                <c:pt idx="578">
                  <c:v>1806277750</c:v>
                </c:pt>
                <c:pt idx="579">
                  <c:v>1809402625</c:v>
                </c:pt>
                <c:pt idx="580">
                  <c:v>1812527500</c:v>
                </c:pt>
                <c:pt idx="581">
                  <c:v>1815652375</c:v>
                </c:pt>
                <c:pt idx="582">
                  <c:v>1818777250</c:v>
                </c:pt>
                <c:pt idx="583">
                  <c:v>1821902125</c:v>
                </c:pt>
                <c:pt idx="584">
                  <c:v>1825027000</c:v>
                </c:pt>
                <c:pt idx="585">
                  <c:v>1828151875</c:v>
                </c:pt>
                <c:pt idx="586">
                  <c:v>1831276750</c:v>
                </c:pt>
                <c:pt idx="587">
                  <c:v>1834401625</c:v>
                </c:pt>
                <c:pt idx="588">
                  <c:v>1837526500</c:v>
                </c:pt>
                <c:pt idx="589">
                  <c:v>1840651375</c:v>
                </c:pt>
                <c:pt idx="590">
                  <c:v>1843776250</c:v>
                </c:pt>
                <c:pt idx="591">
                  <c:v>1846901125</c:v>
                </c:pt>
                <c:pt idx="592">
                  <c:v>1850026000</c:v>
                </c:pt>
                <c:pt idx="593">
                  <c:v>1853150875</c:v>
                </c:pt>
                <c:pt idx="594">
                  <c:v>1856275750</c:v>
                </c:pt>
                <c:pt idx="595">
                  <c:v>1859400625</c:v>
                </c:pt>
                <c:pt idx="596">
                  <c:v>1862525500</c:v>
                </c:pt>
                <c:pt idx="597">
                  <c:v>1865650375</c:v>
                </c:pt>
                <c:pt idx="598">
                  <c:v>1868775250</c:v>
                </c:pt>
                <c:pt idx="599">
                  <c:v>1871900125</c:v>
                </c:pt>
                <c:pt idx="600">
                  <c:v>1875025000</c:v>
                </c:pt>
                <c:pt idx="601">
                  <c:v>1878149875</c:v>
                </c:pt>
                <c:pt idx="602">
                  <c:v>1881274750</c:v>
                </c:pt>
                <c:pt idx="603">
                  <c:v>1884399625</c:v>
                </c:pt>
                <c:pt idx="604">
                  <c:v>1887524500</c:v>
                </c:pt>
                <c:pt idx="605">
                  <c:v>1890649375</c:v>
                </c:pt>
                <c:pt idx="606">
                  <c:v>1893774250</c:v>
                </c:pt>
                <c:pt idx="607">
                  <c:v>1896899125</c:v>
                </c:pt>
                <c:pt idx="608">
                  <c:v>1900024000</c:v>
                </c:pt>
                <c:pt idx="609">
                  <c:v>1903148875</c:v>
                </c:pt>
                <c:pt idx="610">
                  <c:v>1906273750</c:v>
                </c:pt>
                <c:pt idx="611">
                  <c:v>1909398625</c:v>
                </c:pt>
                <c:pt idx="612">
                  <c:v>1912523500</c:v>
                </c:pt>
                <c:pt idx="613">
                  <c:v>1915648375</c:v>
                </c:pt>
                <c:pt idx="614">
                  <c:v>1918773250</c:v>
                </c:pt>
                <c:pt idx="615">
                  <c:v>1921898125</c:v>
                </c:pt>
                <c:pt idx="616">
                  <c:v>1925023000</c:v>
                </c:pt>
                <c:pt idx="617">
                  <c:v>1928147875</c:v>
                </c:pt>
                <c:pt idx="618">
                  <c:v>1931272750</c:v>
                </c:pt>
                <c:pt idx="619">
                  <c:v>1934397625</c:v>
                </c:pt>
                <c:pt idx="620">
                  <c:v>1937522500</c:v>
                </c:pt>
                <c:pt idx="621">
                  <c:v>1940647375</c:v>
                </c:pt>
                <c:pt idx="622">
                  <c:v>1943772250</c:v>
                </c:pt>
                <c:pt idx="623">
                  <c:v>1946897125</c:v>
                </c:pt>
                <c:pt idx="624">
                  <c:v>1950022000</c:v>
                </c:pt>
                <c:pt idx="625">
                  <c:v>1953146875</c:v>
                </c:pt>
                <c:pt idx="626">
                  <c:v>1956271750</c:v>
                </c:pt>
                <c:pt idx="627">
                  <c:v>1959396625</c:v>
                </c:pt>
                <c:pt idx="628">
                  <c:v>1962521500</c:v>
                </c:pt>
                <c:pt idx="629">
                  <c:v>1965646375</c:v>
                </c:pt>
                <c:pt idx="630">
                  <c:v>1968771250</c:v>
                </c:pt>
                <c:pt idx="631">
                  <c:v>1971896125</c:v>
                </c:pt>
                <c:pt idx="632">
                  <c:v>1975021000</c:v>
                </c:pt>
                <c:pt idx="633">
                  <c:v>1978145875</c:v>
                </c:pt>
                <c:pt idx="634">
                  <c:v>1981270750</c:v>
                </c:pt>
                <c:pt idx="635">
                  <c:v>1984395625</c:v>
                </c:pt>
                <c:pt idx="636">
                  <c:v>1987520500</c:v>
                </c:pt>
                <c:pt idx="637">
                  <c:v>1990645375</c:v>
                </c:pt>
                <c:pt idx="638">
                  <c:v>1993770250</c:v>
                </c:pt>
                <c:pt idx="639">
                  <c:v>1996895125</c:v>
                </c:pt>
                <c:pt idx="640">
                  <c:v>2000020000</c:v>
                </c:pt>
                <c:pt idx="641">
                  <c:v>2003144875</c:v>
                </c:pt>
                <c:pt idx="642">
                  <c:v>2006269750</c:v>
                </c:pt>
                <c:pt idx="643">
                  <c:v>2009394625</c:v>
                </c:pt>
                <c:pt idx="644">
                  <c:v>2012519500</c:v>
                </c:pt>
                <c:pt idx="645">
                  <c:v>2015644375</c:v>
                </c:pt>
                <c:pt idx="646">
                  <c:v>2018769250</c:v>
                </c:pt>
                <c:pt idx="647">
                  <c:v>2021894125</c:v>
                </c:pt>
                <c:pt idx="648">
                  <c:v>2025019000</c:v>
                </c:pt>
                <c:pt idx="649">
                  <c:v>2028143875</c:v>
                </c:pt>
                <c:pt idx="650">
                  <c:v>2031268750</c:v>
                </c:pt>
                <c:pt idx="651">
                  <c:v>2034393625</c:v>
                </c:pt>
                <c:pt idx="652">
                  <c:v>2037518500</c:v>
                </c:pt>
                <c:pt idx="653">
                  <c:v>2040643375</c:v>
                </c:pt>
                <c:pt idx="654">
                  <c:v>2043768250</c:v>
                </c:pt>
                <c:pt idx="655">
                  <c:v>2046893125</c:v>
                </c:pt>
                <c:pt idx="656">
                  <c:v>2050018000</c:v>
                </c:pt>
                <c:pt idx="657">
                  <c:v>2053142875</c:v>
                </c:pt>
                <c:pt idx="658">
                  <c:v>2056267750</c:v>
                </c:pt>
                <c:pt idx="659">
                  <c:v>2059392625</c:v>
                </c:pt>
                <c:pt idx="660">
                  <c:v>2062517500</c:v>
                </c:pt>
                <c:pt idx="661">
                  <c:v>2065642375</c:v>
                </c:pt>
                <c:pt idx="662">
                  <c:v>2068767250</c:v>
                </c:pt>
                <c:pt idx="663">
                  <c:v>2071892125</c:v>
                </c:pt>
                <c:pt idx="664">
                  <c:v>2075017000</c:v>
                </c:pt>
                <c:pt idx="665">
                  <c:v>2078141875</c:v>
                </c:pt>
                <c:pt idx="666">
                  <c:v>2081266750</c:v>
                </c:pt>
                <c:pt idx="667">
                  <c:v>2084391625</c:v>
                </c:pt>
                <c:pt idx="668">
                  <c:v>2087516500</c:v>
                </c:pt>
                <c:pt idx="669">
                  <c:v>2090641375</c:v>
                </c:pt>
                <c:pt idx="670">
                  <c:v>2093766250</c:v>
                </c:pt>
                <c:pt idx="671">
                  <c:v>2096891125</c:v>
                </c:pt>
                <c:pt idx="672">
                  <c:v>2100016000</c:v>
                </c:pt>
                <c:pt idx="673">
                  <c:v>2103140875</c:v>
                </c:pt>
                <c:pt idx="674">
                  <c:v>2106265750</c:v>
                </c:pt>
                <c:pt idx="675">
                  <c:v>2109390625</c:v>
                </c:pt>
                <c:pt idx="676">
                  <c:v>2112515500</c:v>
                </c:pt>
                <c:pt idx="677">
                  <c:v>2115640375</c:v>
                </c:pt>
                <c:pt idx="678">
                  <c:v>2118765250</c:v>
                </c:pt>
                <c:pt idx="679">
                  <c:v>2121890125</c:v>
                </c:pt>
                <c:pt idx="680">
                  <c:v>2125015000</c:v>
                </c:pt>
                <c:pt idx="681">
                  <c:v>2128139875</c:v>
                </c:pt>
                <c:pt idx="682">
                  <c:v>2131264750</c:v>
                </c:pt>
                <c:pt idx="683">
                  <c:v>2134389625</c:v>
                </c:pt>
                <c:pt idx="684">
                  <c:v>2137514500</c:v>
                </c:pt>
                <c:pt idx="685">
                  <c:v>2140639375</c:v>
                </c:pt>
                <c:pt idx="686">
                  <c:v>2143764250</c:v>
                </c:pt>
                <c:pt idx="687">
                  <c:v>2146889125</c:v>
                </c:pt>
                <c:pt idx="688">
                  <c:v>2150014000</c:v>
                </c:pt>
                <c:pt idx="689">
                  <c:v>2153138875</c:v>
                </c:pt>
                <c:pt idx="690">
                  <c:v>2156263750</c:v>
                </c:pt>
                <c:pt idx="691">
                  <c:v>2159388625</c:v>
                </c:pt>
                <c:pt idx="692">
                  <c:v>2162513500</c:v>
                </c:pt>
                <c:pt idx="693">
                  <c:v>2165638375</c:v>
                </c:pt>
                <c:pt idx="694">
                  <c:v>2168763250</c:v>
                </c:pt>
                <c:pt idx="695">
                  <c:v>2171888125</c:v>
                </c:pt>
                <c:pt idx="696">
                  <c:v>2175013000</c:v>
                </c:pt>
                <c:pt idx="697">
                  <c:v>2178137875</c:v>
                </c:pt>
                <c:pt idx="698">
                  <c:v>2181262750</c:v>
                </c:pt>
                <c:pt idx="699">
                  <c:v>2184387625</c:v>
                </c:pt>
                <c:pt idx="700">
                  <c:v>2187512500</c:v>
                </c:pt>
                <c:pt idx="701">
                  <c:v>2190637375</c:v>
                </c:pt>
                <c:pt idx="702">
                  <c:v>2193762250</c:v>
                </c:pt>
                <c:pt idx="703">
                  <c:v>2196887125</c:v>
                </c:pt>
                <c:pt idx="704">
                  <c:v>2200012000</c:v>
                </c:pt>
                <c:pt idx="705">
                  <c:v>2203136875</c:v>
                </c:pt>
                <c:pt idx="706">
                  <c:v>2206261750</c:v>
                </c:pt>
                <c:pt idx="707">
                  <c:v>2209386625</c:v>
                </c:pt>
                <c:pt idx="708">
                  <c:v>2212511500</c:v>
                </c:pt>
                <c:pt idx="709">
                  <c:v>2215636375</c:v>
                </c:pt>
                <c:pt idx="710">
                  <c:v>2218761250</c:v>
                </c:pt>
                <c:pt idx="711">
                  <c:v>2221886125</c:v>
                </c:pt>
                <c:pt idx="712">
                  <c:v>2225011000</c:v>
                </c:pt>
                <c:pt idx="713">
                  <c:v>2228135875</c:v>
                </c:pt>
                <c:pt idx="714">
                  <c:v>2231260750</c:v>
                </c:pt>
                <c:pt idx="715">
                  <c:v>2234385625</c:v>
                </c:pt>
                <c:pt idx="716">
                  <c:v>2237510500</c:v>
                </c:pt>
                <c:pt idx="717">
                  <c:v>2240635375</c:v>
                </c:pt>
                <c:pt idx="718">
                  <c:v>2243760250</c:v>
                </c:pt>
                <c:pt idx="719">
                  <c:v>2246885125</c:v>
                </c:pt>
                <c:pt idx="720">
                  <c:v>2250010000</c:v>
                </c:pt>
                <c:pt idx="721">
                  <c:v>2253134875</c:v>
                </c:pt>
                <c:pt idx="722">
                  <c:v>2256259750</c:v>
                </c:pt>
                <c:pt idx="723">
                  <c:v>2259384625</c:v>
                </c:pt>
                <c:pt idx="724">
                  <c:v>2262509500</c:v>
                </c:pt>
                <c:pt idx="725">
                  <c:v>2265634375</c:v>
                </c:pt>
                <c:pt idx="726">
                  <c:v>2268759250</c:v>
                </c:pt>
                <c:pt idx="727">
                  <c:v>2271884125</c:v>
                </c:pt>
                <c:pt idx="728">
                  <c:v>2275009000</c:v>
                </c:pt>
                <c:pt idx="729">
                  <c:v>2278133875</c:v>
                </c:pt>
                <c:pt idx="730">
                  <c:v>2281258750</c:v>
                </c:pt>
                <c:pt idx="731">
                  <c:v>2284383625</c:v>
                </c:pt>
                <c:pt idx="732">
                  <c:v>2287508500</c:v>
                </c:pt>
                <c:pt idx="733">
                  <c:v>2290633375</c:v>
                </c:pt>
                <c:pt idx="734">
                  <c:v>2293758250</c:v>
                </c:pt>
                <c:pt idx="735">
                  <c:v>2296883125</c:v>
                </c:pt>
                <c:pt idx="736">
                  <c:v>2300008000</c:v>
                </c:pt>
                <c:pt idx="737">
                  <c:v>2303132875</c:v>
                </c:pt>
                <c:pt idx="738">
                  <c:v>2306257750</c:v>
                </c:pt>
                <c:pt idx="739">
                  <c:v>2309382625</c:v>
                </c:pt>
                <c:pt idx="740">
                  <c:v>2312507500</c:v>
                </c:pt>
                <c:pt idx="741">
                  <c:v>2315632375</c:v>
                </c:pt>
                <c:pt idx="742">
                  <c:v>2318757250</c:v>
                </c:pt>
                <c:pt idx="743">
                  <c:v>2321882125</c:v>
                </c:pt>
                <c:pt idx="744">
                  <c:v>2325007000</c:v>
                </c:pt>
                <c:pt idx="745">
                  <c:v>2328131875</c:v>
                </c:pt>
                <c:pt idx="746">
                  <c:v>2331256750</c:v>
                </c:pt>
                <c:pt idx="747">
                  <c:v>2334381625</c:v>
                </c:pt>
                <c:pt idx="748">
                  <c:v>2337506500</c:v>
                </c:pt>
                <c:pt idx="749">
                  <c:v>2340631375</c:v>
                </c:pt>
                <c:pt idx="750">
                  <c:v>2343756250</c:v>
                </c:pt>
                <c:pt idx="751">
                  <c:v>2346881125</c:v>
                </c:pt>
                <c:pt idx="752">
                  <c:v>2350006000</c:v>
                </c:pt>
                <c:pt idx="753">
                  <c:v>2353130875</c:v>
                </c:pt>
                <c:pt idx="754">
                  <c:v>2356255750</c:v>
                </c:pt>
                <c:pt idx="755">
                  <c:v>2359380625</c:v>
                </c:pt>
                <c:pt idx="756">
                  <c:v>2362505500</c:v>
                </c:pt>
                <c:pt idx="757">
                  <c:v>2365630375</c:v>
                </c:pt>
                <c:pt idx="758">
                  <c:v>2368755250</c:v>
                </c:pt>
                <c:pt idx="759">
                  <c:v>2371880125</c:v>
                </c:pt>
                <c:pt idx="760">
                  <c:v>2375005000</c:v>
                </c:pt>
                <c:pt idx="761">
                  <c:v>2378129875</c:v>
                </c:pt>
                <c:pt idx="762">
                  <c:v>2381254750</c:v>
                </c:pt>
                <c:pt idx="763">
                  <c:v>2384379625</c:v>
                </c:pt>
                <c:pt idx="764">
                  <c:v>2387504500</c:v>
                </c:pt>
                <c:pt idx="765">
                  <c:v>2390629375</c:v>
                </c:pt>
                <c:pt idx="766">
                  <c:v>2393754250</c:v>
                </c:pt>
                <c:pt idx="767">
                  <c:v>2396879125</c:v>
                </c:pt>
                <c:pt idx="768">
                  <c:v>2400004000</c:v>
                </c:pt>
                <c:pt idx="769">
                  <c:v>2403128875</c:v>
                </c:pt>
                <c:pt idx="770">
                  <c:v>2406253750</c:v>
                </c:pt>
                <c:pt idx="771">
                  <c:v>2409378625</c:v>
                </c:pt>
                <c:pt idx="772">
                  <c:v>2412503500</c:v>
                </c:pt>
                <c:pt idx="773">
                  <c:v>2415628375</c:v>
                </c:pt>
                <c:pt idx="774">
                  <c:v>2418753250</c:v>
                </c:pt>
                <c:pt idx="775">
                  <c:v>2421878125</c:v>
                </c:pt>
                <c:pt idx="776">
                  <c:v>2425003000</c:v>
                </c:pt>
                <c:pt idx="777">
                  <c:v>2428127875</c:v>
                </c:pt>
                <c:pt idx="778">
                  <c:v>2431252750</c:v>
                </c:pt>
                <c:pt idx="779">
                  <c:v>2434377625</c:v>
                </c:pt>
                <c:pt idx="780">
                  <c:v>2437502500</c:v>
                </c:pt>
                <c:pt idx="781">
                  <c:v>2440627375</c:v>
                </c:pt>
                <c:pt idx="782">
                  <c:v>2443752250</c:v>
                </c:pt>
                <c:pt idx="783">
                  <c:v>2446877125</c:v>
                </c:pt>
                <c:pt idx="784">
                  <c:v>2450002000</c:v>
                </c:pt>
                <c:pt idx="785">
                  <c:v>2453126875</c:v>
                </c:pt>
                <c:pt idx="786">
                  <c:v>2456251750</c:v>
                </c:pt>
                <c:pt idx="787">
                  <c:v>2459376625</c:v>
                </c:pt>
                <c:pt idx="788">
                  <c:v>2462501500</c:v>
                </c:pt>
                <c:pt idx="789">
                  <c:v>2465626375</c:v>
                </c:pt>
                <c:pt idx="790">
                  <c:v>2468751250</c:v>
                </c:pt>
                <c:pt idx="791">
                  <c:v>2471876125</c:v>
                </c:pt>
                <c:pt idx="792">
                  <c:v>2475001000</c:v>
                </c:pt>
                <c:pt idx="793">
                  <c:v>2478125875</c:v>
                </c:pt>
                <c:pt idx="794">
                  <c:v>2481250750</c:v>
                </c:pt>
                <c:pt idx="795">
                  <c:v>2484375625</c:v>
                </c:pt>
                <c:pt idx="796">
                  <c:v>2487500500</c:v>
                </c:pt>
                <c:pt idx="797">
                  <c:v>2490625375</c:v>
                </c:pt>
                <c:pt idx="798">
                  <c:v>2493750250</c:v>
                </c:pt>
                <c:pt idx="799">
                  <c:v>2496875125</c:v>
                </c:pt>
                <c:pt idx="800">
                  <c:v>2500000000</c:v>
                </c:pt>
              </c:numCache>
            </c:numRef>
          </c:xVal>
          <c:yVal>
            <c:numRef>
              <c:f>'腔体双工器-S21插损'!$C$4:$C$804</c:f>
              <c:numCache>
                <c:formatCode>General</c:formatCode>
                <c:ptCount val="801"/>
                <c:pt idx="0">
                  <c:v>-100.1489</c:v>
                </c:pt>
                <c:pt idx="1">
                  <c:v>-100.31019999999999</c:v>
                </c:pt>
                <c:pt idx="2">
                  <c:v>-100.35769999999999</c:v>
                </c:pt>
                <c:pt idx="3">
                  <c:v>-115.23690000000001</c:v>
                </c:pt>
                <c:pt idx="4">
                  <c:v>-129.3861</c:v>
                </c:pt>
                <c:pt idx="5">
                  <c:v>-121.6756</c:v>
                </c:pt>
                <c:pt idx="6">
                  <c:v>-126.95489999999999</c:v>
                </c:pt>
                <c:pt idx="7">
                  <c:v>-115.9425</c:v>
                </c:pt>
                <c:pt idx="8">
                  <c:v>-117.4491</c:v>
                </c:pt>
                <c:pt idx="9">
                  <c:v>-114.0029</c:v>
                </c:pt>
                <c:pt idx="10">
                  <c:v>-121.0244</c:v>
                </c:pt>
                <c:pt idx="11">
                  <c:v>-114.6284</c:v>
                </c:pt>
                <c:pt idx="12">
                  <c:v>-140.63239999999999</c:v>
                </c:pt>
                <c:pt idx="13">
                  <c:v>-116.883</c:v>
                </c:pt>
                <c:pt idx="14">
                  <c:v>-117.01519999999999</c:v>
                </c:pt>
                <c:pt idx="15">
                  <c:v>-122.46469999999999</c:v>
                </c:pt>
                <c:pt idx="16">
                  <c:v>-111.2658</c:v>
                </c:pt>
                <c:pt idx="17">
                  <c:v>-120.07769999999999</c:v>
                </c:pt>
                <c:pt idx="18">
                  <c:v>-113.4894</c:v>
                </c:pt>
                <c:pt idx="19">
                  <c:v>-119.4315</c:v>
                </c:pt>
                <c:pt idx="20">
                  <c:v>-131.10329999999999</c:v>
                </c:pt>
                <c:pt idx="21">
                  <c:v>-121.3336</c:v>
                </c:pt>
                <c:pt idx="22">
                  <c:v>-117.0977</c:v>
                </c:pt>
                <c:pt idx="23">
                  <c:v>-128.42910000000001</c:v>
                </c:pt>
                <c:pt idx="24">
                  <c:v>-117.9136</c:v>
                </c:pt>
                <c:pt idx="25">
                  <c:v>-114.20489999999999</c:v>
                </c:pt>
                <c:pt idx="26">
                  <c:v>-123.4241</c:v>
                </c:pt>
                <c:pt idx="27">
                  <c:v>-121.1764</c:v>
                </c:pt>
                <c:pt idx="28">
                  <c:v>-120.898</c:v>
                </c:pt>
                <c:pt idx="29">
                  <c:v>-115.49290000000001</c:v>
                </c:pt>
                <c:pt idx="30">
                  <c:v>-119.4374</c:v>
                </c:pt>
                <c:pt idx="31">
                  <c:v>-115.0352</c:v>
                </c:pt>
                <c:pt idx="32">
                  <c:v>-113.68510000000001</c:v>
                </c:pt>
                <c:pt idx="33">
                  <c:v>-125.20399999999999</c:v>
                </c:pt>
                <c:pt idx="34">
                  <c:v>-119.898</c:v>
                </c:pt>
                <c:pt idx="35">
                  <c:v>-116.9555</c:v>
                </c:pt>
                <c:pt idx="36">
                  <c:v>-118.0141</c:v>
                </c:pt>
                <c:pt idx="37">
                  <c:v>-115.458</c:v>
                </c:pt>
                <c:pt idx="38">
                  <c:v>-118.24160000000001</c:v>
                </c:pt>
                <c:pt idx="39">
                  <c:v>-117.8052</c:v>
                </c:pt>
                <c:pt idx="40">
                  <c:v>-116.79349999999999</c:v>
                </c:pt>
                <c:pt idx="41">
                  <c:v>-117.691</c:v>
                </c:pt>
                <c:pt idx="42">
                  <c:v>-124.0821</c:v>
                </c:pt>
                <c:pt idx="43">
                  <c:v>-115.2946</c:v>
                </c:pt>
                <c:pt idx="44">
                  <c:v>-121.7629</c:v>
                </c:pt>
                <c:pt idx="45">
                  <c:v>-118.0692</c:v>
                </c:pt>
                <c:pt idx="46">
                  <c:v>-120.5553</c:v>
                </c:pt>
                <c:pt idx="47">
                  <c:v>-118.3973</c:v>
                </c:pt>
                <c:pt idx="48">
                  <c:v>-118.8236</c:v>
                </c:pt>
                <c:pt idx="49">
                  <c:v>-113.2276</c:v>
                </c:pt>
                <c:pt idx="50">
                  <c:v>-118.751</c:v>
                </c:pt>
                <c:pt idx="51">
                  <c:v>-119.1493</c:v>
                </c:pt>
                <c:pt idx="52">
                  <c:v>-126.56010000000001</c:v>
                </c:pt>
                <c:pt idx="53">
                  <c:v>-114.6127</c:v>
                </c:pt>
                <c:pt idx="54">
                  <c:v>-114.0132</c:v>
                </c:pt>
                <c:pt idx="55">
                  <c:v>-125.41289999999999</c:v>
                </c:pt>
                <c:pt idx="56">
                  <c:v>-119.41</c:v>
                </c:pt>
                <c:pt idx="57">
                  <c:v>-119.2488</c:v>
                </c:pt>
                <c:pt idx="58">
                  <c:v>-127.5104</c:v>
                </c:pt>
                <c:pt idx="59">
                  <c:v>-116.7505</c:v>
                </c:pt>
                <c:pt idx="60">
                  <c:v>-120.3035</c:v>
                </c:pt>
                <c:pt idx="61">
                  <c:v>-116.35639999999999</c:v>
                </c:pt>
                <c:pt idx="62">
                  <c:v>-111.3707</c:v>
                </c:pt>
                <c:pt idx="63">
                  <c:v>-118.95829999999999</c:v>
                </c:pt>
                <c:pt idx="64">
                  <c:v>-122.754</c:v>
                </c:pt>
                <c:pt idx="65">
                  <c:v>-118.5093</c:v>
                </c:pt>
                <c:pt idx="66">
                  <c:v>-116.4247</c:v>
                </c:pt>
                <c:pt idx="67">
                  <c:v>-121.6088</c:v>
                </c:pt>
                <c:pt idx="68">
                  <c:v>-121.73560000000001</c:v>
                </c:pt>
                <c:pt idx="69">
                  <c:v>-122.2749</c:v>
                </c:pt>
                <c:pt idx="70">
                  <c:v>-119.1481</c:v>
                </c:pt>
                <c:pt idx="71">
                  <c:v>-113.72</c:v>
                </c:pt>
                <c:pt idx="72">
                  <c:v>-122.8259</c:v>
                </c:pt>
                <c:pt idx="73">
                  <c:v>-123.20480000000001</c:v>
                </c:pt>
                <c:pt idx="74">
                  <c:v>-112.93810000000001</c:v>
                </c:pt>
                <c:pt idx="75">
                  <c:v>-119.98650000000001</c:v>
                </c:pt>
                <c:pt idx="76">
                  <c:v>-110.3916</c:v>
                </c:pt>
                <c:pt idx="77">
                  <c:v>-117.1948</c:v>
                </c:pt>
                <c:pt idx="78">
                  <c:v>-117.4079</c:v>
                </c:pt>
                <c:pt idx="79">
                  <c:v>-122.61709999999999</c:v>
                </c:pt>
                <c:pt idx="80">
                  <c:v>-139.19710000000001</c:v>
                </c:pt>
                <c:pt idx="81">
                  <c:v>-127.358</c:v>
                </c:pt>
                <c:pt idx="82">
                  <c:v>-123.04949999999999</c:v>
                </c:pt>
                <c:pt idx="83">
                  <c:v>-116.485</c:v>
                </c:pt>
                <c:pt idx="84">
                  <c:v>-116.0303</c:v>
                </c:pt>
                <c:pt idx="85">
                  <c:v>-130.95419999999999</c:v>
                </c:pt>
                <c:pt idx="86">
                  <c:v>-120.57080000000001</c:v>
                </c:pt>
                <c:pt idx="87">
                  <c:v>-123.5483</c:v>
                </c:pt>
                <c:pt idx="88">
                  <c:v>-130.58959999999999</c:v>
                </c:pt>
                <c:pt idx="89">
                  <c:v>-117.4143</c:v>
                </c:pt>
                <c:pt idx="90">
                  <c:v>-119.63030000000001</c:v>
                </c:pt>
                <c:pt idx="91">
                  <c:v>-116.50230000000001</c:v>
                </c:pt>
                <c:pt idx="92">
                  <c:v>-116.4712</c:v>
                </c:pt>
                <c:pt idx="93">
                  <c:v>-112.289</c:v>
                </c:pt>
                <c:pt idx="94">
                  <c:v>-115.55200000000001</c:v>
                </c:pt>
                <c:pt idx="95">
                  <c:v>-119.2667</c:v>
                </c:pt>
                <c:pt idx="96">
                  <c:v>-113.3763</c:v>
                </c:pt>
                <c:pt idx="97">
                  <c:v>-117.0455</c:v>
                </c:pt>
                <c:pt idx="98">
                  <c:v>-118.5985</c:v>
                </c:pt>
                <c:pt idx="99">
                  <c:v>-116.2607</c:v>
                </c:pt>
                <c:pt idx="100">
                  <c:v>-118.2711</c:v>
                </c:pt>
                <c:pt idx="101">
                  <c:v>-116.6949</c:v>
                </c:pt>
                <c:pt idx="102">
                  <c:v>-111.5745</c:v>
                </c:pt>
                <c:pt idx="103">
                  <c:v>-142.8595</c:v>
                </c:pt>
                <c:pt idx="104">
                  <c:v>-115.9104</c:v>
                </c:pt>
                <c:pt idx="105">
                  <c:v>-119.822</c:v>
                </c:pt>
                <c:pt idx="106">
                  <c:v>-119.2303</c:v>
                </c:pt>
                <c:pt idx="107">
                  <c:v>-115.56870000000001</c:v>
                </c:pt>
                <c:pt idx="108">
                  <c:v>-115.5012</c:v>
                </c:pt>
                <c:pt idx="109">
                  <c:v>-116.3065</c:v>
                </c:pt>
                <c:pt idx="110">
                  <c:v>-117.5348</c:v>
                </c:pt>
                <c:pt idx="111">
                  <c:v>-121.8137</c:v>
                </c:pt>
                <c:pt idx="112">
                  <c:v>-120.1519</c:v>
                </c:pt>
                <c:pt idx="113">
                  <c:v>-116.91589999999999</c:v>
                </c:pt>
                <c:pt idx="114">
                  <c:v>-113.12730000000001</c:v>
                </c:pt>
                <c:pt idx="115">
                  <c:v>-124.5947</c:v>
                </c:pt>
                <c:pt idx="116">
                  <c:v>-122.4174</c:v>
                </c:pt>
                <c:pt idx="117">
                  <c:v>-116.7645</c:v>
                </c:pt>
                <c:pt idx="118">
                  <c:v>-113.85509999999999</c:v>
                </c:pt>
                <c:pt idx="119">
                  <c:v>-137.67740000000001</c:v>
                </c:pt>
                <c:pt idx="120">
                  <c:v>-116.1468</c:v>
                </c:pt>
                <c:pt idx="121">
                  <c:v>-118.82040000000001</c:v>
                </c:pt>
                <c:pt idx="122">
                  <c:v>-131.6206</c:v>
                </c:pt>
                <c:pt idx="123">
                  <c:v>-119.5818</c:v>
                </c:pt>
                <c:pt idx="124">
                  <c:v>-125.3732</c:v>
                </c:pt>
                <c:pt idx="125">
                  <c:v>-119.7495</c:v>
                </c:pt>
                <c:pt idx="126">
                  <c:v>-118.27160000000001</c:v>
                </c:pt>
                <c:pt idx="127">
                  <c:v>-114.60290000000001</c:v>
                </c:pt>
                <c:pt idx="128">
                  <c:v>-125.1121</c:v>
                </c:pt>
                <c:pt idx="129">
                  <c:v>-115.03279999999999</c:v>
                </c:pt>
                <c:pt idx="130">
                  <c:v>-115.3693</c:v>
                </c:pt>
                <c:pt idx="131">
                  <c:v>-120.99039999999999</c:v>
                </c:pt>
                <c:pt idx="132">
                  <c:v>-126.8218</c:v>
                </c:pt>
                <c:pt idx="133">
                  <c:v>-118.43980000000001</c:v>
                </c:pt>
                <c:pt idx="134">
                  <c:v>-117.90689999999999</c:v>
                </c:pt>
                <c:pt idx="135">
                  <c:v>-114.9709</c:v>
                </c:pt>
                <c:pt idx="136">
                  <c:v>-119.04689999999999</c:v>
                </c:pt>
                <c:pt idx="137">
                  <c:v>-125.495</c:v>
                </c:pt>
                <c:pt idx="138">
                  <c:v>-118.2238</c:v>
                </c:pt>
                <c:pt idx="139">
                  <c:v>-112.7795</c:v>
                </c:pt>
                <c:pt idx="140">
                  <c:v>-120.3473</c:v>
                </c:pt>
                <c:pt idx="141">
                  <c:v>-119.0072</c:v>
                </c:pt>
                <c:pt idx="142">
                  <c:v>-122.1575</c:v>
                </c:pt>
                <c:pt idx="143">
                  <c:v>-113.6606</c:v>
                </c:pt>
                <c:pt idx="144">
                  <c:v>-143.3912</c:v>
                </c:pt>
                <c:pt idx="145">
                  <c:v>-114.29510000000001</c:v>
                </c:pt>
                <c:pt idx="146">
                  <c:v>-119.7002</c:v>
                </c:pt>
                <c:pt idx="147">
                  <c:v>-112.1728</c:v>
                </c:pt>
                <c:pt idx="148">
                  <c:v>-118.3493</c:v>
                </c:pt>
                <c:pt idx="149">
                  <c:v>-121.35769999999999</c:v>
                </c:pt>
                <c:pt idx="150">
                  <c:v>-123.6883</c:v>
                </c:pt>
                <c:pt idx="151">
                  <c:v>-125.99039999999999</c:v>
                </c:pt>
                <c:pt idx="152">
                  <c:v>-117.357</c:v>
                </c:pt>
                <c:pt idx="153">
                  <c:v>-113.47709999999999</c:v>
                </c:pt>
                <c:pt idx="154">
                  <c:v>-123.4819</c:v>
                </c:pt>
                <c:pt idx="155">
                  <c:v>-117.9301</c:v>
                </c:pt>
                <c:pt idx="156">
                  <c:v>-124.6621</c:v>
                </c:pt>
                <c:pt idx="157">
                  <c:v>-118.3608</c:v>
                </c:pt>
                <c:pt idx="158">
                  <c:v>-122.3156</c:v>
                </c:pt>
                <c:pt idx="159">
                  <c:v>-118.4474</c:v>
                </c:pt>
                <c:pt idx="160">
                  <c:v>-128.5821</c:v>
                </c:pt>
                <c:pt idx="161">
                  <c:v>-119.1366</c:v>
                </c:pt>
                <c:pt idx="162">
                  <c:v>-121.2637</c:v>
                </c:pt>
                <c:pt idx="163">
                  <c:v>-112.1925</c:v>
                </c:pt>
                <c:pt idx="164">
                  <c:v>-123.99760000000001</c:v>
                </c:pt>
                <c:pt idx="165">
                  <c:v>-115.9354</c:v>
                </c:pt>
                <c:pt idx="166">
                  <c:v>-120.4464</c:v>
                </c:pt>
                <c:pt idx="167">
                  <c:v>-122.4023</c:v>
                </c:pt>
                <c:pt idx="168">
                  <c:v>-121.03100000000001</c:v>
                </c:pt>
                <c:pt idx="169">
                  <c:v>-113.7867</c:v>
                </c:pt>
                <c:pt idx="170">
                  <c:v>-120.9181</c:v>
                </c:pt>
                <c:pt idx="171">
                  <c:v>-113.04430000000001</c:v>
                </c:pt>
                <c:pt idx="172">
                  <c:v>-114.4195</c:v>
                </c:pt>
                <c:pt idx="173">
                  <c:v>-116.0921</c:v>
                </c:pt>
                <c:pt idx="174">
                  <c:v>-122.9646</c:v>
                </c:pt>
                <c:pt idx="175">
                  <c:v>-120.3051</c:v>
                </c:pt>
                <c:pt idx="176">
                  <c:v>-126.4867</c:v>
                </c:pt>
                <c:pt idx="177">
                  <c:v>-116.7535</c:v>
                </c:pt>
                <c:pt idx="178">
                  <c:v>-115.6056</c:v>
                </c:pt>
                <c:pt idx="179">
                  <c:v>-119.9469</c:v>
                </c:pt>
                <c:pt idx="180">
                  <c:v>-114.60590000000001</c:v>
                </c:pt>
                <c:pt idx="181">
                  <c:v>-114.13120000000001</c:v>
                </c:pt>
                <c:pt idx="182">
                  <c:v>-115.35</c:v>
                </c:pt>
                <c:pt idx="183">
                  <c:v>-119.7795</c:v>
                </c:pt>
                <c:pt idx="184">
                  <c:v>-134.7209</c:v>
                </c:pt>
                <c:pt idx="185">
                  <c:v>-120.07429999999999</c:v>
                </c:pt>
                <c:pt idx="186">
                  <c:v>-118.1046</c:v>
                </c:pt>
                <c:pt idx="187">
                  <c:v>-112.9846</c:v>
                </c:pt>
                <c:pt idx="188">
                  <c:v>-123.1093</c:v>
                </c:pt>
                <c:pt idx="189">
                  <c:v>-121.95489999999999</c:v>
                </c:pt>
                <c:pt idx="190">
                  <c:v>-120.3682</c:v>
                </c:pt>
                <c:pt idx="191">
                  <c:v>-139.20609999999999</c:v>
                </c:pt>
                <c:pt idx="192">
                  <c:v>-112.675</c:v>
                </c:pt>
                <c:pt idx="193">
                  <c:v>-121.75530000000001</c:v>
                </c:pt>
                <c:pt idx="194">
                  <c:v>-118.913</c:v>
                </c:pt>
                <c:pt idx="195">
                  <c:v>-124.6897</c:v>
                </c:pt>
                <c:pt idx="196">
                  <c:v>-109.06440000000001</c:v>
                </c:pt>
                <c:pt idx="197">
                  <c:v>-125.2159</c:v>
                </c:pt>
                <c:pt idx="198">
                  <c:v>-118.4757</c:v>
                </c:pt>
                <c:pt idx="199">
                  <c:v>-116.96429999999999</c:v>
                </c:pt>
                <c:pt idx="200">
                  <c:v>-118.5378</c:v>
                </c:pt>
                <c:pt idx="201">
                  <c:v>-116.6345</c:v>
                </c:pt>
                <c:pt idx="202">
                  <c:v>-129.99</c:v>
                </c:pt>
                <c:pt idx="203">
                  <c:v>-122.4738</c:v>
                </c:pt>
                <c:pt idx="204">
                  <c:v>-116.52370000000001</c:v>
                </c:pt>
                <c:pt idx="205">
                  <c:v>-118.5386</c:v>
                </c:pt>
                <c:pt idx="206">
                  <c:v>-125.2441</c:v>
                </c:pt>
                <c:pt idx="207">
                  <c:v>-121.42359999999999</c:v>
                </c:pt>
                <c:pt idx="208">
                  <c:v>-123.2897</c:v>
                </c:pt>
                <c:pt idx="209">
                  <c:v>-126.04510000000001</c:v>
                </c:pt>
                <c:pt idx="210">
                  <c:v>-114.04130000000001</c:v>
                </c:pt>
                <c:pt idx="211">
                  <c:v>-119.5746</c:v>
                </c:pt>
                <c:pt idx="212">
                  <c:v>-117.5438</c:v>
                </c:pt>
                <c:pt idx="213">
                  <c:v>-120.23</c:v>
                </c:pt>
                <c:pt idx="214">
                  <c:v>-128.29310000000001</c:v>
                </c:pt>
                <c:pt idx="215">
                  <c:v>-118.93989999999999</c:v>
                </c:pt>
                <c:pt idx="216">
                  <c:v>-126.6467</c:v>
                </c:pt>
                <c:pt idx="217">
                  <c:v>-126.7389</c:v>
                </c:pt>
                <c:pt idx="218">
                  <c:v>-116.2899</c:v>
                </c:pt>
                <c:pt idx="219">
                  <c:v>-125.1978</c:v>
                </c:pt>
                <c:pt idx="220">
                  <c:v>-125.13379999999999</c:v>
                </c:pt>
                <c:pt idx="221">
                  <c:v>-113.46980000000001</c:v>
                </c:pt>
                <c:pt idx="222">
                  <c:v>-117.20140000000001</c:v>
                </c:pt>
                <c:pt idx="223">
                  <c:v>-124.2718</c:v>
                </c:pt>
                <c:pt idx="224">
                  <c:v>-123.0128</c:v>
                </c:pt>
                <c:pt idx="225">
                  <c:v>-121.88639999999999</c:v>
                </c:pt>
                <c:pt idx="226">
                  <c:v>-115.7953</c:v>
                </c:pt>
                <c:pt idx="227">
                  <c:v>-114.38160000000001</c:v>
                </c:pt>
                <c:pt idx="228">
                  <c:v>-115.5913</c:v>
                </c:pt>
                <c:pt idx="229">
                  <c:v>-122.69199999999999</c:v>
                </c:pt>
                <c:pt idx="230">
                  <c:v>-124.68219999999999</c:v>
                </c:pt>
                <c:pt idx="231">
                  <c:v>-120.0373</c:v>
                </c:pt>
                <c:pt idx="232">
                  <c:v>-119.2368</c:v>
                </c:pt>
                <c:pt idx="233">
                  <c:v>-117.6983</c:v>
                </c:pt>
                <c:pt idx="234">
                  <c:v>-111.0228</c:v>
                </c:pt>
                <c:pt idx="235">
                  <c:v>-116.15600000000001</c:v>
                </c:pt>
                <c:pt idx="236">
                  <c:v>-116.3862</c:v>
                </c:pt>
                <c:pt idx="237">
                  <c:v>-117.5761</c:v>
                </c:pt>
                <c:pt idx="238">
                  <c:v>-120.0365</c:v>
                </c:pt>
                <c:pt idx="239">
                  <c:v>-113.0097</c:v>
                </c:pt>
                <c:pt idx="240">
                  <c:v>-112.224</c:v>
                </c:pt>
                <c:pt idx="241">
                  <c:v>-111.4847</c:v>
                </c:pt>
                <c:pt idx="242">
                  <c:v>-116.2313</c:v>
                </c:pt>
                <c:pt idx="243">
                  <c:v>-115.66070000000001</c:v>
                </c:pt>
                <c:pt idx="244">
                  <c:v>-120.48439999999999</c:v>
                </c:pt>
                <c:pt idx="245">
                  <c:v>-124.60890000000001</c:v>
                </c:pt>
                <c:pt idx="246">
                  <c:v>-124.90179999999999</c:v>
                </c:pt>
                <c:pt idx="247">
                  <c:v>-111.0793</c:v>
                </c:pt>
                <c:pt idx="248">
                  <c:v>-115.17010000000001</c:v>
                </c:pt>
                <c:pt idx="249">
                  <c:v>-108.9452</c:v>
                </c:pt>
                <c:pt idx="250">
                  <c:v>-109.0033</c:v>
                </c:pt>
                <c:pt idx="251">
                  <c:v>-105.05970000000001</c:v>
                </c:pt>
                <c:pt idx="252">
                  <c:v>-103.1605</c:v>
                </c:pt>
                <c:pt idx="253">
                  <c:v>-101.8708</c:v>
                </c:pt>
                <c:pt idx="254">
                  <c:v>-98.194720000000004</c:v>
                </c:pt>
                <c:pt idx="255">
                  <c:v>-95.944689999999994</c:v>
                </c:pt>
                <c:pt idx="256">
                  <c:v>-94.459029999999998</c:v>
                </c:pt>
                <c:pt idx="257">
                  <c:v>-96.904340000000005</c:v>
                </c:pt>
                <c:pt idx="258">
                  <c:v>-102.69929999999999</c:v>
                </c:pt>
                <c:pt idx="259">
                  <c:v>-87.04486</c:v>
                </c:pt>
                <c:pt idx="260">
                  <c:v>-93.205879999999993</c:v>
                </c:pt>
                <c:pt idx="261">
                  <c:v>-80.627459999999999</c:v>
                </c:pt>
                <c:pt idx="262">
                  <c:v>-90.11412</c:v>
                </c:pt>
                <c:pt idx="263">
                  <c:v>-75.940309999999997</c:v>
                </c:pt>
                <c:pt idx="264">
                  <c:v>-94.23227</c:v>
                </c:pt>
                <c:pt idx="265">
                  <c:v>-69.580699999999993</c:v>
                </c:pt>
                <c:pt idx="266">
                  <c:v>-61.288139999999999</c:v>
                </c:pt>
                <c:pt idx="267">
                  <c:v>-54.387160000000002</c:v>
                </c:pt>
                <c:pt idx="268">
                  <c:v>-47.633090000000003</c:v>
                </c:pt>
                <c:pt idx="269">
                  <c:v>-40.872889999999998</c:v>
                </c:pt>
                <c:pt idx="270">
                  <c:v>-35.228059999999999</c:v>
                </c:pt>
                <c:pt idx="271">
                  <c:v>-30.436910000000001</c:v>
                </c:pt>
                <c:pt idx="272">
                  <c:v>-2.0022950000000002</c:v>
                </c:pt>
                <c:pt idx="273">
                  <c:v>-1.0468010000000001</c:v>
                </c:pt>
                <c:pt idx="274">
                  <c:v>-0.9058503</c:v>
                </c:pt>
                <c:pt idx="275">
                  <c:v>-0.89076549999999999</c:v>
                </c:pt>
                <c:pt idx="276">
                  <c:v>-0.94904690000000003</c:v>
                </c:pt>
                <c:pt idx="277">
                  <c:v>-1.235708</c:v>
                </c:pt>
                <c:pt idx="278">
                  <c:v>-8.1547490000000007</c:v>
                </c:pt>
                <c:pt idx="279">
                  <c:v>-47.08325</c:v>
                </c:pt>
                <c:pt idx="280">
                  <c:v>-42.101959999999998</c:v>
                </c:pt>
                <c:pt idx="281">
                  <c:v>-48.337249999999997</c:v>
                </c:pt>
                <c:pt idx="282">
                  <c:v>-54.684899999999999</c:v>
                </c:pt>
                <c:pt idx="283">
                  <c:v>-60.528399999999998</c:v>
                </c:pt>
                <c:pt idx="284">
                  <c:v>-65.878349999999998</c:v>
                </c:pt>
                <c:pt idx="285">
                  <c:v>-70.767380000000003</c:v>
                </c:pt>
                <c:pt idx="286">
                  <c:v>-75.309439999999995</c:v>
                </c:pt>
                <c:pt idx="287">
                  <c:v>-79.287970000000001</c:v>
                </c:pt>
                <c:pt idx="288">
                  <c:v>-83.37115</c:v>
                </c:pt>
                <c:pt idx="289">
                  <c:v>-86.825509999999994</c:v>
                </c:pt>
                <c:pt idx="290">
                  <c:v>-89.935419999999993</c:v>
                </c:pt>
                <c:pt idx="291">
                  <c:v>-94.362719999999996</c:v>
                </c:pt>
                <c:pt idx="292">
                  <c:v>-96.221900000000005</c:v>
                </c:pt>
                <c:pt idx="293">
                  <c:v>-99.560469999999995</c:v>
                </c:pt>
                <c:pt idx="294">
                  <c:v>-100.4472</c:v>
                </c:pt>
                <c:pt idx="295">
                  <c:v>-103.631</c:v>
                </c:pt>
                <c:pt idx="296">
                  <c:v>-111.0051</c:v>
                </c:pt>
                <c:pt idx="297">
                  <c:v>-108.5946</c:v>
                </c:pt>
                <c:pt idx="298">
                  <c:v>-111.4042</c:v>
                </c:pt>
                <c:pt idx="299">
                  <c:v>-114.18770000000001</c:v>
                </c:pt>
                <c:pt idx="300">
                  <c:v>-114.5048</c:v>
                </c:pt>
                <c:pt idx="301">
                  <c:v>-112.2383</c:v>
                </c:pt>
                <c:pt idx="302">
                  <c:v>-122.71259999999999</c:v>
                </c:pt>
                <c:pt idx="303">
                  <c:v>-123.0102</c:v>
                </c:pt>
                <c:pt idx="304">
                  <c:v>-119.474</c:v>
                </c:pt>
                <c:pt idx="305">
                  <c:v>-112.65600000000001</c:v>
                </c:pt>
                <c:pt idx="306">
                  <c:v>-115.9568</c:v>
                </c:pt>
                <c:pt idx="307">
                  <c:v>-122.6651</c:v>
                </c:pt>
                <c:pt idx="308">
                  <c:v>-115.4585</c:v>
                </c:pt>
                <c:pt idx="309">
                  <c:v>-119.44450000000001</c:v>
                </c:pt>
                <c:pt idx="310">
                  <c:v>-110.672</c:v>
                </c:pt>
                <c:pt idx="311">
                  <c:v>-122.6435</c:v>
                </c:pt>
                <c:pt idx="312">
                  <c:v>-115.1785</c:v>
                </c:pt>
                <c:pt idx="313">
                  <c:v>-115.7704</c:v>
                </c:pt>
                <c:pt idx="314">
                  <c:v>-117.43380000000001</c:v>
                </c:pt>
                <c:pt idx="315">
                  <c:v>-115.1112</c:v>
                </c:pt>
                <c:pt idx="316">
                  <c:v>-113.30370000000001</c:v>
                </c:pt>
                <c:pt idx="317">
                  <c:v>-114.7238</c:v>
                </c:pt>
                <c:pt idx="318">
                  <c:v>-121.0896</c:v>
                </c:pt>
                <c:pt idx="319">
                  <c:v>-127.4821</c:v>
                </c:pt>
                <c:pt idx="320">
                  <c:v>-119.6755</c:v>
                </c:pt>
                <c:pt idx="321">
                  <c:v>-116.68049999999999</c:v>
                </c:pt>
                <c:pt idx="322">
                  <c:v>-113.4402</c:v>
                </c:pt>
                <c:pt idx="323">
                  <c:v>-121.0535</c:v>
                </c:pt>
                <c:pt idx="324">
                  <c:v>-117.03700000000001</c:v>
                </c:pt>
                <c:pt idx="325">
                  <c:v>-117.9689</c:v>
                </c:pt>
                <c:pt idx="326">
                  <c:v>-125.44540000000001</c:v>
                </c:pt>
                <c:pt idx="327">
                  <c:v>-117.51090000000001</c:v>
                </c:pt>
                <c:pt idx="328">
                  <c:v>-112.9479</c:v>
                </c:pt>
                <c:pt idx="329">
                  <c:v>-122.49639999999999</c:v>
                </c:pt>
                <c:pt idx="330">
                  <c:v>-114.91030000000001</c:v>
                </c:pt>
                <c:pt idx="331">
                  <c:v>-110.8245</c:v>
                </c:pt>
                <c:pt idx="332">
                  <c:v>-115.4978</c:v>
                </c:pt>
                <c:pt idx="333">
                  <c:v>-129.14959999999999</c:v>
                </c:pt>
                <c:pt idx="334">
                  <c:v>-122.8832</c:v>
                </c:pt>
                <c:pt idx="335">
                  <c:v>-120.6343</c:v>
                </c:pt>
                <c:pt idx="336">
                  <c:v>-109.648</c:v>
                </c:pt>
                <c:pt idx="337">
                  <c:v>-113.4851</c:v>
                </c:pt>
                <c:pt idx="338">
                  <c:v>-115.63379999999999</c:v>
                </c:pt>
                <c:pt idx="339">
                  <c:v>-123.1964</c:v>
                </c:pt>
                <c:pt idx="340">
                  <c:v>-115.95359999999999</c:v>
                </c:pt>
                <c:pt idx="341">
                  <c:v>-114.88200000000001</c:v>
                </c:pt>
                <c:pt idx="342">
                  <c:v>-118.73439999999999</c:v>
                </c:pt>
                <c:pt idx="343">
                  <c:v>-118.8712</c:v>
                </c:pt>
                <c:pt idx="344">
                  <c:v>-117.8784</c:v>
                </c:pt>
                <c:pt idx="345">
                  <c:v>-119.44199999999999</c:v>
                </c:pt>
                <c:pt idx="346">
                  <c:v>-114.1292</c:v>
                </c:pt>
                <c:pt idx="347">
                  <c:v>-126.53870000000001</c:v>
                </c:pt>
                <c:pt idx="348">
                  <c:v>-119.7251</c:v>
                </c:pt>
                <c:pt idx="349">
                  <c:v>-127.6615</c:v>
                </c:pt>
                <c:pt idx="350">
                  <c:v>-112.9601</c:v>
                </c:pt>
                <c:pt idx="351">
                  <c:v>-112.7683</c:v>
                </c:pt>
                <c:pt idx="352">
                  <c:v>-121.29389999999999</c:v>
                </c:pt>
                <c:pt idx="353">
                  <c:v>-112.3937</c:v>
                </c:pt>
                <c:pt idx="354">
                  <c:v>-113.4104</c:v>
                </c:pt>
                <c:pt idx="355">
                  <c:v>-116.28789999999999</c:v>
                </c:pt>
                <c:pt idx="356">
                  <c:v>-114.8416</c:v>
                </c:pt>
                <c:pt idx="357">
                  <c:v>-117.33410000000001</c:v>
                </c:pt>
                <c:pt idx="358">
                  <c:v>-113.4756</c:v>
                </c:pt>
                <c:pt idx="359">
                  <c:v>-134.10220000000001</c:v>
                </c:pt>
                <c:pt idx="360">
                  <c:v>-117.9349</c:v>
                </c:pt>
                <c:pt idx="361">
                  <c:v>-112.4939</c:v>
                </c:pt>
                <c:pt idx="362">
                  <c:v>-118.6725</c:v>
                </c:pt>
                <c:pt idx="363">
                  <c:v>-132.2929</c:v>
                </c:pt>
                <c:pt idx="364">
                  <c:v>-116.7383</c:v>
                </c:pt>
                <c:pt idx="365">
                  <c:v>-115.4027</c:v>
                </c:pt>
                <c:pt idx="366">
                  <c:v>-114.25839999999999</c:v>
                </c:pt>
                <c:pt idx="367">
                  <c:v>-125.3289</c:v>
                </c:pt>
                <c:pt idx="368">
                  <c:v>-116.2718</c:v>
                </c:pt>
                <c:pt idx="369">
                  <c:v>-127.3027</c:v>
                </c:pt>
                <c:pt idx="370">
                  <c:v>-124.2454</c:v>
                </c:pt>
                <c:pt idx="371">
                  <c:v>-114.2598</c:v>
                </c:pt>
                <c:pt idx="372">
                  <c:v>-117.1718</c:v>
                </c:pt>
                <c:pt idx="373">
                  <c:v>-112.4628</c:v>
                </c:pt>
                <c:pt idx="374">
                  <c:v>-121.82859999999999</c:v>
                </c:pt>
                <c:pt idx="375">
                  <c:v>-124.97020000000001</c:v>
                </c:pt>
                <c:pt idx="376">
                  <c:v>-114.4863</c:v>
                </c:pt>
                <c:pt idx="377">
                  <c:v>-120.65730000000001</c:v>
                </c:pt>
                <c:pt idx="378">
                  <c:v>-112.16549999999999</c:v>
                </c:pt>
                <c:pt idx="379">
                  <c:v>-131.7405</c:v>
                </c:pt>
                <c:pt idx="380">
                  <c:v>-115.37820000000001</c:v>
                </c:pt>
                <c:pt idx="381">
                  <c:v>-122.7803</c:v>
                </c:pt>
                <c:pt idx="382">
                  <c:v>-117.3848</c:v>
                </c:pt>
                <c:pt idx="383">
                  <c:v>-112.64790000000001</c:v>
                </c:pt>
                <c:pt idx="384">
                  <c:v>-109.1998</c:v>
                </c:pt>
                <c:pt idx="385">
                  <c:v>-115.726</c:v>
                </c:pt>
                <c:pt idx="386">
                  <c:v>-120.56480000000001</c:v>
                </c:pt>
                <c:pt idx="387">
                  <c:v>-116.19629999999999</c:v>
                </c:pt>
                <c:pt idx="388">
                  <c:v>-122.9486</c:v>
                </c:pt>
                <c:pt idx="389">
                  <c:v>-115.3815</c:v>
                </c:pt>
                <c:pt idx="390">
                  <c:v>-129.84129999999999</c:v>
                </c:pt>
                <c:pt idx="391">
                  <c:v>-114.17910000000001</c:v>
                </c:pt>
                <c:pt idx="392">
                  <c:v>-125.4331</c:v>
                </c:pt>
                <c:pt idx="393">
                  <c:v>-121.42</c:v>
                </c:pt>
                <c:pt idx="394">
                  <c:v>-120.9302</c:v>
                </c:pt>
                <c:pt idx="395">
                  <c:v>-115.9693</c:v>
                </c:pt>
                <c:pt idx="396">
                  <c:v>-113.8856</c:v>
                </c:pt>
                <c:pt idx="397">
                  <c:v>-117.075</c:v>
                </c:pt>
                <c:pt idx="398">
                  <c:v>-117.6885</c:v>
                </c:pt>
                <c:pt idx="399">
                  <c:v>-122.5399</c:v>
                </c:pt>
                <c:pt idx="400">
                  <c:v>-112.194</c:v>
                </c:pt>
                <c:pt idx="401">
                  <c:v>-123.7608</c:v>
                </c:pt>
                <c:pt idx="402">
                  <c:v>-113.7135</c:v>
                </c:pt>
                <c:pt idx="403">
                  <c:v>-113.5818</c:v>
                </c:pt>
                <c:pt idx="404">
                  <c:v>-117.7824</c:v>
                </c:pt>
                <c:pt idx="405">
                  <c:v>-120.3125</c:v>
                </c:pt>
                <c:pt idx="406">
                  <c:v>-118.9492</c:v>
                </c:pt>
                <c:pt idx="407">
                  <c:v>-112.29510000000001</c:v>
                </c:pt>
                <c:pt idx="408">
                  <c:v>-133.44300000000001</c:v>
                </c:pt>
                <c:pt idx="409">
                  <c:v>-120.2351</c:v>
                </c:pt>
                <c:pt idx="410">
                  <c:v>-111.2255</c:v>
                </c:pt>
                <c:pt idx="411">
                  <c:v>-118.8629</c:v>
                </c:pt>
                <c:pt idx="412">
                  <c:v>-118.0562</c:v>
                </c:pt>
                <c:pt idx="413">
                  <c:v>-118.5783</c:v>
                </c:pt>
                <c:pt idx="414">
                  <c:v>-118.87990000000001</c:v>
                </c:pt>
                <c:pt idx="415">
                  <c:v>-118.1054</c:v>
                </c:pt>
                <c:pt idx="416">
                  <c:v>-121.2174</c:v>
                </c:pt>
                <c:pt idx="417">
                  <c:v>-117.95440000000001</c:v>
                </c:pt>
                <c:pt idx="418">
                  <c:v>-118.5308</c:v>
                </c:pt>
                <c:pt idx="419">
                  <c:v>-122.94759999999999</c:v>
                </c:pt>
                <c:pt idx="420">
                  <c:v>-117.24890000000001</c:v>
                </c:pt>
                <c:pt idx="421">
                  <c:v>-114.633</c:v>
                </c:pt>
                <c:pt idx="422">
                  <c:v>-119.4353</c:v>
                </c:pt>
                <c:pt idx="423">
                  <c:v>-112.2623</c:v>
                </c:pt>
                <c:pt idx="424">
                  <c:v>-124.5852</c:v>
                </c:pt>
                <c:pt idx="425">
                  <c:v>-113.8331</c:v>
                </c:pt>
                <c:pt idx="426">
                  <c:v>-128.70529999999999</c:v>
                </c:pt>
                <c:pt idx="427">
                  <c:v>-126.3163</c:v>
                </c:pt>
                <c:pt idx="428">
                  <c:v>-113.38339999999999</c:v>
                </c:pt>
                <c:pt idx="429">
                  <c:v>-119.0441</c:v>
                </c:pt>
                <c:pt idx="430">
                  <c:v>-120.8997</c:v>
                </c:pt>
                <c:pt idx="431">
                  <c:v>-128.5985</c:v>
                </c:pt>
                <c:pt idx="432">
                  <c:v>-118.5759</c:v>
                </c:pt>
                <c:pt idx="433">
                  <c:v>-121.66930000000001</c:v>
                </c:pt>
                <c:pt idx="434">
                  <c:v>-118.99979999999999</c:v>
                </c:pt>
                <c:pt idx="435">
                  <c:v>-113.42400000000001</c:v>
                </c:pt>
                <c:pt idx="436">
                  <c:v>-131.19110000000001</c:v>
                </c:pt>
                <c:pt idx="437">
                  <c:v>-120.7591</c:v>
                </c:pt>
                <c:pt idx="438">
                  <c:v>-123.55110000000001</c:v>
                </c:pt>
                <c:pt idx="439">
                  <c:v>-115.9692</c:v>
                </c:pt>
                <c:pt idx="440">
                  <c:v>-117.9859</c:v>
                </c:pt>
                <c:pt idx="441">
                  <c:v>-123.62730000000001</c:v>
                </c:pt>
                <c:pt idx="442">
                  <c:v>-116.36669999999999</c:v>
                </c:pt>
                <c:pt idx="443">
                  <c:v>-112.6788</c:v>
                </c:pt>
                <c:pt idx="444">
                  <c:v>-126.58839999999999</c:v>
                </c:pt>
                <c:pt idx="445">
                  <c:v>-125.0506</c:v>
                </c:pt>
                <c:pt idx="446">
                  <c:v>-114.2873</c:v>
                </c:pt>
                <c:pt idx="447">
                  <c:v>-117.0915</c:v>
                </c:pt>
                <c:pt idx="448">
                  <c:v>-123.3934</c:v>
                </c:pt>
                <c:pt idx="449">
                  <c:v>-118.77079999999999</c:v>
                </c:pt>
                <c:pt idx="450">
                  <c:v>-115.0249</c:v>
                </c:pt>
                <c:pt idx="451">
                  <c:v>-116.4787</c:v>
                </c:pt>
                <c:pt idx="452">
                  <c:v>-122.2754</c:v>
                </c:pt>
                <c:pt idx="453">
                  <c:v>-121.97280000000001</c:v>
                </c:pt>
                <c:pt idx="454">
                  <c:v>-115.9235</c:v>
                </c:pt>
                <c:pt idx="455">
                  <c:v>-118.9545</c:v>
                </c:pt>
                <c:pt idx="456">
                  <c:v>-117.40170000000001</c:v>
                </c:pt>
                <c:pt idx="457">
                  <c:v>-115.01560000000001</c:v>
                </c:pt>
                <c:pt idx="458">
                  <c:v>-120.9828</c:v>
                </c:pt>
                <c:pt idx="459">
                  <c:v>-129.34100000000001</c:v>
                </c:pt>
                <c:pt idx="460">
                  <c:v>-114.9736</c:v>
                </c:pt>
                <c:pt idx="461">
                  <c:v>-117.0398</c:v>
                </c:pt>
                <c:pt idx="462">
                  <c:v>-122.024</c:v>
                </c:pt>
                <c:pt idx="463">
                  <c:v>-128.43969999999999</c:v>
                </c:pt>
                <c:pt idx="464">
                  <c:v>-115.83450000000001</c:v>
                </c:pt>
                <c:pt idx="465">
                  <c:v>-136.42910000000001</c:v>
                </c:pt>
                <c:pt idx="466">
                  <c:v>-116.80719999999999</c:v>
                </c:pt>
                <c:pt idx="467">
                  <c:v>-111.9443</c:v>
                </c:pt>
                <c:pt idx="468">
                  <c:v>-115.2752</c:v>
                </c:pt>
                <c:pt idx="469">
                  <c:v>-120.0913</c:v>
                </c:pt>
                <c:pt idx="470">
                  <c:v>-120.282</c:v>
                </c:pt>
                <c:pt idx="471">
                  <c:v>-115.7633</c:v>
                </c:pt>
                <c:pt idx="472">
                  <c:v>-113.0926</c:v>
                </c:pt>
                <c:pt idx="473">
                  <c:v>-116.0244</c:v>
                </c:pt>
                <c:pt idx="474">
                  <c:v>-117.1206</c:v>
                </c:pt>
                <c:pt idx="475">
                  <c:v>-132.34</c:v>
                </c:pt>
                <c:pt idx="476">
                  <c:v>-122.29810000000001</c:v>
                </c:pt>
                <c:pt idx="477">
                  <c:v>-109.8224</c:v>
                </c:pt>
                <c:pt idx="478">
                  <c:v>-112.294</c:v>
                </c:pt>
                <c:pt idx="479">
                  <c:v>-111.2277</c:v>
                </c:pt>
                <c:pt idx="480">
                  <c:v>-126.2676</c:v>
                </c:pt>
                <c:pt idx="481">
                  <c:v>-127.11060000000001</c:v>
                </c:pt>
                <c:pt idx="482">
                  <c:v>-118.3122</c:v>
                </c:pt>
                <c:pt idx="483">
                  <c:v>-112.7077</c:v>
                </c:pt>
                <c:pt idx="484">
                  <c:v>-127.536</c:v>
                </c:pt>
                <c:pt idx="485">
                  <c:v>-120.28579999999999</c:v>
                </c:pt>
                <c:pt idx="486">
                  <c:v>-129.99799999999999</c:v>
                </c:pt>
                <c:pt idx="487">
                  <c:v>-114.2201</c:v>
                </c:pt>
                <c:pt idx="488">
                  <c:v>-118.59010000000001</c:v>
                </c:pt>
                <c:pt idx="489">
                  <c:v>-117.1793</c:v>
                </c:pt>
                <c:pt idx="490">
                  <c:v>-122.09910000000001</c:v>
                </c:pt>
                <c:pt idx="491">
                  <c:v>-120.41119999999999</c:v>
                </c:pt>
                <c:pt idx="492">
                  <c:v>-116.7971</c:v>
                </c:pt>
                <c:pt idx="493">
                  <c:v>-126.32380000000001</c:v>
                </c:pt>
                <c:pt idx="494">
                  <c:v>-124.67449999999999</c:v>
                </c:pt>
                <c:pt idx="495">
                  <c:v>-119.4383</c:v>
                </c:pt>
                <c:pt idx="496">
                  <c:v>-131.2208</c:v>
                </c:pt>
                <c:pt idx="497">
                  <c:v>-115.1524</c:v>
                </c:pt>
                <c:pt idx="498">
                  <c:v>-120.0973</c:v>
                </c:pt>
                <c:pt idx="499">
                  <c:v>-116.23220000000001</c:v>
                </c:pt>
                <c:pt idx="500">
                  <c:v>-121.24039999999999</c:v>
                </c:pt>
                <c:pt idx="501">
                  <c:v>-124.0343</c:v>
                </c:pt>
                <c:pt idx="502">
                  <c:v>-111.58710000000001</c:v>
                </c:pt>
                <c:pt idx="503">
                  <c:v>-119.1052</c:v>
                </c:pt>
                <c:pt idx="504">
                  <c:v>-115.5304</c:v>
                </c:pt>
                <c:pt idx="505">
                  <c:v>-113.5504</c:v>
                </c:pt>
                <c:pt idx="506">
                  <c:v>-115.83110000000001</c:v>
                </c:pt>
                <c:pt idx="507">
                  <c:v>-125.8272</c:v>
                </c:pt>
                <c:pt idx="508">
                  <c:v>-113.1712</c:v>
                </c:pt>
                <c:pt idx="509">
                  <c:v>-111.717</c:v>
                </c:pt>
                <c:pt idx="510">
                  <c:v>-124.5052</c:v>
                </c:pt>
                <c:pt idx="511">
                  <c:v>-118.52670000000001</c:v>
                </c:pt>
                <c:pt idx="512">
                  <c:v>-123.59829999999999</c:v>
                </c:pt>
                <c:pt idx="513">
                  <c:v>-116.4914</c:v>
                </c:pt>
                <c:pt idx="514">
                  <c:v>-112.94370000000001</c:v>
                </c:pt>
                <c:pt idx="515">
                  <c:v>-137.51490000000001</c:v>
                </c:pt>
                <c:pt idx="516">
                  <c:v>-127.0693</c:v>
                </c:pt>
                <c:pt idx="517">
                  <c:v>-111.96429999999999</c:v>
                </c:pt>
                <c:pt idx="518">
                  <c:v>-118.715</c:v>
                </c:pt>
                <c:pt idx="519">
                  <c:v>-113.8218</c:v>
                </c:pt>
                <c:pt idx="520">
                  <c:v>-122.21680000000001</c:v>
                </c:pt>
                <c:pt idx="521">
                  <c:v>-110.17829999999999</c:v>
                </c:pt>
                <c:pt idx="522">
                  <c:v>-117.3496</c:v>
                </c:pt>
                <c:pt idx="523">
                  <c:v>-115.10899999999999</c:v>
                </c:pt>
                <c:pt idx="524">
                  <c:v>-122.0201</c:v>
                </c:pt>
                <c:pt idx="525">
                  <c:v>-120.1806</c:v>
                </c:pt>
                <c:pt idx="526">
                  <c:v>-116.7641</c:v>
                </c:pt>
                <c:pt idx="527">
                  <c:v>-116.48260000000001</c:v>
                </c:pt>
                <c:pt idx="528">
                  <c:v>-127.0352</c:v>
                </c:pt>
                <c:pt idx="529">
                  <c:v>-114.4485</c:v>
                </c:pt>
                <c:pt idx="530">
                  <c:v>-123.6499</c:v>
                </c:pt>
                <c:pt idx="531">
                  <c:v>-114.4838</c:v>
                </c:pt>
                <c:pt idx="532">
                  <c:v>-109.4843</c:v>
                </c:pt>
                <c:pt idx="533">
                  <c:v>-116.8252</c:v>
                </c:pt>
                <c:pt idx="534">
                  <c:v>-117.49</c:v>
                </c:pt>
                <c:pt idx="535">
                  <c:v>-113.37220000000001</c:v>
                </c:pt>
                <c:pt idx="536">
                  <c:v>-119.74469999999999</c:v>
                </c:pt>
                <c:pt idx="537">
                  <c:v>-120.1347</c:v>
                </c:pt>
                <c:pt idx="538">
                  <c:v>-115.49760000000001</c:v>
                </c:pt>
                <c:pt idx="539">
                  <c:v>-114.88339999999999</c:v>
                </c:pt>
                <c:pt idx="540">
                  <c:v>-114.8215</c:v>
                </c:pt>
                <c:pt idx="541">
                  <c:v>-109.7437</c:v>
                </c:pt>
                <c:pt idx="542">
                  <c:v>-109.9734</c:v>
                </c:pt>
                <c:pt idx="543">
                  <c:v>-113.34829999999999</c:v>
                </c:pt>
                <c:pt idx="544">
                  <c:v>-118.1908</c:v>
                </c:pt>
                <c:pt idx="545">
                  <c:v>-116.22150000000001</c:v>
                </c:pt>
                <c:pt idx="546">
                  <c:v>-116.2063</c:v>
                </c:pt>
                <c:pt idx="547">
                  <c:v>-122.4859</c:v>
                </c:pt>
                <c:pt idx="548">
                  <c:v>-118.5381</c:v>
                </c:pt>
                <c:pt idx="549">
                  <c:v>-122.2512</c:v>
                </c:pt>
                <c:pt idx="550">
                  <c:v>-117.73520000000001</c:v>
                </c:pt>
                <c:pt idx="551">
                  <c:v>-118.0397</c:v>
                </c:pt>
                <c:pt idx="552">
                  <c:v>-113.6159</c:v>
                </c:pt>
                <c:pt idx="553">
                  <c:v>-119.072</c:v>
                </c:pt>
                <c:pt idx="554">
                  <c:v>-111.999</c:v>
                </c:pt>
                <c:pt idx="555">
                  <c:v>-117.2092</c:v>
                </c:pt>
                <c:pt idx="556">
                  <c:v>-115.7653</c:v>
                </c:pt>
                <c:pt idx="557">
                  <c:v>-124.482</c:v>
                </c:pt>
                <c:pt idx="558">
                  <c:v>-115.0839</c:v>
                </c:pt>
                <c:pt idx="559">
                  <c:v>-112.06659999999999</c:v>
                </c:pt>
                <c:pt idx="560">
                  <c:v>-130.37350000000001</c:v>
                </c:pt>
                <c:pt idx="561">
                  <c:v>-114.40219999999999</c:v>
                </c:pt>
                <c:pt idx="562">
                  <c:v>-117.6097</c:v>
                </c:pt>
                <c:pt idx="563">
                  <c:v>-115.6247</c:v>
                </c:pt>
                <c:pt idx="564">
                  <c:v>-127.2407</c:v>
                </c:pt>
                <c:pt idx="565">
                  <c:v>-130.2841</c:v>
                </c:pt>
                <c:pt idx="566">
                  <c:v>-127.6366</c:v>
                </c:pt>
                <c:pt idx="567">
                  <c:v>-117.1057</c:v>
                </c:pt>
                <c:pt idx="568">
                  <c:v>-112.7007</c:v>
                </c:pt>
                <c:pt idx="569">
                  <c:v>-115.684</c:v>
                </c:pt>
                <c:pt idx="570">
                  <c:v>-112.34820000000001</c:v>
                </c:pt>
                <c:pt idx="571">
                  <c:v>-119.55629999999999</c:v>
                </c:pt>
                <c:pt idx="572">
                  <c:v>-116.2675</c:v>
                </c:pt>
                <c:pt idx="573">
                  <c:v>-113.7808</c:v>
                </c:pt>
                <c:pt idx="574">
                  <c:v>-116.9208</c:v>
                </c:pt>
                <c:pt idx="575">
                  <c:v>-113.92230000000001</c:v>
                </c:pt>
                <c:pt idx="576">
                  <c:v>-134.8468</c:v>
                </c:pt>
                <c:pt idx="577">
                  <c:v>-116.6555</c:v>
                </c:pt>
                <c:pt idx="578">
                  <c:v>-113.87009999999999</c:v>
                </c:pt>
                <c:pt idx="579">
                  <c:v>-108.64</c:v>
                </c:pt>
                <c:pt idx="580">
                  <c:v>-116.0068</c:v>
                </c:pt>
                <c:pt idx="581">
                  <c:v>-114.9503</c:v>
                </c:pt>
                <c:pt idx="582">
                  <c:v>-118.41249999999999</c:v>
                </c:pt>
                <c:pt idx="583">
                  <c:v>-118.37860000000001</c:v>
                </c:pt>
                <c:pt idx="584">
                  <c:v>-121.7653</c:v>
                </c:pt>
                <c:pt idx="585">
                  <c:v>-126.3729</c:v>
                </c:pt>
                <c:pt idx="586">
                  <c:v>-120.63339999999999</c:v>
                </c:pt>
                <c:pt idx="587">
                  <c:v>-126.60769999999999</c:v>
                </c:pt>
                <c:pt idx="588">
                  <c:v>-111.6931</c:v>
                </c:pt>
                <c:pt idx="589">
                  <c:v>-117.4072</c:v>
                </c:pt>
                <c:pt idx="590">
                  <c:v>-126.3717</c:v>
                </c:pt>
                <c:pt idx="591">
                  <c:v>-108.1219</c:v>
                </c:pt>
                <c:pt idx="592">
                  <c:v>-117.5027</c:v>
                </c:pt>
                <c:pt idx="593">
                  <c:v>-122.7343</c:v>
                </c:pt>
                <c:pt idx="594">
                  <c:v>-109.2585</c:v>
                </c:pt>
                <c:pt idx="595">
                  <c:v>-112.24160000000001</c:v>
                </c:pt>
                <c:pt idx="596">
                  <c:v>-121.7099</c:v>
                </c:pt>
                <c:pt idx="597">
                  <c:v>-115.495</c:v>
                </c:pt>
                <c:pt idx="598">
                  <c:v>-117.88249999999999</c:v>
                </c:pt>
                <c:pt idx="599">
                  <c:v>-111.68899999999999</c:v>
                </c:pt>
                <c:pt idx="600">
                  <c:v>-118.9671</c:v>
                </c:pt>
                <c:pt idx="601">
                  <c:v>-116.4936</c:v>
                </c:pt>
                <c:pt idx="602">
                  <c:v>-110.17919999999999</c:v>
                </c:pt>
                <c:pt idx="603">
                  <c:v>-112.6322</c:v>
                </c:pt>
                <c:pt idx="604">
                  <c:v>-110.4468</c:v>
                </c:pt>
                <c:pt idx="605">
                  <c:v>-116.6991</c:v>
                </c:pt>
                <c:pt idx="606">
                  <c:v>-113.1495</c:v>
                </c:pt>
                <c:pt idx="607">
                  <c:v>-112.8385</c:v>
                </c:pt>
                <c:pt idx="608">
                  <c:v>-119.2037</c:v>
                </c:pt>
                <c:pt idx="609">
                  <c:v>-115.7479</c:v>
                </c:pt>
                <c:pt idx="610">
                  <c:v>-112.53360000000001</c:v>
                </c:pt>
                <c:pt idx="611">
                  <c:v>-118.51609999999999</c:v>
                </c:pt>
                <c:pt idx="612">
                  <c:v>-117.5313</c:v>
                </c:pt>
                <c:pt idx="613">
                  <c:v>-126.7555</c:v>
                </c:pt>
                <c:pt idx="614">
                  <c:v>-109.7717</c:v>
                </c:pt>
                <c:pt idx="615">
                  <c:v>-114.13630000000001</c:v>
                </c:pt>
                <c:pt idx="616">
                  <c:v>-116.7253</c:v>
                </c:pt>
                <c:pt idx="617">
                  <c:v>-120.9804</c:v>
                </c:pt>
                <c:pt idx="618">
                  <c:v>-109.14230000000001</c:v>
                </c:pt>
                <c:pt idx="619">
                  <c:v>-122.81359999999999</c:v>
                </c:pt>
                <c:pt idx="620">
                  <c:v>-115.3647</c:v>
                </c:pt>
                <c:pt idx="621">
                  <c:v>-110.0498</c:v>
                </c:pt>
                <c:pt idx="622">
                  <c:v>-115.7119</c:v>
                </c:pt>
                <c:pt idx="623">
                  <c:v>-112.25660000000001</c:v>
                </c:pt>
                <c:pt idx="624">
                  <c:v>-113.754</c:v>
                </c:pt>
                <c:pt idx="625">
                  <c:v>-115.38760000000001</c:v>
                </c:pt>
                <c:pt idx="626">
                  <c:v>-114.7842</c:v>
                </c:pt>
                <c:pt idx="627">
                  <c:v>-119.7184</c:v>
                </c:pt>
                <c:pt idx="628">
                  <c:v>-110.7154</c:v>
                </c:pt>
                <c:pt idx="629">
                  <c:v>-137.19309999999999</c:v>
                </c:pt>
                <c:pt idx="630">
                  <c:v>-111.2786</c:v>
                </c:pt>
                <c:pt idx="631">
                  <c:v>-111.196</c:v>
                </c:pt>
                <c:pt idx="632">
                  <c:v>-115.3275</c:v>
                </c:pt>
                <c:pt idx="633">
                  <c:v>-117.94159999999999</c:v>
                </c:pt>
                <c:pt idx="634">
                  <c:v>-124.1739</c:v>
                </c:pt>
                <c:pt idx="635">
                  <c:v>-115.2176</c:v>
                </c:pt>
                <c:pt idx="636">
                  <c:v>-115.7013</c:v>
                </c:pt>
                <c:pt idx="637">
                  <c:v>-126.8639</c:v>
                </c:pt>
                <c:pt idx="638">
                  <c:v>-112.3014</c:v>
                </c:pt>
                <c:pt idx="639">
                  <c:v>-125.8048</c:v>
                </c:pt>
                <c:pt idx="640">
                  <c:v>-114.2037</c:v>
                </c:pt>
                <c:pt idx="641">
                  <c:v>-129.54519999999999</c:v>
                </c:pt>
                <c:pt idx="642">
                  <c:v>-116.2486</c:v>
                </c:pt>
                <c:pt idx="643">
                  <c:v>-109.88809999999999</c:v>
                </c:pt>
                <c:pt idx="644">
                  <c:v>-112.18989999999999</c:v>
                </c:pt>
                <c:pt idx="645">
                  <c:v>-116.7059</c:v>
                </c:pt>
                <c:pt idx="646">
                  <c:v>-111.22539999999999</c:v>
                </c:pt>
                <c:pt idx="647">
                  <c:v>-122.3741</c:v>
                </c:pt>
                <c:pt idx="648">
                  <c:v>-138.72880000000001</c:v>
                </c:pt>
                <c:pt idx="649">
                  <c:v>-133.91069999999999</c:v>
                </c:pt>
                <c:pt idx="650">
                  <c:v>-117.1121</c:v>
                </c:pt>
                <c:pt idx="651">
                  <c:v>-110.5483</c:v>
                </c:pt>
                <c:pt idx="652">
                  <c:v>-125.2522</c:v>
                </c:pt>
                <c:pt idx="653">
                  <c:v>-112.2657</c:v>
                </c:pt>
                <c:pt idx="654">
                  <c:v>-122.0932</c:v>
                </c:pt>
                <c:pt idx="655">
                  <c:v>-115.73480000000001</c:v>
                </c:pt>
                <c:pt idx="656">
                  <c:v>-119.96380000000001</c:v>
                </c:pt>
                <c:pt idx="657">
                  <c:v>-116.13379999999999</c:v>
                </c:pt>
                <c:pt idx="658">
                  <c:v>-112.4696</c:v>
                </c:pt>
                <c:pt idx="659">
                  <c:v>-122.2106</c:v>
                </c:pt>
                <c:pt idx="660">
                  <c:v>-116.3976</c:v>
                </c:pt>
                <c:pt idx="661">
                  <c:v>-126.4918</c:v>
                </c:pt>
                <c:pt idx="662">
                  <c:v>-114.7839</c:v>
                </c:pt>
                <c:pt idx="663">
                  <c:v>-111.6037</c:v>
                </c:pt>
                <c:pt idx="664">
                  <c:v>-111.7069</c:v>
                </c:pt>
                <c:pt idx="665">
                  <c:v>-122.82380000000001</c:v>
                </c:pt>
                <c:pt idx="666">
                  <c:v>-108.8617</c:v>
                </c:pt>
                <c:pt idx="667">
                  <c:v>-115.1494</c:v>
                </c:pt>
                <c:pt idx="668">
                  <c:v>-119.1862</c:v>
                </c:pt>
                <c:pt idx="669">
                  <c:v>-114.126</c:v>
                </c:pt>
                <c:pt idx="670">
                  <c:v>-111.51909999999999</c:v>
                </c:pt>
                <c:pt idx="671">
                  <c:v>-117.15470000000001</c:v>
                </c:pt>
                <c:pt idx="672">
                  <c:v>-113.31870000000001</c:v>
                </c:pt>
                <c:pt idx="673">
                  <c:v>-111.8741</c:v>
                </c:pt>
                <c:pt idx="674">
                  <c:v>-115.9383</c:v>
                </c:pt>
                <c:pt idx="675">
                  <c:v>-112.60639999999999</c:v>
                </c:pt>
                <c:pt idx="676">
                  <c:v>-111.9683</c:v>
                </c:pt>
                <c:pt idx="677">
                  <c:v>-110.4601</c:v>
                </c:pt>
                <c:pt idx="678">
                  <c:v>-111.628</c:v>
                </c:pt>
                <c:pt idx="679">
                  <c:v>-118.562</c:v>
                </c:pt>
                <c:pt idx="680">
                  <c:v>-111.0356</c:v>
                </c:pt>
                <c:pt idx="681">
                  <c:v>-113.9477</c:v>
                </c:pt>
                <c:pt idx="682">
                  <c:v>-120.3052</c:v>
                </c:pt>
                <c:pt idx="683">
                  <c:v>-136.32429999999999</c:v>
                </c:pt>
                <c:pt idx="684">
                  <c:v>-111.1431</c:v>
                </c:pt>
                <c:pt idx="685">
                  <c:v>-108.9469</c:v>
                </c:pt>
                <c:pt idx="686">
                  <c:v>-118.7325</c:v>
                </c:pt>
                <c:pt idx="687">
                  <c:v>-119.0138</c:v>
                </c:pt>
                <c:pt idx="688">
                  <c:v>-106.5072</c:v>
                </c:pt>
                <c:pt idx="689">
                  <c:v>-117.0226</c:v>
                </c:pt>
                <c:pt idx="690">
                  <c:v>-115.99339999999999</c:v>
                </c:pt>
                <c:pt idx="691">
                  <c:v>-112.3466</c:v>
                </c:pt>
                <c:pt idx="692">
                  <c:v>-109.61839999999999</c:v>
                </c:pt>
                <c:pt idx="693">
                  <c:v>-111.568</c:v>
                </c:pt>
                <c:pt idx="694">
                  <c:v>-114.43559999999999</c:v>
                </c:pt>
                <c:pt idx="695">
                  <c:v>-120.4701</c:v>
                </c:pt>
                <c:pt idx="696">
                  <c:v>-117.7368</c:v>
                </c:pt>
                <c:pt idx="697">
                  <c:v>-118.9054</c:v>
                </c:pt>
                <c:pt idx="698">
                  <c:v>-108.1421</c:v>
                </c:pt>
                <c:pt idx="699">
                  <c:v>-116.36199999999999</c:v>
                </c:pt>
                <c:pt idx="700">
                  <c:v>-113.39879999999999</c:v>
                </c:pt>
                <c:pt idx="701">
                  <c:v>-112.0886</c:v>
                </c:pt>
                <c:pt idx="702">
                  <c:v>-110.3785</c:v>
                </c:pt>
                <c:pt idx="703">
                  <c:v>-105.5188</c:v>
                </c:pt>
                <c:pt idx="704">
                  <c:v>-108.7153</c:v>
                </c:pt>
                <c:pt idx="705">
                  <c:v>-109.12990000000001</c:v>
                </c:pt>
                <c:pt idx="706">
                  <c:v>-111.343</c:v>
                </c:pt>
                <c:pt idx="707">
                  <c:v>-117.03189999999999</c:v>
                </c:pt>
                <c:pt idx="708">
                  <c:v>-116.926</c:v>
                </c:pt>
                <c:pt idx="709">
                  <c:v>-114.03319999999999</c:v>
                </c:pt>
                <c:pt idx="710">
                  <c:v>-109.4555</c:v>
                </c:pt>
                <c:pt idx="711">
                  <c:v>-116.3159</c:v>
                </c:pt>
                <c:pt idx="712">
                  <c:v>-111.0438</c:v>
                </c:pt>
                <c:pt idx="713">
                  <c:v>-123.3909</c:v>
                </c:pt>
                <c:pt idx="714">
                  <c:v>-109.0211</c:v>
                </c:pt>
                <c:pt idx="715">
                  <c:v>-119.21250000000001</c:v>
                </c:pt>
                <c:pt idx="716">
                  <c:v>-119.9992</c:v>
                </c:pt>
                <c:pt idx="717">
                  <c:v>-110.0209</c:v>
                </c:pt>
                <c:pt idx="718">
                  <c:v>-111.0206</c:v>
                </c:pt>
                <c:pt idx="719">
                  <c:v>-119.44840000000001</c:v>
                </c:pt>
                <c:pt idx="720">
                  <c:v>-110.4267</c:v>
                </c:pt>
                <c:pt idx="721">
                  <c:v>-111.2715</c:v>
                </c:pt>
                <c:pt idx="722">
                  <c:v>-112.09399999999999</c:v>
                </c:pt>
                <c:pt idx="723">
                  <c:v>-108.2774</c:v>
                </c:pt>
                <c:pt idx="724">
                  <c:v>-109.2535</c:v>
                </c:pt>
                <c:pt idx="725">
                  <c:v>-114.4104</c:v>
                </c:pt>
                <c:pt idx="726">
                  <c:v>-112.4572</c:v>
                </c:pt>
                <c:pt idx="727">
                  <c:v>-108.9759</c:v>
                </c:pt>
                <c:pt idx="728">
                  <c:v>-114.6807</c:v>
                </c:pt>
                <c:pt idx="729">
                  <c:v>-114.5386</c:v>
                </c:pt>
                <c:pt idx="730">
                  <c:v>-110.2959</c:v>
                </c:pt>
                <c:pt idx="731">
                  <c:v>-131.87020000000001</c:v>
                </c:pt>
                <c:pt idx="732">
                  <c:v>-109.9442</c:v>
                </c:pt>
                <c:pt idx="733">
                  <c:v>-110.45310000000001</c:v>
                </c:pt>
                <c:pt idx="734">
                  <c:v>-114.1395</c:v>
                </c:pt>
                <c:pt idx="735">
                  <c:v>-112.8164</c:v>
                </c:pt>
                <c:pt idx="736">
                  <c:v>-110.7743</c:v>
                </c:pt>
                <c:pt idx="737">
                  <c:v>-114.5988</c:v>
                </c:pt>
                <c:pt idx="738">
                  <c:v>-116.4603</c:v>
                </c:pt>
                <c:pt idx="739">
                  <c:v>-116.9889</c:v>
                </c:pt>
                <c:pt idx="740">
                  <c:v>-116.28959999999999</c:v>
                </c:pt>
                <c:pt idx="741">
                  <c:v>-111.82510000000001</c:v>
                </c:pt>
                <c:pt idx="742">
                  <c:v>-121.6921</c:v>
                </c:pt>
                <c:pt idx="743">
                  <c:v>-108.59010000000001</c:v>
                </c:pt>
                <c:pt idx="744">
                  <c:v>-112.9842</c:v>
                </c:pt>
                <c:pt idx="745">
                  <c:v>-109.4499</c:v>
                </c:pt>
                <c:pt idx="746">
                  <c:v>-110.718</c:v>
                </c:pt>
                <c:pt idx="747">
                  <c:v>-126.7675</c:v>
                </c:pt>
                <c:pt idx="748">
                  <c:v>-111.1807</c:v>
                </c:pt>
                <c:pt idx="749">
                  <c:v>-106.7028</c:v>
                </c:pt>
                <c:pt idx="750">
                  <c:v>-112.6467</c:v>
                </c:pt>
                <c:pt idx="751">
                  <c:v>-114.0775</c:v>
                </c:pt>
                <c:pt idx="752">
                  <c:v>-113.8916</c:v>
                </c:pt>
                <c:pt idx="753">
                  <c:v>-112.2167</c:v>
                </c:pt>
                <c:pt idx="754">
                  <c:v>-114.06959999999999</c:v>
                </c:pt>
                <c:pt idx="755">
                  <c:v>-109.00369999999999</c:v>
                </c:pt>
                <c:pt idx="756">
                  <c:v>-109.6396</c:v>
                </c:pt>
                <c:pt idx="757">
                  <c:v>-106.5774</c:v>
                </c:pt>
                <c:pt idx="758">
                  <c:v>-111.1781</c:v>
                </c:pt>
                <c:pt idx="759">
                  <c:v>-107.7688</c:v>
                </c:pt>
                <c:pt idx="760">
                  <c:v>-112.265</c:v>
                </c:pt>
                <c:pt idx="761">
                  <c:v>-109.3021</c:v>
                </c:pt>
                <c:pt idx="762">
                  <c:v>-116.5395</c:v>
                </c:pt>
                <c:pt idx="763">
                  <c:v>-112.0993</c:v>
                </c:pt>
                <c:pt idx="764">
                  <c:v>-109.663</c:v>
                </c:pt>
                <c:pt idx="765">
                  <c:v>-109.7338</c:v>
                </c:pt>
                <c:pt idx="766">
                  <c:v>-110.4881</c:v>
                </c:pt>
                <c:pt idx="767">
                  <c:v>-132.26570000000001</c:v>
                </c:pt>
                <c:pt idx="768">
                  <c:v>-107.0536</c:v>
                </c:pt>
                <c:pt idx="769">
                  <c:v>-113.1344</c:v>
                </c:pt>
                <c:pt idx="770">
                  <c:v>-104.7422</c:v>
                </c:pt>
                <c:pt idx="771">
                  <c:v>-108.93940000000001</c:v>
                </c:pt>
                <c:pt idx="772">
                  <c:v>-114.9697</c:v>
                </c:pt>
                <c:pt idx="773">
                  <c:v>-109.1833</c:v>
                </c:pt>
                <c:pt idx="774">
                  <c:v>-112.0421</c:v>
                </c:pt>
                <c:pt idx="775">
                  <c:v>-107.70829999999999</c:v>
                </c:pt>
                <c:pt idx="776">
                  <c:v>-113.6559</c:v>
                </c:pt>
                <c:pt idx="777">
                  <c:v>-110.53270000000001</c:v>
                </c:pt>
                <c:pt idx="778">
                  <c:v>-110.6203</c:v>
                </c:pt>
                <c:pt idx="779">
                  <c:v>-108.09099999999999</c:v>
                </c:pt>
                <c:pt idx="780">
                  <c:v>-108.483</c:v>
                </c:pt>
                <c:pt idx="781">
                  <c:v>-108.7997</c:v>
                </c:pt>
                <c:pt idx="782">
                  <c:v>-107.27970000000001</c:v>
                </c:pt>
                <c:pt idx="783">
                  <c:v>-104.6664</c:v>
                </c:pt>
                <c:pt idx="784">
                  <c:v>-112.8039</c:v>
                </c:pt>
                <c:pt idx="785">
                  <c:v>-106.6272</c:v>
                </c:pt>
                <c:pt idx="786">
                  <c:v>-109.09439999999999</c:v>
                </c:pt>
                <c:pt idx="787">
                  <c:v>-112.3537</c:v>
                </c:pt>
                <c:pt idx="788">
                  <c:v>-108.3295</c:v>
                </c:pt>
                <c:pt idx="789">
                  <c:v>-109.97880000000001</c:v>
                </c:pt>
                <c:pt idx="790">
                  <c:v>-110.8933</c:v>
                </c:pt>
                <c:pt idx="791">
                  <c:v>-107.98269999999999</c:v>
                </c:pt>
                <c:pt idx="792">
                  <c:v>-110.55549999999999</c:v>
                </c:pt>
                <c:pt idx="793">
                  <c:v>-110.753</c:v>
                </c:pt>
                <c:pt idx="794">
                  <c:v>-108.5183</c:v>
                </c:pt>
                <c:pt idx="795">
                  <c:v>-109.8867</c:v>
                </c:pt>
                <c:pt idx="796">
                  <c:v>-104.88030000000001</c:v>
                </c:pt>
                <c:pt idx="797">
                  <c:v>-109.5594</c:v>
                </c:pt>
                <c:pt idx="798">
                  <c:v>-105.94629999999999</c:v>
                </c:pt>
                <c:pt idx="799">
                  <c:v>-107.7261</c:v>
                </c:pt>
                <c:pt idx="800">
                  <c:v>-110.02630000000001</c:v>
                </c:pt>
              </c:numCache>
            </c:numRef>
          </c:yVal>
          <c:smooth val="1"/>
          <c:extLst>
            <c:ext xmlns:c16="http://schemas.microsoft.com/office/drawing/2014/chart" uri="{C3380CC4-5D6E-409C-BE32-E72D297353CC}">
              <c16:uniqueId val="{00000000-68D1-4FD0-A666-97C35A437E45}"/>
            </c:ext>
          </c:extLst>
        </c:ser>
        <c:ser>
          <c:idx val="1"/>
          <c:order val="1"/>
          <c:tx>
            <c:v>SNA5000X</c:v>
          </c:tx>
          <c:spPr>
            <a:ln w="19050" cap="rnd">
              <a:solidFill>
                <a:schemeClr val="accent2"/>
              </a:solidFill>
              <a:round/>
            </a:ln>
            <a:effectLst/>
          </c:spPr>
          <c:marker>
            <c:symbol val="none"/>
          </c:marker>
          <c:xVal>
            <c:numRef>
              <c:f>'腔体双工器-S21插损'!$E$4:$E$606</c:f>
              <c:numCache>
                <c:formatCode>General</c:formatCode>
                <c:ptCount val="603"/>
                <c:pt idx="0">
                  <c:v>9000</c:v>
                </c:pt>
                <c:pt idx="1">
                  <c:v>4008955</c:v>
                </c:pt>
                <c:pt idx="2">
                  <c:v>8008910</c:v>
                </c:pt>
                <c:pt idx="3">
                  <c:v>12008865</c:v>
                </c:pt>
                <c:pt idx="4">
                  <c:v>16008820</c:v>
                </c:pt>
                <c:pt idx="5">
                  <c:v>20008775</c:v>
                </c:pt>
                <c:pt idx="6">
                  <c:v>24008730</c:v>
                </c:pt>
                <c:pt idx="7">
                  <c:v>28008685</c:v>
                </c:pt>
                <c:pt idx="8">
                  <c:v>32008640</c:v>
                </c:pt>
                <c:pt idx="9">
                  <c:v>36008595</c:v>
                </c:pt>
                <c:pt idx="10">
                  <c:v>40008550</c:v>
                </c:pt>
                <c:pt idx="11">
                  <c:v>44008505</c:v>
                </c:pt>
                <c:pt idx="12">
                  <c:v>48008460</c:v>
                </c:pt>
                <c:pt idx="13">
                  <c:v>52008415</c:v>
                </c:pt>
                <c:pt idx="14">
                  <c:v>56008370</c:v>
                </c:pt>
                <c:pt idx="15">
                  <c:v>60008325</c:v>
                </c:pt>
                <c:pt idx="16">
                  <c:v>64008280</c:v>
                </c:pt>
                <c:pt idx="17">
                  <c:v>68008235</c:v>
                </c:pt>
                <c:pt idx="18">
                  <c:v>72008190</c:v>
                </c:pt>
                <c:pt idx="19">
                  <c:v>76008145</c:v>
                </c:pt>
                <c:pt idx="20">
                  <c:v>80008100</c:v>
                </c:pt>
                <c:pt idx="21">
                  <c:v>84008055</c:v>
                </c:pt>
                <c:pt idx="22">
                  <c:v>88008010</c:v>
                </c:pt>
                <c:pt idx="23">
                  <c:v>92007965</c:v>
                </c:pt>
                <c:pt idx="24">
                  <c:v>96007920</c:v>
                </c:pt>
                <c:pt idx="25">
                  <c:v>100007875</c:v>
                </c:pt>
                <c:pt idx="26">
                  <c:v>104007830</c:v>
                </c:pt>
                <c:pt idx="27">
                  <c:v>108007785</c:v>
                </c:pt>
                <c:pt idx="28">
                  <c:v>112007740</c:v>
                </c:pt>
                <c:pt idx="29">
                  <c:v>116007695</c:v>
                </c:pt>
                <c:pt idx="30">
                  <c:v>120007650</c:v>
                </c:pt>
                <c:pt idx="31">
                  <c:v>124007605</c:v>
                </c:pt>
                <c:pt idx="32">
                  <c:v>128007560</c:v>
                </c:pt>
                <c:pt idx="33">
                  <c:v>132007515</c:v>
                </c:pt>
                <c:pt idx="34">
                  <c:v>136007470</c:v>
                </c:pt>
                <c:pt idx="35">
                  <c:v>140007425</c:v>
                </c:pt>
                <c:pt idx="36">
                  <c:v>144007380</c:v>
                </c:pt>
                <c:pt idx="37">
                  <c:v>148007335</c:v>
                </c:pt>
                <c:pt idx="38">
                  <c:v>152007290</c:v>
                </c:pt>
                <c:pt idx="39">
                  <c:v>156007245</c:v>
                </c:pt>
                <c:pt idx="40">
                  <c:v>160007200</c:v>
                </c:pt>
                <c:pt idx="41">
                  <c:v>164007155</c:v>
                </c:pt>
                <c:pt idx="42">
                  <c:v>168007110</c:v>
                </c:pt>
                <c:pt idx="43">
                  <c:v>172007065</c:v>
                </c:pt>
                <c:pt idx="44">
                  <c:v>176007020</c:v>
                </c:pt>
                <c:pt idx="45">
                  <c:v>180006975</c:v>
                </c:pt>
                <c:pt idx="46">
                  <c:v>184006930</c:v>
                </c:pt>
                <c:pt idx="47">
                  <c:v>188006885</c:v>
                </c:pt>
                <c:pt idx="48">
                  <c:v>192006840</c:v>
                </c:pt>
                <c:pt idx="49">
                  <c:v>196006795</c:v>
                </c:pt>
                <c:pt idx="50">
                  <c:v>200006750</c:v>
                </c:pt>
                <c:pt idx="51">
                  <c:v>204006705</c:v>
                </c:pt>
                <c:pt idx="52">
                  <c:v>208006660</c:v>
                </c:pt>
                <c:pt idx="53">
                  <c:v>212006615</c:v>
                </c:pt>
                <c:pt idx="54">
                  <c:v>216006570</c:v>
                </c:pt>
                <c:pt idx="55">
                  <c:v>220006525</c:v>
                </c:pt>
                <c:pt idx="56">
                  <c:v>224006480</c:v>
                </c:pt>
                <c:pt idx="57">
                  <c:v>228006435</c:v>
                </c:pt>
                <c:pt idx="58">
                  <c:v>232006390</c:v>
                </c:pt>
                <c:pt idx="59">
                  <c:v>236006345</c:v>
                </c:pt>
                <c:pt idx="60">
                  <c:v>240006300</c:v>
                </c:pt>
                <c:pt idx="61">
                  <c:v>244006255</c:v>
                </c:pt>
                <c:pt idx="62">
                  <c:v>248006210</c:v>
                </c:pt>
                <c:pt idx="63">
                  <c:v>252006165</c:v>
                </c:pt>
                <c:pt idx="64">
                  <c:v>256006120</c:v>
                </c:pt>
                <c:pt idx="65">
                  <c:v>260006075</c:v>
                </c:pt>
                <c:pt idx="66">
                  <c:v>264006030</c:v>
                </c:pt>
                <c:pt idx="67">
                  <c:v>268005985</c:v>
                </c:pt>
                <c:pt idx="68">
                  <c:v>272005940</c:v>
                </c:pt>
                <c:pt idx="69">
                  <c:v>276005895</c:v>
                </c:pt>
                <c:pt idx="70">
                  <c:v>280005850</c:v>
                </c:pt>
                <c:pt idx="71">
                  <c:v>284005805</c:v>
                </c:pt>
                <c:pt idx="72">
                  <c:v>288005760</c:v>
                </c:pt>
                <c:pt idx="73">
                  <c:v>292005715</c:v>
                </c:pt>
                <c:pt idx="74">
                  <c:v>296005670</c:v>
                </c:pt>
                <c:pt idx="75">
                  <c:v>300005625</c:v>
                </c:pt>
                <c:pt idx="76">
                  <c:v>304005580</c:v>
                </c:pt>
                <c:pt idx="77">
                  <c:v>308005535</c:v>
                </c:pt>
                <c:pt idx="78">
                  <c:v>312005490</c:v>
                </c:pt>
                <c:pt idx="79">
                  <c:v>316005445</c:v>
                </c:pt>
                <c:pt idx="80">
                  <c:v>320005400</c:v>
                </c:pt>
                <c:pt idx="81">
                  <c:v>324005355</c:v>
                </c:pt>
                <c:pt idx="82">
                  <c:v>328005310</c:v>
                </c:pt>
                <c:pt idx="83">
                  <c:v>332005265</c:v>
                </c:pt>
                <c:pt idx="84">
                  <c:v>336005220</c:v>
                </c:pt>
                <c:pt idx="85">
                  <c:v>340005175</c:v>
                </c:pt>
                <c:pt idx="86">
                  <c:v>344005130</c:v>
                </c:pt>
                <c:pt idx="87">
                  <c:v>348005085</c:v>
                </c:pt>
                <c:pt idx="88">
                  <c:v>352005040</c:v>
                </c:pt>
                <c:pt idx="89">
                  <c:v>356004995</c:v>
                </c:pt>
                <c:pt idx="90">
                  <c:v>360004950</c:v>
                </c:pt>
                <c:pt idx="91">
                  <c:v>364004905</c:v>
                </c:pt>
                <c:pt idx="92">
                  <c:v>368004860</c:v>
                </c:pt>
                <c:pt idx="93">
                  <c:v>372004815</c:v>
                </c:pt>
                <c:pt idx="94">
                  <c:v>376004770</c:v>
                </c:pt>
                <c:pt idx="95">
                  <c:v>380004725</c:v>
                </c:pt>
                <c:pt idx="96">
                  <c:v>384004680</c:v>
                </c:pt>
                <c:pt idx="97">
                  <c:v>388004635</c:v>
                </c:pt>
                <c:pt idx="98">
                  <c:v>392004590</c:v>
                </c:pt>
                <c:pt idx="99">
                  <c:v>396004545</c:v>
                </c:pt>
                <c:pt idx="100">
                  <c:v>400004500</c:v>
                </c:pt>
                <c:pt idx="101">
                  <c:v>404004455</c:v>
                </c:pt>
                <c:pt idx="102">
                  <c:v>408004410</c:v>
                </c:pt>
                <c:pt idx="103">
                  <c:v>412004365</c:v>
                </c:pt>
                <c:pt idx="104">
                  <c:v>416004320</c:v>
                </c:pt>
                <c:pt idx="105">
                  <c:v>420004275</c:v>
                </c:pt>
                <c:pt idx="106">
                  <c:v>424004230</c:v>
                </c:pt>
                <c:pt idx="107">
                  <c:v>428004185</c:v>
                </c:pt>
                <c:pt idx="108">
                  <c:v>432004140</c:v>
                </c:pt>
                <c:pt idx="109">
                  <c:v>436004095</c:v>
                </c:pt>
                <c:pt idx="110">
                  <c:v>440004050</c:v>
                </c:pt>
                <c:pt idx="111">
                  <c:v>444004005</c:v>
                </c:pt>
                <c:pt idx="112">
                  <c:v>448003960</c:v>
                </c:pt>
                <c:pt idx="113">
                  <c:v>452003915</c:v>
                </c:pt>
                <c:pt idx="114">
                  <c:v>456003870</c:v>
                </c:pt>
                <c:pt idx="115">
                  <c:v>460003825</c:v>
                </c:pt>
                <c:pt idx="116">
                  <c:v>464003780</c:v>
                </c:pt>
                <c:pt idx="117">
                  <c:v>468003735</c:v>
                </c:pt>
                <c:pt idx="118">
                  <c:v>472003690</c:v>
                </c:pt>
                <c:pt idx="119">
                  <c:v>476003645</c:v>
                </c:pt>
                <c:pt idx="120">
                  <c:v>480003600</c:v>
                </c:pt>
                <c:pt idx="121">
                  <c:v>484003555</c:v>
                </c:pt>
                <c:pt idx="122">
                  <c:v>488003510</c:v>
                </c:pt>
                <c:pt idx="123">
                  <c:v>492003465</c:v>
                </c:pt>
                <c:pt idx="124">
                  <c:v>496003420</c:v>
                </c:pt>
                <c:pt idx="125">
                  <c:v>500003375</c:v>
                </c:pt>
                <c:pt idx="126">
                  <c:v>504003330</c:v>
                </c:pt>
                <c:pt idx="127">
                  <c:v>508003285</c:v>
                </c:pt>
                <c:pt idx="128">
                  <c:v>512003240</c:v>
                </c:pt>
                <c:pt idx="129">
                  <c:v>516003195</c:v>
                </c:pt>
                <c:pt idx="130">
                  <c:v>520003150</c:v>
                </c:pt>
                <c:pt idx="131">
                  <c:v>524003105</c:v>
                </c:pt>
                <c:pt idx="132">
                  <c:v>528003060</c:v>
                </c:pt>
                <c:pt idx="133">
                  <c:v>532003015</c:v>
                </c:pt>
                <c:pt idx="134">
                  <c:v>536002970</c:v>
                </c:pt>
                <c:pt idx="135">
                  <c:v>540002925</c:v>
                </c:pt>
                <c:pt idx="136">
                  <c:v>544002880</c:v>
                </c:pt>
                <c:pt idx="137">
                  <c:v>548002835</c:v>
                </c:pt>
                <c:pt idx="138">
                  <c:v>552002790</c:v>
                </c:pt>
                <c:pt idx="139">
                  <c:v>556002745</c:v>
                </c:pt>
                <c:pt idx="140">
                  <c:v>560002700</c:v>
                </c:pt>
                <c:pt idx="141">
                  <c:v>564002655</c:v>
                </c:pt>
                <c:pt idx="142">
                  <c:v>568002610</c:v>
                </c:pt>
                <c:pt idx="143">
                  <c:v>572002565</c:v>
                </c:pt>
                <c:pt idx="144">
                  <c:v>576002520</c:v>
                </c:pt>
                <c:pt idx="145">
                  <c:v>580002475</c:v>
                </c:pt>
                <c:pt idx="146">
                  <c:v>584002430</c:v>
                </c:pt>
                <c:pt idx="147">
                  <c:v>588002385</c:v>
                </c:pt>
                <c:pt idx="148">
                  <c:v>592002340</c:v>
                </c:pt>
                <c:pt idx="149">
                  <c:v>596002295</c:v>
                </c:pt>
                <c:pt idx="150">
                  <c:v>600002250</c:v>
                </c:pt>
                <c:pt idx="151">
                  <c:v>604002205</c:v>
                </c:pt>
                <c:pt idx="152">
                  <c:v>608002160</c:v>
                </c:pt>
                <c:pt idx="153">
                  <c:v>612002115</c:v>
                </c:pt>
                <c:pt idx="154">
                  <c:v>616002070</c:v>
                </c:pt>
                <c:pt idx="155">
                  <c:v>620002025</c:v>
                </c:pt>
                <c:pt idx="156">
                  <c:v>624001980</c:v>
                </c:pt>
                <c:pt idx="157">
                  <c:v>628001935</c:v>
                </c:pt>
                <c:pt idx="158">
                  <c:v>632001890</c:v>
                </c:pt>
                <c:pt idx="159">
                  <c:v>636001845</c:v>
                </c:pt>
                <c:pt idx="160">
                  <c:v>640001800</c:v>
                </c:pt>
                <c:pt idx="161">
                  <c:v>644001755</c:v>
                </c:pt>
                <c:pt idx="162">
                  <c:v>648001710</c:v>
                </c:pt>
                <c:pt idx="163">
                  <c:v>652001665</c:v>
                </c:pt>
                <c:pt idx="164">
                  <c:v>656001620</c:v>
                </c:pt>
                <c:pt idx="165">
                  <c:v>660001575</c:v>
                </c:pt>
                <c:pt idx="166">
                  <c:v>664001530</c:v>
                </c:pt>
                <c:pt idx="167">
                  <c:v>668001485</c:v>
                </c:pt>
                <c:pt idx="168">
                  <c:v>672001440</c:v>
                </c:pt>
                <c:pt idx="169">
                  <c:v>676001395</c:v>
                </c:pt>
                <c:pt idx="170">
                  <c:v>680001350</c:v>
                </c:pt>
                <c:pt idx="171">
                  <c:v>684001305</c:v>
                </c:pt>
                <c:pt idx="172">
                  <c:v>688001260</c:v>
                </c:pt>
                <c:pt idx="173">
                  <c:v>692001215</c:v>
                </c:pt>
                <c:pt idx="174">
                  <c:v>696001170</c:v>
                </c:pt>
                <c:pt idx="175">
                  <c:v>700001125</c:v>
                </c:pt>
                <c:pt idx="176">
                  <c:v>704001080</c:v>
                </c:pt>
                <c:pt idx="177">
                  <c:v>708001035</c:v>
                </c:pt>
                <c:pt idx="178">
                  <c:v>712000990</c:v>
                </c:pt>
                <c:pt idx="179">
                  <c:v>716000945</c:v>
                </c:pt>
                <c:pt idx="180">
                  <c:v>720000900</c:v>
                </c:pt>
                <c:pt idx="181">
                  <c:v>724000855</c:v>
                </c:pt>
                <c:pt idx="182">
                  <c:v>728000810</c:v>
                </c:pt>
                <c:pt idx="183">
                  <c:v>732000765</c:v>
                </c:pt>
                <c:pt idx="184">
                  <c:v>736000720</c:v>
                </c:pt>
                <c:pt idx="185">
                  <c:v>740000675</c:v>
                </c:pt>
                <c:pt idx="186">
                  <c:v>744000630</c:v>
                </c:pt>
                <c:pt idx="187">
                  <c:v>748000585</c:v>
                </c:pt>
                <c:pt idx="188">
                  <c:v>752000540</c:v>
                </c:pt>
                <c:pt idx="189">
                  <c:v>756000495</c:v>
                </c:pt>
                <c:pt idx="190">
                  <c:v>760000450</c:v>
                </c:pt>
                <c:pt idx="191">
                  <c:v>764000405</c:v>
                </c:pt>
                <c:pt idx="192">
                  <c:v>768000360</c:v>
                </c:pt>
                <c:pt idx="193">
                  <c:v>772000315</c:v>
                </c:pt>
                <c:pt idx="194">
                  <c:v>776000270</c:v>
                </c:pt>
                <c:pt idx="195">
                  <c:v>780000225</c:v>
                </c:pt>
                <c:pt idx="196">
                  <c:v>784000180</c:v>
                </c:pt>
                <c:pt idx="197">
                  <c:v>788000135</c:v>
                </c:pt>
                <c:pt idx="198">
                  <c:v>792000090</c:v>
                </c:pt>
                <c:pt idx="199">
                  <c:v>796000045</c:v>
                </c:pt>
                <c:pt idx="200">
                  <c:v>800000000</c:v>
                </c:pt>
                <c:pt idx="201">
                  <c:v>800000000</c:v>
                </c:pt>
                <c:pt idx="202">
                  <c:v>800500000</c:v>
                </c:pt>
                <c:pt idx="203">
                  <c:v>801000000</c:v>
                </c:pt>
                <c:pt idx="204">
                  <c:v>801500000</c:v>
                </c:pt>
                <c:pt idx="205">
                  <c:v>802000000</c:v>
                </c:pt>
                <c:pt idx="206">
                  <c:v>802500000</c:v>
                </c:pt>
                <c:pt idx="207">
                  <c:v>803000000</c:v>
                </c:pt>
                <c:pt idx="208">
                  <c:v>803500000</c:v>
                </c:pt>
                <c:pt idx="209">
                  <c:v>804000000</c:v>
                </c:pt>
                <c:pt idx="210">
                  <c:v>804500000</c:v>
                </c:pt>
                <c:pt idx="211">
                  <c:v>805000000</c:v>
                </c:pt>
                <c:pt idx="212">
                  <c:v>805500000</c:v>
                </c:pt>
                <c:pt idx="213">
                  <c:v>806000000</c:v>
                </c:pt>
                <c:pt idx="214">
                  <c:v>806500000</c:v>
                </c:pt>
                <c:pt idx="215">
                  <c:v>807000000</c:v>
                </c:pt>
                <c:pt idx="216">
                  <c:v>807500000</c:v>
                </c:pt>
                <c:pt idx="217">
                  <c:v>808000000</c:v>
                </c:pt>
                <c:pt idx="218">
                  <c:v>808500000</c:v>
                </c:pt>
                <c:pt idx="219">
                  <c:v>809000000</c:v>
                </c:pt>
                <c:pt idx="220">
                  <c:v>809500000</c:v>
                </c:pt>
                <c:pt idx="221">
                  <c:v>810000000</c:v>
                </c:pt>
                <c:pt idx="222">
                  <c:v>810500000</c:v>
                </c:pt>
                <c:pt idx="223">
                  <c:v>811000000</c:v>
                </c:pt>
                <c:pt idx="224">
                  <c:v>811500000</c:v>
                </c:pt>
                <c:pt idx="225">
                  <c:v>812000000</c:v>
                </c:pt>
                <c:pt idx="226">
                  <c:v>812500000</c:v>
                </c:pt>
                <c:pt idx="227">
                  <c:v>813000000</c:v>
                </c:pt>
                <c:pt idx="228">
                  <c:v>813500000</c:v>
                </c:pt>
                <c:pt idx="229">
                  <c:v>814000000</c:v>
                </c:pt>
                <c:pt idx="230">
                  <c:v>814500000</c:v>
                </c:pt>
                <c:pt idx="231">
                  <c:v>815000000</c:v>
                </c:pt>
                <c:pt idx="232">
                  <c:v>815500000</c:v>
                </c:pt>
                <c:pt idx="233">
                  <c:v>816000000</c:v>
                </c:pt>
                <c:pt idx="234">
                  <c:v>816500000</c:v>
                </c:pt>
                <c:pt idx="235">
                  <c:v>817000000</c:v>
                </c:pt>
                <c:pt idx="236">
                  <c:v>817500000</c:v>
                </c:pt>
                <c:pt idx="237">
                  <c:v>818000000</c:v>
                </c:pt>
                <c:pt idx="238">
                  <c:v>818500000</c:v>
                </c:pt>
                <c:pt idx="239">
                  <c:v>819000000</c:v>
                </c:pt>
                <c:pt idx="240">
                  <c:v>819500000</c:v>
                </c:pt>
                <c:pt idx="241">
                  <c:v>820000000</c:v>
                </c:pt>
                <c:pt idx="242">
                  <c:v>820500000</c:v>
                </c:pt>
                <c:pt idx="243">
                  <c:v>821000000</c:v>
                </c:pt>
                <c:pt idx="244">
                  <c:v>821500000</c:v>
                </c:pt>
                <c:pt idx="245">
                  <c:v>822000000</c:v>
                </c:pt>
                <c:pt idx="246">
                  <c:v>822500000</c:v>
                </c:pt>
                <c:pt idx="247">
                  <c:v>823000000</c:v>
                </c:pt>
                <c:pt idx="248">
                  <c:v>823500000</c:v>
                </c:pt>
                <c:pt idx="249">
                  <c:v>824000000</c:v>
                </c:pt>
                <c:pt idx="250">
                  <c:v>824500000</c:v>
                </c:pt>
                <c:pt idx="251">
                  <c:v>825000000</c:v>
                </c:pt>
                <c:pt idx="252">
                  <c:v>825500000</c:v>
                </c:pt>
                <c:pt idx="253">
                  <c:v>826000000</c:v>
                </c:pt>
                <c:pt idx="254">
                  <c:v>826500000</c:v>
                </c:pt>
                <c:pt idx="255">
                  <c:v>827000000</c:v>
                </c:pt>
                <c:pt idx="256">
                  <c:v>827500000</c:v>
                </c:pt>
                <c:pt idx="257">
                  <c:v>828000000</c:v>
                </c:pt>
                <c:pt idx="258">
                  <c:v>828500000</c:v>
                </c:pt>
                <c:pt idx="259">
                  <c:v>829000000</c:v>
                </c:pt>
                <c:pt idx="260">
                  <c:v>829500000</c:v>
                </c:pt>
                <c:pt idx="261">
                  <c:v>830000000</c:v>
                </c:pt>
                <c:pt idx="262">
                  <c:v>830500000</c:v>
                </c:pt>
                <c:pt idx="263">
                  <c:v>831000000</c:v>
                </c:pt>
                <c:pt idx="264">
                  <c:v>831500000</c:v>
                </c:pt>
                <c:pt idx="265">
                  <c:v>832000000</c:v>
                </c:pt>
                <c:pt idx="266">
                  <c:v>832500000</c:v>
                </c:pt>
                <c:pt idx="267">
                  <c:v>833000000</c:v>
                </c:pt>
                <c:pt idx="268">
                  <c:v>833500000</c:v>
                </c:pt>
                <c:pt idx="269">
                  <c:v>834000000</c:v>
                </c:pt>
                <c:pt idx="270">
                  <c:v>834500000</c:v>
                </c:pt>
                <c:pt idx="271">
                  <c:v>835000000</c:v>
                </c:pt>
                <c:pt idx="272">
                  <c:v>835500000</c:v>
                </c:pt>
                <c:pt idx="273">
                  <c:v>836000000</c:v>
                </c:pt>
                <c:pt idx="274">
                  <c:v>836500000</c:v>
                </c:pt>
                <c:pt idx="275">
                  <c:v>837000000</c:v>
                </c:pt>
                <c:pt idx="276">
                  <c:v>837500000</c:v>
                </c:pt>
                <c:pt idx="277">
                  <c:v>838000000</c:v>
                </c:pt>
                <c:pt idx="278">
                  <c:v>838500000</c:v>
                </c:pt>
                <c:pt idx="279">
                  <c:v>839000000</c:v>
                </c:pt>
                <c:pt idx="280">
                  <c:v>839500000</c:v>
                </c:pt>
                <c:pt idx="281">
                  <c:v>840000000</c:v>
                </c:pt>
                <c:pt idx="282">
                  <c:v>840500000</c:v>
                </c:pt>
                <c:pt idx="283">
                  <c:v>841000000</c:v>
                </c:pt>
                <c:pt idx="284">
                  <c:v>841500000</c:v>
                </c:pt>
                <c:pt idx="285">
                  <c:v>842000000</c:v>
                </c:pt>
                <c:pt idx="286">
                  <c:v>842500000</c:v>
                </c:pt>
                <c:pt idx="287">
                  <c:v>843000000</c:v>
                </c:pt>
                <c:pt idx="288">
                  <c:v>843500000</c:v>
                </c:pt>
                <c:pt idx="289">
                  <c:v>844000000</c:v>
                </c:pt>
                <c:pt idx="290">
                  <c:v>844500000</c:v>
                </c:pt>
                <c:pt idx="291">
                  <c:v>845000000</c:v>
                </c:pt>
                <c:pt idx="292">
                  <c:v>845500000</c:v>
                </c:pt>
                <c:pt idx="293">
                  <c:v>846000000</c:v>
                </c:pt>
                <c:pt idx="294">
                  <c:v>846500000</c:v>
                </c:pt>
                <c:pt idx="295">
                  <c:v>847000000</c:v>
                </c:pt>
                <c:pt idx="296">
                  <c:v>847500000</c:v>
                </c:pt>
                <c:pt idx="297">
                  <c:v>848000000</c:v>
                </c:pt>
                <c:pt idx="298">
                  <c:v>848500000</c:v>
                </c:pt>
                <c:pt idx="299">
                  <c:v>849000000</c:v>
                </c:pt>
                <c:pt idx="300">
                  <c:v>849500000</c:v>
                </c:pt>
                <c:pt idx="301">
                  <c:v>850000000</c:v>
                </c:pt>
                <c:pt idx="302">
                  <c:v>850500000</c:v>
                </c:pt>
                <c:pt idx="303">
                  <c:v>851000000</c:v>
                </c:pt>
                <c:pt idx="304">
                  <c:v>851500000</c:v>
                </c:pt>
                <c:pt idx="305">
                  <c:v>852000000</c:v>
                </c:pt>
                <c:pt idx="306">
                  <c:v>852500000</c:v>
                </c:pt>
                <c:pt idx="307">
                  <c:v>853000000</c:v>
                </c:pt>
                <c:pt idx="308">
                  <c:v>853500000</c:v>
                </c:pt>
                <c:pt idx="309">
                  <c:v>854000000</c:v>
                </c:pt>
                <c:pt idx="310">
                  <c:v>854500000</c:v>
                </c:pt>
                <c:pt idx="311">
                  <c:v>855000000</c:v>
                </c:pt>
                <c:pt idx="312">
                  <c:v>855500000</c:v>
                </c:pt>
                <c:pt idx="313">
                  <c:v>856000000</c:v>
                </c:pt>
                <c:pt idx="314">
                  <c:v>856500000</c:v>
                </c:pt>
                <c:pt idx="315">
                  <c:v>857000000</c:v>
                </c:pt>
                <c:pt idx="316">
                  <c:v>857500000</c:v>
                </c:pt>
                <c:pt idx="317">
                  <c:v>858000000</c:v>
                </c:pt>
                <c:pt idx="318">
                  <c:v>858500000</c:v>
                </c:pt>
                <c:pt idx="319">
                  <c:v>859000000</c:v>
                </c:pt>
                <c:pt idx="320">
                  <c:v>859500000</c:v>
                </c:pt>
                <c:pt idx="321">
                  <c:v>860000000</c:v>
                </c:pt>
                <c:pt idx="322">
                  <c:v>860500000</c:v>
                </c:pt>
                <c:pt idx="323">
                  <c:v>861000000</c:v>
                </c:pt>
                <c:pt idx="324">
                  <c:v>861500000</c:v>
                </c:pt>
                <c:pt idx="325">
                  <c:v>862000000</c:v>
                </c:pt>
                <c:pt idx="326">
                  <c:v>862500000</c:v>
                </c:pt>
                <c:pt idx="327">
                  <c:v>863000000</c:v>
                </c:pt>
                <c:pt idx="328">
                  <c:v>863500000</c:v>
                </c:pt>
                <c:pt idx="329">
                  <c:v>864000000</c:v>
                </c:pt>
                <c:pt idx="330">
                  <c:v>864500000</c:v>
                </c:pt>
                <c:pt idx="331">
                  <c:v>865000000</c:v>
                </c:pt>
                <c:pt idx="332">
                  <c:v>865500000</c:v>
                </c:pt>
                <c:pt idx="333">
                  <c:v>866000000</c:v>
                </c:pt>
                <c:pt idx="334">
                  <c:v>866500000</c:v>
                </c:pt>
                <c:pt idx="335">
                  <c:v>867000000</c:v>
                </c:pt>
                <c:pt idx="336">
                  <c:v>867500000</c:v>
                </c:pt>
                <c:pt idx="337">
                  <c:v>868000000</c:v>
                </c:pt>
                <c:pt idx="338">
                  <c:v>868500000</c:v>
                </c:pt>
                <c:pt idx="339">
                  <c:v>869000000</c:v>
                </c:pt>
                <c:pt idx="340">
                  <c:v>869500000</c:v>
                </c:pt>
                <c:pt idx="341">
                  <c:v>870000000</c:v>
                </c:pt>
                <c:pt idx="342">
                  <c:v>870500000</c:v>
                </c:pt>
                <c:pt idx="343">
                  <c:v>871000000</c:v>
                </c:pt>
                <c:pt idx="344">
                  <c:v>871500000</c:v>
                </c:pt>
                <c:pt idx="345">
                  <c:v>872000000</c:v>
                </c:pt>
                <c:pt idx="346">
                  <c:v>872500000</c:v>
                </c:pt>
                <c:pt idx="347">
                  <c:v>873000000</c:v>
                </c:pt>
                <c:pt idx="348">
                  <c:v>873500000</c:v>
                </c:pt>
                <c:pt idx="349">
                  <c:v>874000000</c:v>
                </c:pt>
                <c:pt idx="350">
                  <c:v>874500000</c:v>
                </c:pt>
                <c:pt idx="351">
                  <c:v>875000000</c:v>
                </c:pt>
                <c:pt idx="352">
                  <c:v>875500000</c:v>
                </c:pt>
                <c:pt idx="353">
                  <c:v>876000000</c:v>
                </c:pt>
                <c:pt idx="354">
                  <c:v>876500000</c:v>
                </c:pt>
                <c:pt idx="355">
                  <c:v>877000000</c:v>
                </c:pt>
                <c:pt idx="356">
                  <c:v>877500000</c:v>
                </c:pt>
                <c:pt idx="357">
                  <c:v>878000000</c:v>
                </c:pt>
                <c:pt idx="358">
                  <c:v>878500000</c:v>
                </c:pt>
                <c:pt idx="359">
                  <c:v>879000000</c:v>
                </c:pt>
                <c:pt idx="360">
                  <c:v>879500000</c:v>
                </c:pt>
                <c:pt idx="361">
                  <c:v>880000000</c:v>
                </c:pt>
                <c:pt idx="362">
                  <c:v>880500000</c:v>
                </c:pt>
                <c:pt idx="363">
                  <c:v>881000000</c:v>
                </c:pt>
                <c:pt idx="364">
                  <c:v>881500000</c:v>
                </c:pt>
                <c:pt idx="365">
                  <c:v>882000000</c:v>
                </c:pt>
                <c:pt idx="366">
                  <c:v>882500000</c:v>
                </c:pt>
                <c:pt idx="367">
                  <c:v>883000000</c:v>
                </c:pt>
                <c:pt idx="368">
                  <c:v>883500000</c:v>
                </c:pt>
                <c:pt idx="369">
                  <c:v>884000000</c:v>
                </c:pt>
                <c:pt idx="370">
                  <c:v>884500000</c:v>
                </c:pt>
                <c:pt idx="371">
                  <c:v>885000000</c:v>
                </c:pt>
                <c:pt idx="372">
                  <c:v>885500000</c:v>
                </c:pt>
                <c:pt idx="373">
                  <c:v>886000000</c:v>
                </c:pt>
                <c:pt idx="374">
                  <c:v>886500000</c:v>
                </c:pt>
                <c:pt idx="375">
                  <c:v>887000000</c:v>
                </c:pt>
                <c:pt idx="376">
                  <c:v>887500000</c:v>
                </c:pt>
                <c:pt idx="377">
                  <c:v>888000000</c:v>
                </c:pt>
                <c:pt idx="378">
                  <c:v>888500000</c:v>
                </c:pt>
                <c:pt idx="379">
                  <c:v>889000000</c:v>
                </c:pt>
                <c:pt idx="380">
                  <c:v>889500000</c:v>
                </c:pt>
                <c:pt idx="381">
                  <c:v>890000000</c:v>
                </c:pt>
                <c:pt idx="382">
                  <c:v>890500000</c:v>
                </c:pt>
                <c:pt idx="383">
                  <c:v>891000000</c:v>
                </c:pt>
                <c:pt idx="384">
                  <c:v>891500000</c:v>
                </c:pt>
                <c:pt idx="385">
                  <c:v>892000000</c:v>
                </c:pt>
                <c:pt idx="386">
                  <c:v>892500000</c:v>
                </c:pt>
                <c:pt idx="387">
                  <c:v>893000000</c:v>
                </c:pt>
                <c:pt idx="388">
                  <c:v>893500000</c:v>
                </c:pt>
                <c:pt idx="389">
                  <c:v>894000000</c:v>
                </c:pt>
                <c:pt idx="390">
                  <c:v>894500000</c:v>
                </c:pt>
                <c:pt idx="391">
                  <c:v>895000000</c:v>
                </c:pt>
                <c:pt idx="392">
                  <c:v>895500000</c:v>
                </c:pt>
                <c:pt idx="393">
                  <c:v>896000000</c:v>
                </c:pt>
                <c:pt idx="394">
                  <c:v>896500000</c:v>
                </c:pt>
                <c:pt idx="395">
                  <c:v>897000000</c:v>
                </c:pt>
                <c:pt idx="396">
                  <c:v>897500000</c:v>
                </c:pt>
                <c:pt idx="397">
                  <c:v>898000000</c:v>
                </c:pt>
                <c:pt idx="398">
                  <c:v>898500000</c:v>
                </c:pt>
                <c:pt idx="399">
                  <c:v>899000000</c:v>
                </c:pt>
                <c:pt idx="400">
                  <c:v>899500000</c:v>
                </c:pt>
                <c:pt idx="401">
                  <c:v>900000000</c:v>
                </c:pt>
                <c:pt idx="402">
                  <c:v>900000000</c:v>
                </c:pt>
                <c:pt idx="403">
                  <c:v>908000000</c:v>
                </c:pt>
                <c:pt idx="404">
                  <c:v>916000000</c:v>
                </c:pt>
                <c:pt idx="405">
                  <c:v>924000000</c:v>
                </c:pt>
                <c:pt idx="406">
                  <c:v>932000000</c:v>
                </c:pt>
                <c:pt idx="407">
                  <c:v>940000000</c:v>
                </c:pt>
                <c:pt idx="408">
                  <c:v>948000000</c:v>
                </c:pt>
                <c:pt idx="409">
                  <c:v>956000000</c:v>
                </c:pt>
                <c:pt idx="410">
                  <c:v>964000000</c:v>
                </c:pt>
                <c:pt idx="411">
                  <c:v>972000000</c:v>
                </c:pt>
                <c:pt idx="412">
                  <c:v>980000000</c:v>
                </c:pt>
                <c:pt idx="413">
                  <c:v>988000000</c:v>
                </c:pt>
                <c:pt idx="414">
                  <c:v>996000000</c:v>
                </c:pt>
                <c:pt idx="415">
                  <c:v>1004000000</c:v>
                </c:pt>
                <c:pt idx="416">
                  <c:v>1012000000</c:v>
                </c:pt>
                <c:pt idx="417">
                  <c:v>1020000000</c:v>
                </c:pt>
                <c:pt idx="418">
                  <c:v>1028000000</c:v>
                </c:pt>
                <c:pt idx="419">
                  <c:v>1036000000</c:v>
                </c:pt>
                <c:pt idx="420">
                  <c:v>1044000000</c:v>
                </c:pt>
                <c:pt idx="421">
                  <c:v>1052000000</c:v>
                </c:pt>
                <c:pt idx="422">
                  <c:v>1060000000</c:v>
                </c:pt>
                <c:pt idx="423">
                  <c:v>1068000000</c:v>
                </c:pt>
                <c:pt idx="424">
                  <c:v>1076000000</c:v>
                </c:pt>
                <c:pt idx="425">
                  <c:v>1084000000</c:v>
                </c:pt>
                <c:pt idx="426">
                  <c:v>1092000000</c:v>
                </c:pt>
                <c:pt idx="427">
                  <c:v>1100000000</c:v>
                </c:pt>
                <c:pt idx="428">
                  <c:v>1108000000</c:v>
                </c:pt>
                <c:pt idx="429">
                  <c:v>1116000000</c:v>
                </c:pt>
                <c:pt idx="430">
                  <c:v>1124000000</c:v>
                </c:pt>
                <c:pt idx="431">
                  <c:v>1132000000</c:v>
                </c:pt>
                <c:pt idx="432">
                  <c:v>1140000000</c:v>
                </c:pt>
                <c:pt idx="433">
                  <c:v>1148000000</c:v>
                </c:pt>
                <c:pt idx="434">
                  <c:v>1156000000</c:v>
                </c:pt>
                <c:pt idx="435">
                  <c:v>1164000000</c:v>
                </c:pt>
                <c:pt idx="436">
                  <c:v>1172000000</c:v>
                </c:pt>
                <c:pt idx="437">
                  <c:v>1180000000</c:v>
                </c:pt>
                <c:pt idx="438">
                  <c:v>1188000000</c:v>
                </c:pt>
                <c:pt idx="439">
                  <c:v>1196000000</c:v>
                </c:pt>
                <c:pt idx="440">
                  <c:v>1204000000</c:v>
                </c:pt>
                <c:pt idx="441">
                  <c:v>1212000000</c:v>
                </c:pt>
                <c:pt idx="442">
                  <c:v>1220000000</c:v>
                </c:pt>
                <c:pt idx="443">
                  <c:v>1228000000</c:v>
                </c:pt>
                <c:pt idx="444">
                  <c:v>1236000000</c:v>
                </c:pt>
                <c:pt idx="445">
                  <c:v>1244000000</c:v>
                </c:pt>
                <c:pt idx="446">
                  <c:v>1252000000</c:v>
                </c:pt>
                <c:pt idx="447">
                  <c:v>1260000000</c:v>
                </c:pt>
                <c:pt idx="448">
                  <c:v>1268000000</c:v>
                </c:pt>
                <c:pt idx="449">
                  <c:v>1276000000</c:v>
                </c:pt>
                <c:pt idx="450">
                  <c:v>1284000000</c:v>
                </c:pt>
                <c:pt idx="451">
                  <c:v>1292000000</c:v>
                </c:pt>
                <c:pt idx="452">
                  <c:v>1300000000</c:v>
                </c:pt>
                <c:pt idx="453">
                  <c:v>1308000000</c:v>
                </c:pt>
                <c:pt idx="454">
                  <c:v>1316000000</c:v>
                </c:pt>
                <c:pt idx="455">
                  <c:v>1324000000</c:v>
                </c:pt>
                <c:pt idx="456">
                  <c:v>1332000000</c:v>
                </c:pt>
                <c:pt idx="457">
                  <c:v>1340000000</c:v>
                </c:pt>
                <c:pt idx="458">
                  <c:v>1348000000</c:v>
                </c:pt>
                <c:pt idx="459">
                  <c:v>1356000000</c:v>
                </c:pt>
                <c:pt idx="460">
                  <c:v>1364000000</c:v>
                </c:pt>
                <c:pt idx="461">
                  <c:v>1372000000</c:v>
                </c:pt>
                <c:pt idx="462">
                  <c:v>1380000000</c:v>
                </c:pt>
                <c:pt idx="463">
                  <c:v>1388000000</c:v>
                </c:pt>
                <c:pt idx="464">
                  <c:v>1396000000</c:v>
                </c:pt>
                <c:pt idx="465">
                  <c:v>1404000000</c:v>
                </c:pt>
                <c:pt idx="466">
                  <c:v>1412000000</c:v>
                </c:pt>
                <c:pt idx="467">
                  <c:v>1420000000</c:v>
                </c:pt>
                <c:pt idx="468">
                  <c:v>1428000000</c:v>
                </c:pt>
                <c:pt idx="469">
                  <c:v>1436000000</c:v>
                </c:pt>
                <c:pt idx="470">
                  <c:v>1444000000</c:v>
                </c:pt>
                <c:pt idx="471">
                  <c:v>1452000000</c:v>
                </c:pt>
                <c:pt idx="472">
                  <c:v>1460000000</c:v>
                </c:pt>
                <c:pt idx="473">
                  <c:v>1468000000</c:v>
                </c:pt>
                <c:pt idx="474">
                  <c:v>1476000000</c:v>
                </c:pt>
                <c:pt idx="475">
                  <c:v>1484000000</c:v>
                </c:pt>
                <c:pt idx="476">
                  <c:v>1492000000</c:v>
                </c:pt>
                <c:pt idx="477">
                  <c:v>1500000000</c:v>
                </c:pt>
                <c:pt idx="478">
                  <c:v>1508000000</c:v>
                </c:pt>
                <c:pt idx="479">
                  <c:v>1516000000</c:v>
                </c:pt>
                <c:pt idx="480">
                  <c:v>1524000000</c:v>
                </c:pt>
                <c:pt idx="481">
                  <c:v>1532000000</c:v>
                </c:pt>
                <c:pt idx="482">
                  <c:v>1540000000</c:v>
                </c:pt>
                <c:pt idx="483">
                  <c:v>1548000000</c:v>
                </c:pt>
                <c:pt idx="484">
                  <c:v>1556000000</c:v>
                </c:pt>
                <c:pt idx="485">
                  <c:v>1564000000</c:v>
                </c:pt>
                <c:pt idx="486">
                  <c:v>1572000000</c:v>
                </c:pt>
                <c:pt idx="487">
                  <c:v>1580000000</c:v>
                </c:pt>
                <c:pt idx="488">
                  <c:v>1588000000</c:v>
                </c:pt>
                <c:pt idx="489">
                  <c:v>1596000000</c:v>
                </c:pt>
                <c:pt idx="490">
                  <c:v>1604000000</c:v>
                </c:pt>
                <c:pt idx="491">
                  <c:v>1612000000</c:v>
                </c:pt>
                <c:pt idx="492">
                  <c:v>1620000000</c:v>
                </c:pt>
                <c:pt idx="493">
                  <c:v>1628000000</c:v>
                </c:pt>
                <c:pt idx="494">
                  <c:v>1636000000</c:v>
                </c:pt>
                <c:pt idx="495">
                  <c:v>1644000000</c:v>
                </c:pt>
                <c:pt idx="496">
                  <c:v>1652000000</c:v>
                </c:pt>
                <c:pt idx="497">
                  <c:v>1660000000</c:v>
                </c:pt>
                <c:pt idx="498">
                  <c:v>1668000000</c:v>
                </c:pt>
                <c:pt idx="499">
                  <c:v>1676000000</c:v>
                </c:pt>
                <c:pt idx="500">
                  <c:v>1684000000</c:v>
                </c:pt>
                <c:pt idx="501">
                  <c:v>1692000000</c:v>
                </c:pt>
                <c:pt idx="502">
                  <c:v>1700000000</c:v>
                </c:pt>
                <c:pt idx="503">
                  <c:v>1708000000</c:v>
                </c:pt>
                <c:pt idx="504">
                  <c:v>1716000000</c:v>
                </c:pt>
                <c:pt idx="505">
                  <c:v>1724000000</c:v>
                </c:pt>
                <c:pt idx="506">
                  <c:v>1732000000</c:v>
                </c:pt>
                <c:pt idx="507">
                  <c:v>1740000000</c:v>
                </c:pt>
                <c:pt idx="508">
                  <c:v>1748000000</c:v>
                </c:pt>
                <c:pt idx="509">
                  <c:v>1756000000</c:v>
                </c:pt>
                <c:pt idx="510">
                  <c:v>1764000000</c:v>
                </c:pt>
                <c:pt idx="511">
                  <c:v>1772000000</c:v>
                </c:pt>
                <c:pt idx="512">
                  <c:v>1780000000</c:v>
                </c:pt>
                <c:pt idx="513">
                  <c:v>1788000000</c:v>
                </c:pt>
                <c:pt idx="514">
                  <c:v>1796000000</c:v>
                </c:pt>
                <c:pt idx="515">
                  <c:v>1804000000</c:v>
                </c:pt>
                <c:pt idx="516">
                  <c:v>1812000000</c:v>
                </c:pt>
                <c:pt idx="517">
                  <c:v>1820000000</c:v>
                </c:pt>
                <c:pt idx="518">
                  <c:v>1828000000</c:v>
                </c:pt>
                <c:pt idx="519">
                  <c:v>1836000000</c:v>
                </c:pt>
                <c:pt idx="520">
                  <c:v>1844000000</c:v>
                </c:pt>
                <c:pt idx="521">
                  <c:v>1852000000</c:v>
                </c:pt>
                <c:pt idx="522">
                  <c:v>1860000000</c:v>
                </c:pt>
                <c:pt idx="523">
                  <c:v>1868000000</c:v>
                </c:pt>
                <c:pt idx="524">
                  <c:v>1876000000</c:v>
                </c:pt>
                <c:pt idx="525">
                  <c:v>1884000000</c:v>
                </c:pt>
                <c:pt idx="526">
                  <c:v>1892000000</c:v>
                </c:pt>
                <c:pt idx="527">
                  <c:v>1900000000</c:v>
                </c:pt>
                <c:pt idx="528">
                  <c:v>1908000000</c:v>
                </c:pt>
                <c:pt idx="529">
                  <c:v>1916000000</c:v>
                </c:pt>
                <c:pt idx="530">
                  <c:v>1924000000</c:v>
                </c:pt>
                <c:pt idx="531">
                  <c:v>1932000000</c:v>
                </c:pt>
                <c:pt idx="532">
                  <c:v>1940000000</c:v>
                </c:pt>
                <c:pt idx="533">
                  <c:v>1948000000</c:v>
                </c:pt>
                <c:pt idx="534">
                  <c:v>1956000000</c:v>
                </c:pt>
                <c:pt idx="535">
                  <c:v>1964000000</c:v>
                </c:pt>
                <c:pt idx="536">
                  <c:v>1972000000</c:v>
                </c:pt>
                <c:pt idx="537">
                  <c:v>1980000000</c:v>
                </c:pt>
                <c:pt idx="538">
                  <c:v>1988000000</c:v>
                </c:pt>
                <c:pt idx="539">
                  <c:v>1996000000</c:v>
                </c:pt>
                <c:pt idx="540">
                  <c:v>2004000000</c:v>
                </c:pt>
                <c:pt idx="541">
                  <c:v>2012000000</c:v>
                </c:pt>
                <c:pt idx="542">
                  <c:v>2020000000</c:v>
                </c:pt>
                <c:pt idx="543">
                  <c:v>2028000000</c:v>
                </c:pt>
                <c:pt idx="544">
                  <c:v>2036000000</c:v>
                </c:pt>
                <c:pt idx="545">
                  <c:v>2044000000</c:v>
                </c:pt>
                <c:pt idx="546">
                  <c:v>2052000000</c:v>
                </c:pt>
                <c:pt idx="547">
                  <c:v>2060000000</c:v>
                </c:pt>
                <c:pt idx="548">
                  <c:v>2068000000</c:v>
                </c:pt>
                <c:pt idx="549">
                  <c:v>2076000000</c:v>
                </c:pt>
                <c:pt idx="550">
                  <c:v>2084000000</c:v>
                </c:pt>
                <c:pt idx="551">
                  <c:v>2092000000</c:v>
                </c:pt>
                <c:pt idx="552">
                  <c:v>2100000000</c:v>
                </c:pt>
                <c:pt idx="553">
                  <c:v>2108000000</c:v>
                </c:pt>
                <c:pt idx="554">
                  <c:v>2116000000</c:v>
                </c:pt>
                <c:pt idx="555">
                  <c:v>2124000000</c:v>
                </c:pt>
                <c:pt idx="556">
                  <c:v>2132000000</c:v>
                </c:pt>
                <c:pt idx="557">
                  <c:v>2140000000</c:v>
                </c:pt>
                <c:pt idx="558">
                  <c:v>2148000000</c:v>
                </c:pt>
                <c:pt idx="559">
                  <c:v>2156000000</c:v>
                </c:pt>
                <c:pt idx="560">
                  <c:v>2164000000</c:v>
                </c:pt>
                <c:pt idx="561">
                  <c:v>2172000000</c:v>
                </c:pt>
                <c:pt idx="562">
                  <c:v>2180000000</c:v>
                </c:pt>
                <c:pt idx="563">
                  <c:v>2188000000</c:v>
                </c:pt>
                <c:pt idx="564">
                  <c:v>2196000000</c:v>
                </c:pt>
                <c:pt idx="565">
                  <c:v>2204000000</c:v>
                </c:pt>
                <c:pt idx="566">
                  <c:v>2212000000</c:v>
                </c:pt>
                <c:pt idx="567">
                  <c:v>2220000000</c:v>
                </c:pt>
                <c:pt idx="568">
                  <c:v>2228000000</c:v>
                </c:pt>
                <c:pt idx="569">
                  <c:v>2236000000</c:v>
                </c:pt>
                <c:pt idx="570">
                  <c:v>2244000000</c:v>
                </c:pt>
                <c:pt idx="571">
                  <c:v>2252000000</c:v>
                </c:pt>
                <c:pt idx="572">
                  <c:v>2260000000</c:v>
                </c:pt>
                <c:pt idx="573">
                  <c:v>2268000000</c:v>
                </c:pt>
                <c:pt idx="574">
                  <c:v>2276000000</c:v>
                </c:pt>
                <c:pt idx="575">
                  <c:v>2284000000</c:v>
                </c:pt>
                <c:pt idx="576">
                  <c:v>2292000000</c:v>
                </c:pt>
                <c:pt idx="577">
                  <c:v>2300000000</c:v>
                </c:pt>
                <c:pt idx="578">
                  <c:v>2308000000</c:v>
                </c:pt>
                <c:pt idx="579">
                  <c:v>2316000000</c:v>
                </c:pt>
                <c:pt idx="580">
                  <c:v>2324000000</c:v>
                </c:pt>
                <c:pt idx="581">
                  <c:v>2332000000</c:v>
                </c:pt>
                <c:pt idx="582">
                  <c:v>2340000000</c:v>
                </c:pt>
                <c:pt idx="583">
                  <c:v>2348000000</c:v>
                </c:pt>
                <c:pt idx="584">
                  <c:v>2356000000</c:v>
                </c:pt>
                <c:pt idx="585">
                  <c:v>2364000000</c:v>
                </c:pt>
                <c:pt idx="586">
                  <c:v>2372000000</c:v>
                </c:pt>
                <c:pt idx="587">
                  <c:v>2380000000</c:v>
                </c:pt>
                <c:pt idx="588">
                  <c:v>2388000000</c:v>
                </c:pt>
                <c:pt idx="589">
                  <c:v>2396000000</c:v>
                </c:pt>
                <c:pt idx="590">
                  <c:v>2404000000</c:v>
                </c:pt>
                <c:pt idx="591">
                  <c:v>2412000000</c:v>
                </c:pt>
                <c:pt idx="592">
                  <c:v>2420000000</c:v>
                </c:pt>
                <c:pt idx="593">
                  <c:v>2428000000</c:v>
                </c:pt>
                <c:pt idx="594">
                  <c:v>2436000000</c:v>
                </c:pt>
                <c:pt idx="595">
                  <c:v>2444000000</c:v>
                </c:pt>
                <c:pt idx="596">
                  <c:v>2452000000</c:v>
                </c:pt>
                <c:pt idx="597">
                  <c:v>2460000000</c:v>
                </c:pt>
                <c:pt idx="598">
                  <c:v>2468000000</c:v>
                </c:pt>
                <c:pt idx="599">
                  <c:v>2476000000</c:v>
                </c:pt>
                <c:pt idx="600">
                  <c:v>2484000000</c:v>
                </c:pt>
                <c:pt idx="601">
                  <c:v>2492000000</c:v>
                </c:pt>
                <c:pt idx="602">
                  <c:v>2500000000</c:v>
                </c:pt>
              </c:numCache>
            </c:numRef>
          </c:xVal>
          <c:yVal>
            <c:numRef>
              <c:f>'腔体双工器-S21插损'!$G$4:$G$606</c:f>
              <c:numCache>
                <c:formatCode>General</c:formatCode>
                <c:ptCount val="603"/>
                <c:pt idx="0">
                  <c:v>-59.229208200000002</c:v>
                </c:pt>
                <c:pt idx="1">
                  <c:v>-119.23544699999999</c:v>
                </c:pt>
                <c:pt idx="2">
                  <c:v>-113.14062</c:v>
                </c:pt>
                <c:pt idx="3">
                  <c:v>-113.420937</c:v>
                </c:pt>
                <c:pt idx="4">
                  <c:v>-117.957701</c:v>
                </c:pt>
                <c:pt idx="5">
                  <c:v>-112.649913</c:v>
                </c:pt>
                <c:pt idx="6">
                  <c:v>-106.946674</c:v>
                </c:pt>
                <c:pt idx="7">
                  <c:v>-116.939139</c:v>
                </c:pt>
                <c:pt idx="8">
                  <c:v>-107.119668</c:v>
                </c:pt>
                <c:pt idx="9">
                  <c:v>-117.02293899999999</c:v>
                </c:pt>
                <c:pt idx="10">
                  <c:v>-113.77195399999999</c:v>
                </c:pt>
                <c:pt idx="11">
                  <c:v>-117.70214799999999</c:v>
                </c:pt>
                <c:pt idx="12">
                  <c:v>-122.51019700000001</c:v>
                </c:pt>
                <c:pt idx="13">
                  <c:v>-126.935541</c:v>
                </c:pt>
                <c:pt idx="14">
                  <c:v>-114.92275600000001</c:v>
                </c:pt>
                <c:pt idx="15">
                  <c:v>-122.119867</c:v>
                </c:pt>
                <c:pt idx="16">
                  <c:v>-112.61536</c:v>
                </c:pt>
                <c:pt idx="17">
                  <c:v>-119.057716</c:v>
                </c:pt>
                <c:pt idx="18">
                  <c:v>-123.08473499999999</c:v>
                </c:pt>
                <c:pt idx="19">
                  <c:v>-119.74330999999999</c:v>
                </c:pt>
                <c:pt idx="20">
                  <c:v>-122.35593</c:v>
                </c:pt>
                <c:pt idx="21">
                  <c:v>-116.292936</c:v>
                </c:pt>
                <c:pt idx="22">
                  <c:v>-117.83839</c:v>
                </c:pt>
                <c:pt idx="23">
                  <c:v>-130.489193</c:v>
                </c:pt>
                <c:pt idx="24">
                  <c:v>-116.762935</c:v>
                </c:pt>
                <c:pt idx="25">
                  <c:v>-122.76831900000001</c:v>
                </c:pt>
                <c:pt idx="26">
                  <c:v>-120.209127</c:v>
                </c:pt>
                <c:pt idx="27">
                  <c:v>-123.776008</c:v>
                </c:pt>
                <c:pt idx="28">
                  <c:v>-122.870194</c:v>
                </c:pt>
                <c:pt idx="29">
                  <c:v>-116.182562</c:v>
                </c:pt>
                <c:pt idx="30">
                  <c:v>-114.371647</c:v>
                </c:pt>
                <c:pt idx="31">
                  <c:v>-111.79308399999999</c:v>
                </c:pt>
                <c:pt idx="32">
                  <c:v>-117.98027399999999</c:v>
                </c:pt>
                <c:pt idx="33">
                  <c:v>-116.73798600000001</c:v>
                </c:pt>
                <c:pt idx="34">
                  <c:v>-110.558513</c:v>
                </c:pt>
                <c:pt idx="35">
                  <c:v>-114.728932</c:v>
                </c:pt>
                <c:pt idx="36">
                  <c:v>-109.038326</c:v>
                </c:pt>
                <c:pt idx="37">
                  <c:v>-108.02542</c:v>
                </c:pt>
                <c:pt idx="38">
                  <c:v>-106.272341</c:v>
                </c:pt>
                <c:pt idx="39">
                  <c:v>-113.01491799999999</c:v>
                </c:pt>
                <c:pt idx="40">
                  <c:v>-112.393382</c:v>
                </c:pt>
                <c:pt idx="41">
                  <c:v>-120.47362699999999</c:v>
                </c:pt>
                <c:pt idx="42">
                  <c:v>-119.75316599999999</c:v>
                </c:pt>
                <c:pt idx="43">
                  <c:v>-124.143798</c:v>
                </c:pt>
                <c:pt idx="44">
                  <c:v>-115.641778</c:v>
                </c:pt>
                <c:pt idx="45">
                  <c:v>-117.617445</c:v>
                </c:pt>
                <c:pt idx="46">
                  <c:v>-117.765986</c:v>
                </c:pt>
                <c:pt idx="47">
                  <c:v>-124.084278</c:v>
                </c:pt>
                <c:pt idx="48">
                  <c:v>-137.36753899999999</c:v>
                </c:pt>
                <c:pt idx="49">
                  <c:v>-127.010141</c:v>
                </c:pt>
                <c:pt idx="50">
                  <c:v>-119.714439</c:v>
                </c:pt>
                <c:pt idx="51">
                  <c:v>-115.03230000000001</c:v>
                </c:pt>
                <c:pt idx="52">
                  <c:v>-126.25773700000001</c:v>
                </c:pt>
                <c:pt idx="53">
                  <c:v>-110.104399</c:v>
                </c:pt>
                <c:pt idx="54">
                  <c:v>-115.662583</c:v>
                </c:pt>
                <c:pt idx="55">
                  <c:v>-116.191705</c:v>
                </c:pt>
                <c:pt idx="56">
                  <c:v>-117.030399</c:v>
                </c:pt>
                <c:pt idx="57">
                  <c:v>-106.826033</c:v>
                </c:pt>
                <c:pt idx="58">
                  <c:v>-113.38535899999999</c:v>
                </c:pt>
                <c:pt idx="59">
                  <c:v>-139.46478099999999</c:v>
                </c:pt>
                <c:pt idx="60">
                  <c:v>-126.97476399999999</c:v>
                </c:pt>
                <c:pt idx="61">
                  <c:v>-116.704393</c:v>
                </c:pt>
                <c:pt idx="62">
                  <c:v>-118.411975</c:v>
                </c:pt>
                <c:pt idx="63">
                  <c:v>-121.833146</c:v>
                </c:pt>
                <c:pt idx="64">
                  <c:v>-118.951031</c:v>
                </c:pt>
                <c:pt idx="65">
                  <c:v>-113.689459</c:v>
                </c:pt>
                <c:pt idx="66">
                  <c:v>-119.225793</c:v>
                </c:pt>
                <c:pt idx="67">
                  <c:v>-119.92634200000001</c:v>
                </c:pt>
                <c:pt idx="68">
                  <c:v>-117.934881</c:v>
                </c:pt>
                <c:pt idx="69">
                  <c:v>-119.61653200000001</c:v>
                </c:pt>
                <c:pt idx="70">
                  <c:v>-122.108687</c:v>
                </c:pt>
                <c:pt idx="71">
                  <c:v>-127.77405899999999</c:v>
                </c:pt>
                <c:pt idx="72">
                  <c:v>-118.99342799999999</c:v>
                </c:pt>
                <c:pt idx="73">
                  <c:v>-117.10395699999999</c:v>
                </c:pt>
                <c:pt idx="74">
                  <c:v>-124.23914000000001</c:v>
                </c:pt>
                <c:pt idx="75">
                  <c:v>-120.608279</c:v>
                </c:pt>
                <c:pt idx="76">
                  <c:v>-116.239408</c:v>
                </c:pt>
                <c:pt idx="77">
                  <c:v>-118.984876</c:v>
                </c:pt>
                <c:pt idx="78">
                  <c:v>-121.606523</c:v>
                </c:pt>
                <c:pt idx="79">
                  <c:v>-112.404528</c:v>
                </c:pt>
                <c:pt idx="80">
                  <c:v>-113.14670599999999</c:v>
                </c:pt>
                <c:pt idx="81">
                  <c:v>-129.78007199999999</c:v>
                </c:pt>
                <c:pt idx="82">
                  <c:v>-117.69235</c:v>
                </c:pt>
                <c:pt idx="83">
                  <c:v>-112.394755</c:v>
                </c:pt>
                <c:pt idx="84">
                  <c:v>-116.839597</c:v>
                </c:pt>
                <c:pt idx="85">
                  <c:v>-115.505638</c:v>
                </c:pt>
                <c:pt idx="86">
                  <c:v>-124.65678200000001</c:v>
                </c:pt>
                <c:pt idx="87">
                  <c:v>-112.742732</c:v>
                </c:pt>
                <c:pt idx="88">
                  <c:v>-129.361132</c:v>
                </c:pt>
                <c:pt idx="89">
                  <c:v>-121.14765300000001</c:v>
                </c:pt>
                <c:pt idx="90">
                  <c:v>-124.278167</c:v>
                </c:pt>
                <c:pt idx="91">
                  <c:v>-114.54520100000001</c:v>
                </c:pt>
                <c:pt idx="92">
                  <c:v>-121.233757</c:v>
                </c:pt>
                <c:pt idx="93">
                  <c:v>-121.642448</c:v>
                </c:pt>
                <c:pt idx="94">
                  <c:v>-113.899283</c:v>
                </c:pt>
                <c:pt idx="95">
                  <c:v>-115.564016</c:v>
                </c:pt>
                <c:pt idx="96">
                  <c:v>-124.120868</c:v>
                </c:pt>
                <c:pt idx="97">
                  <c:v>-114.813497</c:v>
                </c:pt>
                <c:pt idx="98">
                  <c:v>-121.115003</c:v>
                </c:pt>
                <c:pt idx="99">
                  <c:v>-112.17739400000001</c:v>
                </c:pt>
                <c:pt idx="100">
                  <c:v>-119.98489600000001</c:v>
                </c:pt>
                <c:pt idx="101">
                  <c:v>-124.682845</c:v>
                </c:pt>
                <c:pt idx="102">
                  <c:v>-118.696093</c:v>
                </c:pt>
                <c:pt idx="103">
                  <c:v>-112.606044</c:v>
                </c:pt>
                <c:pt idx="104">
                  <c:v>-115.171987</c:v>
                </c:pt>
                <c:pt idx="105">
                  <c:v>-123.42423100000001</c:v>
                </c:pt>
                <c:pt idx="106">
                  <c:v>-116.97438099999999</c:v>
                </c:pt>
                <c:pt idx="107">
                  <c:v>-112.71741</c:v>
                </c:pt>
                <c:pt idx="108">
                  <c:v>-112.770369</c:v>
                </c:pt>
                <c:pt idx="109">
                  <c:v>-119.4883</c:v>
                </c:pt>
                <c:pt idx="110">
                  <c:v>-116.22563100000001</c:v>
                </c:pt>
                <c:pt idx="111">
                  <c:v>-122.837146</c:v>
                </c:pt>
                <c:pt idx="112">
                  <c:v>-121.66793199999999</c:v>
                </c:pt>
                <c:pt idx="113">
                  <c:v>-115.88462699999999</c:v>
                </c:pt>
                <c:pt idx="114">
                  <c:v>-119.52183100000001</c:v>
                </c:pt>
                <c:pt idx="115">
                  <c:v>-125.497299</c:v>
                </c:pt>
                <c:pt idx="116">
                  <c:v>-121.057085</c:v>
                </c:pt>
                <c:pt idx="117">
                  <c:v>-116.029399</c:v>
                </c:pt>
                <c:pt idx="118">
                  <c:v>-117.550281</c:v>
                </c:pt>
                <c:pt idx="119">
                  <c:v>-120.229732</c:v>
                </c:pt>
                <c:pt idx="120">
                  <c:v>-120.13796600000001</c:v>
                </c:pt>
                <c:pt idx="121">
                  <c:v>-121.126806</c:v>
                </c:pt>
                <c:pt idx="122">
                  <c:v>-122.64753</c:v>
                </c:pt>
                <c:pt idx="123">
                  <c:v>-120.23948900000001</c:v>
                </c:pt>
                <c:pt idx="124">
                  <c:v>-116.842145</c:v>
                </c:pt>
                <c:pt idx="125">
                  <c:v>-128.004954</c:v>
                </c:pt>
                <c:pt idx="126">
                  <c:v>-115.38409299999999</c:v>
                </c:pt>
                <c:pt idx="127">
                  <c:v>-118.79016</c:v>
                </c:pt>
                <c:pt idx="128">
                  <c:v>-120.760222</c:v>
                </c:pt>
                <c:pt idx="129">
                  <c:v>-116.16474100000001</c:v>
                </c:pt>
                <c:pt idx="130">
                  <c:v>-126.12208699999999</c:v>
                </c:pt>
                <c:pt idx="131">
                  <c:v>-119.687669</c:v>
                </c:pt>
                <c:pt idx="132">
                  <c:v>-119.907054</c:v>
                </c:pt>
                <c:pt idx="133">
                  <c:v>-129.896366</c:v>
                </c:pt>
                <c:pt idx="134">
                  <c:v>-128.381586</c:v>
                </c:pt>
                <c:pt idx="135">
                  <c:v>-134.18753899999999</c:v>
                </c:pt>
                <c:pt idx="136">
                  <c:v>-119.241947</c:v>
                </c:pt>
                <c:pt idx="137">
                  <c:v>-120.863395</c:v>
                </c:pt>
                <c:pt idx="138">
                  <c:v>-117.5821</c:v>
                </c:pt>
                <c:pt idx="139">
                  <c:v>-119.998761</c:v>
                </c:pt>
                <c:pt idx="140">
                  <c:v>-114.931129</c:v>
                </c:pt>
                <c:pt idx="141">
                  <c:v>-115.800209</c:v>
                </c:pt>
                <c:pt idx="142">
                  <c:v>-125.988168</c:v>
                </c:pt>
                <c:pt idx="143">
                  <c:v>-117.81735500000001</c:v>
                </c:pt>
                <c:pt idx="144">
                  <c:v>-115.548314</c:v>
                </c:pt>
                <c:pt idx="145">
                  <c:v>-113.53372400000001</c:v>
                </c:pt>
                <c:pt idx="146">
                  <c:v>-112.478932</c:v>
                </c:pt>
                <c:pt idx="147">
                  <c:v>-120.311226</c:v>
                </c:pt>
                <c:pt idx="148">
                  <c:v>-137.21108799999999</c:v>
                </c:pt>
                <c:pt idx="149">
                  <c:v>-111.374044</c:v>
                </c:pt>
                <c:pt idx="150">
                  <c:v>-131.420322</c:v>
                </c:pt>
                <c:pt idx="151">
                  <c:v>-129.59080399999999</c:v>
                </c:pt>
                <c:pt idx="152">
                  <c:v>-114.74647</c:v>
                </c:pt>
                <c:pt idx="153">
                  <c:v>-111.31392700000001</c:v>
                </c:pt>
                <c:pt idx="154">
                  <c:v>-119.079688</c:v>
                </c:pt>
                <c:pt idx="155">
                  <c:v>-116.63632800000001</c:v>
                </c:pt>
                <c:pt idx="156">
                  <c:v>-120.68793700000001</c:v>
                </c:pt>
                <c:pt idx="157">
                  <c:v>-131.33898600000001</c:v>
                </c:pt>
                <c:pt idx="158">
                  <c:v>-117.317229</c:v>
                </c:pt>
                <c:pt idx="159">
                  <c:v>-125.531391</c:v>
                </c:pt>
                <c:pt idx="160">
                  <c:v>-125.609903</c:v>
                </c:pt>
                <c:pt idx="161">
                  <c:v>-118.217122</c:v>
                </c:pt>
                <c:pt idx="162">
                  <c:v>-119.864507</c:v>
                </c:pt>
                <c:pt idx="163">
                  <c:v>-130.71134799999999</c:v>
                </c:pt>
                <c:pt idx="164">
                  <c:v>-122.637064</c:v>
                </c:pt>
                <c:pt idx="165">
                  <c:v>-121.42414599999999</c:v>
                </c:pt>
                <c:pt idx="166">
                  <c:v>-125.822079</c:v>
                </c:pt>
                <c:pt idx="167">
                  <c:v>-114.49206700000001</c:v>
                </c:pt>
                <c:pt idx="168">
                  <c:v>-118.421047</c:v>
                </c:pt>
                <c:pt idx="169">
                  <c:v>-112.94234400000001</c:v>
                </c:pt>
                <c:pt idx="170">
                  <c:v>-120.973304</c:v>
                </c:pt>
                <c:pt idx="171">
                  <c:v>-120.959052</c:v>
                </c:pt>
                <c:pt idx="172">
                  <c:v>-121.255945</c:v>
                </c:pt>
                <c:pt idx="173">
                  <c:v>-113.10593299999999</c:v>
                </c:pt>
                <c:pt idx="174">
                  <c:v>-118.57648399999999</c:v>
                </c:pt>
                <c:pt idx="175">
                  <c:v>-122.05926700000001</c:v>
                </c:pt>
                <c:pt idx="176">
                  <c:v>-117.932858</c:v>
                </c:pt>
                <c:pt idx="177">
                  <c:v>-118.180469</c:v>
                </c:pt>
                <c:pt idx="178">
                  <c:v>-119.827614</c:v>
                </c:pt>
                <c:pt idx="179">
                  <c:v>-115.42462500000001</c:v>
                </c:pt>
                <c:pt idx="180">
                  <c:v>-119.85793200000001</c:v>
                </c:pt>
                <c:pt idx="181">
                  <c:v>-118.330669</c:v>
                </c:pt>
                <c:pt idx="182">
                  <c:v>-118.88788099999999</c:v>
                </c:pt>
                <c:pt idx="183">
                  <c:v>-125.111926</c:v>
                </c:pt>
                <c:pt idx="184">
                  <c:v>-122.68755</c:v>
                </c:pt>
                <c:pt idx="185">
                  <c:v>-116.000563</c:v>
                </c:pt>
                <c:pt idx="186">
                  <c:v>-117.471802</c:v>
                </c:pt>
                <c:pt idx="187">
                  <c:v>-111.475695</c:v>
                </c:pt>
                <c:pt idx="188">
                  <c:v>-117.413172</c:v>
                </c:pt>
                <c:pt idx="189">
                  <c:v>-115.779251</c:v>
                </c:pt>
                <c:pt idx="190">
                  <c:v>-116.803843</c:v>
                </c:pt>
                <c:pt idx="191">
                  <c:v>-121.849031</c:v>
                </c:pt>
                <c:pt idx="192">
                  <c:v>-111.88196499999999</c:v>
                </c:pt>
                <c:pt idx="193">
                  <c:v>-109.114622</c:v>
                </c:pt>
                <c:pt idx="194">
                  <c:v>-107.976077</c:v>
                </c:pt>
                <c:pt idx="195">
                  <c:v>-113.779865</c:v>
                </c:pt>
                <c:pt idx="196">
                  <c:v>-106.525696</c:v>
                </c:pt>
                <c:pt idx="197">
                  <c:v>-103.72772399999999</c:v>
                </c:pt>
                <c:pt idx="198">
                  <c:v>-101.272837</c:v>
                </c:pt>
                <c:pt idx="199">
                  <c:v>-97.509021399999995</c:v>
                </c:pt>
                <c:pt idx="200">
                  <c:v>-96.060734600000004</c:v>
                </c:pt>
                <c:pt idx="201">
                  <c:v>-92.640249800000007</c:v>
                </c:pt>
                <c:pt idx="202">
                  <c:v>-95.485907100000006</c:v>
                </c:pt>
                <c:pt idx="203">
                  <c:v>-95.441994600000001</c:v>
                </c:pt>
                <c:pt idx="204">
                  <c:v>-92.947370599999999</c:v>
                </c:pt>
                <c:pt idx="205">
                  <c:v>-94.369691500000002</c:v>
                </c:pt>
                <c:pt idx="206">
                  <c:v>-95.833672199999995</c:v>
                </c:pt>
                <c:pt idx="207">
                  <c:v>-95.222618699999998</c:v>
                </c:pt>
                <c:pt idx="208">
                  <c:v>-102.986335</c:v>
                </c:pt>
                <c:pt idx="209">
                  <c:v>-97.733032499999993</c:v>
                </c:pt>
                <c:pt idx="210">
                  <c:v>-93.825321200000005</c:v>
                </c:pt>
                <c:pt idx="211">
                  <c:v>-96.433079500000005</c:v>
                </c:pt>
                <c:pt idx="212">
                  <c:v>-102.619499</c:v>
                </c:pt>
                <c:pt idx="213">
                  <c:v>-101.012787</c:v>
                </c:pt>
                <c:pt idx="214">
                  <c:v>-101.41502300000001</c:v>
                </c:pt>
                <c:pt idx="215">
                  <c:v>-95.072354000000004</c:v>
                </c:pt>
                <c:pt idx="216">
                  <c:v>-91.176822299999998</c:v>
                </c:pt>
                <c:pt idx="217">
                  <c:v>-90.508931200000006</c:v>
                </c:pt>
                <c:pt idx="218">
                  <c:v>-89.078442499999994</c:v>
                </c:pt>
                <c:pt idx="219">
                  <c:v>-89.374797000000001</c:v>
                </c:pt>
                <c:pt idx="220">
                  <c:v>-88.811795700000005</c:v>
                </c:pt>
                <c:pt idx="221">
                  <c:v>-89.660326800000007</c:v>
                </c:pt>
                <c:pt idx="222">
                  <c:v>-90.334923500000002</c:v>
                </c:pt>
                <c:pt idx="223">
                  <c:v>-93.653660599999995</c:v>
                </c:pt>
                <c:pt idx="224">
                  <c:v>-100.93966899999999</c:v>
                </c:pt>
                <c:pt idx="225">
                  <c:v>-101.937974</c:v>
                </c:pt>
                <c:pt idx="226">
                  <c:v>-96.624403999999998</c:v>
                </c:pt>
                <c:pt idx="227">
                  <c:v>-90.880779200000006</c:v>
                </c:pt>
                <c:pt idx="228">
                  <c:v>-88.403230899999997</c:v>
                </c:pt>
                <c:pt idx="229">
                  <c:v>-86.170558999999997</c:v>
                </c:pt>
                <c:pt idx="230">
                  <c:v>-84.079146600000001</c:v>
                </c:pt>
                <c:pt idx="231">
                  <c:v>-83.218030799999994</c:v>
                </c:pt>
                <c:pt idx="232">
                  <c:v>-81.9855661</c:v>
                </c:pt>
                <c:pt idx="233">
                  <c:v>-82.225743899999998</c:v>
                </c:pt>
                <c:pt idx="234">
                  <c:v>-83.308645499999997</c:v>
                </c:pt>
                <c:pt idx="235">
                  <c:v>-84.861232200000003</c:v>
                </c:pt>
                <c:pt idx="236">
                  <c:v>-88.652162300000001</c:v>
                </c:pt>
                <c:pt idx="237">
                  <c:v>-92.561397099999994</c:v>
                </c:pt>
                <c:pt idx="238">
                  <c:v>-99.908321799999996</c:v>
                </c:pt>
                <c:pt idx="239">
                  <c:v>-89.950810799999999</c:v>
                </c:pt>
                <c:pt idx="240">
                  <c:v>-83.802027800000005</c:v>
                </c:pt>
                <c:pt idx="241">
                  <c:v>-80.936698699999994</c:v>
                </c:pt>
                <c:pt idx="242">
                  <c:v>-77.737714600000004</c:v>
                </c:pt>
                <c:pt idx="243">
                  <c:v>-76.359791200000004</c:v>
                </c:pt>
                <c:pt idx="244">
                  <c:v>-76.482052199999998</c:v>
                </c:pt>
                <c:pt idx="245">
                  <c:v>-78.078556800000001</c:v>
                </c:pt>
                <c:pt idx="246">
                  <c:v>-82.335325699999999</c:v>
                </c:pt>
                <c:pt idx="247">
                  <c:v>-84.333022200000002</c:v>
                </c:pt>
                <c:pt idx="248">
                  <c:v>-76.820837100000006</c:v>
                </c:pt>
                <c:pt idx="249">
                  <c:v>-80.009219999999999</c:v>
                </c:pt>
                <c:pt idx="250">
                  <c:v>-86.268277900000001</c:v>
                </c:pt>
                <c:pt idx="251">
                  <c:v>-95.794100400000005</c:v>
                </c:pt>
                <c:pt idx="252">
                  <c:v>-90.911932500000006</c:v>
                </c:pt>
                <c:pt idx="253">
                  <c:v>-83.174491700000004</c:v>
                </c:pt>
                <c:pt idx="254">
                  <c:v>-79.076825600000006</c:v>
                </c:pt>
                <c:pt idx="255">
                  <c:v>-76.2739574</c:v>
                </c:pt>
                <c:pt idx="256">
                  <c:v>-74.043033399999999</c:v>
                </c:pt>
                <c:pt idx="257">
                  <c:v>-72.279670400000001</c:v>
                </c:pt>
                <c:pt idx="258">
                  <c:v>-70.350448900000004</c:v>
                </c:pt>
                <c:pt idx="259">
                  <c:v>-68.577558199999999</c:v>
                </c:pt>
                <c:pt idx="260">
                  <c:v>-67.006598999999994</c:v>
                </c:pt>
                <c:pt idx="261">
                  <c:v>-65.797808200000006</c:v>
                </c:pt>
                <c:pt idx="262">
                  <c:v>-64.490209899999996</c:v>
                </c:pt>
                <c:pt idx="263">
                  <c:v>-63.085872799999997</c:v>
                </c:pt>
                <c:pt idx="264">
                  <c:v>-61.719940399999999</c:v>
                </c:pt>
                <c:pt idx="265">
                  <c:v>-60.436456300000003</c:v>
                </c:pt>
                <c:pt idx="266">
                  <c:v>-58.380968799999998</c:v>
                </c:pt>
                <c:pt idx="267">
                  <c:v>-57.006729200000002</c:v>
                </c:pt>
                <c:pt idx="268">
                  <c:v>-55.938967499999997</c:v>
                </c:pt>
                <c:pt idx="269">
                  <c:v>-54.784638800000003</c:v>
                </c:pt>
                <c:pt idx="270">
                  <c:v>-53.6903291</c:v>
                </c:pt>
                <c:pt idx="271">
                  <c:v>-52.524135600000001</c:v>
                </c:pt>
                <c:pt idx="272">
                  <c:v>-51.428950399999998</c:v>
                </c:pt>
                <c:pt idx="273">
                  <c:v>-50.339595500000001</c:v>
                </c:pt>
                <c:pt idx="274">
                  <c:v>-49.262990299999998</c:v>
                </c:pt>
                <c:pt idx="275">
                  <c:v>-48.231308800000001</c:v>
                </c:pt>
                <c:pt idx="276">
                  <c:v>-47.280001900000002</c:v>
                </c:pt>
                <c:pt idx="277">
                  <c:v>-46.354591599999999</c:v>
                </c:pt>
                <c:pt idx="278">
                  <c:v>-45.458236499999998</c:v>
                </c:pt>
                <c:pt idx="279">
                  <c:v>-44.543170000000003</c:v>
                </c:pt>
                <c:pt idx="280">
                  <c:v>-43.574395699999997</c:v>
                </c:pt>
                <c:pt idx="281">
                  <c:v>-42.562045099999999</c:v>
                </c:pt>
                <c:pt idx="282">
                  <c:v>-41.610988900000002</c:v>
                </c:pt>
                <c:pt idx="283">
                  <c:v>-40.7499745</c:v>
                </c:pt>
                <c:pt idx="284">
                  <c:v>-39.885168499999999</c:v>
                </c:pt>
                <c:pt idx="285">
                  <c:v>-38.9137773</c:v>
                </c:pt>
                <c:pt idx="286">
                  <c:v>-37.977715799999999</c:v>
                </c:pt>
                <c:pt idx="287">
                  <c:v>-37.170400299999997</c:v>
                </c:pt>
                <c:pt idx="288">
                  <c:v>-36.404400899999999</c:v>
                </c:pt>
                <c:pt idx="289">
                  <c:v>-35.781571999999997</c:v>
                </c:pt>
                <c:pt idx="290">
                  <c:v>-35.467878399999996</c:v>
                </c:pt>
                <c:pt idx="291">
                  <c:v>-35.676086599999998</c:v>
                </c:pt>
                <c:pt idx="292">
                  <c:v>-37.0582645</c:v>
                </c:pt>
                <c:pt idx="293">
                  <c:v>-41.184193299999997</c:v>
                </c:pt>
                <c:pt idx="294">
                  <c:v>-41.0443535</c:v>
                </c:pt>
                <c:pt idx="295">
                  <c:v>-29.1906511</c:v>
                </c:pt>
                <c:pt idx="296">
                  <c:v>-21.228866499999999</c:v>
                </c:pt>
                <c:pt idx="297">
                  <c:v>-14.793612599999999</c:v>
                </c:pt>
                <c:pt idx="298">
                  <c:v>-9.4787551099999998</c:v>
                </c:pt>
                <c:pt idx="299">
                  <c:v>-5.5447370400000002</c:v>
                </c:pt>
                <c:pt idx="300">
                  <c:v>-3.2597554799999999</c:v>
                </c:pt>
                <c:pt idx="301">
                  <c:v>-2.1812870700000002</c:v>
                </c:pt>
                <c:pt idx="302">
                  <c:v>-1.68414408</c:v>
                </c:pt>
                <c:pt idx="303">
                  <c:v>-1.4424252099999999</c:v>
                </c:pt>
                <c:pt idx="304">
                  <c:v>-1.30780352</c:v>
                </c:pt>
                <c:pt idx="305">
                  <c:v>-1.2209700299999999</c:v>
                </c:pt>
                <c:pt idx="306">
                  <c:v>-1.15467962</c:v>
                </c:pt>
                <c:pt idx="307">
                  <c:v>-1.0998116899999999</c:v>
                </c:pt>
                <c:pt idx="308">
                  <c:v>-1.0636187699999999</c:v>
                </c:pt>
                <c:pt idx="309">
                  <c:v>-1.0304682000000001</c:v>
                </c:pt>
                <c:pt idx="310">
                  <c:v>-1.00413094</c:v>
                </c:pt>
                <c:pt idx="311">
                  <c:v>-0.98403898300000003</c:v>
                </c:pt>
                <c:pt idx="312">
                  <c:v>-0.96859115399999995</c:v>
                </c:pt>
                <c:pt idx="313">
                  <c:v>-0.95512164200000005</c:v>
                </c:pt>
                <c:pt idx="314">
                  <c:v>-0.942449168</c:v>
                </c:pt>
                <c:pt idx="315">
                  <c:v>-0.92787906499999995</c:v>
                </c:pt>
                <c:pt idx="316">
                  <c:v>-0.91290087600000003</c:v>
                </c:pt>
                <c:pt idx="317">
                  <c:v>-0.900324758</c:v>
                </c:pt>
                <c:pt idx="318">
                  <c:v>-0.89200333200000004</c:v>
                </c:pt>
                <c:pt idx="319">
                  <c:v>-0.89021696400000006</c:v>
                </c:pt>
                <c:pt idx="320">
                  <c:v>-0.89497110499999999</c:v>
                </c:pt>
                <c:pt idx="321">
                  <c:v>-0.90621681200000004</c:v>
                </c:pt>
                <c:pt idx="322">
                  <c:v>-0.91561680899999998</c:v>
                </c:pt>
                <c:pt idx="323">
                  <c:v>-0.93120378599999998</c:v>
                </c:pt>
                <c:pt idx="324">
                  <c:v>-0.94719429200000005</c:v>
                </c:pt>
                <c:pt idx="325">
                  <c:v>-0.95350581000000001</c:v>
                </c:pt>
                <c:pt idx="326">
                  <c:v>-0.96715578700000004</c:v>
                </c:pt>
                <c:pt idx="327">
                  <c:v>-0.98610621499999995</c:v>
                </c:pt>
                <c:pt idx="328">
                  <c:v>-1.00551273</c:v>
                </c:pt>
                <c:pt idx="329">
                  <c:v>-1.0428989099999999</c:v>
                </c:pt>
                <c:pt idx="330">
                  <c:v>-1.0854555299999999</c:v>
                </c:pt>
                <c:pt idx="331">
                  <c:v>-1.1454123899999999</c:v>
                </c:pt>
                <c:pt idx="332">
                  <c:v>-1.21089866</c:v>
                </c:pt>
                <c:pt idx="333">
                  <c:v>-1.30557978</c:v>
                </c:pt>
                <c:pt idx="334">
                  <c:v>-1.44960322</c:v>
                </c:pt>
                <c:pt idx="335">
                  <c:v>-1.6989560500000001</c:v>
                </c:pt>
                <c:pt idx="336">
                  <c:v>-2.2174372600000001</c:v>
                </c:pt>
                <c:pt idx="337">
                  <c:v>-3.3357157499999999</c:v>
                </c:pt>
                <c:pt idx="338">
                  <c:v>-5.6056612399999999</c:v>
                </c:pt>
                <c:pt idx="339">
                  <c:v>-9.4295194700000007</c:v>
                </c:pt>
                <c:pt idx="340">
                  <c:v>-14.4779824</c:v>
                </c:pt>
                <c:pt idx="341">
                  <c:v>-20.323858300000001</c:v>
                </c:pt>
                <c:pt idx="342">
                  <c:v>-26.903131399999999</c:v>
                </c:pt>
                <c:pt idx="343">
                  <c:v>-34.986711999999997</c:v>
                </c:pt>
                <c:pt idx="344">
                  <c:v>-46.641105000000003</c:v>
                </c:pt>
                <c:pt idx="345">
                  <c:v>-46.440104499999997</c:v>
                </c:pt>
                <c:pt idx="346">
                  <c:v>-42.370723300000002</c:v>
                </c:pt>
                <c:pt idx="347">
                  <c:v>-41.244447299999997</c:v>
                </c:pt>
                <c:pt idx="348">
                  <c:v>-41.070933400000001</c:v>
                </c:pt>
                <c:pt idx="349">
                  <c:v>-41.403200599999998</c:v>
                </c:pt>
                <c:pt idx="350">
                  <c:v>-41.956084599999997</c:v>
                </c:pt>
                <c:pt idx="351">
                  <c:v>-42.660350200000003</c:v>
                </c:pt>
                <c:pt idx="352">
                  <c:v>-43.461162399999999</c:v>
                </c:pt>
                <c:pt idx="353">
                  <c:v>-44.409362600000001</c:v>
                </c:pt>
                <c:pt idx="354">
                  <c:v>-45.394942999999998</c:v>
                </c:pt>
                <c:pt idx="355">
                  <c:v>-46.317981199999998</c:v>
                </c:pt>
                <c:pt idx="356">
                  <c:v>-47.228718999999998</c:v>
                </c:pt>
                <c:pt idx="357">
                  <c:v>-48.136582300000001</c:v>
                </c:pt>
                <c:pt idx="358">
                  <c:v>-49.089874500000001</c:v>
                </c:pt>
                <c:pt idx="359">
                  <c:v>-50.078735399999999</c:v>
                </c:pt>
                <c:pt idx="360">
                  <c:v>-51.140042800000003</c:v>
                </c:pt>
                <c:pt idx="361">
                  <c:v>-52.251106200000002</c:v>
                </c:pt>
                <c:pt idx="362">
                  <c:v>-53.345068400000002</c:v>
                </c:pt>
                <c:pt idx="363">
                  <c:v>-54.430749499999997</c:v>
                </c:pt>
                <c:pt idx="364">
                  <c:v>-55.477092200000001</c:v>
                </c:pt>
                <c:pt idx="365">
                  <c:v>-56.510515900000001</c:v>
                </c:pt>
                <c:pt idx="366">
                  <c:v>-57.589257199999999</c:v>
                </c:pt>
                <c:pt idx="367">
                  <c:v>-58.560819700000003</c:v>
                </c:pt>
                <c:pt idx="368">
                  <c:v>-60.3502692</c:v>
                </c:pt>
                <c:pt idx="369">
                  <c:v>-61.246143000000004</c:v>
                </c:pt>
                <c:pt idx="370">
                  <c:v>-62.200014099999997</c:v>
                </c:pt>
                <c:pt idx="371">
                  <c:v>-63.030818699999998</c:v>
                </c:pt>
                <c:pt idx="372">
                  <c:v>-63.860865599999997</c:v>
                </c:pt>
                <c:pt idx="373">
                  <c:v>-64.845415099999997</c:v>
                </c:pt>
                <c:pt idx="374">
                  <c:v>-65.727402799999993</c:v>
                </c:pt>
                <c:pt idx="375">
                  <c:v>-66.566301600000003</c:v>
                </c:pt>
                <c:pt idx="376">
                  <c:v>-67.449932000000004</c:v>
                </c:pt>
                <c:pt idx="377">
                  <c:v>-68.060969099999994</c:v>
                </c:pt>
                <c:pt idx="378">
                  <c:v>-69.224012099999996</c:v>
                </c:pt>
                <c:pt idx="379">
                  <c:v>-70.087795900000003</c:v>
                </c:pt>
                <c:pt idx="380">
                  <c:v>-70.858507000000003</c:v>
                </c:pt>
                <c:pt idx="381">
                  <c:v>-71.362482400000005</c:v>
                </c:pt>
                <c:pt idx="382">
                  <c:v>-72.227705400000005</c:v>
                </c:pt>
                <c:pt idx="383">
                  <c:v>-73.237896699999993</c:v>
                </c:pt>
                <c:pt idx="384">
                  <c:v>-73.717194699999993</c:v>
                </c:pt>
                <c:pt idx="385">
                  <c:v>-74.762652399999993</c:v>
                </c:pt>
                <c:pt idx="386">
                  <c:v>-75.117867799999999</c:v>
                </c:pt>
                <c:pt idx="387">
                  <c:v>-75.814073300000004</c:v>
                </c:pt>
                <c:pt idx="388">
                  <c:v>-76.524624099999997</c:v>
                </c:pt>
                <c:pt idx="389">
                  <c:v>-76.886306599999998</c:v>
                </c:pt>
                <c:pt idx="390">
                  <c:v>-77.850017899999997</c:v>
                </c:pt>
                <c:pt idx="391">
                  <c:v>-78.149410000000003</c:v>
                </c:pt>
                <c:pt idx="392">
                  <c:v>-78.623430200000001</c:v>
                </c:pt>
                <c:pt idx="393">
                  <c:v>-79.146076500000007</c:v>
                </c:pt>
                <c:pt idx="394">
                  <c:v>-80.711842700000005</c:v>
                </c:pt>
                <c:pt idx="395">
                  <c:v>-81.408563200000003</c:v>
                </c:pt>
                <c:pt idx="396">
                  <c:v>-82.005092399999995</c:v>
                </c:pt>
                <c:pt idx="397">
                  <c:v>-81.715567199999995</c:v>
                </c:pt>
                <c:pt idx="398">
                  <c:v>-82.400677900000005</c:v>
                </c:pt>
                <c:pt idx="399">
                  <c:v>-83.714714099999995</c:v>
                </c:pt>
                <c:pt idx="400">
                  <c:v>-83.693681799999993</c:v>
                </c:pt>
                <c:pt idx="401">
                  <c:v>-85.303271600000002</c:v>
                </c:pt>
                <c:pt idx="402">
                  <c:v>-84.187073999999996</c:v>
                </c:pt>
                <c:pt idx="403">
                  <c:v>-93.137057499999997</c:v>
                </c:pt>
                <c:pt idx="404">
                  <c:v>-100.170312</c:v>
                </c:pt>
                <c:pt idx="405">
                  <c:v>-108.37822300000001</c:v>
                </c:pt>
                <c:pt idx="406">
                  <c:v>-117.974476</c:v>
                </c:pt>
                <c:pt idx="407">
                  <c:v>-114.521379</c:v>
                </c:pt>
                <c:pt idx="408">
                  <c:v>-115.916372</c:v>
                </c:pt>
                <c:pt idx="409">
                  <c:v>-120.217421</c:v>
                </c:pt>
                <c:pt idx="410">
                  <c:v>-130.327282</c:v>
                </c:pt>
                <c:pt idx="411">
                  <c:v>-120.923456</c:v>
                </c:pt>
                <c:pt idx="412">
                  <c:v>-123.284706</c:v>
                </c:pt>
                <c:pt idx="413">
                  <c:v>-115.65473799999999</c:v>
                </c:pt>
                <c:pt idx="414">
                  <c:v>-125.490089</c:v>
                </c:pt>
                <c:pt idx="415">
                  <c:v>-117.138644</c:v>
                </c:pt>
                <c:pt idx="416">
                  <c:v>-124.592794</c:v>
                </c:pt>
                <c:pt idx="417">
                  <c:v>-129.70202599999999</c:v>
                </c:pt>
                <c:pt idx="418">
                  <c:v>-121.317199</c:v>
                </c:pt>
                <c:pt idx="419">
                  <c:v>-119.23782</c:v>
                </c:pt>
                <c:pt idx="420">
                  <c:v>-117.61484799999999</c:v>
                </c:pt>
                <c:pt idx="421">
                  <c:v>-113.40505400000001</c:v>
                </c:pt>
                <c:pt idx="422">
                  <c:v>-118.380695</c:v>
                </c:pt>
                <c:pt idx="423">
                  <c:v>-114.860668</c:v>
                </c:pt>
                <c:pt idx="424">
                  <c:v>-117.958268</c:v>
                </c:pt>
                <c:pt idx="425">
                  <c:v>-120.762092</c:v>
                </c:pt>
                <c:pt idx="426">
                  <c:v>-110.544427</c:v>
                </c:pt>
                <c:pt idx="427">
                  <c:v>-117.055809</c:v>
                </c:pt>
                <c:pt idx="428">
                  <c:v>-118.74897900000001</c:v>
                </c:pt>
                <c:pt idx="429">
                  <c:v>-118.775773</c:v>
                </c:pt>
                <c:pt idx="430">
                  <c:v>-117.51691700000001</c:v>
                </c:pt>
                <c:pt idx="431">
                  <c:v>-118.094234</c:v>
                </c:pt>
                <c:pt idx="432">
                  <c:v>-122.47855199999999</c:v>
                </c:pt>
                <c:pt idx="433">
                  <c:v>-131.108003</c:v>
                </c:pt>
                <c:pt idx="434">
                  <c:v>-119.439232</c:v>
                </c:pt>
                <c:pt idx="435">
                  <c:v>-148.68319099999999</c:v>
                </c:pt>
                <c:pt idx="436">
                  <c:v>-121.31734400000001</c:v>
                </c:pt>
                <c:pt idx="437">
                  <c:v>-117.05543400000001</c:v>
                </c:pt>
                <c:pt idx="438">
                  <c:v>-117.153086</c:v>
                </c:pt>
                <c:pt idx="439">
                  <c:v>-118.969728</c:v>
                </c:pt>
                <c:pt idx="440">
                  <c:v>-122.33496</c:v>
                </c:pt>
                <c:pt idx="441">
                  <c:v>-117.33425699999999</c:v>
                </c:pt>
                <c:pt idx="442">
                  <c:v>-109.127133</c:v>
                </c:pt>
                <c:pt idx="443">
                  <c:v>-124.49366999999999</c:v>
                </c:pt>
                <c:pt idx="444">
                  <c:v>-115.73115</c:v>
                </c:pt>
                <c:pt idx="445">
                  <c:v>-121.075383</c:v>
                </c:pt>
                <c:pt idx="446">
                  <c:v>-122.23137199999999</c:v>
                </c:pt>
                <c:pt idx="447">
                  <c:v>-126.81803499999999</c:v>
                </c:pt>
                <c:pt idx="448">
                  <c:v>-115.277958</c:v>
                </c:pt>
                <c:pt idx="449">
                  <c:v>-114.343504</c:v>
                </c:pt>
                <c:pt idx="450">
                  <c:v>-113.21442500000001</c:v>
                </c:pt>
                <c:pt idx="451">
                  <c:v>-116.767808</c:v>
                </c:pt>
                <c:pt idx="452">
                  <c:v>-118.504949</c:v>
                </c:pt>
                <c:pt idx="453">
                  <c:v>-126.08217399999999</c:v>
                </c:pt>
                <c:pt idx="454">
                  <c:v>-115.925465</c:v>
                </c:pt>
                <c:pt idx="455">
                  <c:v>-120.537846</c:v>
                </c:pt>
                <c:pt idx="456">
                  <c:v>-114.62306700000001</c:v>
                </c:pt>
                <c:pt idx="457">
                  <c:v>-113.93936600000001</c:v>
                </c:pt>
                <c:pt idx="458">
                  <c:v>-120.528682</c:v>
                </c:pt>
                <c:pt idx="459">
                  <c:v>-118.645529</c:v>
                </c:pt>
                <c:pt idx="460">
                  <c:v>-121.031808</c:v>
                </c:pt>
                <c:pt idx="461">
                  <c:v>-113.40568500000001</c:v>
                </c:pt>
                <c:pt idx="462">
                  <c:v>-113.874149</c:v>
                </c:pt>
                <c:pt idx="463">
                  <c:v>-118.37581400000001</c:v>
                </c:pt>
                <c:pt idx="464">
                  <c:v>-114.17709000000001</c:v>
                </c:pt>
                <c:pt idx="465">
                  <c:v>-120.97555800000001</c:v>
                </c:pt>
                <c:pt idx="466">
                  <c:v>-121.376035</c:v>
                </c:pt>
                <c:pt idx="467">
                  <c:v>-112.795902</c:v>
                </c:pt>
                <c:pt idx="468">
                  <c:v>-113.77309200000001</c:v>
                </c:pt>
                <c:pt idx="469">
                  <c:v>-116.779027</c:v>
                </c:pt>
                <c:pt idx="470">
                  <c:v>-119.349062</c:v>
                </c:pt>
                <c:pt idx="471">
                  <c:v>-124.07968200000001</c:v>
                </c:pt>
                <c:pt idx="472">
                  <c:v>-111.797577</c:v>
                </c:pt>
                <c:pt idx="473">
                  <c:v>-113.154535</c:v>
                </c:pt>
                <c:pt idx="474">
                  <c:v>-130.99412799999999</c:v>
                </c:pt>
                <c:pt idx="475">
                  <c:v>-119.70542</c:v>
                </c:pt>
                <c:pt idx="476">
                  <c:v>-116.185333</c:v>
                </c:pt>
                <c:pt idx="477">
                  <c:v>-117.929147</c:v>
                </c:pt>
                <c:pt idx="478">
                  <c:v>-117.32463799999999</c:v>
                </c:pt>
                <c:pt idx="479">
                  <c:v>-136.800229</c:v>
                </c:pt>
                <c:pt idx="480">
                  <c:v>-123.52649700000001</c:v>
                </c:pt>
                <c:pt idx="481">
                  <c:v>-113.842556</c:v>
                </c:pt>
                <c:pt idx="482">
                  <c:v>-114.520343</c:v>
                </c:pt>
                <c:pt idx="483">
                  <c:v>-129.555643</c:v>
                </c:pt>
                <c:pt idx="484">
                  <c:v>-116.328907</c:v>
                </c:pt>
                <c:pt idx="485">
                  <c:v>-112.647548</c:v>
                </c:pt>
                <c:pt idx="486">
                  <c:v>-114.558245</c:v>
                </c:pt>
                <c:pt idx="487">
                  <c:v>-116.30941799999999</c:v>
                </c:pt>
                <c:pt idx="488">
                  <c:v>-116.055705</c:v>
                </c:pt>
                <c:pt idx="489">
                  <c:v>-124.987151</c:v>
                </c:pt>
                <c:pt idx="490">
                  <c:v>-119.63205600000001</c:v>
                </c:pt>
                <c:pt idx="491">
                  <c:v>-117.716819</c:v>
                </c:pt>
                <c:pt idx="492">
                  <c:v>-123.73154</c:v>
                </c:pt>
                <c:pt idx="493">
                  <c:v>-114.34570100000001</c:v>
                </c:pt>
                <c:pt idx="494">
                  <c:v>-113.466928</c:v>
                </c:pt>
                <c:pt idx="495">
                  <c:v>-120.235356</c:v>
                </c:pt>
                <c:pt idx="496">
                  <c:v>-126.31007099999999</c:v>
                </c:pt>
                <c:pt idx="497">
                  <c:v>-125.030676</c:v>
                </c:pt>
                <c:pt idx="498">
                  <c:v>-124.872614</c:v>
                </c:pt>
                <c:pt idx="499">
                  <c:v>-124.90347300000001</c:v>
                </c:pt>
                <c:pt idx="500">
                  <c:v>-113.08788199999999</c:v>
                </c:pt>
                <c:pt idx="501">
                  <c:v>-116.03353</c:v>
                </c:pt>
                <c:pt idx="502">
                  <c:v>-117.118664</c:v>
                </c:pt>
                <c:pt idx="503">
                  <c:v>-117.826089</c:v>
                </c:pt>
                <c:pt idx="504">
                  <c:v>-125.103061</c:v>
                </c:pt>
                <c:pt idx="505">
                  <c:v>-118.42169699999999</c:v>
                </c:pt>
                <c:pt idx="506">
                  <c:v>-127.94981300000001</c:v>
                </c:pt>
                <c:pt idx="507">
                  <c:v>-126.027665</c:v>
                </c:pt>
                <c:pt idx="508">
                  <c:v>-121.63327099999999</c:v>
                </c:pt>
                <c:pt idx="509">
                  <c:v>-106.571156</c:v>
                </c:pt>
                <c:pt idx="510">
                  <c:v>-108.203616</c:v>
                </c:pt>
                <c:pt idx="511">
                  <c:v>-109.951245</c:v>
                </c:pt>
                <c:pt idx="512">
                  <c:v>-115.797217</c:v>
                </c:pt>
                <c:pt idx="513">
                  <c:v>-117.47833799999999</c:v>
                </c:pt>
                <c:pt idx="514">
                  <c:v>-134.36322200000001</c:v>
                </c:pt>
                <c:pt idx="515">
                  <c:v>-136.03395499999999</c:v>
                </c:pt>
                <c:pt idx="516">
                  <c:v>-116.163955</c:v>
                </c:pt>
                <c:pt idx="517">
                  <c:v>-118.913662</c:v>
                </c:pt>
                <c:pt idx="518">
                  <c:v>-115.372544</c:v>
                </c:pt>
                <c:pt idx="519">
                  <c:v>-121.00561500000001</c:v>
                </c:pt>
                <c:pt idx="520">
                  <c:v>-113.938692</c:v>
                </c:pt>
                <c:pt idx="521">
                  <c:v>-113.034947</c:v>
                </c:pt>
                <c:pt idx="522">
                  <c:v>-112.845331</c:v>
                </c:pt>
                <c:pt idx="523">
                  <c:v>-115.94666700000001</c:v>
                </c:pt>
                <c:pt idx="524">
                  <c:v>-120.459901</c:v>
                </c:pt>
                <c:pt idx="525">
                  <c:v>-118.87364700000001</c:v>
                </c:pt>
                <c:pt idx="526">
                  <c:v>-114.950185</c:v>
                </c:pt>
                <c:pt idx="527">
                  <c:v>-114.530413</c:v>
                </c:pt>
                <c:pt idx="528">
                  <c:v>-117.88094700000001</c:v>
                </c:pt>
                <c:pt idx="529">
                  <c:v>-118.603269</c:v>
                </c:pt>
                <c:pt idx="530">
                  <c:v>-119.443484</c:v>
                </c:pt>
                <c:pt idx="531">
                  <c:v>-122.73011700000001</c:v>
                </c:pt>
                <c:pt idx="532">
                  <c:v>-115.993103</c:v>
                </c:pt>
                <c:pt idx="533">
                  <c:v>-121.08404</c:v>
                </c:pt>
                <c:pt idx="534">
                  <c:v>-115.70938200000001</c:v>
                </c:pt>
                <c:pt idx="535">
                  <c:v>-114.719785</c:v>
                </c:pt>
                <c:pt idx="536">
                  <c:v>-124.768255</c:v>
                </c:pt>
                <c:pt idx="537">
                  <c:v>-123.007637</c:v>
                </c:pt>
                <c:pt idx="538">
                  <c:v>-110.531796</c:v>
                </c:pt>
                <c:pt idx="539">
                  <c:v>-124.57362000000001</c:v>
                </c:pt>
                <c:pt idx="540">
                  <c:v>-118.015766</c:v>
                </c:pt>
                <c:pt idx="541">
                  <c:v>-118.43613000000001</c:v>
                </c:pt>
                <c:pt idx="542">
                  <c:v>-111.151205</c:v>
                </c:pt>
                <c:pt idx="543">
                  <c:v>-124.93950100000001</c:v>
                </c:pt>
                <c:pt idx="544">
                  <c:v>-113.837627</c:v>
                </c:pt>
                <c:pt idx="545">
                  <c:v>-113.74332200000001</c:v>
                </c:pt>
                <c:pt idx="546">
                  <c:v>-116.515381</c:v>
                </c:pt>
                <c:pt idx="547">
                  <c:v>-123.525976</c:v>
                </c:pt>
                <c:pt idx="548">
                  <c:v>-114.654861</c:v>
                </c:pt>
                <c:pt idx="549">
                  <c:v>-122.881478</c:v>
                </c:pt>
                <c:pt idx="550">
                  <c:v>-115.36045</c:v>
                </c:pt>
                <c:pt idx="551">
                  <c:v>-126.00287400000001</c:v>
                </c:pt>
                <c:pt idx="552">
                  <c:v>-115.82826</c:v>
                </c:pt>
                <c:pt idx="553">
                  <c:v>-122.75287400000001</c:v>
                </c:pt>
                <c:pt idx="554">
                  <c:v>-113.345736</c:v>
                </c:pt>
                <c:pt idx="555">
                  <c:v>-111.784627</c:v>
                </c:pt>
                <c:pt idx="556">
                  <c:v>-112.06852499999999</c:v>
                </c:pt>
                <c:pt idx="557">
                  <c:v>-119.864823</c:v>
                </c:pt>
                <c:pt idx="558">
                  <c:v>-119.28030200000001</c:v>
                </c:pt>
                <c:pt idx="559">
                  <c:v>-115.266563</c:v>
                </c:pt>
                <c:pt idx="560">
                  <c:v>-113.57682200000001</c:v>
                </c:pt>
                <c:pt idx="561">
                  <c:v>-112.89887899999999</c:v>
                </c:pt>
                <c:pt idx="562">
                  <c:v>-115.97451700000001</c:v>
                </c:pt>
                <c:pt idx="563">
                  <c:v>-111.863789</c:v>
                </c:pt>
                <c:pt idx="564">
                  <c:v>-119.115088</c:v>
                </c:pt>
                <c:pt idx="565">
                  <c:v>-119.12773300000001</c:v>
                </c:pt>
                <c:pt idx="566">
                  <c:v>-110.14642600000001</c:v>
                </c:pt>
                <c:pt idx="567">
                  <c:v>-109.436109</c:v>
                </c:pt>
                <c:pt idx="568">
                  <c:v>-121.838565</c:v>
                </c:pt>
                <c:pt idx="569">
                  <c:v>-124.593603</c:v>
                </c:pt>
                <c:pt idx="570">
                  <c:v>-107.126476</c:v>
                </c:pt>
                <c:pt idx="571">
                  <c:v>-114.187248</c:v>
                </c:pt>
                <c:pt idx="572">
                  <c:v>-111.21885399999999</c:v>
                </c:pt>
                <c:pt idx="573">
                  <c:v>-123.71223000000001</c:v>
                </c:pt>
                <c:pt idx="574">
                  <c:v>-120.051244</c:v>
                </c:pt>
                <c:pt idx="575">
                  <c:v>-109.707459</c:v>
                </c:pt>
                <c:pt idx="576">
                  <c:v>-117.49072</c:v>
                </c:pt>
                <c:pt idx="577">
                  <c:v>-111.456686</c:v>
                </c:pt>
                <c:pt idx="578">
                  <c:v>-116.503389</c:v>
                </c:pt>
                <c:pt idx="579">
                  <c:v>-110.974475</c:v>
                </c:pt>
                <c:pt idx="580">
                  <c:v>-114.953141</c:v>
                </c:pt>
                <c:pt idx="581">
                  <c:v>-121.530469</c:v>
                </c:pt>
                <c:pt idx="582">
                  <c:v>-108.67938100000001</c:v>
                </c:pt>
                <c:pt idx="583">
                  <c:v>-107.90022999999999</c:v>
                </c:pt>
                <c:pt idx="584">
                  <c:v>-119.34215</c:v>
                </c:pt>
                <c:pt idx="585">
                  <c:v>-118.478505</c:v>
                </c:pt>
                <c:pt idx="586">
                  <c:v>-112.78202400000001</c:v>
                </c:pt>
                <c:pt idx="587">
                  <c:v>-114.43307799999999</c:v>
                </c:pt>
                <c:pt idx="588">
                  <c:v>-111.32438399999999</c:v>
                </c:pt>
                <c:pt idx="589">
                  <c:v>-117.158096</c:v>
                </c:pt>
                <c:pt idx="590">
                  <c:v>-105.629373</c:v>
                </c:pt>
                <c:pt idx="591">
                  <c:v>-105.739422</c:v>
                </c:pt>
                <c:pt idx="592">
                  <c:v>-111.508121</c:v>
                </c:pt>
                <c:pt idx="593">
                  <c:v>-108.786472</c:v>
                </c:pt>
                <c:pt idx="594">
                  <c:v>-108.48421500000001</c:v>
                </c:pt>
                <c:pt idx="595">
                  <c:v>-108.70183900000001</c:v>
                </c:pt>
                <c:pt idx="596">
                  <c:v>-109.20860999999999</c:v>
                </c:pt>
                <c:pt idx="597">
                  <c:v>-109.99940100000001</c:v>
                </c:pt>
                <c:pt idx="598">
                  <c:v>-105.66073299999999</c:v>
                </c:pt>
                <c:pt idx="599">
                  <c:v>-108.894846</c:v>
                </c:pt>
                <c:pt idx="600">
                  <c:v>-106.102065</c:v>
                </c:pt>
                <c:pt idx="601">
                  <c:v>-109.234601</c:v>
                </c:pt>
                <c:pt idx="602">
                  <c:v>-108.014735</c:v>
                </c:pt>
              </c:numCache>
            </c:numRef>
          </c:yVal>
          <c:smooth val="1"/>
          <c:extLst>
            <c:ext xmlns:c16="http://schemas.microsoft.com/office/drawing/2014/chart" uri="{C3380CC4-5D6E-409C-BE32-E72D297353CC}">
              <c16:uniqueId val="{00000001-68D1-4FD0-A666-97C35A437E45}"/>
            </c:ext>
          </c:extLst>
        </c:ser>
        <c:dLbls>
          <c:showLegendKey val="0"/>
          <c:showVal val="0"/>
          <c:showCatName val="0"/>
          <c:showSerName val="0"/>
          <c:showPercent val="0"/>
          <c:showBubbleSize val="0"/>
        </c:dLbls>
        <c:axId val="1772640240"/>
        <c:axId val="1772638608"/>
      </c:scatterChart>
      <c:valAx>
        <c:axId val="177264024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altLang="zh-CN" sz="1400">
                    <a:solidFill>
                      <a:sysClr val="windowText" lastClr="000000"/>
                    </a:solidFill>
                    <a:latin typeface="Arial Unicode MS" panose="020B0604020202020204" pitchFamily="34" charset="-122"/>
                    <a:ea typeface="Arial Unicode MS" panose="020B0604020202020204" pitchFamily="34" charset="-122"/>
                    <a:cs typeface="Arial Unicode MS" panose="020B0604020202020204" pitchFamily="34" charset="-122"/>
                  </a:rPr>
                  <a:t>Frequency(Hz)</a:t>
                </a:r>
                <a:endParaRPr lang="zh-CN" altLang="en-US" sz="1400">
                  <a:solidFill>
                    <a:sysClr val="windowText" lastClr="000000"/>
                  </a:solidFill>
                  <a:latin typeface="Arial Unicode MS" panose="020B0604020202020204" pitchFamily="34" charset="-122"/>
                  <a:ea typeface="Arial Unicode MS" panose="020B0604020202020204" pitchFamily="34" charset="-122"/>
                  <a:cs typeface="Arial Unicode MS" panose="020B0604020202020204" pitchFamily="34" charset="-122"/>
                </a:endParaRP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72638608"/>
        <c:crosses val="autoZero"/>
        <c:crossBetween val="midCat"/>
      </c:valAx>
      <c:valAx>
        <c:axId val="1772638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ltLang="zh-CN" sz="1400">
                    <a:solidFill>
                      <a:sysClr val="windowText" lastClr="000000"/>
                    </a:solidFill>
                    <a:latin typeface="Arial" panose="020B0604020202020204" pitchFamily="34" charset="0"/>
                    <a:cs typeface="Arial" panose="020B0604020202020204" pitchFamily="34" charset="0"/>
                  </a:rPr>
                  <a:t>S21(dB)</a:t>
                </a:r>
                <a:endParaRPr lang="zh-CN" altLang="en-US" sz="1400">
                  <a:solidFill>
                    <a:sysClr val="windowText" lastClr="00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7264024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sz="1600" b="1" dirty="0">
                <a:latin typeface="Arial Unicode MS" panose="020B0604020202020204" pitchFamily="34" charset="-122"/>
                <a:ea typeface="Arial Unicode MS" panose="020B0604020202020204" pitchFamily="34" charset="-122"/>
                <a:cs typeface="Arial Unicode MS" panose="020B0604020202020204" pitchFamily="34" charset="-122"/>
              </a:rPr>
              <a:t>TX and RX port isolation (dB)</a:t>
            </a:r>
            <a:endParaRPr lang="zh-CN" sz="1600" b="1" dirty="0">
              <a:latin typeface="Arial Unicode MS" panose="020B0604020202020204" pitchFamily="34" charset="-122"/>
              <a:ea typeface="Arial Unicode MS" panose="020B0604020202020204" pitchFamily="34" charset="-122"/>
              <a:cs typeface="Arial Unicode MS" panose="020B0604020202020204" pitchFamily="34" charset="-122"/>
            </a:endParaRPr>
          </a:p>
        </c:rich>
      </c:tx>
      <c:layout>
        <c:manualLayout>
          <c:xMode val="edge"/>
          <c:yMode val="edge"/>
          <c:x val="0.37057632876099211"/>
          <c:y val="1.6528925619834711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autoTitleDeleted val="0"/>
    <c:plotArea>
      <c:layout/>
      <c:scatterChart>
        <c:scatterStyle val="smoothMarker"/>
        <c:varyColors val="0"/>
        <c:ser>
          <c:idx val="0"/>
          <c:order val="0"/>
          <c:tx>
            <c:v>E5071C</c:v>
          </c:tx>
          <c:spPr>
            <a:ln w="19050" cap="rnd">
              <a:solidFill>
                <a:schemeClr val="accent1"/>
              </a:solidFill>
              <a:round/>
            </a:ln>
            <a:effectLst/>
          </c:spPr>
          <c:marker>
            <c:symbol val="none"/>
          </c:marker>
          <c:xVal>
            <c:numRef>
              <c:f>'腔体双工器-隔离度'!$A$4:$A$804</c:f>
              <c:numCache>
                <c:formatCode>General</c:formatCode>
                <c:ptCount val="801"/>
                <c:pt idx="0">
                  <c:v>100000</c:v>
                </c:pt>
                <c:pt idx="1">
                  <c:v>3224875</c:v>
                </c:pt>
                <c:pt idx="2">
                  <c:v>6349750</c:v>
                </c:pt>
                <c:pt idx="3">
                  <c:v>9474625</c:v>
                </c:pt>
                <c:pt idx="4">
                  <c:v>12599500</c:v>
                </c:pt>
                <c:pt idx="5">
                  <c:v>15724375</c:v>
                </c:pt>
                <c:pt idx="6">
                  <c:v>18849250</c:v>
                </c:pt>
                <c:pt idx="7">
                  <c:v>21974125</c:v>
                </c:pt>
                <c:pt idx="8">
                  <c:v>25099000</c:v>
                </c:pt>
                <c:pt idx="9">
                  <c:v>28223875</c:v>
                </c:pt>
                <c:pt idx="10">
                  <c:v>31348750</c:v>
                </c:pt>
                <c:pt idx="11">
                  <c:v>34473625</c:v>
                </c:pt>
                <c:pt idx="12">
                  <c:v>37598500</c:v>
                </c:pt>
                <c:pt idx="13">
                  <c:v>40723375</c:v>
                </c:pt>
                <c:pt idx="14">
                  <c:v>43848250</c:v>
                </c:pt>
                <c:pt idx="15">
                  <c:v>46973125</c:v>
                </c:pt>
                <c:pt idx="16">
                  <c:v>50098000</c:v>
                </c:pt>
                <c:pt idx="17">
                  <c:v>53222875</c:v>
                </c:pt>
                <c:pt idx="18">
                  <c:v>56347750</c:v>
                </c:pt>
                <c:pt idx="19">
                  <c:v>59472625</c:v>
                </c:pt>
                <c:pt idx="20">
                  <c:v>62597500</c:v>
                </c:pt>
                <c:pt idx="21">
                  <c:v>65722375</c:v>
                </c:pt>
                <c:pt idx="22">
                  <c:v>68847250</c:v>
                </c:pt>
                <c:pt idx="23">
                  <c:v>71972125</c:v>
                </c:pt>
                <c:pt idx="24">
                  <c:v>75097000</c:v>
                </c:pt>
                <c:pt idx="25">
                  <c:v>78221875</c:v>
                </c:pt>
                <c:pt idx="26">
                  <c:v>81346750</c:v>
                </c:pt>
                <c:pt idx="27">
                  <c:v>84471625</c:v>
                </c:pt>
                <c:pt idx="28">
                  <c:v>87596500</c:v>
                </c:pt>
                <c:pt idx="29">
                  <c:v>90721375</c:v>
                </c:pt>
                <c:pt idx="30">
                  <c:v>93846250</c:v>
                </c:pt>
                <c:pt idx="31">
                  <c:v>96971125</c:v>
                </c:pt>
                <c:pt idx="32">
                  <c:v>100096000</c:v>
                </c:pt>
                <c:pt idx="33">
                  <c:v>103220875</c:v>
                </c:pt>
                <c:pt idx="34">
                  <c:v>106345750</c:v>
                </c:pt>
                <c:pt idx="35">
                  <c:v>109470625</c:v>
                </c:pt>
                <c:pt idx="36">
                  <c:v>112595500</c:v>
                </c:pt>
                <c:pt idx="37">
                  <c:v>115720375</c:v>
                </c:pt>
                <c:pt idx="38">
                  <c:v>118845250</c:v>
                </c:pt>
                <c:pt idx="39">
                  <c:v>121970125</c:v>
                </c:pt>
                <c:pt idx="40">
                  <c:v>125095000</c:v>
                </c:pt>
                <c:pt idx="41">
                  <c:v>128219875</c:v>
                </c:pt>
                <c:pt idx="42">
                  <c:v>131344750</c:v>
                </c:pt>
                <c:pt idx="43">
                  <c:v>134469625</c:v>
                </c:pt>
                <c:pt idx="44">
                  <c:v>137594500</c:v>
                </c:pt>
                <c:pt idx="45">
                  <c:v>140719375</c:v>
                </c:pt>
                <c:pt idx="46">
                  <c:v>143844250</c:v>
                </c:pt>
                <c:pt idx="47">
                  <c:v>146969125</c:v>
                </c:pt>
                <c:pt idx="48">
                  <c:v>150094000</c:v>
                </c:pt>
                <c:pt idx="49">
                  <c:v>153218875</c:v>
                </c:pt>
                <c:pt idx="50">
                  <c:v>156343750</c:v>
                </c:pt>
                <c:pt idx="51">
                  <c:v>159468625</c:v>
                </c:pt>
                <c:pt idx="52">
                  <c:v>162593500</c:v>
                </c:pt>
                <c:pt idx="53">
                  <c:v>165718375</c:v>
                </c:pt>
                <c:pt idx="54">
                  <c:v>168843250</c:v>
                </c:pt>
                <c:pt idx="55">
                  <c:v>171968125</c:v>
                </c:pt>
                <c:pt idx="56">
                  <c:v>175093000</c:v>
                </c:pt>
                <c:pt idx="57">
                  <c:v>178217875</c:v>
                </c:pt>
                <c:pt idx="58">
                  <c:v>181342750</c:v>
                </c:pt>
                <c:pt idx="59">
                  <c:v>184467625</c:v>
                </c:pt>
                <c:pt idx="60">
                  <c:v>187592500</c:v>
                </c:pt>
                <c:pt idx="61">
                  <c:v>190717375</c:v>
                </c:pt>
                <c:pt idx="62">
                  <c:v>193842250</c:v>
                </c:pt>
                <c:pt idx="63">
                  <c:v>196967125</c:v>
                </c:pt>
                <c:pt idx="64">
                  <c:v>200092000</c:v>
                </c:pt>
                <c:pt idx="65">
                  <c:v>203216875</c:v>
                </c:pt>
                <c:pt idx="66">
                  <c:v>206341750</c:v>
                </c:pt>
                <c:pt idx="67">
                  <c:v>209466625</c:v>
                </c:pt>
                <c:pt idx="68">
                  <c:v>212591500</c:v>
                </c:pt>
                <c:pt idx="69">
                  <c:v>215716375</c:v>
                </c:pt>
                <c:pt idx="70">
                  <c:v>218841250</c:v>
                </c:pt>
                <c:pt idx="71">
                  <c:v>221966125</c:v>
                </c:pt>
                <c:pt idx="72">
                  <c:v>225091000</c:v>
                </c:pt>
                <c:pt idx="73">
                  <c:v>228215875</c:v>
                </c:pt>
                <c:pt idx="74">
                  <c:v>231340750</c:v>
                </c:pt>
                <c:pt idx="75">
                  <c:v>234465625</c:v>
                </c:pt>
                <c:pt idx="76">
                  <c:v>237590500</c:v>
                </c:pt>
                <c:pt idx="77">
                  <c:v>240715375</c:v>
                </c:pt>
                <c:pt idx="78">
                  <c:v>243840250</c:v>
                </c:pt>
                <c:pt idx="79">
                  <c:v>246965125</c:v>
                </c:pt>
                <c:pt idx="80">
                  <c:v>250090000</c:v>
                </c:pt>
                <c:pt idx="81">
                  <c:v>253214875</c:v>
                </c:pt>
                <c:pt idx="82">
                  <c:v>256339750</c:v>
                </c:pt>
                <c:pt idx="83">
                  <c:v>259464625</c:v>
                </c:pt>
                <c:pt idx="84">
                  <c:v>262589500</c:v>
                </c:pt>
                <c:pt idx="85">
                  <c:v>265714375</c:v>
                </c:pt>
                <c:pt idx="86">
                  <c:v>268839250</c:v>
                </c:pt>
                <c:pt idx="87">
                  <c:v>271964125</c:v>
                </c:pt>
                <c:pt idx="88">
                  <c:v>275089000</c:v>
                </c:pt>
                <c:pt idx="89">
                  <c:v>278213875</c:v>
                </c:pt>
                <c:pt idx="90">
                  <c:v>281338750</c:v>
                </c:pt>
                <c:pt idx="91">
                  <c:v>284463625</c:v>
                </c:pt>
                <c:pt idx="92">
                  <c:v>287588500</c:v>
                </c:pt>
                <c:pt idx="93">
                  <c:v>290713375</c:v>
                </c:pt>
                <c:pt idx="94">
                  <c:v>293838250</c:v>
                </c:pt>
                <c:pt idx="95">
                  <c:v>296963125</c:v>
                </c:pt>
                <c:pt idx="96">
                  <c:v>300088000</c:v>
                </c:pt>
                <c:pt idx="97">
                  <c:v>303212875</c:v>
                </c:pt>
                <c:pt idx="98">
                  <c:v>306337750</c:v>
                </c:pt>
                <c:pt idx="99">
                  <c:v>309462625</c:v>
                </c:pt>
                <c:pt idx="100">
                  <c:v>312587500</c:v>
                </c:pt>
                <c:pt idx="101">
                  <c:v>315712375</c:v>
                </c:pt>
                <c:pt idx="102">
                  <c:v>318837250</c:v>
                </c:pt>
                <c:pt idx="103">
                  <c:v>321962125</c:v>
                </c:pt>
                <c:pt idx="104">
                  <c:v>325087000</c:v>
                </c:pt>
                <c:pt idx="105">
                  <c:v>328211875</c:v>
                </c:pt>
                <c:pt idx="106">
                  <c:v>331336750</c:v>
                </c:pt>
                <c:pt idx="107">
                  <c:v>334461625</c:v>
                </c:pt>
                <c:pt idx="108">
                  <c:v>337586500</c:v>
                </c:pt>
                <c:pt idx="109">
                  <c:v>340711375</c:v>
                </c:pt>
                <c:pt idx="110">
                  <c:v>343836250</c:v>
                </c:pt>
                <c:pt idx="111">
                  <c:v>346961125</c:v>
                </c:pt>
                <c:pt idx="112">
                  <c:v>350086000</c:v>
                </c:pt>
                <c:pt idx="113">
                  <c:v>353210875</c:v>
                </c:pt>
                <c:pt idx="114">
                  <c:v>356335750</c:v>
                </c:pt>
                <c:pt idx="115">
                  <c:v>359460625</c:v>
                </c:pt>
                <c:pt idx="116">
                  <c:v>362585500</c:v>
                </c:pt>
                <c:pt idx="117">
                  <c:v>365710375</c:v>
                </c:pt>
                <c:pt idx="118">
                  <c:v>368835250</c:v>
                </c:pt>
                <c:pt idx="119">
                  <c:v>371960125</c:v>
                </c:pt>
                <c:pt idx="120">
                  <c:v>375085000</c:v>
                </c:pt>
                <c:pt idx="121">
                  <c:v>378209875</c:v>
                </c:pt>
                <c:pt idx="122">
                  <c:v>381334750</c:v>
                </c:pt>
                <c:pt idx="123">
                  <c:v>384459625</c:v>
                </c:pt>
                <c:pt idx="124">
                  <c:v>387584500</c:v>
                </c:pt>
                <c:pt idx="125">
                  <c:v>390709375</c:v>
                </c:pt>
                <c:pt idx="126">
                  <c:v>393834250</c:v>
                </c:pt>
                <c:pt idx="127">
                  <c:v>396959125</c:v>
                </c:pt>
                <c:pt idx="128">
                  <c:v>400084000</c:v>
                </c:pt>
                <c:pt idx="129">
                  <c:v>403208875</c:v>
                </c:pt>
                <c:pt idx="130">
                  <c:v>406333750</c:v>
                </c:pt>
                <c:pt idx="131">
                  <c:v>409458625</c:v>
                </c:pt>
                <c:pt idx="132">
                  <c:v>412583500</c:v>
                </c:pt>
                <c:pt idx="133">
                  <c:v>415708375</c:v>
                </c:pt>
                <c:pt idx="134">
                  <c:v>418833250</c:v>
                </c:pt>
                <c:pt idx="135">
                  <c:v>421958125</c:v>
                </c:pt>
                <c:pt idx="136">
                  <c:v>425083000</c:v>
                </c:pt>
                <c:pt idx="137">
                  <c:v>428207875</c:v>
                </c:pt>
                <c:pt idx="138">
                  <c:v>431332750</c:v>
                </c:pt>
                <c:pt idx="139">
                  <c:v>434457625</c:v>
                </c:pt>
                <c:pt idx="140">
                  <c:v>437582500</c:v>
                </c:pt>
                <c:pt idx="141">
                  <c:v>440707375</c:v>
                </c:pt>
                <c:pt idx="142">
                  <c:v>443832250</c:v>
                </c:pt>
                <c:pt idx="143">
                  <c:v>446957125</c:v>
                </c:pt>
                <c:pt idx="144">
                  <c:v>450082000</c:v>
                </c:pt>
                <c:pt idx="145">
                  <c:v>453206875</c:v>
                </c:pt>
                <c:pt idx="146">
                  <c:v>456331750</c:v>
                </c:pt>
                <c:pt idx="147">
                  <c:v>459456625</c:v>
                </c:pt>
                <c:pt idx="148">
                  <c:v>462581500</c:v>
                </c:pt>
                <c:pt idx="149">
                  <c:v>465706375</c:v>
                </c:pt>
                <c:pt idx="150">
                  <c:v>468831250</c:v>
                </c:pt>
                <c:pt idx="151">
                  <c:v>471956125</c:v>
                </c:pt>
                <c:pt idx="152">
                  <c:v>475081000</c:v>
                </c:pt>
                <c:pt idx="153">
                  <c:v>478205875</c:v>
                </c:pt>
                <c:pt idx="154">
                  <c:v>481330750</c:v>
                </c:pt>
                <c:pt idx="155">
                  <c:v>484455625</c:v>
                </c:pt>
                <c:pt idx="156">
                  <c:v>487580500</c:v>
                </c:pt>
                <c:pt idx="157">
                  <c:v>490705375</c:v>
                </c:pt>
                <c:pt idx="158">
                  <c:v>493830250</c:v>
                </c:pt>
                <c:pt idx="159">
                  <c:v>496955125</c:v>
                </c:pt>
                <c:pt idx="160">
                  <c:v>500080000</c:v>
                </c:pt>
                <c:pt idx="161">
                  <c:v>503204875</c:v>
                </c:pt>
                <c:pt idx="162">
                  <c:v>506329750</c:v>
                </c:pt>
                <c:pt idx="163">
                  <c:v>509454625</c:v>
                </c:pt>
                <c:pt idx="164">
                  <c:v>512579500</c:v>
                </c:pt>
                <c:pt idx="165">
                  <c:v>515704375</c:v>
                </c:pt>
                <c:pt idx="166">
                  <c:v>518829250</c:v>
                </c:pt>
                <c:pt idx="167">
                  <c:v>521954125</c:v>
                </c:pt>
                <c:pt idx="168">
                  <c:v>525079000</c:v>
                </c:pt>
                <c:pt idx="169">
                  <c:v>528203875</c:v>
                </c:pt>
                <c:pt idx="170">
                  <c:v>531328750</c:v>
                </c:pt>
                <c:pt idx="171">
                  <c:v>534453625</c:v>
                </c:pt>
                <c:pt idx="172">
                  <c:v>537578500</c:v>
                </c:pt>
                <c:pt idx="173">
                  <c:v>540703375</c:v>
                </c:pt>
                <c:pt idx="174">
                  <c:v>543828250</c:v>
                </c:pt>
                <c:pt idx="175">
                  <c:v>546953125</c:v>
                </c:pt>
                <c:pt idx="176">
                  <c:v>550078000</c:v>
                </c:pt>
                <c:pt idx="177">
                  <c:v>553202875</c:v>
                </c:pt>
                <c:pt idx="178">
                  <c:v>556327750</c:v>
                </c:pt>
                <c:pt idx="179">
                  <c:v>559452625</c:v>
                </c:pt>
                <c:pt idx="180">
                  <c:v>562577500</c:v>
                </c:pt>
                <c:pt idx="181">
                  <c:v>565702375</c:v>
                </c:pt>
                <c:pt idx="182">
                  <c:v>568827250</c:v>
                </c:pt>
                <c:pt idx="183">
                  <c:v>571952125</c:v>
                </c:pt>
                <c:pt idx="184">
                  <c:v>575077000</c:v>
                </c:pt>
                <c:pt idx="185">
                  <c:v>578201875</c:v>
                </c:pt>
                <c:pt idx="186">
                  <c:v>581326750</c:v>
                </c:pt>
                <c:pt idx="187">
                  <c:v>584451625</c:v>
                </c:pt>
                <c:pt idx="188">
                  <c:v>587576500</c:v>
                </c:pt>
                <c:pt idx="189">
                  <c:v>590701375</c:v>
                </c:pt>
                <c:pt idx="190">
                  <c:v>593826250</c:v>
                </c:pt>
                <c:pt idx="191">
                  <c:v>596951125</c:v>
                </c:pt>
                <c:pt idx="192">
                  <c:v>600076000</c:v>
                </c:pt>
                <c:pt idx="193">
                  <c:v>603200875</c:v>
                </c:pt>
                <c:pt idx="194">
                  <c:v>606325750</c:v>
                </c:pt>
                <c:pt idx="195">
                  <c:v>609450625</c:v>
                </c:pt>
                <c:pt idx="196">
                  <c:v>612575500</c:v>
                </c:pt>
                <c:pt idx="197">
                  <c:v>615700375</c:v>
                </c:pt>
                <c:pt idx="198">
                  <c:v>618825250</c:v>
                </c:pt>
                <c:pt idx="199">
                  <c:v>621950125</c:v>
                </c:pt>
                <c:pt idx="200">
                  <c:v>625075000</c:v>
                </c:pt>
                <c:pt idx="201">
                  <c:v>628199875</c:v>
                </c:pt>
                <c:pt idx="202">
                  <c:v>631324750</c:v>
                </c:pt>
                <c:pt idx="203">
                  <c:v>634449625</c:v>
                </c:pt>
                <c:pt idx="204">
                  <c:v>637574500</c:v>
                </c:pt>
                <c:pt idx="205">
                  <c:v>640699375</c:v>
                </c:pt>
                <c:pt idx="206">
                  <c:v>643824250</c:v>
                </c:pt>
                <c:pt idx="207">
                  <c:v>646949125</c:v>
                </c:pt>
                <c:pt idx="208">
                  <c:v>650074000</c:v>
                </c:pt>
                <c:pt idx="209">
                  <c:v>653198875</c:v>
                </c:pt>
                <c:pt idx="210">
                  <c:v>656323750</c:v>
                </c:pt>
                <c:pt idx="211">
                  <c:v>659448625</c:v>
                </c:pt>
                <c:pt idx="212">
                  <c:v>662573500</c:v>
                </c:pt>
                <c:pt idx="213">
                  <c:v>665698375</c:v>
                </c:pt>
                <c:pt idx="214">
                  <c:v>668823250</c:v>
                </c:pt>
                <c:pt idx="215">
                  <c:v>671948125</c:v>
                </c:pt>
                <c:pt idx="216">
                  <c:v>675073000</c:v>
                </c:pt>
                <c:pt idx="217">
                  <c:v>678197875</c:v>
                </c:pt>
                <c:pt idx="218">
                  <c:v>681322750</c:v>
                </c:pt>
                <c:pt idx="219">
                  <c:v>684447625</c:v>
                </c:pt>
                <c:pt idx="220">
                  <c:v>687572500</c:v>
                </c:pt>
                <c:pt idx="221">
                  <c:v>690697375</c:v>
                </c:pt>
                <c:pt idx="222">
                  <c:v>693822250</c:v>
                </c:pt>
                <c:pt idx="223">
                  <c:v>696947125</c:v>
                </c:pt>
                <c:pt idx="224">
                  <c:v>700072000</c:v>
                </c:pt>
                <c:pt idx="225">
                  <c:v>703196875</c:v>
                </c:pt>
                <c:pt idx="226">
                  <c:v>706321750</c:v>
                </c:pt>
                <c:pt idx="227">
                  <c:v>709446625</c:v>
                </c:pt>
                <c:pt idx="228">
                  <c:v>712571500</c:v>
                </c:pt>
                <c:pt idx="229">
                  <c:v>715696375</c:v>
                </c:pt>
                <c:pt idx="230">
                  <c:v>718821250</c:v>
                </c:pt>
                <c:pt idx="231">
                  <c:v>721946125</c:v>
                </c:pt>
                <c:pt idx="232">
                  <c:v>725071000</c:v>
                </c:pt>
                <c:pt idx="233">
                  <c:v>728195875</c:v>
                </c:pt>
                <c:pt idx="234">
                  <c:v>731320750</c:v>
                </c:pt>
                <c:pt idx="235">
                  <c:v>734445625</c:v>
                </c:pt>
                <c:pt idx="236">
                  <c:v>737570500</c:v>
                </c:pt>
                <c:pt idx="237">
                  <c:v>740695375</c:v>
                </c:pt>
                <c:pt idx="238">
                  <c:v>743820250</c:v>
                </c:pt>
                <c:pt idx="239">
                  <c:v>746945125</c:v>
                </c:pt>
                <c:pt idx="240">
                  <c:v>750070000</c:v>
                </c:pt>
                <c:pt idx="241">
                  <c:v>753194875</c:v>
                </c:pt>
                <c:pt idx="242">
                  <c:v>756319750</c:v>
                </c:pt>
                <c:pt idx="243">
                  <c:v>759444625</c:v>
                </c:pt>
                <c:pt idx="244">
                  <c:v>762569500</c:v>
                </c:pt>
                <c:pt idx="245">
                  <c:v>765694375</c:v>
                </c:pt>
                <c:pt idx="246">
                  <c:v>768819250</c:v>
                </c:pt>
                <c:pt idx="247">
                  <c:v>771944125</c:v>
                </c:pt>
                <c:pt idx="248">
                  <c:v>775069000</c:v>
                </c:pt>
                <c:pt idx="249">
                  <c:v>778193875</c:v>
                </c:pt>
                <c:pt idx="250">
                  <c:v>781318750</c:v>
                </c:pt>
                <c:pt idx="251">
                  <c:v>784443625</c:v>
                </c:pt>
                <c:pt idx="252">
                  <c:v>787568500</c:v>
                </c:pt>
                <c:pt idx="253">
                  <c:v>790693375</c:v>
                </c:pt>
                <c:pt idx="254">
                  <c:v>793818250</c:v>
                </c:pt>
                <c:pt idx="255">
                  <c:v>796943125</c:v>
                </c:pt>
                <c:pt idx="256">
                  <c:v>800068000</c:v>
                </c:pt>
                <c:pt idx="257">
                  <c:v>803192875</c:v>
                </c:pt>
                <c:pt idx="258">
                  <c:v>806317750</c:v>
                </c:pt>
                <c:pt idx="259">
                  <c:v>809442625</c:v>
                </c:pt>
                <c:pt idx="260">
                  <c:v>812567500</c:v>
                </c:pt>
                <c:pt idx="261">
                  <c:v>815692375</c:v>
                </c:pt>
                <c:pt idx="262">
                  <c:v>818817250</c:v>
                </c:pt>
                <c:pt idx="263">
                  <c:v>821942125</c:v>
                </c:pt>
                <c:pt idx="264">
                  <c:v>825067000</c:v>
                </c:pt>
                <c:pt idx="265">
                  <c:v>828191875</c:v>
                </c:pt>
                <c:pt idx="266">
                  <c:v>831316750</c:v>
                </c:pt>
                <c:pt idx="267">
                  <c:v>834441625</c:v>
                </c:pt>
                <c:pt idx="268">
                  <c:v>837566500</c:v>
                </c:pt>
                <c:pt idx="269">
                  <c:v>840691375</c:v>
                </c:pt>
                <c:pt idx="270">
                  <c:v>843816250</c:v>
                </c:pt>
                <c:pt idx="271">
                  <c:v>846941125</c:v>
                </c:pt>
                <c:pt idx="272">
                  <c:v>850066000</c:v>
                </c:pt>
                <c:pt idx="273">
                  <c:v>853190875</c:v>
                </c:pt>
                <c:pt idx="274">
                  <c:v>856315750</c:v>
                </c:pt>
                <c:pt idx="275">
                  <c:v>859440625</c:v>
                </c:pt>
                <c:pt idx="276">
                  <c:v>862565500</c:v>
                </c:pt>
                <c:pt idx="277">
                  <c:v>865690375</c:v>
                </c:pt>
                <c:pt idx="278">
                  <c:v>868815250</c:v>
                </c:pt>
                <c:pt idx="279">
                  <c:v>871940125</c:v>
                </c:pt>
                <c:pt idx="280">
                  <c:v>875065000</c:v>
                </c:pt>
                <c:pt idx="281">
                  <c:v>878189875</c:v>
                </c:pt>
                <c:pt idx="282">
                  <c:v>881314750</c:v>
                </c:pt>
                <c:pt idx="283">
                  <c:v>884439625</c:v>
                </c:pt>
                <c:pt idx="284">
                  <c:v>887564500</c:v>
                </c:pt>
                <c:pt idx="285">
                  <c:v>890689375</c:v>
                </c:pt>
                <c:pt idx="286">
                  <c:v>893814250</c:v>
                </c:pt>
                <c:pt idx="287">
                  <c:v>896939125</c:v>
                </c:pt>
                <c:pt idx="288">
                  <c:v>900064000</c:v>
                </c:pt>
                <c:pt idx="289">
                  <c:v>903188875</c:v>
                </c:pt>
                <c:pt idx="290">
                  <c:v>906313750</c:v>
                </c:pt>
                <c:pt idx="291">
                  <c:v>909438625</c:v>
                </c:pt>
                <c:pt idx="292">
                  <c:v>912563500</c:v>
                </c:pt>
                <c:pt idx="293">
                  <c:v>915688375</c:v>
                </c:pt>
                <c:pt idx="294">
                  <c:v>918813250</c:v>
                </c:pt>
                <c:pt idx="295">
                  <c:v>921938125</c:v>
                </c:pt>
                <c:pt idx="296">
                  <c:v>925063000</c:v>
                </c:pt>
                <c:pt idx="297">
                  <c:v>928187875</c:v>
                </c:pt>
                <c:pt idx="298">
                  <c:v>931312750</c:v>
                </c:pt>
                <c:pt idx="299">
                  <c:v>934437625</c:v>
                </c:pt>
                <c:pt idx="300">
                  <c:v>937562500</c:v>
                </c:pt>
                <c:pt idx="301">
                  <c:v>940687375</c:v>
                </c:pt>
                <c:pt idx="302">
                  <c:v>943812250</c:v>
                </c:pt>
                <c:pt idx="303">
                  <c:v>946937125</c:v>
                </c:pt>
                <c:pt idx="304">
                  <c:v>950062000</c:v>
                </c:pt>
                <c:pt idx="305">
                  <c:v>953186875</c:v>
                </c:pt>
                <c:pt idx="306">
                  <c:v>956311750</c:v>
                </c:pt>
                <c:pt idx="307">
                  <c:v>959436625</c:v>
                </c:pt>
                <c:pt idx="308">
                  <c:v>962561500</c:v>
                </c:pt>
                <c:pt idx="309">
                  <c:v>965686375</c:v>
                </c:pt>
                <c:pt idx="310">
                  <c:v>968811250</c:v>
                </c:pt>
                <c:pt idx="311">
                  <c:v>971936125</c:v>
                </c:pt>
                <c:pt idx="312">
                  <c:v>975061000</c:v>
                </c:pt>
                <c:pt idx="313">
                  <c:v>978185875</c:v>
                </c:pt>
                <c:pt idx="314">
                  <c:v>981310750</c:v>
                </c:pt>
                <c:pt idx="315">
                  <c:v>984435625</c:v>
                </c:pt>
                <c:pt idx="316">
                  <c:v>987560500</c:v>
                </c:pt>
                <c:pt idx="317">
                  <c:v>990685375</c:v>
                </c:pt>
                <c:pt idx="318">
                  <c:v>993810250</c:v>
                </c:pt>
                <c:pt idx="319">
                  <c:v>996935125</c:v>
                </c:pt>
                <c:pt idx="320">
                  <c:v>1000060000</c:v>
                </c:pt>
                <c:pt idx="321">
                  <c:v>1003184875</c:v>
                </c:pt>
                <c:pt idx="322">
                  <c:v>1006309750</c:v>
                </c:pt>
                <c:pt idx="323">
                  <c:v>1009434625</c:v>
                </c:pt>
                <c:pt idx="324">
                  <c:v>1012559500</c:v>
                </c:pt>
                <c:pt idx="325">
                  <c:v>1015684375</c:v>
                </c:pt>
                <c:pt idx="326">
                  <c:v>1018809250</c:v>
                </c:pt>
                <c:pt idx="327">
                  <c:v>1021934125</c:v>
                </c:pt>
                <c:pt idx="328">
                  <c:v>1025059000</c:v>
                </c:pt>
                <c:pt idx="329">
                  <c:v>1028183875</c:v>
                </c:pt>
                <c:pt idx="330">
                  <c:v>1031308750</c:v>
                </c:pt>
                <c:pt idx="331">
                  <c:v>1034433625</c:v>
                </c:pt>
                <c:pt idx="332">
                  <c:v>1037558500</c:v>
                </c:pt>
                <c:pt idx="333">
                  <c:v>1040683375</c:v>
                </c:pt>
                <c:pt idx="334">
                  <c:v>1043808250</c:v>
                </c:pt>
                <c:pt idx="335">
                  <c:v>1046933125</c:v>
                </c:pt>
                <c:pt idx="336">
                  <c:v>1050058000</c:v>
                </c:pt>
                <c:pt idx="337">
                  <c:v>1053182875</c:v>
                </c:pt>
                <c:pt idx="338">
                  <c:v>1056307750</c:v>
                </c:pt>
                <c:pt idx="339">
                  <c:v>1059432625</c:v>
                </c:pt>
                <c:pt idx="340">
                  <c:v>1062557500</c:v>
                </c:pt>
                <c:pt idx="341">
                  <c:v>1065682375</c:v>
                </c:pt>
                <c:pt idx="342">
                  <c:v>1068807250</c:v>
                </c:pt>
                <c:pt idx="343">
                  <c:v>1071932125</c:v>
                </c:pt>
                <c:pt idx="344">
                  <c:v>1075057000</c:v>
                </c:pt>
                <c:pt idx="345">
                  <c:v>1078181875</c:v>
                </c:pt>
                <c:pt idx="346">
                  <c:v>1081306750</c:v>
                </c:pt>
                <c:pt idx="347">
                  <c:v>1084431625</c:v>
                </c:pt>
                <c:pt idx="348">
                  <c:v>1087556500</c:v>
                </c:pt>
                <c:pt idx="349">
                  <c:v>1090681375</c:v>
                </c:pt>
                <c:pt idx="350">
                  <c:v>1093806250</c:v>
                </c:pt>
                <c:pt idx="351">
                  <c:v>1096931125</c:v>
                </c:pt>
                <c:pt idx="352">
                  <c:v>1100056000</c:v>
                </c:pt>
                <c:pt idx="353">
                  <c:v>1103180875</c:v>
                </c:pt>
                <c:pt idx="354">
                  <c:v>1106305750</c:v>
                </c:pt>
                <c:pt idx="355">
                  <c:v>1109430625</c:v>
                </c:pt>
                <c:pt idx="356">
                  <c:v>1112555500</c:v>
                </c:pt>
                <c:pt idx="357">
                  <c:v>1115680375</c:v>
                </c:pt>
                <c:pt idx="358">
                  <c:v>1118805250</c:v>
                </c:pt>
                <c:pt idx="359">
                  <c:v>1121930125</c:v>
                </c:pt>
                <c:pt idx="360">
                  <c:v>1125055000</c:v>
                </c:pt>
                <c:pt idx="361">
                  <c:v>1128179875</c:v>
                </c:pt>
                <c:pt idx="362">
                  <c:v>1131304750</c:v>
                </c:pt>
                <c:pt idx="363">
                  <c:v>1134429625</c:v>
                </c:pt>
                <c:pt idx="364">
                  <c:v>1137554500</c:v>
                </c:pt>
                <c:pt idx="365">
                  <c:v>1140679375</c:v>
                </c:pt>
                <c:pt idx="366">
                  <c:v>1143804250</c:v>
                </c:pt>
                <c:pt idx="367">
                  <c:v>1146929125</c:v>
                </c:pt>
                <c:pt idx="368">
                  <c:v>1150054000</c:v>
                </c:pt>
                <c:pt idx="369">
                  <c:v>1153178875</c:v>
                </c:pt>
                <c:pt idx="370">
                  <c:v>1156303750</c:v>
                </c:pt>
                <c:pt idx="371">
                  <c:v>1159428625</c:v>
                </c:pt>
                <c:pt idx="372">
                  <c:v>1162553500</c:v>
                </c:pt>
                <c:pt idx="373">
                  <c:v>1165678375</c:v>
                </c:pt>
                <c:pt idx="374">
                  <c:v>1168803250</c:v>
                </c:pt>
                <c:pt idx="375">
                  <c:v>1171928125</c:v>
                </c:pt>
                <c:pt idx="376">
                  <c:v>1175053000</c:v>
                </c:pt>
                <c:pt idx="377">
                  <c:v>1178177875</c:v>
                </c:pt>
                <c:pt idx="378">
                  <c:v>1181302750</c:v>
                </c:pt>
                <c:pt idx="379">
                  <c:v>1184427625</c:v>
                </c:pt>
                <c:pt idx="380">
                  <c:v>1187552500</c:v>
                </c:pt>
                <c:pt idx="381">
                  <c:v>1190677375</c:v>
                </c:pt>
                <c:pt idx="382">
                  <c:v>1193802250</c:v>
                </c:pt>
                <c:pt idx="383">
                  <c:v>1196927125</c:v>
                </c:pt>
                <c:pt idx="384">
                  <c:v>1200052000</c:v>
                </c:pt>
                <c:pt idx="385">
                  <c:v>1203176875</c:v>
                </c:pt>
                <c:pt idx="386">
                  <c:v>1206301750</c:v>
                </c:pt>
                <c:pt idx="387">
                  <c:v>1209426625</c:v>
                </c:pt>
                <c:pt idx="388">
                  <c:v>1212551500</c:v>
                </c:pt>
                <c:pt idx="389">
                  <c:v>1215676375</c:v>
                </c:pt>
                <c:pt idx="390">
                  <c:v>1218801250</c:v>
                </c:pt>
                <c:pt idx="391">
                  <c:v>1221926125</c:v>
                </c:pt>
                <c:pt idx="392">
                  <c:v>1225051000</c:v>
                </c:pt>
                <c:pt idx="393">
                  <c:v>1228175875</c:v>
                </c:pt>
                <c:pt idx="394">
                  <c:v>1231300750</c:v>
                </c:pt>
                <c:pt idx="395">
                  <c:v>1234425625</c:v>
                </c:pt>
                <c:pt idx="396">
                  <c:v>1237550500</c:v>
                </c:pt>
                <c:pt idx="397">
                  <c:v>1240675375</c:v>
                </c:pt>
                <c:pt idx="398">
                  <c:v>1243800250</c:v>
                </c:pt>
                <c:pt idx="399">
                  <c:v>1246925125</c:v>
                </c:pt>
                <c:pt idx="400">
                  <c:v>1250050000</c:v>
                </c:pt>
                <c:pt idx="401">
                  <c:v>1253174875</c:v>
                </c:pt>
                <c:pt idx="402">
                  <c:v>1256299750</c:v>
                </c:pt>
                <c:pt idx="403">
                  <c:v>1259424625</c:v>
                </c:pt>
                <c:pt idx="404">
                  <c:v>1262549500</c:v>
                </c:pt>
                <c:pt idx="405">
                  <c:v>1265674375</c:v>
                </c:pt>
                <c:pt idx="406">
                  <c:v>1268799250</c:v>
                </c:pt>
                <c:pt idx="407">
                  <c:v>1271924125</c:v>
                </c:pt>
                <c:pt idx="408">
                  <c:v>1275049000</c:v>
                </c:pt>
                <c:pt idx="409">
                  <c:v>1278173875</c:v>
                </c:pt>
                <c:pt idx="410">
                  <c:v>1281298750</c:v>
                </c:pt>
                <c:pt idx="411">
                  <c:v>1284423625</c:v>
                </c:pt>
                <c:pt idx="412">
                  <c:v>1287548500</c:v>
                </c:pt>
                <c:pt idx="413">
                  <c:v>1290673375</c:v>
                </c:pt>
                <c:pt idx="414">
                  <c:v>1293798250</c:v>
                </c:pt>
                <c:pt idx="415">
                  <c:v>1296923125</c:v>
                </c:pt>
                <c:pt idx="416">
                  <c:v>1300048000</c:v>
                </c:pt>
                <c:pt idx="417">
                  <c:v>1303172875</c:v>
                </c:pt>
                <c:pt idx="418">
                  <c:v>1306297750</c:v>
                </c:pt>
                <c:pt idx="419">
                  <c:v>1309422625</c:v>
                </c:pt>
                <c:pt idx="420">
                  <c:v>1312547500</c:v>
                </c:pt>
                <c:pt idx="421">
                  <c:v>1315672375</c:v>
                </c:pt>
                <c:pt idx="422">
                  <c:v>1318797250</c:v>
                </c:pt>
                <c:pt idx="423">
                  <c:v>1321922125</c:v>
                </c:pt>
                <c:pt idx="424">
                  <c:v>1325047000</c:v>
                </c:pt>
                <c:pt idx="425">
                  <c:v>1328171875</c:v>
                </c:pt>
                <c:pt idx="426">
                  <c:v>1331296750</c:v>
                </c:pt>
                <c:pt idx="427">
                  <c:v>1334421625</c:v>
                </c:pt>
                <c:pt idx="428">
                  <c:v>1337546500</c:v>
                </c:pt>
                <c:pt idx="429">
                  <c:v>1340671375</c:v>
                </c:pt>
                <c:pt idx="430">
                  <c:v>1343796250</c:v>
                </c:pt>
                <c:pt idx="431">
                  <c:v>1346921125</c:v>
                </c:pt>
                <c:pt idx="432">
                  <c:v>1350046000</c:v>
                </c:pt>
                <c:pt idx="433">
                  <c:v>1353170875</c:v>
                </c:pt>
                <c:pt idx="434">
                  <c:v>1356295750</c:v>
                </c:pt>
                <c:pt idx="435">
                  <c:v>1359420625</c:v>
                </c:pt>
                <c:pt idx="436">
                  <c:v>1362545500</c:v>
                </c:pt>
                <c:pt idx="437">
                  <c:v>1365670375</c:v>
                </c:pt>
                <c:pt idx="438">
                  <c:v>1368795250</c:v>
                </c:pt>
                <c:pt idx="439">
                  <c:v>1371920125</c:v>
                </c:pt>
                <c:pt idx="440">
                  <c:v>1375045000</c:v>
                </c:pt>
                <c:pt idx="441">
                  <c:v>1378169875</c:v>
                </c:pt>
                <c:pt idx="442">
                  <c:v>1381294750</c:v>
                </c:pt>
                <c:pt idx="443">
                  <c:v>1384419625</c:v>
                </c:pt>
                <c:pt idx="444">
                  <c:v>1387544500</c:v>
                </c:pt>
                <c:pt idx="445">
                  <c:v>1390669375</c:v>
                </c:pt>
                <c:pt idx="446">
                  <c:v>1393794250</c:v>
                </c:pt>
                <c:pt idx="447">
                  <c:v>1396919125</c:v>
                </c:pt>
                <c:pt idx="448">
                  <c:v>1400044000</c:v>
                </c:pt>
                <c:pt idx="449">
                  <c:v>1403168875</c:v>
                </c:pt>
                <c:pt idx="450">
                  <c:v>1406293750</c:v>
                </c:pt>
                <c:pt idx="451">
                  <c:v>1409418625</c:v>
                </c:pt>
                <c:pt idx="452">
                  <c:v>1412543500</c:v>
                </c:pt>
                <c:pt idx="453">
                  <c:v>1415668375</c:v>
                </c:pt>
                <c:pt idx="454">
                  <c:v>1418793250</c:v>
                </c:pt>
                <c:pt idx="455">
                  <c:v>1421918125</c:v>
                </c:pt>
                <c:pt idx="456">
                  <c:v>1425043000</c:v>
                </c:pt>
                <c:pt idx="457">
                  <c:v>1428167875</c:v>
                </c:pt>
                <c:pt idx="458">
                  <c:v>1431292750</c:v>
                </c:pt>
                <c:pt idx="459">
                  <c:v>1434417625</c:v>
                </c:pt>
                <c:pt idx="460">
                  <c:v>1437542500</c:v>
                </c:pt>
                <c:pt idx="461">
                  <c:v>1440667375</c:v>
                </c:pt>
                <c:pt idx="462">
                  <c:v>1443792250</c:v>
                </c:pt>
                <c:pt idx="463">
                  <c:v>1446917125</c:v>
                </c:pt>
                <c:pt idx="464">
                  <c:v>1450042000</c:v>
                </c:pt>
                <c:pt idx="465">
                  <c:v>1453166875</c:v>
                </c:pt>
                <c:pt idx="466">
                  <c:v>1456291750</c:v>
                </c:pt>
                <c:pt idx="467">
                  <c:v>1459416625</c:v>
                </c:pt>
                <c:pt idx="468">
                  <c:v>1462541500</c:v>
                </c:pt>
                <c:pt idx="469">
                  <c:v>1465666375</c:v>
                </c:pt>
                <c:pt idx="470">
                  <c:v>1468791250</c:v>
                </c:pt>
                <c:pt idx="471">
                  <c:v>1471916125</c:v>
                </c:pt>
                <c:pt idx="472">
                  <c:v>1475041000</c:v>
                </c:pt>
                <c:pt idx="473">
                  <c:v>1478165875</c:v>
                </c:pt>
                <c:pt idx="474">
                  <c:v>1481290750</c:v>
                </c:pt>
                <c:pt idx="475">
                  <c:v>1484415625</c:v>
                </c:pt>
                <c:pt idx="476">
                  <c:v>1487540500</c:v>
                </c:pt>
                <c:pt idx="477">
                  <c:v>1490665375</c:v>
                </c:pt>
                <c:pt idx="478">
                  <c:v>1493790250</c:v>
                </c:pt>
                <c:pt idx="479">
                  <c:v>1496915125</c:v>
                </c:pt>
                <c:pt idx="480">
                  <c:v>1500040000</c:v>
                </c:pt>
                <c:pt idx="481">
                  <c:v>1503164875</c:v>
                </c:pt>
                <c:pt idx="482">
                  <c:v>1506289750</c:v>
                </c:pt>
                <c:pt idx="483">
                  <c:v>1509414625</c:v>
                </c:pt>
                <c:pt idx="484">
                  <c:v>1512539500</c:v>
                </c:pt>
                <c:pt idx="485">
                  <c:v>1515664375</c:v>
                </c:pt>
                <c:pt idx="486">
                  <c:v>1518789250</c:v>
                </c:pt>
                <c:pt idx="487">
                  <c:v>1521914125</c:v>
                </c:pt>
                <c:pt idx="488">
                  <c:v>1525039000</c:v>
                </c:pt>
                <c:pt idx="489">
                  <c:v>1528163875</c:v>
                </c:pt>
                <c:pt idx="490">
                  <c:v>1531288750</c:v>
                </c:pt>
                <c:pt idx="491">
                  <c:v>1534413625</c:v>
                </c:pt>
                <c:pt idx="492">
                  <c:v>1537538500</c:v>
                </c:pt>
                <c:pt idx="493">
                  <c:v>1540663375</c:v>
                </c:pt>
                <c:pt idx="494">
                  <c:v>1543788250</c:v>
                </c:pt>
                <c:pt idx="495">
                  <c:v>1546913125</c:v>
                </c:pt>
                <c:pt idx="496">
                  <c:v>1550038000</c:v>
                </c:pt>
                <c:pt idx="497">
                  <c:v>1553162875</c:v>
                </c:pt>
                <c:pt idx="498">
                  <c:v>1556287750</c:v>
                </c:pt>
                <c:pt idx="499">
                  <c:v>1559412625</c:v>
                </c:pt>
                <c:pt idx="500">
                  <c:v>1562537500</c:v>
                </c:pt>
                <c:pt idx="501">
                  <c:v>1565662375</c:v>
                </c:pt>
                <c:pt idx="502">
                  <c:v>1568787250</c:v>
                </c:pt>
                <c:pt idx="503">
                  <c:v>1571912125</c:v>
                </c:pt>
                <c:pt idx="504">
                  <c:v>1575037000</c:v>
                </c:pt>
                <c:pt idx="505">
                  <c:v>1578161875</c:v>
                </c:pt>
                <c:pt idx="506">
                  <c:v>1581286750</c:v>
                </c:pt>
                <c:pt idx="507">
                  <c:v>1584411625</c:v>
                </c:pt>
                <c:pt idx="508">
                  <c:v>1587536500</c:v>
                </c:pt>
                <c:pt idx="509">
                  <c:v>1590661375</c:v>
                </c:pt>
                <c:pt idx="510">
                  <c:v>1593786250</c:v>
                </c:pt>
                <c:pt idx="511">
                  <c:v>1596911125</c:v>
                </c:pt>
                <c:pt idx="512">
                  <c:v>1600036000</c:v>
                </c:pt>
                <c:pt idx="513">
                  <c:v>1603160875</c:v>
                </c:pt>
                <c:pt idx="514">
                  <c:v>1606285750</c:v>
                </c:pt>
                <c:pt idx="515">
                  <c:v>1609410625</c:v>
                </c:pt>
                <c:pt idx="516">
                  <c:v>1612535500</c:v>
                </c:pt>
                <c:pt idx="517">
                  <c:v>1615660375</c:v>
                </c:pt>
                <c:pt idx="518">
                  <c:v>1618785250</c:v>
                </c:pt>
                <c:pt idx="519">
                  <c:v>1621910125</c:v>
                </c:pt>
                <c:pt idx="520">
                  <c:v>1625035000</c:v>
                </c:pt>
                <c:pt idx="521">
                  <c:v>1628159875</c:v>
                </c:pt>
                <c:pt idx="522">
                  <c:v>1631284750</c:v>
                </c:pt>
                <c:pt idx="523">
                  <c:v>1634409625</c:v>
                </c:pt>
                <c:pt idx="524">
                  <c:v>1637534500</c:v>
                </c:pt>
                <c:pt idx="525">
                  <c:v>1640659375</c:v>
                </c:pt>
                <c:pt idx="526">
                  <c:v>1643784250</c:v>
                </c:pt>
                <c:pt idx="527">
                  <c:v>1646909125</c:v>
                </c:pt>
                <c:pt idx="528">
                  <c:v>1650034000</c:v>
                </c:pt>
                <c:pt idx="529">
                  <c:v>1653158875</c:v>
                </c:pt>
                <c:pt idx="530">
                  <c:v>1656283750</c:v>
                </c:pt>
                <c:pt idx="531">
                  <c:v>1659408625</c:v>
                </c:pt>
                <c:pt idx="532">
                  <c:v>1662533500</c:v>
                </c:pt>
                <c:pt idx="533">
                  <c:v>1665658375</c:v>
                </c:pt>
                <c:pt idx="534">
                  <c:v>1668783250</c:v>
                </c:pt>
                <c:pt idx="535">
                  <c:v>1671908125</c:v>
                </c:pt>
                <c:pt idx="536">
                  <c:v>1675033000</c:v>
                </c:pt>
                <c:pt idx="537">
                  <c:v>1678157875</c:v>
                </c:pt>
                <c:pt idx="538">
                  <c:v>1681282750</c:v>
                </c:pt>
                <c:pt idx="539">
                  <c:v>1684407625</c:v>
                </c:pt>
                <c:pt idx="540">
                  <c:v>1687532500</c:v>
                </c:pt>
                <c:pt idx="541">
                  <c:v>1690657375</c:v>
                </c:pt>
                <c:pt idx="542">
                  <c:v>1693782250</c:v>
                </c:pt>
                <c:pt idx="543">
                  <c:v>1696907125</c:v>
                </c:pt>
                <c:pt idx="544">
                  <c:v>1700032000</c:v>
                </c:pt>
                <c:pt idx="545">
                  <c:v>1703156875</c:v>
                </c:pt>
                <c:pt idx="546">
                  <c:v>1706281750</c:v>
                </c:pt>
                <c:pt idx="547">
                  <c:v>1709406625</c:v>
                </c:pt>
                <c:pt idx="548">
                  <c:v>1712531500</c:v>
                </c:pt>
                <c:pt idx="549">
                  <c:v>1715656375</c:v>
                </c:pt>
                <c:pt idx="550">
                  <c:v>1718781250</c:v>
                </c:pt>
                <c:pt idx="551">
                  <c:v>1721906125</c:v>
                </c:pt>
                <c:pt idx="552">
                  <c:v>1725031000</c:v>
                </c:pt>
                <c:pt idx="553">
                  <c:v>1728155875</c:v>
                </c:pt>
                <c:pt idx="554">
                  <c:v>1731280750</c:v>
                </c:pt>
                <c:pt idx="555">
                  <c:v>1734405625</c:v>
                </c:pt>
                <c:pt idx="556">
                  <c:v>1737530500</c:v>
                </c:pt>
                <c:pt idx="557">
                  <c:v>1740655375</c:v>
                </c:pt>
                <c:pt idx="558">
                  <c:v>1743780250</c:v>
                </c:pt>
                <c:pt idx="559">
                  <c:v>1746905125</c:v>
                </c:pt>
                <c:pt idx="560">
                  <c:v>1750030000</c:v>
                </c:pt>
                <c:pt idx="561">
                  <c:v>1753154875</c:v>
                </c:pt>
                <c:pt idx="562">
                  <c:v>1756279750</c:v>
                </c:pt>
                <c:pt idx="563">
                  <c:v>1759404625</c:v>
                </c:pt>
                <c:pt idx="564">
                  <c:v>1762529500</c:v>
                </c:pt>
                <c:pt idx="565">
                  <c:v>1765654375</c:v>
                </c:pt>
                <c:pt idx="566">
                  <c:v>1768779250</c:v>
                </c:pt>
                <c:pt idx="567">
                  <c:v>1771904125</c:v>
                </c:pt>
                <c:pt idx="568">
                  <c:v>1775029000</c:v>
                </c:pt>
                <c:pt idx="569">
                  <c:v>1778153875</c:v>
                </c:pt>
                <c:pt idx="570">
                  <c:v>1781278750</c:v>
                </c:pt>
                <c:pt idx="571">
                  <c:v>1784403625</c:v>
                </c:pt>
                <c:pt idx="572">
                  <c:v>1787528500</c:v>
                </c:pt>
                <c:pt idx="573">
                  <c:v>1790653375</c:v>
                </c:pt>
                <c:pt idx="574">
                  <c:v>1793778250</c:v>
                </c:pt>
                <c:pt idx="575">
                  <c:v>1796903125</c:v>
                </c:pt>
                <c:pt idx="576">
                  <c:v>1800028000</c:v>
                </c:pt>
                <c:pt idx="577">
                  <c:v>1803152875</c:v>
                </c:pt>
                <c:pt idx="578">
                  <c:v>1806277750</c:v>
                </c:pt>
                <c:pt idx="579">
                  <c:v>1809402625</c:v>
                </c:pt>
                <c:pt idx="580">
                  <c:v>1812527500</c:v>
                </c:pt>
                <c:pt idx="581">
                  <c:v>1815652375</c:v>
                </c:pt>
                <c:pt idx="582">
                  <c:v>1818777250</c:v>
                </c:pt>
                <c:pt idx="583">
                  <c:v>1821902125</c:v>
                </c:pt>
                <c:pt idx="584">
                  <c:v>1825027000</c:v>
                </c:pt>
                <c:pt idx="585">
                  <c:v>1828151875</c:v>
                </c:pt>
                <c:pt idx="586">
                  <c:v>1831276750</c:v>
                </c:pt>
                <c:pt idx="587">
                  <c:v>1834401625</c:v>
                </c:pt>
                <c:pt idx="588">
                  <c:v>1837526500</c:v>
                </c:pt>
                <c:pt idx="589">
                  <c:v>1840651375</c:v>
                </c:pt>
                <c:pt idx="590">
                  <c:v>1843776250</c:v>
                </c:pt>
                <c:pt idx="591">
                  <c:v>1846901125</c:v>
                </c:pt>
                <c:pt idx="592">
                  <c:v>1850026000</c:v>
                </c:pt>
                <c:pt idx="593">
                  <c:v>1853150875</c:v>
                </c:pt>
                <c:pt idx="594">
                  <c:v>1856275750</c:v>
                </c:pt>
                <c:pt idx="595">
                  <c:v>1859400625</c:v>
                </c:pt>
                <c:pt idx="596">
                  <c:v>1862525500</c:v>
                </c:pt>
                <c:pt idx="597">
                  <c:v>1865650375</c:v>
                </c:pt>
                <c:pt idx="598">
                  <c:v>1868775250</c:v>
                </c:pt>
                <c:pt idx="599">
                  <c:v>1871900125</c:v>
                </c:pt>
                <c:pt idx="600">
                  <c:v>1875025000</c:v>
                </c:pt>
                <c:pt idx="601">
                  <c:v>1878149875</c:v>
                </c:pt>
                <c:pt idx="602">
                  <c:v>1881274750</c:v>
                </c:pt>
                <c:pt idx="603">
                  <c:v>1884399625</c:v>
                </c:pt>
                <c:pt idx="604">
                  <c:v>1887524500</c:v>
                </c:pt>
                <c:pt idx="605">
                  <c:v>1890649375</c:v>
                </c:pt>
                <c:pt idx="606">
                  <c:v>1893774250</c:v>
                </c:pt>
                <c:pt idx="607">
                  <c:v>1896899125</c:v>
                </c:pt>
                <c:pt idx="608">
                  <c:v>1900024000</c:v>
                </c:pt>
                <c:pt idx="609">
                  <c:v>1903148875</c:v>
                </c:pt>
                <c:pt idx="610">
                  <c:v>1906273750</c:v>
                </c:pt>
                <c:pt idx="611">
                  <c:v>1909398625</c:v>
                </c:pt>
                <c:pt idx="612">
                  <c:v>1912523500</c:v>
                </c:pt>
                <c:pt idx="613">
                  <c:v>1915648375</c:v>
                </c:pt>
                <c:pt idx="614">
                  <c:v>1918773250</c:v>
                </c:pt>
                <c:pt idx="615">
                  <c:v>1921898125</c:v>
                </c:pt>
                <c:pt idx="616">
                  <c:v>1925023000</c:v>
                </c:pt>
                <c:pt idx="617">
                  <c:v>1928147875</c:v>
                </c:pt>
                <c:pt idx="618">
                  <c:v>1931272750</c:v>
                </c:pt>
                <c:pt idx="619">
                  <c:v>1934397625</c:v>
                </c:pt>
                <c:pt idx="620">
                  <c:v>1937522500</c:v>
                </c:pt>
                <c:pt idx="621">
                  <c:v>1940647375</c:v>
                </c:pt>
                <c:pt idx="622">
                  <c:v>1943772250</c:v>
                </c:pt>
                <c:pt idx="623">
                  <c:v>1946897125</c:v>
                </c:pt>
                <c:pt idx="624">
                  <c:v>1950022000</c:v>
                </c:pt>
                <c:pt idx="625">
                  <c:v>1953146875</c:v>
                </c:pt>
                <c:pt idx="626">
                  <c:v>1956271750</c:v>
                </c:pt>
                <c:pt idx="627">
                  <c:v>1959396625</c:v>
                </c:pt>
                <c:pt idx="628">
                  <c:v>1962521500</c:v>
                </c:pt>
                <c:pt idx="629">
                  <c:v>1965646375</c:v>
                </c:pt>
                <c:pt idx="630">
                  <c:v>1968771250</c:v>
                </c:pt>
                <c:pt idx="631">
                  <c:v>1971896125</c:v>
                </c:pt>
                <c:pt idx="632">
                  <c:v>1975021000</c:v>
                </c:pt>
                <c:pt idx="633">
                  <c:v>1978145875</c:v>
                </c:pt>
                <c:pt idx="634">
                  <c:v>1981270750</c:v>
                </c:pt>
                <c:pt idx="635">
                  <c:v>1984395625</c:v>
                </c:pt>
                <c:pt idx="636">
                  <c:v>1987520500</c:v>
                </c:pt>
                <c:pt idx="637">
                  <c:v>1990645375</c:v>
                </c:pt>
                <c:pt idx="638">
                  <c:v>1993770250</c:v>
                </c:pt>
                <c:pt idx="639">
                  <c:v>1996895125</c:v>
                </c:pt>
                <c:pt idx="640">
                  <c:v>2000020000</c:v>
                </c:pt>
                <c:pt idx="641">
                  <c:v>2003144875</c:v>
                </c:pt>
                <c:pt idx="642">
                  <c:v>2006269750</c:v>
                </c:pt>
                <c:pt idx="643">
                  <c:v>2009394625</c:v>
                </c:pt>
                <c:pt idx="644">
                  <c:v>2012519500</c:v>
                </c:pt>
                <c:pt idx="645">
                  <c:v>2015644375</c:v>
                </c:pt>
                <c:pt idx="646">
                  <c:v>2018769250</c:v>
                </c:pt>
                <c:pt idx="647">
                  <c:v>2021894125</c:v>
                </c:pt>
                <c:pt idx="648">
                  <c:v>2025019000</c:v>
                </c:pt>
                <c:pt idx="649">
                  <c:v>2028143875</c:v>
                </c:pt>
                <c:pt idx="650">
                  <c:v>2031268750</c:v>
                </c:pt>
                <c:pt idx="651">
                  <c:v>2034393625</c:v>
                </c:pt>
                <c:pt idx="652">
                  <c:v>2037518500</c:v>
                </c:pt>
                <c:pt idx="653">
                  <c:v>2040643375</c:v>
                </c:pt>
                <c:pt idx="654">
                  <c:v>2043768250</c:v>
                </c:pt>
                <c:pt idx="655">
                  <c:v>2046893125</c:v>
                </c:pt>
                <c:pt idx="656">
                  <c:v>2050018000</c:v>
                </c:pt>
                <c:pt idx="657">
                  <c:v>2053142875</c:v>
                </c:pt>
                <c:pt idx="658">
                  <c:v>2056267750</c:v>
                </c:pt>
                <c:pt idx="659">
                  <c:v>2059392625</c:v>
                </c:pt>
                <c:pt idx="660">
                  <c:v>2062517500</c:v>
                </c:pt>
                <c:pt idx="661">
                  <c:v>2065642375</c:v>
                </c:pt>
                <c:pt idx="662">
                  <c:v>2068767250</c:v>
                </c:pt>
                <c:pt idx="663">
                  <c:v>2071892125</c:v>
                </c:pt>
                <c:pt idx="664">
                  <c:v>2075017000</c:v>
                </c:pt>
                <c:pt idx="665">
                  <c:v>2078141875</c:v>
                </c:pt>
                <c:pt idx="666">
                  <c:v>2081266750</c:v>
                </c:pt>
                <c:pt idx="667">
                  <c:v>2084391625</c:v>
                </c:pt>
                <c:pt idx="668">
                  <c:v>2087516500</c:v>
                </c:pt>
                <c:pt idx="669">
                  <c:v>2090641375</c:v>
                </c:pt>
                <c:pt idx="670">
                  <c:v>2093766250</c:v>
                </c:pt>
                <c:pt idx="671">
                  <c:v>2096891125</c:v>
                </c:pt>
                <c:pt idx="672">
                  <c:v>2100016000</c:v>
                </c:pt>
                <c:pt idx="673">
                  <c:v>2103140875</c:v>
                </c:pt>
                <c:pt idx="674">
                  <c:v>2106265750</c:v>
                </c:pt>
                <c:pt idx="675">
                  <c:v>2109390625</c:v>
                </c:pt>
                <c:pt idx="676">
                  <c:v>2112515500</c:v>
                </c:pt>
                <c:pt idx="677">
                  <c:v>2115640375</c:v>
                </c:pt>
                <c:pt idx="678">
                  <c:v>2118765250</c:v>
                </c:pt>
                <c:pt idx="679">
                  <c:v>2121890125</c:v>
                </c:pt>
                <c:pt idx="680">
                  <c:v>2125015000</c:v>
                </c:pt>
                <c:pt idx="681">
                  <c:v>2128139875</c:v>
                </c:pt>
                <c:pt idx="682">
                  <c:v>2131264750</c:v>
                </c:pt>
                <c:pt idx="683">
                  <c:v>2134389625</c:v>
                </c:pt>
                <c:pt idx="684">
                  <c:v>2137514500</c:v>
                </c:pt>
                <c:pt idx="685">
                  <c:v>2140639375</c:v>
                </c:pt>
                <c:pt idx="686">
                  <c:v>2143764250</c:v>
                </c:pt>
                <c:pt idx="687">
                  <c:v>2146889125</c:v>
                </c:pt>
                <c:pt idx="688">
                  <c:v>2150014000</c:v>
                </c:pt>
                <c:pt idx="689">
                  <c:v>2153138875</c:v>
                </c:pt>
                <c:pt idx="690">
                  <c:v>2156263750</c:v>
                </c:pt>
                <c:pt idx="691">
                  <c:v>2159388625</c:v>
                </c:pt>
                <c:pt idx="692">
                  <c:v>2162513500</c:v>
                </c:pt>
                <c:pt idx="693">
                  <c:v>2165638375</c:v>
                </c:pt>
                <c:pt idx="694">
                  <c:v>2168763250</c:v>
                </c:pt>
                <c:pt idx="695">
                  <c:v>2171888125</c:v>
                </c:pt>
                <c:pt idx="696">
                  <c:v>2175013000</c:v>
                </c:pt>
                <c:pt idx="697">
                  <c:v>2178137875</c:v>
                </c:pt>
                <c:pt idx="698">
                  <c:v>2181262750</c:v>
                </c:pt>
                <c:pt idx="699">
                  <c:v>2184387625</c:v>
                </c:pt>
                <c:pt idx="700">
                  <c:v>2187512500</c:v>
                </c:pt>
                <c:pt idx="701">
                  <c:v>2190637375</c:v>
                </c:pt>
                <c:pt idx="702">
                  <c:v>2193762250</c:v>
                </c:pt>
                <c:pt idx="703">
                  <c:v>2196887125</c:v>
                </c:pt>
                <c:pt idx="704">
                  <c:v>2200012000</c:v>
                </c:pt>
                <c:pt idx="705">
                  <c:v>2203136875</c:v>
                </c:pt>
                <c:pt idx="706">
                  <c:v>2206261750</c:v>
                </c:pt>
                <c:pt idx="707">
                  <c:v>2209386625</c:v>
                </c:pt>
                <c:pt idx="708">
                  <c:v>2212511500</c:v>
                </c:pt>
                <c:pt idx="709">
                  <c:v>2215636375</c:v>
                </c:pt>
                <c:pt idx="710">
                  <c:v>2218761250</c:v>
                </c:pt>
                <c:pt idx="711">
                  <c:v>2221886125</c:v>
                </c:pt>
                <c:pt idx="712">
                  <c:v>2225011000</c:v>
                </c:pt>
                <c:pt idx="713">
                  <c:v>2228135875</c:v>
                </c:pt>
                <c:pt idx="714">
                  <c:v>2231260750</c:v>
                </c:pt>
                <c:pt idx="715">
                  <c:v>2234385625</c:v>
                </c:pt>
                <c:pt idx="716">
                  <c:v>2237510500</c:v>
                </c:pt>
                <c:pt idx="717">
                  <c:v>2240635375</c:v>
                </c:pt>
                <c:pt idx="718">
                  <c:v>2243760250</c:v>
                </c:pt>
                <c:pt idx="719">
                  <c:v>2246885125</c:v>
                </c:pt>
                <c:pt idx="720">
                  <c:v>2250010000</c:v>
                </c:pt>
                <c:pt idx="721">
                  <c:v>2253134875</c:v>
                </c:pt>
                <c:pt idx="722">
                  <c:v>2256259750</c:v>
                </c:pt>
                <c:pt idx="723">
                  <c:v>2259384625</c:v>
                </c:pt>
                <c:pt idx="724">
                  <c:v>2262509500</c:v>
                </c:pt>
                <c:pt idx="725">
                  <c:v>2265634375</c:v>
                </c:pt>
                <c:pt idx="726">
                  <c:v>2268759250</c:v>
                </c:pt>
                <c:pt idx="727">
                  <c:v>2271884125</c:v>
                </c:pt>
                <c:pt idx="728">
                  <c:v>2275009000</c:v>
                </c:pt>
                <c:pt idx="729">
                  <c:v>2278133875</c:v>
                </c:pt>
                <c:pt idx="730">
                  <c:v>2281258750</c:v>
                </c:pt>
                <c:pt idx="731">
                  <c:v>2284383625</c:v>
                </c:pt>
                <c:pt idx="732">
                  <c:v>2287508500</c:v>
                </c:pt>
                <c:pt idx="733">
                  <c:v>2290633375</c:v>
                </c:pt>
                <c:pt idx="734">
                  <c:v>2293758250</c:v>
                </c:pt>
                <c:pt idx="735">
                  <c:v>2296883125</c:v>
                </c:pt>
                <c:pt idx="736">
                  <c:v>2300008000</c:v>
                </c:pt>
                <c:pt idx="737">
                  <c:v>2303132875</c:v>
                </c:pt>
                <c:pt idx="738">
                  <c:v>2306257750</c:v>
                </c:pt>
                <c:pt idx="739">
                  <c:v>2309382625</c:v>
                </c:pt>
                <c:pt idx="740">
                  <c:v>2312507500</c:v>
                </c:pt>
                <c:pt idx="741">
                  <c:v>2315632375</c:v>
                </c:pt>
                <c:pt idx="742">
                  <c:v>2318757250</c:v>
                </c:pt>
                <c:pt idx="743">
                  <c:v>2321882125</c:v>
                </c:pt>
                <c:pt idx="744">
                  <c:v>2325007000</c:v>
                </c:pt>
                <c:pt idx="745">
                  <c:v>2328131875</c:v>
                </c:pt>
                <c:pt idx="746">
                  <c:v>2331256750</c:v>
                </c:pt>
                <c:pt idx="747">
                  <c:v>2334381625</c:v>
                </c:pt>
                <c:pt idx="748">
                  <c:v>2337506500</c:v>
                </c:pt>
                <c:pt idx="749">
                  <c:v>2340631375</c:v>
                </c:pt>
                <c:pt idx="750">
                  <c:v>2343756250</c:v>
                </c:pt>
                <c:pt idx="751">
                  <c:v>2346881125</c:v>
                </c:pt>
                <c:pt idx="752">
                  <c:v>2350006000</c:v>
                </c:pt>
                <c:pt idx="753">
                  <c:v>2353130875</c:v>
                </c:pt>
                <c:pt idx="754">
                  <c:v>2356255750</c:v>
                </c:pt>
                <c:pt idx="755">
                  <c:v>2359380625</c:v>
                </c:pt>
                <c:pt idx="756">
                  <c:v>2362505500</c:v>
                </c:pt>
                <c:pt idx="757">
                  <c:v>2365630375</c:v>
                </c:pt>
                <c:pt idx="758">
                  <c:v>2368755250</c:v>
                </c:pt>
                <c:pt idx="759">
                  <c:v>2371880125</c:v>
                </c:pt>
                <c:pt idx="760">
                  <c:v>2375005000</c:v>
                </c:pt>
                <c:pt idx="761">
                  <c:v>2378129875</c:v>
                </c:pt>
                <c:pt idx="762">
                  <c:v>2381254750</c:v>
                </c:pt>
                <c:pt idx="763">
                  <c:v>2384379625</c:v>
                </c:pt>
                <c:pt idx="764">
                  <c:v>2387504500</c:v>
                </c:pt>
                <c:pt idx="765">
                  <c:v>2390629375</c:v>
                </c:pt>
                <c:pt idx="766">
                  <c:v>2393754250</c:v>
                </c:pt>
                <c:pt idx="767">
                  <c:v>2396879125</c:v>
                </c:pt>
                <c:pt idx="768">
                  <c:v>2400004000</c:v>
                </c:pt>
                <c:pt idx="769">
                  <c:v>2403128875</c:v>
                </c:pt>
                <c:pt idx="770">
                  <c:v>2406253750</c:v>
                </c:pt>
                <c:pt idx="771">
                  <c:v>2409378625</c:v>
                </c:pt>
                <c:pt idx="772">
                  <c:v>2412503500</c:v>
                </c:pt>
                <c:pt idx="773">
                  <c:v>2415628375</c:v>
                </c:pt>
                <c:pt idx="774">
                  <c:v>2418753250</c:v>
                </c:pt>
                <c:pt idx="775">
                  <c:v>2421878125</c:v>
                </c:pt>
                <c:pt idx="776">
                  <c:v>2425003000</c:v>
                </c:pt>
                <c:pt idx="777">
                  <c:v>2428127875</c:v>
                </c:pt>
                <c:pt idx="778">
                  <c:v>2431252750</c:v>
                </c:pt>
                <c:pt idx="779">
                  <c:v>2434377625</c:v>
                </c:pt>
                <c:pt idx="780">
                  <c:v>2437502500</c:v>
                </c:pt>
                <c:pt idx="781">
                  <c:v>2440627375</c:v>
                </c:pt>
                <c:pt idx="782">
                  <c:v>2443752250</c:v>
                </c:pt>
                <c:pt idx="783">
                  <c:v>2446877125</c:v>
                </c:pt>
                <c:pt idx="784">
                  <c:v>2450002000</c:v>
                </c:pt>
                <c:pt idx="785">
                  <c:v>2453126875</c:v>
                </c:pt>
                <c:pt idx="786">
                  <c:v>2456251750</c:v>
                </c:pt>
                <c:pt idx="787">
                  <c:v>2459376625</c:v>
                </c:pt>
                <c:pt idx="788">
                  <c:v>2462501500</c:v>
                </c:pt>
                <c:pt idx="789">
                  <c:v>2465626375</c:v>
                </c:pt>
                <c:pt idx="790">
                  <c:v>2468751250</c:v>
                </c:pt>
                <c:pt idx="791">
                  <c:v>2471876125</c:v>
                </c:pt>
                <c:pt idx="792">
                  <c:v>2475001000</c:v>
                </c:pt>
                <c:pt idx="793">
                  <c:v>2478125875</c:v>
                </c:pt>
                <c:pt idx="794">
                  <c:v>2481250750</c:v>
                </c:pt>
                <c:pt idx="795">
                  <c:v>2484375625</c:v>
                </c:pt>
                <c:pt idx="796">
                  <c:v>2487500500</c:v>
                </c:pt>
                <c:pt idx="797">
                  <c:v>2490625375</c:v>
                </c:pt>
                <c:pt idx="798">
                  <c:v>2493750250</c:v>
                </c:pt>
                <c:pt idx="799">
                  <c:v>2496875125</c:v>
                </c:pt>
                <c:pt idx="800">
                  <c:v>2500000000</c:v>
                </c:pt>
              </c:numCache>
            </c:numRef>
          </c:xVal>
          <c:yVal>
            <c:numRef>
              <c:f>'腔体双工器-隔离度'!$B$4:$B$804</c:f>
              <c:numCache>
                <c:formatCode>General</c:formatCode>
                <c:ptCount val="801"/>
                <c:pt idx="0">
                  <c:v>-98.662949999999995</c:v>
                </c:pt>
                <c:pt idx="1">
                  <c:v>-97.636570000000006</c:v>
                </c:pt>
                <c:pt idx="2">
                  <c:v>-98.033370000000005</c:v>
                </c:pt>
                <c:pt idx="3">
                  <c:v>-117.8019</c:v>
                </c:pt>
                <c:pt idx="4">
                  <c:v>-124.90730000000001</c:v>
                </c:pt>
                <c:pt idx="5">
                  <c:v>-119.105</c:v>
                </c:pt>
                <c:pt idx="6">
                  <c:v>-113.6131</c:v>
                </c:pt>
                <c:pt idx="7">
                  <c:v>-110.2152</c:v>
                </c:pt>
                <c:pt idx="8">
                  <c:v>-114.2162</c:v>
                </c:pt>
                <c:pt idx="9">
                  <c:v>-120.4209</c:v>
                </c:pt>
                <c:pt idx="10">
                  <c:v>-116.5964</c:v>
                </c:pt>
                <c:pt idx="11">
                  <c:v>-112.5217</c:v>
                </c:pt>
                <c:pt idx="12">
                  <c:v>-128.18979999999999</c:v>
                </c:pt>
                <c:pt idx="13">
                  <c:v>-121.4235</c:v>
                </c:pt>
                <c:pt idx="14">
                  <c:v>-110.9361</c:v>
                </c:pt>
                <c:pt idx="15">
                  <c:v>-113.4873</c:v>
                </c:pt>
                <c:pt idx="16">
                  <c:v>-115.95569999999999</c:v>
                </c:pt>
                <c:pt idx="17">
                  <c:v>-110.3051</c:v>
                </c:pt>
                <c:pt idx="18">
                  <c:v>-113.20650000000001</c:v>
                </c:pt>
                <c:pt idx="19">
                  <c:v>-125.1986</c:v>
                </c:pt>
                <c:pt idx="20">
                  <c:v>-128.1328</c:v>
                </c:pt>
                <c:pt idx="21">
                  <c:v>-118.06</c:v>
                </c:pt>
                <c:pt idx="22">
                  <c:v>-112.5947</c:v>
                </c:pt>
                <c:pt idx="23">
                  <c:v>-115.4096</c:v>
                </c:pt>
                <c:pt idx="24">
                  <c:v>-117.5947</c:v>
                </c:pt>
                <c:pt idx="25">
                  <c:v>-115.8909</c:v>
                </c:pt>
                <c:pt idx="26">
                  <c:v>-115.3509</c:v>
                </c:pt>
                <c:pt idx="27">
                  <c:v>-122.7754</c:v>
                </c:pt>
                <c:pt idx="28">
                  <c:v>-120.03830000000001</c:v>
                </c:pt>
                <c:pt idx="29">
                  <c:v>-117.8673</c:v>
                </c:pt>
                <c:pt idx="30">
                  <c:v>-113.52200000000001</c:v>
                </c:pt>
                <c:pt idx="31">
                  <c:v>-121.6063</c:v>
                </c:pt>
                <c:pt idx="32">
                  <c:v>-120.9609</c:v>
                </c:pt>
                <c:pt idx="33">
                  <c:v>-113.1571</c:v>
                </c:pt>
                <c:pt idx="34">
                  <c:v>-114.25839999999999</c:v>
                </c:pt>
                <c:pt idx="35">
                  <c:v>-116.12820000000001</c:v>
                </c:pt>
                <c:pt idx="36">
                  <c:v>-117.9606</c:v>
                </c:pt>
                <c:pt idx="37">
                  <c:v>-123.29049999999999</c:v>
                </c:pt>
                <c:pt idx="38">
                  <c:v>-119.3206</c:v>
                </c:pt>
                <c:pt idx="39">
                  <c:v>-115.8126</c:v>
                </c:pt>
                <c:pt idx="40">
                  <c:v>-115.86190000000001</c:v>
                </c:pt>
                <c:pt idx="41">
                  <c:v>-118.26309999999999</c:v>
                </c:pt>
                <c:pt idx="42">
                  <c:v>-123.9306</c:v>
                </c:pt>
                <c:pt idx="43">
                  <c:v>-127.3441</c:v>
                </c:pt>
                <c:pt idx="44">
                  <c:v>-122.8762</c:v>
                </c:pt>
                <c:pt idx="45">
                  <c:v>-111.40689999999999</c:v>
                </c:pt>
                <c:pt idx="46">
                  <c:v>-126.61620000000001</c:v>
                </c:pt>
                <c:pt idx="47">
                  <c:v>-112.9456</c:v>
                </c:pt>
                <c:pt idx="48">
                  <c:v>-116.217</c:v>
                </c:pt>
                <c:pt idx="49">
                  <c:v>-112.0665</c:v>
                </c:pt>
                <c:pt idx="50">
                  <c:v>-129.5582</c:v>
                </c:pt>
                <c:pt idx="51">
                  <c:v>-118.60720000000001</c:v>
                </c:pt>
                <c:pt idx="52">
                  <c:v>-121.2557</c:v>
                </c:pt>
                <c:pt idx="53">
                  <c:v>-123.73439999999999</c:v>
                </c:pt>
                <c:pt idx="54">
                  <c:v>-112.27979999999999</c:v>
                </c:pt>
                <c:pt idx="55">
                  <c:v>-126.94410000000001</c:v>
                </c:pt>
                <c:pt idx="56">
                  <c:v>-119.8656</c:v>
                </c:pt>
                <c:pt idx="57">
                  <c:v>-120.5615</c:v>
                </c:pt>
                <c:pt idx="58">
                  <c:v>-112.1146</c:v>
                </c:pt>
                <c:pt idx="59">
                  <c:v>-117.5115</c:v>
                </c:pt>
                <c:pt idx="60">
                  <c:v>-123.96</c:v>
                </c:pt>
                <c:pt idx="61">
                  <c:v>-120.12869999999999</c:v>
                </c:pt>
                <c:pt idx="62">
                  <c:v>-122.8242</c:v>
                </c:pt>
                <c:pt idx="63">
                  <c:v>-142.0873</c:v>
                </c:pt>
                <c:pt idx="64">
                  <c:v>-116.98560000000001</c:v>
                </c:pt>
                <c:pt idx="65">
                  <c:v>-119.35299999999999</c:v>
                </c:pt>
                <c:pt idx="66">
                  <c:v>-114.3086</c:v>
                </c:pt>
                <c:pt idx="67">
                  <c:v>-121.288</c:v>
                </c:pt>
                <c:pt idx="68">
                  <c:v>-117.9983</c:v>
                </c:pt>
                <c:pt idx="69">
                  <c:v>-127.6819</c:v>
                </c:pt>
                <c:pt idx="70">
                  <c:v>-138.0821</c:v>
                </c:pt>
                <c:pt idx="71">
                  <c:v>-119.7426</c:v>
                </c:pt>
                <c:pt idx="72">
                  <c:v>-113.3188</c:v>
                </c:pt>
                <c:pt idx="73">
                  <c:v>-121.0993</c:v>
                </c:pt>
                <c:pt idx="74">
                  <c:v>-124.9954</c:v>
                </c:pt>
                <c:pt idx="75">
                  <c:v>-117.2843</c:v>
                </c:pt>
                <c:pt idx="76">
                  <c:v>-115.76220000000001</c:v>
                </c:pt>
                <c:pt idx="77">
                  <c:v>-111.63290000000001</c:v>
                </c:pt>
                <c:pt idx="78">
                  <c:v>-129.49029999999999</c:v>
                </c:pt>
                <c:pt idx="79">
                  <c:v>-118.2367</c:v>
                </c:pt>
                <c:pt idx="80">
                  <c:v>-118.8557</c:v>
                </c:pt>
                <c:pt idx="81">
                  <c:v>-120.5509</c:v>
                </c:pt>
                <c:pt idx="82">
                  <c:v>-112.58329999999999</c:v>
                </c:pt>
                <c:pt idx="83">
                  <c:v>-119.4327</c:v>
                </c:pt>
                <c:pt idx="84">
                  <c:v>-113.3629</c:v>
                </c:pt>
                <c:pt idx="85">
                  <c:v>-114.88249999999999</c:v>
                </c:pt>
                <c:pt idx="86">
                  <c:v>-123.8578</c:v>
                </c:pt>
                <c:pt idx="87">
                  <c:v>-117.6429</c:v>
                </c:pt>
                <c:pt idx="88">
                  <c:v>-114.6375</c:v>
                </c:pt>
                <c:pt idx="89">
                  <c:v>-114.971</c:v>
                </c:pt>
                <c:pt idx="90">
                  <c:v>-115.807</c:v>
                </c:pt>
                <c:pt idx="91">
                  <c:v>-114.9255</c:v>
                </c:pt>
                <c:pt idx="92">
                  <c:v>-127.6319</c:v>
                </c:pt>
                <c:pt idx="93">
                  <c:v>-115.72499999999999</c:v>
                </c:pt>
                <c:pt idx="94">
                  <c:v>-126.2499</c:v>
                </c:pt>
                <c:pt idx="95">
                  <c:v>-114.04259999999999</c:v>
                </c:pt>
                <c:pt idx="96">
                  <c:v>-121.8802</c:v>
                </c:pt>
                <c:pt idx="97">
                  <c:v>-122.366</c:v>
                </c:pt>
                <c:pt idx="98">
                  <c:v>-122.6005</c:v>
                </c:pt>
                <c:pt idx="99">
                  <c:v>-114.4584</c:v>
                </c:pt>
                <c:pt idx="100">
                  <c:v>-115.7929</c:v>
                </c:pt>
                <c:pt idx="101">
                  <c:v>-133.49719999999999</c:v>
                </c:pt>
                <c:pt idx="102">
                  <c:v>-116.9662</c:v>
                </c:pt>
                <c:pt idx="103">
                  <c:v>-112.98139999999999</c:v>
                </c:pt>
                <c:pt idx="104">
                  <c:v>-129.1121</c:v>
                </c:pt>
                <c:pt idx="105">
                  <c:v>-117.6555</c:v>
                </c:pt>
                <c:pt idx="106">
                  <c:v>-117.5479</c:v>
                </c:pt>
                <c:pt idx="107">
                  <c:v>-113.8968</c:v>
                </c:pt>
                <c:pt idx="108">
                  <c:v>-124.7565</c:v>
                </c:pt>
                <c:pt idx="109">
                  <c:v>-126.00960000000001</c:v>
                </c:pt>
                <c:pt idx="110">
                  <c:v>-115.6315</c:v>
                </c:pt>
                <c:pt idx="111">
                  <c:v>-122.345</c:v>
                </c:pt>
                <c:pt idx="112">
                  <c:v>-112.1002</c:v>
                </c:pt>
                <c:pt idx="113">
                  <c:v>-116.533</c:v>
                </c:pt>
                <c:pt idx="114">
                  <c:v>-127.98099999999999</c:v>
                </c:pt>
                <c:pt idx="115">
                  <c:v>-121.49469999999999</c:v>
                </c:pt>
                <c:pt idx="116">
                  <c:v>-120.1168</c:v>
                </c:pt>
                <c:pt idx="117">
                  <c:v>-109.6968</c:v>
                </c:pt>
                <c:pt idx="118">
                  <c:v>-133.74469999999999</c:v>
                </c:pt>
                <c:pt idx="119">
                  <c:v>-120.3616</c:v>
                </c:pt>
                <c:pt idx="120">
                  <c:v>-122.7144</c:v>
                </c:pt>
                <c:pt idx="121">
                  <c:v>-117.96380000000001</c:v>
                </c:pt>
                <c:pt idx="122">
                  <c:v>-112.30410000000001</c:v>
                </c:pt>
                <c:pt idx="123">
                  <c:v>-122.51819999999999</c:v>
                </c:pt>
                <c:pt idx="124">
                  <c:v>-120.8441</c:v>
                </c:pt>
                <c:pt idx="125">
                  <c:v>-118.9395</c:v>
                </c:pt>
                <c:pt idx="126">
                  <c:v>-121.4646</c:v>
                </c:pt>
                <c:pt idx="127">
                  <c:v>-119.72839999999999</c:v>
                </c:pt>
                <c:pt idx="128">
                  <c:v>-119.8224</c:v>
                </c:pt>
                <c:pt idx="129">
                  <c:v>-122.1978</c:v>
                </c:pt>
                <c:pt idx="130">
                  <c:v>-119.027</c:v>
                </c:pt>
                <c:pt idx="131">
                  <c:v>-112.7103</c:v>
                </c:pt>
                <c:pt idx="132">
                  <c:v>-122.78530000000001</c:v>
                </c:pt>
                <c:pt idx="133">
                  <c:v>-116.40779999999999</c:v>
                </c:pt>
                <c:pt idx="134">
                  <c:v>-113.09569999999999</c:v>
                </c:pt>
                <c:pt idx="135">
                  <c:v>-112.5778</c:v>
                </c:pt>
                <c:pt idx="136">
                  <c:v>-125.62520000000001</c:v>
                </c:pt>
                <c:pt idx="137">
                  <c:v>-122.496</c:v>
                </c:pt>
                <c:pt idx="138">
                  <c:v>-130.59979999999999</c:v>
                </c:pt>
                <c:pt idx="139">
                  <c:v>-122.3762</c:v>
                </c:pt>
                <c:pt idx="140">
                  <c:v>-127.8279</c:v>
                </c:pt>
                <c:pt idx="141">
                  <c:v>-117.3013</c:v>
                </c:pt>
                <c:pt idx="142">
                  <c:v>-113.127</c:v>
                </c:pt>
                <c:pt idx="143">
                  <c:v>-125.2801</c:v>
                </c:pt>
                <c:pt idx="144">
                  <c:v>-125.5286</c:v>
                </c:pt>
                <c:pt idx="145">
                  <c:v>-119.194</c:v>
                </c:pt>
                <c:pt idx="146">
                  <c:v>-123.0993</c:v>
                </c:pt>
                <c:pt idx="147">
                  <c:v>-126.1217</c:v>
                </c:pt>
                <c:pt idx="148">
                  <c:v>-119.1862</c:v>
                </c:pt>
                <c:pt idx="149">
                  <c:v>-117.0528</c:v>
                </c:pt>
                <c:pt idx="150">
                  <c:v>-124.58199999999999</c:v>
                </c:pt>
                <c:pt idx="151">
                  <c:v>-120.96899999999999</c:v>
                </c:pt>
                <c:pt idx="152">
                  <c:v>-114.6978</c:v>
                </c:pt>
                <c:pt idx="153">
                  <c:v>-113.4301</c:v>
                </c:pt>
                <c:pt idx="154">
                  <c:v>-121.1474</c:v>
                </c:pt>
                <c:pt idx="155">
                  <c:v>-114.7323</c:v>
                </c:pt>
                <c:pt idx="156">
                  <c:v>-114.801</c:v>
                </c:pt>
                <c:pt idx="157">
                  <c:v>-137.732</c:v>
                </c:pt>
                <c:pt idx="158">
                  <c:v>-122.727</c:v>
                </c:pt>
                <c:pt idx="159">
                  <c:v>-138.57259999999999</c:v>
                </c:pt>
                <c:pt idx="160">
                  <c:v>-124.2328</c:v>
                </c:pt>
                <c:pt idx="161">
                  <c:v>-113.27070000000001</c:v>
                </c:pt>
                <c:pt idx="162">
                  <c:v>-123.2555</c:v>
                </c:pt>
                <c:pt idx="163">
                  <c:v>-116.816</c:v>
                </c:pt>
                <c:pt idx="164">
                  <c:v>-120.1126</c:v>
                </c:pt>
                <c:pt idx="165">
                  <c:v>-116.4669</c:v>
                </c:pt>
                <c:pt idx="166">
                  <c:v>-114.0521</c:v>
                </c:pt>
                <c:pt idx="167">
                  <c:v>-118.54340000000001</c:v>
                </c:pt>
                <c:pt idx="168">
                  <c:v>-119.15309999999999</c:v>
                </c:pt>
                <c:pt idx="169">
                  <c:v>-115.9081</c:v>
                </c:pt>
                <c:pt idx="170">
                  <c:v>-119.1965</c:v>
                </c:pt>
                <c:pt idx="171">
                  <c:v>-116.6105</c:v>
                </c:pt>
                <c:pt idx="172">
                  <c:v>-117.50620000000001</c:v>
                </c:pt>
                <c:pt idx="173">
                  <c:v>-123.774</c:v>
                </c:pt>
                <c:pt idx="174">
                  <c:v>-115.5616</c:v>
                </c:pt>
                <c:pt idx="175">
                  <c:v>-123.0487</c:v>
                </c:pt>
                <c:pt idx="176">
                  <c:v>-115.1065</c:v>
                </c:pt>
                <c:pt idx="177">
                  <c:v>-116.9727</c:v>
                </c:pt>
                <c:pt idx="178">
                  <c:v>-125.18600000000001</c:v>
                </c:pt>
                <c:pt idx="179">
                  <c:v>-124.7745</c:v>
                </c:pt>
                <c:pt idx="180">
                  <c:v>-114.39449999999999</c:v>
                </c:pt>
                <c:pt idx="181">
                  <c:v>-113.90470000000001</c:v>
                </c:pt>
                <c:pt idx="182">
                  <c:v>-114.1866</c:v>
                </c:pt>
                <c:pt idx="183">
                  <c:v>-120.6921</c:v>
                </c:pt>
                <c:pt idx="184">
                  <c:v>-116.17959999999999</c:v>
                </c:pt>
                <c:pt idx="185">
                  <c:v>-116.0818</c:v>
                </c:pt>
                <c:pt idx="186">
                  <c:v>-113.1952</c:v>
                </c:pt>
                <c:pt idx="187">
                  <c:v>-125.4982</c:v>
                </c:pt>
                <c:pt idx="188">
                  <c:v>-116.3616</c:v>
                </c:pt>
                <c:pt idx="189">
                  <c:v>-112.4907</c:v>
                </c:pt>
                <c:pt idx="190">
                  <c:v>-119.8772</c:v>
                </c:pt>
                <c:pt idx="191">
                  <c:v>-128.9896</c:v>
                </c:pt>
                <c:pt idx="192">
                  <c:v>-118.4909</c:v>
                </c:pt>
                <c:pt idx="193">
                  <c:v>-112.4212</c:v>
                </c:pt>
                <c:pt idx="194">
                  <c:v>-117.7141</c:v>
                </c:pt>
                <c:pt idx="195">
                  <c:v>-114.94889999999999</c:v>
                </c:pt>
                <c:pt idx="196">
                  <c:v>-117.8976</c:v>
                </c:pt>
                <c:pt idx="197">
                  <c:v>-138.4759</c:v>
                </c:pt>
                <c:pt idx="198">
                  <c:v>-119.05929999999999</c:v>
                </c:pt>
                <c:pt idx="199">
                  <c:v>-117.6596</c:v>
                </c:pt>
                <c:pt idx="200">
                  <c:v>-114.7546</c:v>
                </c:pt>
                <c:pt idx="201">
                  <c:v>-133.57570000000001</c:v>
                </c:pt>
                <c:pt idx="202">
                  <c:v>-117.26649999999999</c:v>
                </c:pt>
                <c:pt idx="203">
                  <c:v>-121.1095</c:v>
                </c:pt>
                <c:pt idx="204">
                  <c:v>-122.026</c:v>
                </c:pt>
                <c:pt idx="205">
                  <c:v>-127.5754</c:v>
                </c:pt>
                <c:pt idx="206">
                  <c:v>-117.4554</c:v>
                </c:pt>
                <c:pt idx="207">
                  <c:v>-118.9319</c:v>
                </c:pt>
                <c:pt idx="208">
                  <c:v>-124.73690000000001</c:v>
                </c:pt>
                <c:pt idx="209">
                  <c:v>-112.8839</c:v>
                </c:pt>
                <c:pt idx="210">
                  <c:v>-116.5515</c:v>
                </c:pt>
                <c:pt idx="211">
                  <c:v>-119.3601</c:v>
                </c:pt>
                <c:pt idx="212">
                  <c:v>-117.6033</c:v>
                </c:pt>
                <c:pt idx="213">
                  <c:v>-115.9269</c:v>
                </c:pt>
                <c:pt idx="214">
                  <c:v>-120.6103</c:v>
                </c:pt>
                <c:pt idx="215">
                  <c:v>-125.2116</c:v>
                </c:pt>
                <c:pt idx="216">
                  <c:v>-115.3707</c:v>
                </c:pt>
                <c:pt idx="217">
                  <c:v>-115.9507</c:v>
                </c:pt>
                <c:pt idx="218">
                  <c:v>-119.5346</c:v>
                </c:pt>
                <c:pt idx="219">
                  <c:v>-121.7379</c:v>
                </c:pt>
                <c:pt idx="220">
                  <c:v>-118.86879999999999</c:v>
                </c:pt>
                <c:pt idx="221">
                  <c:v>-118.8848</c:v>
                </c:pt>
                <c:pt idx="222">
                  <c:v>-121.7817</c:v>
                </c:pt>
                <c:pt idx="223">
                  <c:v>-118.182</c:v>
                </c:pt>
                <c:pt idx="224">
                  <c:v>-111.5505</c:v>
                </c:pt>
                <c:pt idx="225">
                  <c:v>-114.5805</c:v>
                </c:pt>
                <c:pt idx="226">
                  <c:v>-118.8937</c:v>
                </c:pt>
                <c:pt idx="227">
                  <c:v>-137.56209999999999</c:v>
                </c:pt>
                <c:pt idx="228">
                  <c:v>-132.2654</c:v>
                </c:pt>
                <c:pt idx="229">
                  <c:v>-132.3107</c:v>
                </c:pt>
                <c:pt idx="230">
                  <c:v>-115.0468</c:v>
                </c:pt>
                <c:pt idx="231">
                  <c:v>-121.0213</c:v>
                </c:pt>
                <c:pt idx="232">
                  <c:v>-123.27370000000001</c:v>
                </c:pt>
                <c:pt idx="233">
                  <c:v>-118.89109999999999</c:v>
                </c:pt>
                <c:pt idx="234">
                  <c:v>-120.8974</c:v>
                </c:pt>
                <c:pt idx="235">
                  <c:v>-112.1463</c:v>
                </c:pt>
                <c:pt idx="236">
                  <c:v>-115.8207</c:v>
                </c:pt>
                <c:pt idx="237">
                  <c:v>-121.6126</c:v>
                </c:pt>
                <c:pt idx="238">
                  <c:v>-116.1219</c:v>
                </c:pt>
                <c:pt idx="239">
                  <c:v>-112.6776</c:v>
                </c:pt>
                <c:pt idx="240">
                  <c:v>-130.94460000000001</c:v>
                </c:pt>
                <c:pt idx="241">
                  <c:v>-121.09650000000001</c:v>
                </c:pt>
                <c:pt idx="242">
                  <c:v>-124.21339999999999</c:v>
                </c:pt>
                <c:pt idx="243">
                  <c:v>-120.6482</c:v>
                </c:pt>
                <c:pt idx="244">
                  <c:v>-119.47880000000001</c:v>
                </c:pt>
                <c:pt idx="245">
                  <c:v>-112.59950000000001</c:v>
                </c:pt>
                <c:pt idx="246">
                  <c:v>-120.2942</c:v>
                </c:pt>
                <c:pt idx="247">
                  <c:v>-118.30549999999999</c:v>
                </c:pt>
                <c:pt idx="248">
                  <c:v>-117.8142</c:v>
                </c:pt>
                <c:pt idx="249">
                  <c:v>-111.5474</c:v>
                </c:pt>
                <c:pt idx="250">
                  <c:v>-119.6865</c:v>
                </c:pt>
                <c:pt idx="251">
                  <c:v>-120.251</c:v>
                </c:pt>
                <c:pt idx="252">
                  <c:v>-138.51079999999999</c:v>
                </c:pt>
                <c:pt idx="253">
                  <c:v>-125.8621</c:v>
                </c:pt>
                <c:pt idx="254">
                  <c:v>-116.1563</c:v>
                </c:pt>
                <c:pt idx="255">
                  <c:v>-115.7337</c:v>
                </c:pt>
                <c:pt idx="256">
                  <c:v>-114.0068</c:v>
                </c:pt>
                <c:pt idx="257">
                  <c:v>-117.5688</c:v>
                </c:pt>
                <c:pt idx="258">
                  <c:v>-97.983980000000003</c:v>
                </c:pt>
                <c:pt idx="259">
                  <c:v>-97.223420000000004</c:v>
                </c:pt>
                <c:pt idx="260">
                  <c:v>-92.980909999999994</c:v>
                </c:pt>
                <c:pt idx="261">
                  <c:v>-89.88373</c:v>
                </c:pt>
                <c:pt idx="262">
                  <c:v>-86.228089999999995</c:v>
                </c:pt>
                <c:pt idx="263">
                  <c:v>-84.262320000000003</c:v>
                </c:pt>
                <c:pt idx="264">
                  <c:v>-106.17059999999999</c:v>
                </c:pt>
                <c:pt idx="265">
                  <c:v>-100.3937</c:v>
                </c:pt>
                <c:pt idx="266">
                  <c:v>-111.3586</c:v>
                </c:pt>
                <c:pt idx="267">
                  <c:v>-116.24079999999999</c:v>
                </c:pt>
                <c:pt idx="268">
                  <c:v>-116.71169999999999</c:v>
                </c:pt>
                <c:pt idx="269">
                  <c:v>-116.5626</c:v>
                </c:pt>
                <c:pt idx="270">
                  <c:v>-120.6953</c:v>
                </c:pt>
                <c:pt idx="271">
                  <c:v>-103.8413</c:v>
                </c:pt>
                <c:pt idx="272">
                  <c:v>-85.042559999999995</c:v>
                </c:pt>
                <c:pt idx="273">
                  <c:v>-86.956329999999994</c:v>
                </c:pt>
                <c:pt idx="274">
                  <c:v>-90.659229999999994</c:v>
                </c:pt>
                <c:pt idx="275">
                  <c:v>-93.056370000000001</c:v>
                </c:pt>
                <c:pt idx="276">
                  <c:v>-96.806780000000003</c:v>
                </c:pt>
                <c:pt idx="277">
                  <c:v>-99.328509999999994</c:v>
                </c:pt>
                <c:pt idx="278">
                  <c:v>-102.5505</c:v>
                </c:pt>
                <c:pt idx="279">
                  <c:v>-113.9083</c:v>
                </c:pt>
                <c:pt idx="280">
                  <c:v>-112.2992</c:v>
                </c:pt>
                <c:pt idx="281">
                  <c:v>-132.5633</c:v>
                </c:pt>
                <c:pt idx="282">
                  <c:v>-128.05109999999999</c:v>
                </c:pt>
                <c:pt idx="283">
                  <c:v>-113.5145</c:v>
                </c:pt>
                <c:pt idx="284">
                  <c:v>-115.0087</c:v>
                </c:pt>
                <c:pt idx="285">
                  <c:v>-125.47799999999999</c:v>
                </c:pt>
                <c:pt idx="286">
                  <c:v>-121.8219</c:v>
                </c:pt>
                <c:pt idx="287">
                  <c:v>-116.14239999999999</c:v>
                </c:pt>
                <c:pt idx="288">
                  <c:v>-118.9846</c:v>
                </c:pt>
                <c:pt idx="289">
                  <c:v>-119.46169999999999</c:v>
                </c:pt>
                <c:pt idx="290">
                  <c:v>-119.94450000000001</c:v>
                </c:pt>
                <c:pt idx="291">
                  <c:v>-111.94119999999999</c:v>
                </c:pt>
                <c:pt idx="292">
                  <c:v>-127.83759999999999</c:v>
                </c:pt>
                <c:pt idx="293">
                  <c:v>-124.6369</c:v>
                </c:pt>
                <c:pt idx="294">
                  <c:v>-119.5801</c:v>
                </c:pt>
                <c:pt idx="295">
                  <c:v>-122.1019</c:v>
                </c:pt>
                <c:pt idx="296">
                  <c:v>-118.3112</c:v>
                </c:pt>
                <c:pt idx="297">
                  <c:v>-117.9448</c:v>
                </c:pt>
                <c:pt idx="298">
                  <c:v>-117.46850000000001</c:v>
                </c:pt>
                <c:pt idx="299">
                  <c:v>-117.74290000000001</c:v>
                </c:pt>
                <c:pt idx="300">
                  <c:v>-113.2291</c:v>
                </c:pt>
                <c:pt idx="301">
                  <c:v>-113.7405</c:v>
                </c:pt>
                <c:pt idx="302">
                  <c:v>-119.4845</c:v>
                </c:pt>
                <c:pt idx="303">
                  <c:v>-116.34820000000001</c:v>
                </c:pt>
                <c:pt idx="304">
                  <c:v>-120.8111</c:v>
                </c:pt>
                <c:pt idx="305">
                  <c:v>-119.4556</c:v>
                </c:pt>
                <c:pt idx="306">
                  <c:v>-118.512</c:v>
                </c:pt>
                <c:pt idx="307">
                  <c:v>-118.1112</c:v>
                </c:pt>
                <c:pt idx="308">
                  <c:v>-112.21420000000001</c:v>
                </c:pt>
                <c:pt idx="309">
                  <c:v>-122.7704</c:v>
                </c:pt>
                <c:pt idx="310">
                  <c:v>-114.0928</c:v>
                </c:pt>
                <c:pt idx="311">
                  <c:v>-130.0069</c:v>
                </c:pt>
                <c:pt idx="312">
                  <c:v>-121.92059999999999</c:v>
                </c:pt>
                <c:pt idx="313">
                  <c:v>-119.429</c:v>
                </c:pt>
                <c:pt idx="314">
                  <c:v>-125.09350000000001</c:v>
                </c:pt>
                <c:pt idx="315">
                  <c:v>-118.7171</c:v>
                </c:pt>
                <c:pt idx="316">
                  <c:v>-109.94750000000001</c:v>
                </c:pt>
                <c:pt idx="317">
                  <c:v>-119.4066</c:v>
                </c:pt>
                <c:pt idx="318">
                  <c:v>-109.687</c:v>
                </c:pt>
                <c:pt idx="319">
                  <c:v>-117.16889999999999</c:v>
                </c:pt>
                <c:pt idx="320">
                  <c:v>-128.2046</c:v>
                </c:pt>
                <c:pt idx="321">
                  <c:v>-123.6125</c:v>
                </c:pt>
                <c:pt idx="322">
                  <c:v>-119.2837</c:v>
                </c:pt>
                <c:pt idx="323">
                  <c:v>-127.9046</c:v>
                </c:pt>
                <c:pt idx="324">
                  <c:v>-123.6657</c:v>
                </c:pt>
                <c:pt idx="325">
                  <c:v>-116.75700000000001</c:v>
                </c:pt>
                <c:pt idx="326">
                  <c:v>-116.88339999999999</c:v>
                </c:pt>
                <c:pt idx="327">
                  <c:v>-122.05670000000001</c:v>
                </c:pt>
                <c:pt idx="328">
                  <c:v>-120.2033</c:v>
                </c:pt>
                <c:pt idx="329">
                  <c:v>-114.5476</c:v>
                </c:pt>
                <c:pt idx="330">
                  <c:v>-120.313</c:v>
                </c:pt>
                <c:pt idx="331">
                  <c:v>-116.22499999999999</c:v>
                </c:pt>
                <c:pt idx="332">
                  <c:v>-134.0205</c:v>
                </c:pt>
                <c:pt idx="333">
                  <c:v>-113.46729999999999</c:v>
                </c:pt>
                <c:pt idx="334">
                  <c:v>-112.6391</c:v>
                </c:pt>
                <c:pt idx="335">
                  <c:v>-115.39149999999999</c:v>
                </c:pt>
                <c:pt idx="336">
                  <c:v>-114.03530000000001</c:v>
                </c:pt>
                <c:pt idx="337">
                  <c:v>-115.7094</c:v>
                </c:pt>
                <c:pt idx="338">
                  <c:v>-116.6987</c:v>
                </c:pt>
                <c:pt idx="339">
                  <c:v>-118.1683</c:v>
                </c:pt>
                <c:pt idx="340">
                  <c:v>-127.9143</c:v>
                </c:pt>
                <c:pt idx="341">
                  <c:v>-113.0042</c:v>
                </c:pt>
                <c:pt idx="342">
                  <c:v>-119.4789</c:v>
                </c:pt>
                <c:pt idx="343">
                  <c:v>-120.0129</c:v>
                </c:pt>
                <c:pt idx="344">
                  <c:v>-109.58110000000001</c:v>
                </c:pt>
                <c:pt idx="345">
                  <c:v>-122.7363</c:v>
                </c:pt>
                <c:pt idx="346">
                  <c:v>-119.22969999999999</c:v>
                </c:pt>
                <c:pt idx="347">
                  <c:v>-112.7492</c:v>
                </c:pt>
                <c:pt idx="348">
                  <c:v>-124.13939999999999</c:v>
                </c:pt>
                <c:pt idx="349">
                  <c:v>-120.8849</c:v>
                </c:pt>
                <c:pt idx="350">
                  <c:v>-120.9645</c:v>
                </c:pt>
                <c:pt idx="351">
                  <c:v>-112.0517</c:v>
                </c:pt>
                <c:pt idx="352">
                  <c:v>-118.1909</c:v>
                </c:pt>
                <c:pt idx="353">
                  <c:v>-119.16930000000001</c:v>
                </c:pt>
                <c:pt idx="354">
                  <c:v>-113.6974</c:v>
                </c:pt>
                <c:pt idx="355">
                  <c:v>-113.8085</c:v>
                </c:pt>
                <c:pt idx="356">
                  <c:v>-126.0988</c:v>
                </c:pt>
                <c:pt idx="357">
                  <c:v>-119.4504</c:v>
                </c:pt>
                <c:pt idx="358">
                  <c:v>-124.0324</c:v>
                </c:pt>
                <c:pt idx="359">
                  <c:v>-116.5017</c:v>
                </c:pt>
                <c:pt idx="360">
                  <c:v>-115.0419</c:v>
                </c:pt>
                <c:pt idx="361">
                  <c:v>-113.07170000000001</c:v>
                </c:pt>
                <c:pt idx="362">
                  <c:v>-116.47790000000001</c:v>
                </c:pt>
                <c:pt idx="363">
                  <c:v>-114.7285</c:v>
                </c:pt>
                <c:pt idx="364">
                  <c:v>-121.0326</c:v>
                </c:pt>
                <c:pt idx="365">
                  <c:v>-115.1217</c:v>
                </c:pt>
                <c:pt idx="366">
                  <c:v>-115.7777</c:v>
                </c:pt>
                <c:pt idx="367">
                  <c:v>-117.13500000000001</c:v>
                </c:pt>
                <c:pt idx="368">
                  <c:v>-120.8668</c:v>
                </c:pt>
                <c:pt idx="369">
                  <c:v>-119.93219999999999</c:v>
                </c:pt>
                <c:pt idx="370">
                  <c:v>-117.1542</c:v>
                </c:pt>
                <c:pt idx="371">
                  <c:v>-117.3539</c:v>
                </c:pt>
                <c:pt idx="372">
                  <c:v>-130.7081</c:v>
                </c:pt>
                <c:pt idx="373">
                  <c:v>-138.57640000000001</c:v>
                </c:pt>
                <c:pt idx="374">
                  <c:v>-112.92019999999999</c:v>
                </c:pt>
                <c:pt idx="375">
                  <c:v>-124.4682</c:v>
                </c:pt>
                <c:pt idx="376">
                  <c:v>-120.79949999999999</c:v>
                </c:pt>
                <c:pt idx="377">
                  <c:v>-118.55029999999999</c:v>
                </c:pt>
                <c:pt idx="378">
                  <c:v>-108.56910000000001</c:v>
                </c:pt>
                <c:pt idx="379">
                  <c:v>-120.8764</c:v>
                </c:pt>
                <c:pt idx="380">
                  <c:v>-120.652</c:v>
                </c:pt>
                <c:pt idx="381">
                  <c:v>-130.55629999999999</c:v>
                </c:pt>
                <c:pt idx="382">
                  <c:v>-109.77030000000001</c:v>
                </c:pt>
                <c:pt idx="383">
                  <c:v>-120.30200000000001</c:v>
                </c:pt>
                <c:pt idx="384">
                  <c:v>-114.4641</c:v>
                </c:pt>
                <c:pt idx="385">
                  <c:v>-122.64019999999999</c:v>
                </c:pt>
                <c:pt idx="386">
                  <c:v>-117.49469999999999</c:v>
                </c:pt>
                <c:pt idx="387">
                  <c:v>-115.1101</c:v>
                </c:pt>
                <c:pt idx="388">
                  <c:v>-115.3537</c:v>
                </c:pt>
                <c:pt idx="389">
                  <c:v>-112.2891</c:v>
                </c:pt>
                <c:pt idx="390">
                  <c:v>-118.5665</c:v>
                </c:pt>
                <c:pt idx="391">
                  <c:v>-127.3062</c:v>
                </c:pt>
                <c:pt idx="392">
                  <c:v>-124.7672</c:v>
                </c:pt>
                <c:pt idx="393">
                  <c:v>-111.06189999999999</c:v>
                </c:pt>
                <c:pt idx="394">
                  <c:v>-120.0722</c:v>
                </c:pt>
                <c:pt idx="395">
                  <c:v>-116.9892</c:v>
                </c:pt>
                <c:pt idx="396">
                  <c:v>-122.3111</c:v>
                </c:pt>
                <c:pt idx="397">
                  <c:v>-118.57599999999999</c:v>
                </c:pt>
                <c:pt idx="398">
                  <c:v>-114.4273</c:v>
                </c:pt>
                <c:pt idx="399">
                  <c:v>-117.46939999999999</c:v>
                </c:pt>
                <c:pt idx="400">
                  <c:v>-123.7557</c:v>
                </c:pt>
                <c:pt idx="401">
                  <c:v>-122.4271</c:v>
                </c:pt>
                <c:pt idx="402">
                  <c:v>-116.20399999999999</c:v>
                </c:pt>
                <c:pt idx="403">
                  <c:v>-116.57680000000001</c:v>
                </c:pt>
                <c:pt idx="404">
                  <c:v>-110.7743</c:v>
                </c:pt>
                <c:pt idx="405">
                  <c:v>-112.73779999999999</c:v>
                </c:pt>
                <c:pt idx="406">
                  <c:v>-120.5004</c:v>
                </c:pt>
                <c:pt idx="407">
                  <c:v>-121.0476</c:v>
                </c:pt>
                <c:pt idx="408">
                  <c:v>-116.437</c:v>
                </c:pt>
                <c:pt idx="409">
                  <c:v>-117.9922</c:v>
                </c:pt>
                <c:pt idx="410">
                  <c:v>-119.95869999999999</c:v>
                </c:pt>
                <c:pt idx="411">
                  <c:v>-119.24250000000001</c:v>
                </c:pt>
                <c:pt idx="412">
                  <c:v>-118.2794</c:v>
                </c:pt>
                <c:pt idx="413">
                  <c:v>-115.98569999999999</c:v>
                </c:pt>
                <c:pt idx="414">
                  <c:v>-119.0261</c:v>
                </c:pt>
                <c:pt idx="415">
                  <c:v>-123.6019</c:v>
                </c:pt>
                <c:pt idx="416">
                  <c:v>-125.88460000000001</c:v>
                </c:pt>
                <c:pt idx="417">
                  <c:v>-117.1815</c:v>
                </c:pt>
                <c:pt idx="418">
                  <c:v>-110.8352</c:v>
                </c:pt>
                <c:pt idx="419">
                  <c:v>-116.47709999999999</c:v>
                </c:pt>
                <c:pt idx="420">
                  <c:v>-112.11150000000001</c:v>
                </c:pt>
                <c:pt idx="421">
                  <c:v>-114.3732</c:v>
                </c:pt>
                <c:pt idx="422">
                  <c:v>-127.7522</c:v>
                </c:pt>
                <c:pt idx="423">
                  <c:v>-118.39700000000001</c:v>
                </c:pt>
                <c:pt idx="424">
                  <c:v>-124.2235</c:v>
                </c:pt>
                <c:pt idx="425">
                  <c:v>-114.3429</c:v>
                </c:pt>
                <c:pt idx="426">
                  <c:v>-122.2353</c:v>
                </c:pt>
                <c:pt idx="427">
                  <c:v>-140.2886</c:v>
                </c:pt>
                <c:pt idx="428">
                  <c:v>-142.61789999999999</c:v>
                </c:pt>
                <c:pt idx="429">
                  <c:v>-133.1095</c:v>
                </c:pt>
                <c:pt idx="430">
                  <c:v>-115.6384</c:v>
                </c:pt>
                <c:pt idx="431">
                  <c:v>-115.87430000000001</c:v>
                </c:pt>
                <c:pt idx="432">
                  <c:v>-112.5908</c:v>
                </c:pt>
                <c:pt idx="433">
                  <c:v>-117.1493</c:v>
                </c:pt>
                <c:pt idx="434">
                  <c:v>-113.6878</c:v>
                </c:pt>
                <c:pt idx="435">
                  <c:v>-116.2289</c:v>
                </c:pt>
                <c:pt idx="436">
                  <c:v>-120.61</c:v>
                </c:pt>
                <c:pt idx="437">
                  <c:v>-120.2471</c:v>
                </c:pt>
                <c:pt idx="438">
                  <c:v>-138.15110000000001</c:v>
                </c:pt>
                <c:pt idx="439">
                  <c:v>-120.9516</c:v>
                </c:pt>
                <c:pt idx="440">
                  <c:v>-121.6371</c:v>
                </c:pt>
                <c:pt idx="441">
                  <c:v>-122.75830000000001</c:v>
                </c:pt>
                <c:pt idx="442">
                  <c:v>-116.2282</c:v>
                </c:pt>
                <c:pt idx="443">
                  <c:v>-108.9706</c:v>
                </c:pt>
                <c:pt idx="444">
                  <c:v>-110.8214</c:v>
                </c:pt>
                <c:pt idx="445">
                  <c:v>-114.2298</c:v>
                </c:pt>
                <c:pt idx="446">
                  <c:v>-125.4029</c:v>
                </c:pt>
                <c:pt idx="447">
                  <c:v>-123.0972</c:v>
                </c:pt>
                <c:pt idx="448">
                  <c:v>-117.8973</c:v>
                </c:pt>
                <c:pt idx="449">
                  <c:v>-118.4216</c:v>
                </c:pt>
                <c:pt idx="450">
                  <c:v>-119.3549</c:v>
                </c:pt>
                <c:pt idx="451">
                  <c:v>-117.89619999999999</c:v>
                </c:pt>
                <c:pt idx="452">
                  <c:v>-124.7334</c:v>
                </c:pt>
                <c:pt idx="453">
                  <c:v>-119.36879999999999</c:v>
                </c:pt>
                <c:pt idx="454">
                  <c:v>-119.03830000000001</c:v>
                </c:pt>
                <c:pt idx="455">
                  <c:v>-122.4462</c:v>
                </c:pt>
                <c:pt idx="456">
                  <c:v>-117.6331</c:v>
                </c:pt>
                <c:pt idx="457">
                  <c:v>-116.5403</c:v>
                </c:pt>
                <c:pt idx="458">
                  <c:v>-123.1225</c:v>
                </c:pt>
                <c:pt idx="459">
                  <c:v>-119.0971</c:v>
                </c:pt>
                <c:pt idx="460">
                  <c:v>-125.4851</c:v>
                </c:pt>
                <c:pt idx="461">
                  <c:v>-111.60169999999999</c:v>
                </c:pt>
                <c:pt idx="462">
                  <c:v>-126.4806</c:v>
                </c:pt>
                <c:pt idx="463">
                  <c:v>-121.1784</c:v>
                </c:pt>
                <c:pt idx="464">
                  <c:v>-131.35499999999999</c:v>
                </c:pt>
                <c:pt idx="465">
                  <c:v>-115.9003</c:v>
                </c:pt>
                <c:pt idx="466">
                  <c:v>-117.4233</c:v>
                </c:pt>
                <c:pt idx="467">
                  <c:v>-118.6647</c:v>
                </c:pt>
                <c:pt idx="468">
                  <c:v>-113.7189</c:v>
                </c:pt>
                <c:pt idx="469">
                  <c:v>-112.4714</c:v>
                </c:pt>
                <c:pt idx="470">
                  <c:v>-119.17440000000001</c:v>
                </c:pt>
                <c:pt idx="471">
                  <c:v>-114.4727</c:v>
                </c:pt>
                <c:pt idx="472">
                  <c:v>-121.8732</c:v>
                </c:pt>
                <c:pt idx="473">
                  <c:v>-124.48609999999999</c:v>
                </c:pt>
                <c:pt idx="474">
                  <c:v>-117.42959999999999</c:v>
                </c:pt>
                <c:pt idx="475">
                  <c:v>-118.5553</c:v>
                </c:pt>
                <c:pt idx="476">
                  <c:v>-115.12560000000001</c:v>
                </c:pt>
                <c:pt idx="477">
                  <c:v>-115.89060000000001</c:v>
                </c:pt>
                <c:pt idx="478">
                  <c:v>-128.05670000000001</c:v>
                </c:pt>
                <c:pt idx="479">
                  <c:v>-113.2546</c:v>
                </c:pt>
                <c:pt idx="480">
                  <c:v>-134.00810000000001</c:v>
                </c:pt>
                <c:pt idx="481">
                  <c:v>-125.5557</c:v>
                </c:pt>
                <c:pt idx="482">
                  <c:v>-116.3026</c:v>
                </c:pt>
                <c:pt idx="483">
                  <c:v>-125.9811</c:v>
                </c:pt>
                <c:pt idx="484">
                  <c:v>-116.8712</c:v>
                </c:pt>
                <c:pt idx="485">
                  <c:v>-113.5394</c:v>
                </c:pt>
                <c:pt idx="486">
                  <c:v>-120.61709999999999</c:v>
                </c:pt>
                <c:pt idx="487">
                  <c:v>-112.0577</c:v>
                </c:pt>
                <c:pt idx="488">
                  <c:v>-114.75579999999999</c:v>
                </c:pt>
                <c:pt idx="489">
                  <c:v>-115.63720000000001</c:v>
                </c:pt>
                <c:pt idx="490">
                  <c:v>-117.7272</c:v>
                </c:pt>
                <c:pt idx="491">
                  <c:v>-112.12690000000001</c:v>
                </c:pt>
                <c:pt idx="492">
                  <c:v>-116.3353</c:v>
                </c:pt>
                <c:pt idx="493">
                  <c:v>-117.4721</c:v>
                </c:pt>
                <c:pt idx="494">
                  <c:v>-116.46469999999999</c:v>
                </c:pt>
                <c:pt idx="495">
                  <c:v>-114.64749999999999</c:v>
                </c:pt>
                <c:pt idx="496">
                  <c:v>-123.3964</c:v>
                </c:pt>
                <c:pt idx="497">
                  <c:v>-114.452</c:v>
                </c:pt>
                <c:pt idx="498">
                  <c:v>-115.9796</c:v>
                </c:pt>
                <c:pt idx="499">
                  <c:v>-121.2407</c:v>
                </c:pt>
                <c:pt idx="500">
                  <c:v>-123.8194</c:v>
                </c:pt>
                <c:pt idx="501">
                  <c:v>-119.15170000000001</c:v>
                </c:pt>
                <c:pt idx="502">
                  <c:v>-122.4481</c:v>
                </c:pt>
                <c:pt idx="503">
                  <c:v>-119.6784</c:v>
                </c:pt>
                <c:pt idx="504">
                  <c:v>-123.5996</c:v>
                </c:pt>
                <c:pt idx="505">
                  <c:v>-110.9335</c:v>
                </c:pt>
                <c:pt idx="506">
                  <c:v>-116.8022</c:v>
                </c:pt>
                <c:pt idx="507">
                  <c:v>-117.18810000000001</c:v>
                </c:pt>
                <c:pt idx="508">
                  <c:v>-124.28279999999999</c:v>
                </c:pt>
                <c:pt idx="509">
                  <c:v>-117.4089</c:v>
                </c:pt>
                <c:pt idx="510">
                  <c:v>-123.25190000000001</c:v>
                </c:pt>
                <c:pt idx="511">
                  <c:v>-120.02160000000001</c:v>
                </c:pt>
                <c:pt idx="512">
                  <c:v>-123.5941</c:v>
                </c:pt>
                <c:pt idx="513">
                  <c:v>-110.1708</c:v>
                </c:pt>
                <c:pt idx="514">
                  <c:v>-113.9866</c:v>
                </c:pt>
                <c:pt idx="515">
                  <c:v>-121.1361</c:v>
                </c:pt>
                <c:pt idx="516">
                  <c:v>-122.64149999999999</c:v>
                </c:pt>
                <c:pt idx="517">
                  <c:v>-113.089</c:v>
                </c:pt>
                <c:pt idx="518">
                  <c:v>-119.8381</c:v>
                </c:pt>
                <c:pt idx="519">
                  <c:v>-127.8961</c:v>
                </c:pt>
                <c:pt idx="520">
                  <c:v>-120.1037</c:v>
                </c:pt>
                <c:pt idx="521">
                  <c:v>-120.04600000000001</c:v>
                </c:pt>
                <c:pt idx="522">
                  <c:v>-119.2277</c:v>
                </c:pt>
                <c:pt idx="523">
                  <c:v>-122.8967</c:v>
                </c:pt>
                <c:pt idx="524">
                  <c:v>-125.64109999999999</c:v>
                </c:pt>
                <c:pt idx="525">
                  <c:v>-120.16719999999999</c:v>
                </c:pt>
                <c:pt idx="526">
                  <c:v>-109.964</c:v>
                </c:pt>
                <c:pt idx="527">
                  <c:v>-119.77630000000001</c:v>
                </c:pt>
                <c:pt idx="528">
                  <c:v>-118.1258</c:v>
                </c:pt>
                <c:pt idx="529">
                  <c:v>-116.0475</c:v>
                </c:pt>
                <c:pt idx="530">
                  <c:v>-116.2467</c:v>
                </c:pt>
                <c:pt idx="531">
                  <c:v>-116.5822</c:v>
                </c:pt>
                <c:pt idx="532">
                  <c:v>-137.62559999999999</c:v>
                </c:pt>
                <c:pt idx="533">
                  <c:v>-120.5305</c:v>
                </c:pt>
                <c:pt idx="534">
                  <c:v>-116.2397</c:v>
                </c:pt>
                <c:pt idx="535">
                  <c:v>-113.2501</c:v>
                </c:pt>
                <c:pt idx="536">
                  <c:v>-108.9744</c:v>
                </c:pt>
                <c:pt idx="537">
                  <c:v>-119.9143</c:v>
                </c:pt>
                <c:pt idx="538">
                  <c:v>-117.1006</c:v>
                </c:pt>
                <c:pt idx="539">
                  <c:v>-115.10980000000001</c:v>
                </c:pt>
                <c:pt idx="540">
                  <c:v>-111.4451</c:v>
                </c:pt>
                <c:pt idx="541">
                  <c:v>-115.7406</c:v>
                </c:pt>
                <c:pt idx="542">
                  <c:v>-119.81480000000001</c:v>
                </c:pt>
                <c:pt idx="543">
                  <c:v>-115.48909999999999</c:v>
                </c:pt>
                <c:pt idx="544">
                  <c:v>-116.2003</c:v>
                </c:pt>
                <c:pt idx="545">
                  <c:v>-115.6538</c:v>
                </c:pt>
                <c:pt idx="546">
                  <c:v>-112.8065</c:v>
                </c:pt>
                <c:pt idx="547">
                  <c:v>-121.2744</c:v>
                </c:pt>
                <c:pt idx="548">
                  <c:v>-114.5895</c:v>
                </c:pt>
                <c:pt idx="549">
                  <c:v>-116.97669999999999</c:v>
                </c:pt>
                <c:pt idx="550">
                  <c:v>-116.99469999999999</c:v>
                </c:pt>
                <c:pt idx="551">
                  <c:v>-112.0308</c:v>
                </c:pt>
                <c:pt idx="552">
                  <c:v>-113.6944</c:v>
                </c:pt>
                <c:pt idx="553">
                  <c:v>-122.5767</c:v>
                </c:pt>
                <c:pt idx="554">
                  <c:v>-123.5753</c:v>
                </c:pt>
                <c:pt idx="555">
                  <c:v>-133.13550000000001</c:v>
                </c:pt>
                <c:pt idx="556">
                  <c:v>-116.7059</c:v>
                </c:pt>
                <c:pt idx="557">
                  <c:v>-120.4392</c:v>
                </c:pt>
                <c:pt idx="558">
                  <c:v>-116.7367</c:v>
                </c:pt>
                <c:pt idx="559">
                  <c:v>-114.27</c:v>
                </c:pt>
                <c:pt idx="560">
                  <c:v>-122.3723</c:v>
                </c:pt>
                <c:pt idx="561">
                  <c:v>-109.7741</c:v>
                </c:pt>
                <c:pt idx="562">
                  <c:v>-113.9952</c:v>
                </c:pt>
                <c:pt idx="563">
                  <c:v>-114.6123</c:v>
                </c:pt>
                <c:pt idx="564">
                  <c:v>-126.95350000000001</c:v>
                </c:pt>
                <c:pt idx="565">
                  <c:v>-116.4091</c:v>
                </c:pt>
                <c:pt idx="566">
                  <c:v>-119.3635</c:v>
                </c:pt>
                <c:pt idx="567">
                  <c:v>-115.0855</c:v>
                </c:pt>
                <c:pt idx="568">
                  <c:v>-114.8266</c:v>
                </c:pt>
                <c:pt idx="569">
                  <c:v>-117.1691</c:v>
                </c:pt>
                <c:pt idx="570">
                  <c:v>-115.6104</c:v>
                </c:pt>
                <c:pt idx="571">
                  <c:v>-113.95820000000001</c:v>
                </c:pt>
                <c:pt idx="572">
                  <c:v>-121.3522</c:v>
                </c:pt>
                <c:pt idx="573">
                  <c:v>-114.84229999999999</c:v>
                </c:pt>
                <c:pt idx="574">
                  <c:v>-116.8263</c:v>
                </c:pt>
                <c:pt idx="575">
                  <c:v>-115.89100000000001</c:v>
                </c:pt>
                <c:pt idx="576">
                  <c:v>-115.47280000000001</c:v>
                </c:pt>
                <c:pt idx="577">
                  <c:v>-116.0193</c:v>
                </c:pt>
                <c:pt idx="578">
                  <c:v>-121.94370000000001</c:v>
                </c:pt>
                <c:pt idx="579">
                  <c:v>-119.4712</c:v>
                </c:pt>
                <c:pt idx="580">
                  <c:v>-111.4041</c:v>
                </c:pt>
                <c:pt idx="581">
                  <c:v>-110.8895</c:v>
                </c:pt>
                <c:pt idx="582">
                  <c:v>-113.6408</c:v>
                </c:pt>
                <c:pt idx="583">
                  <c:v>-125.0312</c:v>
                </c:pt>
                <c:pt idx="584">
                  <c:v>-125.4983</c:v>
                </c:pt>
                <c:pt idx="585">
                  <c:v>-127.16200000000001</c:v>
                </c:pt>
                <c:pt idx="586">
                  <c:v>-112.6925</c:v>
                </c:pt>
                <c:pt idx="587">
                  <c:v>-121.1566</c:v>
                </c:pt>
                <c:pt idx="588">
                  <c:v>-118.6095</c:v>
                </c:pt>
                <c:pt idx="589">
                  <c:v>-113.57259999999999</c:v>
                </c:pt>
                <c:pt idx="590">
                  <c:v>-124.2667</c:v>
                </c:pt>
                <c:pt idx="591">
                  <c:v>-115.04730000000001</c:v>
                </c:pt>
                <c:pt idx="592">
                  <c:v>-120.31529999999999</c:v>
                </c:pt>
                <c:pt idx="593">
                  <c:v>-119.55410000000001</c:v>
                </c:pt>
                <c:pt idx="594">
                  <c:v>-110.8916</c:v>
                </c:pt>
                <c:pt idx="595">
                  <c:v>-116.4552</c:v>
                </c:pt>
                <c:pt idx="596">
                  <c:v>-118.34829999999999</c:v>
                </c:pt>
                <c:pt idx="597">
                  <c:v>-115.4901</c:v>
                </c:pt>
                <c:pt idx="598">
                  <c:v>-119.3959</c:v>
                </c:pt>
                <c:pt idx="599">
                  <c:v>-125.3506</c:v>
                </c:pt>
                <c:pt idx="600">
                  <c:v>-127.7651</c:v>
                </c:pt>
                <c:pt idx="601">
                  <c:v>-116.90309999999999</c:v>
                </c:pt>
                <c:pt idx="602">
                  <c:v>-124.0656</c:v>
                </c:pt>
                <c:pt idx="603">
                  <c:v>-122.6264</c:v>
                </c:pt>
                <c:pt idx="604">
                  <c:v>-119.02809999999999</c:v>
                </c:pt>
                <c:pt idx="605">
                  <c:v>-118.55889999999999</c:v>
                </c:pt>
                <c:pt idx="606">
                  <c:v>-112.6951</c:v>
                </c:pt>
                <c:pt idx="607">
                  <c:v>-123.55500000000001</c:v>
                </c:pt>
                <c:pt idx="608">
                  <c:v>-125.41630000000001</c:v>
                </c:pt>
                <c:pt idx="609">
                  <c:v>-115.66</c:v>
                </c:pt>
                <c:pt idx="610">
                  <c:v>-125.0081</c:v>
                </c:pt>
                <c:pt idx="611">
                  <c:v>-116.6542</c:v>
                </c:pt>
                <c:pt idx="612">
                  <c:v>-112.6694</c:v>
                </c:pt>
                <c:pt idx="613">
                  <c:v>-124.4173</c:v>
                </c:pt>
                <c:pt idx="614">
                  <c:v>-118.1827</c:v>
                </c:pt>
                <c:pt idx="615">
                  <c:v>-117.49890000000001</c:v>
                </c:pt>
                <c:pt idx="616">
                  <c:v>-113.0523</c:v>
                </c:pt>
                <c:pt idx="617">
                  <c:v>-121.00109999999999</c:v>
                </c:pt>
                <c:pt idx="618">
                  <c:v>-113.9393</c:v>
                </c:pt>
                <c:pt idx="619">
                  <c:v>-116.348</c:v>
                </c:pt>
                <c:pt idx="620">
                  <c:v>-111.64319999999999</c:v>
                </c:pt>
                <c:pt idx="621">
                  <c:v>-113.74379999999999</c:v>
                </c:pt>
                <c:pt idx="622">
                  <c:v>-117.66</c:v>
                </c:pt>
                <c:pt idx="623">
                  <c:v>-114.2671</c:v>
                </c:pt>
                <c:pt idx="624">
                  <c:v>-112.32550000000001</c:v>
                </c:pt>
                <c:pt idx="625">
                  <c:v>-113.7084</c:v>
                </c:pt>
                <c:pt idx="626">
                  <c:v>-124.8904</c:v>
                </c:pt>
                <c:pt idx="627">
                  <c:v>-124.4139</c:v>
                </c:pt>
                <c:pt idx="628">
                  <c:v>-114.2256</c:v>
                </c:pt>
                <c:pt idx="629">
                  <c:v>-111.2315</c:v>
                </c:pt>
                <c:pt idx="630">
                  <c:v>-112.75830000000001</c:v>
                </c:pt>
                <c:pt idx="631">
                  <c:v>-107.98699999999999</c:v>
                </c:pt>
                <c:pt idx="632">
                  <c:v>-117.45350000000001</c:v>
                </c:pt>
                <c:pt idx="633">
                  <c:v>-137.9418</c:v>
                </c:pt>
                <c:pt idx="634">
                  <c:v>-116.7342</c:v>
                </c:pt>
                <c:pt idx="635">
                  <c:v>-116.77509999999999</c:v>
                </c:pt>
                <c:pt idx="636">
                  <c:v>-124.5197</c:v>
                </c:pt>
                <c:pt idx="637">
                  <c:v>-112.372</c:v>
                </c:pt>
                <c:pt idx="638">
                  <c:v>-123.7312</c:v>
                </c:pt>
                <c:pt idx="639">
                  <c:v>-116.2131</c:v>
                </c:pt>
                <c:pt idx="640">
                  <c:v>-125.6101</c:v>
                </c:pt>
                <c:pt idx="641">
                  <c:v>-119.252</c:v>
                </c:pt>
                <c:pt idx="642">
                  <c:v>-115.53749999999999</c:v>
                </c:pt>
                <c:pt idx="643">
                  <c:v>-121.6722</c:v>
                </c:pt>
                <c:pt idx="644">
                  <c:v>-115.383</c:v>
                </c:pt>
                <c:pt idx="645">
                  <c:v>-117.3233</c:v>
                </c:pt>
                <c:pt idx="646">
                  <c:v>-117.7931</c:v>
                </c:pt>
                <c:pt idx="647">
                  <c:v>-140.2732</c:v>
                </c:pt>
                <c:pt idx="648">
                  <c:v>-120.3651</c:v>
                </c:pt>
                <c:pt idx="649">
                  <c:v>-124.87309999999999</c:v>
                </c:pt>
                <c:pt idx="650">
                  <c:v>-120.5531</c:v>
                </c:pt>
                <c:pt idx="651">
                  <c:v>-120.9538</c:v>
                </c:pt>
                <c:pt idx="652">
                  <c:v>-117.4699</c:v>
                </c:pt>
                <c:pt idx="653">
                  <c:v>-123.815</c:v>
                </c:pt>
                <c:pt idx="654">
                  <c:v>-114.1981</c:v>
                </c:pt>
                <c:pt idx="655">
                  <c:v>-110.4431</c:v>
                </c:pt>
                <c:pt idx="656">
                  <c:v>-108.4028</c:v>
                </c:pt>
                <c:pt idx="657">
                  <c:v>-116.86960000000001</c:v>
                </c:pt>
                <c:pt idx="658">
                  <c:v>-114.496</c:v>
                </c:pt>
                <c:pt idx="659">
                  <c:v>-118.301</c:v>
                </c:pt>
                <c:pt idx="660">
                  <c:v>-112.3292</c:v>
                </c:pt>
                <c:pt idx="661">
                  <c:v>-112.0582</c:v>
                </c:pt>
                <c:pt idx="662">
                  <c:v>-117.2137</c:v>
                </c:pt>
                <c:pt idx="663">
                  <c:v>-118.5012</c:v>
                </c:pt>
                <c:pt idx="664">
                  <c:v>-113.0073</c:v>
                </c:pt>
                <c:pt idx="665">
                  <c:v>-115.1281</c:v>
                </c:pt>
                <c:pt idx="666">
                  <c:v>-122.70699999999999</c:v>
                </c:pt>
                <c:pt idx="667">
                  <c:v>-124.1712</c:v>
                </c:pt>
                <c:pt idx="668">
                  <c:v>-116.16679999999999</c:v>
                </c:pt>
                <c:pt idx="669">
                  <c:v>-112.4927</c:v>
                </c:pt>
                <c:pt idx="670">
                  <c:v>-110.4344</c:v>
                </c:pt>
                <c:pt idx="671">
                  <c:v>-115.163</c:v>
                </c:pt>
                <c:pt idx="672">
                  <c:v>-123.32980000000001</c:v>
                </c:pt>
                <c:pt idx="673">
                  <c:v>-120.0153</c:v>
                </c:pt>
                <c:pt idx="674">
                  <c:v>-109.8115</c:v>
                </c:pt>
                <c:pt idx="675">
                  <c:v>-115.1776</c:v>
                </c:pt>
                <c:pt idx="676">
                  <c:v>-116.7176</c:v>
                </c:pt>
                <c:pt idx="677">
                  <c:v>-115.7899</c:v>
                </c:pt>
                <c:pt idx="678">
                  <c:v>-112.8137</c:v>
                </c:pt>
                <c:pt idx="679">
                  <c:v>-118.9234</c:v>
                </c:pt>
                <c:pt idx="680">
                  <c:v>-116.0391</c:v>
                </c:pt>
                <c:pt idx="681">
                  <c:v>-111.2603</c:v>
                </c:pt>
                <c:pt idx="682">
                  <c:v>-113.8669</c:v>
                </c:pt>
                <c:pt idx="683">
                  <c:v>-113.7362</c:v>
                </c:pt>
                <c:pt idx="684">
                  <c:v>-134.0909</c:v>
                </c:pt>
                <c:pt idx="685">
                  <c:v>-122.0316</c:v>
                </c:pt>
                <c:pt idx="686">
                  <c:v>-117.4126</c:v>
                </c:pt>
                <c:pt idx="687">
                  <c:v>-117.04689999999999</c:v>
                </c:pt>
                <c:pt idx="688">
                  <c:v>-117.40309999999999</c:v>
                </c:pt>
                <c:pt idx="689">
                  <c:v>-117.94199999999999</c:v>
                </c:pt>
                <c:pt idx="690">
                  <c:v>-113.7863</c:v>
                </c:pt>
                <c:pt idx="691">
                  <c:v>-117.62569999999999</c:v>
                </c:pt>
                <c:pt idx="692">
                  <c:v>-118.1772</c:v>
                </c:pt>
                <c:pt idx="693">
                  <c:v>-109.64619999999999</c:v>
                </c:pt>
                <c:pt idx="694">
                  <c:v>-118.67059999999999</c:v>
                </c:pt>
                <c:pt idx="695">
                  <c:v>-118.86060000000001</c:v>
                </c:pt>
                <c:pt idx="696">
                  <c:v>-122.4979</c:v>
                </c:pt>
                <c:pt idx="697">
                  <c:v>-119.64749999999999</c:v>
                </c:pt>
                <c:pt idx="698">
                  <c:v>-110.3079</c:v>
                </c:pt>
                <c:pt idx="699">
                  <c:v>-118.5301</c:v>
                </c:pt>
                <c:pt idx="700">
                  <c:v>-115.7268</c:v>
                </c:pt>
                <c:pt idx="701">
                  <c:v>-112.3652</c:v>
                </c:pt>
                <c:pt idx="702">
                  <c:v>-113.31229999999999</c:v>
                </c:pt>
                <c:pt idx="703">
                  <c:v>-118.678</c:v>
                </c:pt>
                <c:pt idx="704">
                  <c:v>-113.56910000000001</c:v>
                </c:pt>
                <c:pt idx="705">
                  <c:v>-116.4864</c:v>
                </c:pt>
                <c:pt idx="706">
                  <c:v>-123.4008</c:v>
                </c:pt>
                <c:pt idx="707">
                  <c:v>-115.3895</c:v>
                </c:pt>
                <c:pt idx="708">
                  <c:v>-114.5147</c:v>
                </c:pt>
                <c:pt idx="709">
                  <c:v>-110.62309999999999</c:v>
                </c:pt>
                <c:pt idx="710">
                  <c:v>-117.6499</c:v>
                </c:pt>
                <c:pt idx="711">
                  <c:v>-115.01049999999999</c:v>
                </c:pt>
                <c:pt idx="712">
                  <c:v>-117.6863</c:v>
                </c:pt>
                <c:pt idx="713">
                  <c:v>-112.91679999999999</c:v>
                </c:pt>
                <c:pt idx="714">
                  <c:v>-108.3133</c:v>
                </c:pt>
                <c:pt idx="715">
                  <c:v>-111.441</c:v>
                </c:pt>
                <c:pt idx="716">
                  <c:v>-117.30159999999999</c:v>
                </c:pt>
                <c:pt idx="717">
                  <c:v>-117.4961</c:v>
                </c:pt>
                <c:pt idx="718">
                  <c:v>-122.5021</c:v>
                </c:pt>
                <c:pt idx="719">
                  <c:v>-115.9402</c:v>
                </c:pt>
                <c:pt idx="720">
                  <c:v>-124.9336</c:v>
                </c:pt>
                <c:pt idx="721">
                  <c:v>-122.7283</c:v>
                </c:pt>
                <c:pt idx="722">
                  <c:v>-118.8103</c:v>
                </c:pt>
                <c:pt idx="723">
                  <c:v>-121.25579999999999</c:v>
                </c:pt>
                <c:pt idx="724">
                  <c:v>-117.5136</c:v>
                </c:pt>
                <c:pt idx="725">
                  <c:v>-117.1645</c:v>
                </c:pt>
                <c:pt idx="726">
                  <c:v>-124.52979999999999</c:v>
                </c:pt>
                <c:pt idx="727">
                  <c:v>-122.99160000000001</c:v>
                </c:pt>
                <c:pt idx="728">
                  <c:v>-119.0334</c:v>
                </c:pt>
                <c:pt idx="729">
                  <c:v>-113.2431</c:v>
                </c:pt>
                <c:pt idx="730">
                  <c:v>-119.9684</c:v>
                </c:pt>
                <c:pt idx="731">
                  <c:v>-121.26009999999999</c:v>
                </c:pt>
                <c:pt idx="732">
                  <c:v>-121.5569</c:v>
                </c:pt>
                <c:pt idx="733">
                  <c:v>-111.3159</c:v>
                </c:pt>
                <c:pt idx="734">
                  <c:v>-115.2992</c:v>
                </c:pt>
                <c:pt idx="735">
                  <c:v>-116.22969999999999</c:v>
                </c:pt>
                <c:pt idx="736">
                  <c:v>-117.42319999999999</c:v>
                </c:pt>
                <c:pt idx="737">
                  <c:v>-124.3086</c:v>
                </c:pt>
                <c:pt idx="738">
                  <c:v>-125.29689999999999</c:v>
                </c:pt>
                <c:pt idx="739">
                  <c:v>-119.8017</c:v>
                </c:pt>
                <c:pt idx="740">
                  <c:v>-131.74700000000001</c:v>
                </c:pt>
                <c:pt idx="741">
                  <c:v>-115.5916</c:v>
                </c:pt>
                <c:pt idx="742">
                  <c:v>-114.9926</c:v>
                </c:pt>
                <c:pt idx="743">
                  <c:v>-127.79179999999999</c:v>
                </c:pt>
                <c:pt idx="744">
                  <c:v>-120.49339999999999</c:v>
                </c:pt>
                <c:pt idx="745">
                  <c:v>-128.41829999999999</c:v>
                </c:pt>
                <c:pt idx="746">
                  <c:v>-117.6476</c:v>
                </c:pt>
                <c:pt idx="747">
                  <c:v>-118.20350000000001</c:v>
                </c:pt>
                <c:pt idx="748">
                  <c:v>-111.5692</c:v>
                </c:pt>
                <c:pt idx="749">
                  <c:v>-127.6991</c:v>
                </c:pt>
                <c:pt idx="750">
                  <c:v>-113.4177</c:v>
                </c:pt>
                <c:pt idx="751">
                  <c:v>-124.10380000000001</c:v>
                </c:pt>
                <c:pt idx="752">
                  <c:v>-113.0108</c:v>
                </c:pt>
                <c:pt idx="753">
                  <c:v>-118.95310000000001</c:v>
                </c:pt>
                <c:pt idx="754">
                  <c:v>-128.66900000000001</c:v>
                </c:pt>
                <c:pt idx="755">
                  <c:v>-124.82859999999999</c:v>
                </c:pt>
                <c:pt idx="756">
                  <c:v>-127.1606</c:v>
                </c:pt>
                <c:pt idx="757">
                  <c:v>-117.2148</c:v>
                </c:pt>
                <c:pt idx="758">
                  <c:v>-118.32129999999999</c:v>
                </c:pt>
                <c:pt idx="759">
                  <c:v>-125.20740000000001</c:v>
                </c:pt>
                <c:pt idx="760">
                  <c:v>-124.1187</c:v>
                </c:pt>
                <c:pt idx="761">
                  <c:v>-128.9188</c:v>
                </c:pt>
                <c:pt idx="762">
                  <c:v>-119.0763</c:v>
                </c:pt>
                <c:pt idx="763">
                  <c:v>-128.23060000000001</c:v>
                </c:pt>
                <c:pt idx="764">
                  <c:v>-115.1538</c:v>
                </c:pt>
                <c:pt idx="765">
                  <c:v>-111.8665</c:v>
                </c:pt>
                <c:pt idx="766">
                  <c:v>-110.1808</c:v>
                </c:pt>
                <c:pt idx="767">
                  <c:v>-120.3074</c:v>
                </c:pt>
                <c:pt idx="768">
                  <c:v>-110.6859</c:v>
                </c:pt>
                <c:pt idx="769">
                  <c:v>-116.5997</c:v>
                </c:pt>
                <c:pt idx="770">
                  <c:v>-111.9379</c:v>
                </c:pt>
                <c:pt idx="771">
                  <c:v>-108.94889999999999</c:v>
                </c:pt>
                <c:pt idx="772">
                  <c:v>-124.568</c:v>
                </c:pt>
                <c:pt idx="773">
                  <c:v>-114.83499999999999</c:v>
                </c:pt>
                <c:pt idx="774">
                  <c:v>-117.8403</c:v>
                </c:pt>
                <c:pt idx="775">
                  <c:v>-121.5801</c:v>
                </c:pt>
                <c:pt idx="776">
                  <c:v>-116.92449999999999</c:v>
                </c:pt>
                <c:pt idx="777">
                  <c:v>-115.6669</c:v>
                </c:pt>
                <c:pt idx="778">
                  <c:v>-124.70820000000001</c:v>
                </c:pt>
                <c:pt idx="779">
                  <c:v>-110.4846</c:v>
                </c:pt>
                <c:pt idx="780">
                  <c:v>-112.29340000000001</c:v>
                </c:pt>
                <c:pt idx="781">
                  <c:v>-131.22640000000001</c:v>
                </c:pt>
                <c:pt idx="782">
                  <c:v>-111.15009999999999</c:v>
                </c:pt>
                <c:pt idx="783">
                  <c:v>-123.29810000000001</c:v>
                </c:pt>
                <c:pt idx="784">
                  <c:v>-116.0449</c:v>
                </c:pt>
                <c:pt idx="785">
                  <c:v>-116.1032</c:v>
                </c:pt>
                <c:pt idx="786">
                  <c:v>-118.72020000000001</c:v>
                </c:pt>
                <c:pt idx="787">
                  <c:v>-120.29519999999999</c:v>
                </c:pt>
                <c:pt idx="788">
                  <c:v>-116.0988</c:v>
                </c:pt>
                <c:pt idx="789">
                  <c:v>-118.5214</c:v>
                </c:pt>
                <c:pt idx="790">
                  <c:v>-113.9915</c:v>
                </c:pt>
                <c:pt idx="791">
                  <c:v>-119.625</c:v>
                </c:pt>
                <c:pt idx="792">
                  <c:v>-116.9832</c:v>
                </c:pt>
                <c:pt idx="793">
                  <c:v>-121.78749999999999</c:v>
                </c:pt>
                <c:pt idx="794">
                  <c:v>-123.02889999999999</c:v>
                </c:pt>
                <c:pt idx="795">
                  <c:v>-114.8558</c:v>
                </c:pt>
                <c:pt idx="796">
                  <c:v>-130.80269999999999</c:v>
                </c:pt>
                <c:pt idx="797">
                  <c:v>-115.2783</c:v>
                </c:pt>
                <c:pt idx="798">
                  <c:v>-118.32299999999999</c:v>
                </c:pt>
                <c:pt idx="799">
                  <c:v>-108.2229</c:v>
                </c:pt>
                <c:pt idx="800">
                  <c:v>-124.32940000000001</c:v>
                </c:pt>
              </c:numCache>
            </c:numRef>
          </c:yVal>
          <c:smooth val="1"/>
          <c:extLst>
            <c:ext xmlns:c16="http://schemas.microsoft.com/office/drawing/2014/chart" uri="{C3380CC4-5D6E-409C-BE32-E72D297353CC}">
              <c16:uniqueId val="{00000000-0338-43C6-AFB5-AE085DF7F370}"/>
            </c:ext>
          </c:extLst>
        </c:ser>
        <c:ser>
          <c:idx val="1"/>
          <c:order val="1"/>
          <c:tx>
            <c:v>SNA5000X</c:v>
          </c:tx>
          <c:spPr>
            <a:ln w="19050" cap="rnd">
              <a:solidFill>
                <a:schemeClr val="accent2"/>
              </a:solidFill>
              <a:round/>
            </a:ln>
            <a:effectLst/>
          </c:spPr>
          <c:marker>
            <c:symbol val="none"/>
          </c:marker>
          <c:xVal>
            <c:numRef>
              <c:f>'腔体双工器-隔离度'!$D$4:$D$606</c:f>
              <c:numCache>
                <c:formatCode>General</c:formatCode>
                <c:ptCount val="603"/>
                <c:pt idx="0">
                  <c:v>9000</c:v>
                </c:pt>
                <c:pt idx="1">
                  <c:v>4008955</c:v>
                </c:pt>
                <c:pt idx="2">
                  <c:v>8008910</c:v>
                </c:pt>
                <c:pt idx="3">
                  <c:v>12008865</c:v>
                </c:pt>
                <c:pt idx="4">
                  <c:v>16008820</c:v>
                </c:pt>
                <c:pt idx="5">
                  <c:v>20008775</c:v>
                </c:pt>
                <c:pt idx="6">
                  <c:v>24008730</c:v>
                </c:pt>
                <c:pt idx="7">
                  <c:v>28008685</c:v>
                </c:pt>
                <c:pt idx="8">
                  <c:v>32008640</c:v>
                </c:pt>
                <c:pt idx="9">
                  <c:v>36008595</c:v>
                </c:pt>
                <c:pt idx="10">
                  <c:v>40008550</c:v>
                </c:pt>
                <c:pt idx="11">
                  <c:v>44008505</c:v>
                </c:pt>
                <c:pt idx="12">
                  <c:v>48008460</c:v>
                </c:pt>
                <c:pt idx="13">
                  <c:v>52008415</c:v>
                </c:pt>
                <c:pt idx="14">
                  <c:v>56008370</c:v>
                </c:pt>
                <c:pt idx="15">
                  <c:v>60008325</c:v>
                </c:pt>
                <c:pt idx="16">
                  <c:v>64008280</c:v>
                </c:pt>
                <c:pt idx="17">
                  <c:v>68008235</c:v>
                </c:pt>
                <c:pt idx="18">
                  <c:v>72008190</c:v>
                </c:pt>
                <c:pt idx="19">
                  <c:v>76008145</c:v>
                </c:pt>
                <c:pt idx="20">
                  <c:v>80008100</c:v>
                </c:pt>
                <c:pt idx="21">
                  <c:v>84008055</c:v>
                </c:pt>
                <c:pt idx="22">
                  <c:v>88008010</c:v>
                </c:pt>
                <c:pt idx="23">
                  <c:v>92007965</c:v>
                </c:pt>
                <c:pt idx="24">
                  <c:v>96007920</c:v>
                </c:pt>
                <c:pt idx="25">
                  <c:v>100007875</c:v>
                </c:pt>
                <c:pt idx="26">
                  <c:v>104007830</c:v>
                </c:pt>
                <c:pt idx="27">
                  <c:v>108007785</c:v>
                </c:pt>
                <c:pt idx="28">
                  <c:v>112007740</c:v>
                </c:pt>
                <c:pt idx="29">
                  <c:v>116007695</c:v>
                </c:pt>
                <c:pt idx="30">
                  <c:v>120007650</c:v>
                </c:pt>
                <c:pt idx="31">
                  <c:v>124007605</c:v>
                </c:pt>
                <c:pt idx="32">
                  <c:v>128007560</c:v>
                </c:pt>
                <c:pt idx="33">
                  <c:v>132007515</c:v>
                </c:pt>
                <c:pt idx="34">
                  <c:v>136007470</c:v>
                </c:pt>
                <c:pt idx="35">
                  <c:v>140007425</c:v>
                </c:pt>
                <c:pt idx="36">
                  <c:v>144007380</c:v>
                </c:pt>
                <c:pt idx="37">
                  <c:v>148007335</c:v>
                </c:pt>
                <c:pt idx="38">
                  <c:v>152007290</c:v>
                </c:pt>
                <c:pt idx="39">
                  <c:v>156007245</c:v>
                </c:pt>
                <c:pt idx="40">
                  <c:v>160007200</c:v>
                </c:pt>
                <c:pt idx="41">
                  <c:v>164007155</c:v>
                </c:pt>
                <c:pt idx="42">
                  <c:v>168007110</c:v>
                </c:pt>
                <c:pt idx="43">
                  <c:v>172007065</c:v>
                </c:pt>
                <c:pt idx="44">
                  <c:v>176007020</c:v>
                </c:pt>
                <c:pt idx="45">
                  <c:v>180006975</c:v>
                </c:pt>
                <c:pt idx="46">
                  <c:v>184006930</c:v>
                </c:pt>
                <c:pt idx="47">
                  <c:v>188006885</c:v>
                </c:pt>
                <c:pt idx="48">
                  <c:v>192006840</c:v>
                </c:pt>
                <c:pt idx="49">
                  <c:v>196006795</c:v>
                </c:pt>
                <c:pt idx="50">
                  <c:v>200006750</c:v>
                </c:pt>
                <c:pt idx="51">
                  <c:v>204006705</c:v>
                </c:pt>
                <c:pt idx="52">
                  <c:v>208006660</c:v>
                </c:pt>
                <c:pt idx="53">
                  <c:v>212006615</c:v>
                </c:pt>
                <c:pt idx="54">
                  <c:v>216006570</c:v>
                </c:pt>
                <c:pt idx="55">
                  <c:v>220006525</c:v>
                </c:pt>
                <c:pt idx="56">
                  <c:v>224006480</c:v>
                </c:pt>
                <c:pt idx="57">
                  <c:v>228006435</c:v>
                </c:pt>
                <c:pt idx="58">
                  <c:v>232006390</c:v>
                </c:pt>
                <c:pt idx="59">
                  <c:v>236006345</c:v>
                </c:pt>
                <c:pt idx="60">
                  <c:v>240006300</c:v>
                </c:pt>
                <c:pt idx="61">
                  <c:v>244006255</c:v>
                </c:pt>
                <c:pt idx="62">
                  <c:v>248006210</c:v>
                </c:pt>
                <c:pt idx="63">
                  <c:v>252006165</c:v>
                </c:pt>
                <c:pt idx="64">
                  <c:v>256006120</c:v>
                </c:pt>
                <c:pt idx="65">
                  <c:v>260006075</c:v>
                </c:pt>
                <c:pt idx="66">
                  <c:v>264006030</c:v>
                </c:pt>
                <c:pt idx="67">
                  <c:v>268005985</c:v>
                </c:pt>
                <c:pt idx="68">
                  <c:v>272005940</c:v>
                </c:pt>
                <c:pt idx="69">
                  <c:v>276005895</c:v>
                </c:pt>
                <c:pt idx="70">
                  <c:v>280005850</c:v>
                </c:pt>
                <c:pt idx="71">
                  <c:v>284005805</c:v>
                </c:pt>
                <c:pt idx="72">
                  <c:v>288005760</c:v>
                </c:pt>
                <c:pt idx="73">
                  <c:v>292005715</c:v>
                </c:pt>
                <c:pt idx="74">
                  <c:v>296005670</c:v>
                </c:pt>
                <c:pt idx="75">
                  <c:v>300005625</c:v>
                </c:pt>
                <c:pt idx="76">
                  <c:v>304005580</c:v>
                </c:pt>
                <c:pt idx="77">
                  <c:v>308005535</c:v>
                </c:pt>
                <c:pt idx="78">
                  <c:v>312005490</c:v>
                </c:pt>
                <c:pt idx="79">
                  <c:v>316005445</c:v>
                </c:pt>
                <c:pt idx="80">
                  <c:v>320005400</c:v>
                </c:pt>
                <c:pt idx="81">
                  <c:v>324005355</c:v>
                </c:pt>
                <c:pt idx="82">
                  <c:v>328005310</c:v>
                </c:pt>
                <c:pt idx="83">
                  <c:v>332005265</c:v>
                </c:pt>
                <c:pt idx="84">
                  <c:v>336005220</c:v>
                </c:pt>
                <c:pt idx="85">
                  <c:v>340005175</c:v>
                </c:pt>
                <c:pt idx="86">
                  <c:v>344005130</c:v>
                </c:pt>
                <c:pt idx="87">
                  <c:v>348005085</c:v>
                </c:pt>
                <c:pt idx="88">
                  <c:v>352005040</c:v>
                </c:pt>
                <c:pt idx="89">
                  <c:v>356004995</c:v>
                </c:pt>
                <c:pt idx="90">
                  <c:v>360004950</c:v>
                </c:pt>
                <c:pt idx="91">
                  <c:v>364004905</c:v>
                </c:pt>
                <c:pt idx="92">
                  <c:v>368004860</c:v>
                </c:pt>
                <c:pt idx="93">
                  <c:v>372004815</c:v>
                </c:pt>
                <c:pt idx="94">
                  <c:v>376004770</c:v>
                </c:pt>
                <c:pt idx="95">
                  <c:v>380004725</c:v>
                </c:pt>
                <c:pt idx="96">
                  <c:v>384004680</c:v>
                </c:pt>
                <c:pt idx="97">
                  <c:v>388004635</c:v>
                </c:pt>
                <c:pt idx="98">
                  <c:v>392004590</c:v>
                </c:pt>
                <c:pt idx="99">
                  <c:v>396004545</c:v>
                </c:pt>
                <c:pt idx="100">
                  <c:v>400004500</c:v>
                </c:pt>
                <c:pt idx="101">
                  <c:v>404004455</c:v>
                </c:pt>
                <c:pt idx="102">
                  <c:v>408004410</c:v>
                </c:pt>
                <c:pt idx="103">
                  <c:v>412004365</c:v>
                </c:pt>
                <c:pt idx="104">
                  <c:v>416004320</c:v>
                </c:pt>
                <c:pt idx="105">
                  <c:v>420004275</c:v>
                </c:pt>
                <c:pt idx="106">
                  <c:v>424004230</c:v>
                </c:pt>
                <c:pt idx="107">
                  <c:v>428004185</c:v>
                </c:pt>
                <c:pt idx="108">
                  <c:v>432004140</c:v>
                </c:pt>
                <c:pt idx="109">
                  <c:v>436004095</c:v>
                </c:pt>
                <c:pt idx="110">
                  <c:v>440004050</c:v>
                </c:pt>
                <c:pt idx="111">
                  <c:v>444004005</c:v>
                </c:pt>
                <c:pt idx="112">
                  <c:v>448003960</c:v>
                </c:pt>
                <c:pt idx="113">
                  <c:v>452003915</c:v>
                </c:pt>
                <c:pt idx="114">
                  <c:v>456003870</c:v>
                </c:pt>
                <c:pt idx="115">
                  <c:v>460003825</c:v>
                </c:pt>
                <c:pt idx="116">
                  <c:v>464003780</c:v>
                </c:pt>
                <c:pt idx="117">
                  <c:v>468003735</c:v>
                </c:pt>
                <c:pt idx="118">
                  <c:v>472003690</c:v>
                </c:pt>
                <c:pt idx="119">
                  <c:v>476003645</c:v>
                </c:pt>
                <c:pt idx="120">
                  <c:v>480003600</c:v>
                </c:pt>
                <c:pt idx="121">
                  <c:v>484003555</c:v>
                </c:pt>
                <c:pt idx="122">
                  <c:v>488003510</c:v>
                </c:pt>
                <c:pt idx="123">
                  <c:v>492003465</c:v>
                </c:pt>
                <c:pt idx="124">
                  <c:v>496003420</c:v>
                </c:pt>
                <c:pt idx="125">
                  <c:v>500003375</c:v>
                </c:pt>
                <c:pt idx="126">
                  <c:v>504003330</c:v>
                </c:pt>
                <c:pt idx="127">
                  <c:v>508003285</c:v>
                </c:pt>
                <c:pt idx="128">
                  <c:v>512003240</c:v>
                </c:pt>
                <c:pt idx="129">
                  <c:v>516003195</c:v>
                </c:pt>
                <c:pt idx="130">
                  <c:v>520003150</c:v>
                </c:pt>
                <c:pt idx="131">
                  <c:v>524003105</c:v>
                </c:pt>
                <c:pt idx="132">
                  <c:v>528003060</c:v>
                </c:pt>
                <c:pt idx="133">
                  <c:v>532003015</c:v>
                </c:pt>
                <c:pt idx="134">
                  <c:v>536002970</c:v>
                </c:pt>
                <c:pt idx="135">
                  <c:v>540002925</c:v>
                </c:pt>
                <c:pt idx="136">
                  <c:v>544002880</c:v>
                </c:pt>
                <c:pt idx="137">
                  <c:v>548002835</c:v>
                </c:pt>
                <c:pt idx="138">
                  <c:v>552002790</c:v>
                </c:pt>
                <c:pt idx="139">
                  <c:v>556002745</c:v>
                </c:pt>
                <c:pt idx="140">
                  <c:v>560002700</c:v>
                </c:pt>
                <c:pt idx="141">
                  <c:v>564002655</c:v>
                </c:pt>
                <c:pt idx="142">
                  <c:v>568002610</c:v>
                </c:pt>
                <c:pt idx="143">
                  <c:v>572002565</c:v>
                </c:pt>
                <c:pt idx="144">
                  <c:v>576002520</c:v>
                </c:pt>
                <c:pt idx="145">
                  <c:v>580002475</c:v>
                </c:pt>
                <c:pt idx="146">
                  <c:v>584002430</c:v>
                </c:pt>
                <c:pt idx="147">
                  <c:v>588002385</c:v>
                </c:pt>
                <c:pt idx="148">
                  <c:v>592002340</c:v>
                </c:pt>
                <c:pt idx="149">
                  <c:v>596002295</c:v>
                </c:pt>
                <c:pt idx="150">
                  <c:v>600002250</c:v>
                </c:pt>
                <c:pt idx="151">
                  <c:v>604002205</c:v>
                </c:pt>
                <c:pt idx="152">
                  <c:v>608002160</c:v>
                </c:pt>
                <c:pt idx="153">
                  <c:v>612002115</c:v>
                </c:pt>
                <c:pt idx="154">
                  <c:v>616002070</c:v>
                </c:pt>
                <c:pt idx="155">
                  <c:v>620002025</c:v>
                </c:pt>
                <c:pt idx="156">
                  <c:v>624001980</c:v>
                </c:pt>
                <c:pt idx="157">
                  <c:v>628001935</c:v>
                </c:pt>
                <c:pt idx="158">
                  <c:v>632001890</c:v>
                </c:pt>
                <c:pt idx="159">
                  <c:v>636001845</c:v>
                </c:pt>
                <c:pt idx="160">
                  <c:v>640001800</c:v>
                </c:pt>
                <c:pt idx="161">
                  <c:v>644001755</c:v>
                </c:pt>
                <c:pt idx="162">
                  <c:v>648001710</c:v>
                </c:pt>
                <c:pt idx="163">
                  <c:v>652001665</c:v>
                </c:pt>
                <c:pt idx="164">
                  <c:v>656001620</c:v>
                </c:pt>
                <c:pt idx="165">
                  <c:v>660001575</c:v>
                </c:pt>
                <c:pt idx="166">
                  <c:v>664001530</c:v>
                </c:pt>
                <c:pt idx="167">
                  <c:v>668001485</c:v>
                </c:pt>
                <c:pt idx="168">
                  <c:v>672001440</c:v>
                </c:pt>
                <c:pt idx="169">
                  <c:v>676001395</c:v>
                </c:pt>
                <c:pt idx="170">
                  <c:v>680001350</c:v>
                </c:pt>
                <c:pt idx="171">
                  <c:v>684001305</c:v>
                </c:pt>
                <c:pt idx="172">
                  <c:v>688001260</c:v>
                </c:pt>
                <c:pt idx="173">
                  <c:v>692001215</c:v>
                </c:pt>
                <c:pt idx="174">
                  <c:v>696001170</c:v>
                </c:pt>
                <c:pt idx="175">
                  <c:v>700001125</c:v>
                </c:pt>
                <c:pt idx="176">
                  <c:v>704001080</c:v>
                </c:pt>
                <c:pt idx="177">
                  <c:v>708001035</c:v>
                </c:pt>
                <c:pt idx="178">
                  <c:v>712000990</c:v>
                </c:pt>
                <c:pt idx="179">
                  <c:v>716000945</c:v>
                </c:pt>
                <c:pt idx="180">
                  <c:v>720000900</c:v>
                </c:pt>
                <c:pt idx="181">
                  <c:v>724000855</c:v>
                </c:pt>
                <c:pt idx="182">
                  <c:v>728000810</c:v>
                </c:pt>
                <c:pt idx="183">
                  <c:v>732000765</c:v>
                </c:pt>
                <c:pt idx="184">
                  <c:v>736000720</c:v>
                </c:pt>
                <c:pt idx="185">
                  <c:v>740000675</c:v>
                </c:pt>
                <c:pt idx="186">
                  <c:v>744000630</c:v>
                </c:pt>
                <c:pt idx="187">
                  <c:v>748000585</c:v>
                </c:pt>
                <c:pt idx="188">
                  <c:v>752000540</c:v>
                </c:pt>
                <c:pt idx="189">
                  <c:v>756000495</c:v>
                </c:pt>
                <c:pt idx="190">
                  <c:v>760000450</c:v>
                </c:pt>
                <c:pt idx="191">
                  <c:v>764000405</c:v>
                </c:pt>
                <c:pt idx="192">
                  <c:v>768000360</c:v>
                </c:pt>
                <c:pt idx="193">
                  <c:v>772000315</c:v>
                </c:pt>
                <c:pt idx="194">
                  <c:v>776000270</c:v>
                </c:pt>
                <c:pt idx="195">
                  <c:v>780000225</c:v>
                </c:pt>
                <c:pt idx="196">
                  <c:v>784000180</c:v>
                </c:pt>
                <c:pt idx="197">
                  <c:v>788000135</c:v>
                </c:pt>
                <c:pt idx="198">
                  <c:v>792000090</c:v>
                </c:pt>
                <c:pt idx="199">
                  <c:v>796000045</c:v>
                </c:pt>
                <c:pt idx="200">
                  <c:v>800000000</c:v>
                </c:pt>
                <c:pt idx="201">
                  <c:v>800000000</c:v>
                </c:pt>
                <c:pt idx="202">
                  <c:v>800500000</c:v>
                </c:pt>
                <c:pt idx="203">
                  <c:v>801000000</c:v>
                </c:pt>
                <c:pt idx="204">
                  <c:v>801500000</c:v>
                </c:pt>
                <c:pt idx="205">
                  <c:v>802000000</c:v>
                </c:pt>
                <c:pt idx="206">
                  <c:v>802500000</c:v>
                </c:pt>
                <c:pt idx="207">
                  <c:v>803000000</c:v>
                </c:pt>
                <c:pt idx="208">
                  <c:v>803500000</c:v>
                </c:pt>
                <c:pt idx="209">
                  <c:v>804000000</c:v>
                </c:pt>
                <c:pt idx="210">
                  <c:v>804500000</c:v>
                </c:pt>
                <c:pt idx="211">
                  <c:v>805000000</c:v>
                </c:pt>
                <c:pt idx="212">
                  <c:v>805500000</c:v>
                </c:pt>
                <c:pt idx="213">
                  <c:v>806000000</c:v>
                </c:pt>
                <c:pt idx="214">
                  <c:v>806500000</c:v>
                </c:pt>
                <c:pt idx="215">
                  <c:v>807000000</c:v>
                </c:pt>
                <c:pt idx="216">
                  <c:v>807500000</c:v>
                </c:pt>
                <c:pt idx="217">
                  <c:v>808000000</c:v>
                </c:pt>
                <c:pt idx="218">
                  <c:v>808500000</c:v>
                </c:pt>
                <c:pt idx="219">
                  <c:v>809000000</c:v>
                </c:pt>
                <c:pt idx="220">
                  <c:v>809500000</c:v>
                </c:pt>
                <c:pt idx="221">
                  <c:v>810000000</c:v>
                </c:pt>
                <c:pt idx="222">
                  <c:v>810500000</c:v>
                </c:pt>
                <c:pt idx="223">
                  <c:v>811000000</c:v>
                </c:pt>
                <c:pt idx="224">
                  <c:v>811500000</c:v>
                </c:pt>
                <c:pt idx="225">
                  <c:v>812000000</c:v>
                </c:pt>
                <c:pt idx="226">
                  <c:v>812500000</c:v>
                </c:pt>
                <c:pt idx="227">
                  <c:v>813000000</c:v>
                </c:pt>
                <c:pt idx="228">
                  <c:v>813500000</c:v>
                </c:pt>
                <c:pt idx="229">
                  <c:v>814000000</c:v>
                </c:pt>
                <c:pt idx="230">
                  <c:v>814500000</c:v>
                </c:pt>
                <c:pt idx="231">
                  <c:v>815000000</c:v>
                </c:pt>
                <c:pt idx="232">
                  <c:v>815500000</c:v>
                </c:pt>
                <c:pt idx="233">
                  <c:v>816000000</c:v>
                </c:pt>
                <c:pt idx="234">
                  <c:v>816500000</c:v>
                </c:pt>
                <c:pt idx="235">
                  <c:v>817000000</c:v>
                </c:pt>
                <c:pt idx="236">
                  <c:v>817500000</c:v>
                </c:pt>
                <c:pt idx="237">
                  <c:v>818000000</c:v>
                </c:pt>
                <c:pt idx="238">
                  <c:v>818500000</c:v>
                </c:pt>
                <c:pt idx="239">
                  <c:v>819000000</c:v>
                </c:pt>
                <c:pt idx="240">
                  <c:v>819500000</c:v>
                </c:pt>
                <c:pt idx="241">
                  <c:v>820000000</c:v>
                </c:pt>
                <c:pt idx="242">
                  <c:v>820500000</c:v>
                </c:pt>
                <c:pt idx="243">
                  <c:v>821000000</c:v>
                </c:pt>
                <c:pt idx="244">
                  <c:v>821500000</c:v>
                </c:pt>
                <c:pt idx="245">
                  <c:v>822000000</c:v>
                </c:pt>
                <c:pt idx="246">
                  <c:v>822500000</c:v>
                </c:pt>
                <c:pt idx="247">
                  <c:v>823000000</c:v>
                </c:pt>
                <c:pt idx="248">
                  <c:v>823500000</c:v>
                </c:pt>
                <c:pt idx="249">
                  <c:v>824000000</c:v>
                </c:pt>
                <c:pt idx="250">
                  <c:v>824500000</c:v>
                </c:pt>
                <c:pt idx="251">
                  <c:v>825000000</c:v>
                </c:pt>
                <c:pt idx="252">
                  <c:v>825500000</c:v>
                </c:pt>
                <c:pt idx="253">
                  <c:v>826000000</c:v>
                </c:pt>
                <c:pt idx="254">
                  <c:v>826500000</c:v>
                </c:pt>
                <c:pt idx="255">
                  <c:v>827000000</c:v>
                </c:pt>
                <c:pt idx="256">
                  <c:v>827500000</c:v>
                </c:pt>
                <c:pt idx="257">
                  <c:v>828000000</c:v>
                </c:pt>
                <c:pt idx="258">
                  <c:v>828500000</c:v>
                </c:pt>
                <c:pt idx="259">
                  <c:v>829000000</c:v>
                </c:pt>
                <c:pt idx="260">
                  <c:v>829500000</c:v>
                </c:pt>
                <c:pt idx="261">
                  <c:v>830000000</c:v>
                </c:pt>
                <c:pt idx="262">
                  <c:v>830500000</c:v>
                </c:pt>
                <c:pt idx="263">
                  <c:v>831000000</c:v>
                </c:pt>
                <c:pt idx="264">
                  <c:v>831500000</c:v>
                </c:pt>
                <c:pt idx="265">
                  <c:v>832000000</c:v>
                </c:pt>
                <c:pt idx="266">
                  <c:v>832500000</c:v>
                </c:pt>
                <c:pt idx="267">
                  <c:v>833000000</c:v>
                </c:pt>
                <c:pt idx="268">
                  <c:v>833500000</c:v>
                </c:pt>
                <c:pt idx="269">
                  <c:v>834000000</c:v>
                </c:pt>
                <c:pt idx="270">
                  <c:v>834500000</c:v>
                </c:pt>
                <c:pt idx="271">
                  <c:v>835000000</c:v>
                </c:pt>
                <c:pt idx="272">
                  <c:v>835500000</c:v>
                </c:pt>
                <c:pt idx="273">
                  <c:v>836000000</c:v>
                </c:pt>
                <c:pt idx="274">
                  <c:v>836500000</c:v>
                </c:pt>
                <c:pt idx="275">
                  <c:v>837000000</c:v>
                </c:pt>
                <c:pt idx="276">
                  <c:v>837500000</c:v>
                </c:pt>
                <c:pt idx="277">
                  <c:v>838000000</c:v>
                </c:pt>
                <c:pt idx="278">
                  <c:v>838500000</c:v>
                </c:pt>
                <c:pt idx="279">
                  <c:v>839000000</c:v>
                </c:pt>
                <c:pt idx="280">
                  <c:v>839500000</c:v>
                </c:pt>
                <c:pt idx="281">
                  <c:v>840000000</c:v>
                </c:pt>
                <c:pt idx="282">
                  <c:v>840500000</c:v>
                </c:pt>
                <c:pt idx="283">
                  <c:v>841000000</c:v>
                </c:pt>
                <c:pt idx="284">
                  <c:v>841500000</c:v>
                </c:pt>
                <c:pt idx="285">
                  <c:v>842000000</c:v>
                </c:pt>
                <c:pt idx="286">
                  <c:v>842500000</c:v>
                </c:pt>
                <c:pt idx="287">
                  <c:v>843000000</c:v>
                </c:pt>
                <c:pt idx="288">
                  <c:v>843500000</c:v>
                </c:pt>
                <c:pt idx="289">
                  <c:v>844000000</c:v>
                </c:pt>
                <c:pt idx="290">
                  <c:v>844500000</c:v>
                </c:pt>
                <c:pt idx="291">
                  <c:v>845000000</c:v>
                </c:pt>
                <c:pt idx="292">
                  <c:v>845500000</c:v>
                </c:pt>
                <c:pt idx="293">
                  <c:v>846000000</c:v>
                </c:pt>
                <c:pt idx="294">
                  <c:v>846500000</c:v>
                </c:pt>
                <c:pt idx="295">
                  <c:v>847000000</c:v>
                </c:pt>
                <c:pt idx="296">
                  <c:v>847500000</c:v>
                </c:pt>
                <c:pt idx="297">
                  <c:v>848000000</c:v>
                </c:pt>
                <c:pt idx="298">
                  <c:v>848500000</c:v>
                </c:pt>
                <c:pt idx="299">
                  <c:v>849000000</c:v>
                </c:pt>
                <c:pt idx="300">
                  <c:v>849500000</c:v>
                </c:pt>
                <c:pt idx="301">
                  <c:v>850000000</c:v>
                </c:pt>
                <c:pt idx="302">
                  <c:v>850500000</c:v>
                </c:pt>
                <c:pt idx="303">
                  <c:v>851000000</c:v>
                </c:pt>
                <c:pt idx="304">
                  <c:v>851500000</c:v>
                </c:pt>
                <c:pt idx="305">
                  <c:v>852000000</c:v>
                </c:pt>
                <c:pt idx="306">
                  <c:v>852500000</c:v>
                </c:pt>
                <c:pt idx="307">
                  <c:v>853000000</c:v>
                </c:pt>
                <c:pt idx="308">
                  <c:v>853500000</c:v>
                </c:pt>
                <c:pt idx="309">
                  <c:v>854000000</c:v>
                </c:pt>
                <c:pt idx="310">
                  <c:v>854500000</c:v>
                </c:pt>
                <c:pt idx="311">
                  <c:v>855000000</c:v>
                </c:pt>
                <c:pt idx="312">
                  <c:v>855500000</c:v>
                </c:pt>
                <c:pt idx="313">
                  <c:v>856000000</c:v>
                </c:pt>
                <c:pt idx="314">
                  <c:v>856500000</c:v>
                </c:pt>
                <c:pt idx="315">
                  <c:v>857000000</c:v>
                </c:pt>
                <c:pt idx="316">
                  <c:v>857500000</c:v>
                </c:pt>
                <c:pt idx="317">
                  <c:v>858000000</c:v>
                </c:pt>
                <c:pt idx="318">
                  <c:v>858500000</c:v>
                </c:pt>
                <c:pt idx="319">
                  <c:v>859000000</c:v>
                </c:pt>
                <c:pt idx="320">
                  <c:v>859500000</c:v>
                </c:pt>
                <c:pt idx="321">
                  <c:v>860000000</c:v>
                </c:pt>
                <c:pt idx="322">
                  <c:v>860500000</c:v>
                </c:pt>
                <c:pt idx="323">
                  <c:v>861000000</c:v>
                </c:pt>
                <c:pt idx="324">
                  <c:v>861500000</c:v>
                </c:pt>
                <c:pt idx="325">
                  <c:v>862000000</c:v>
                </c:pt>
                <c:pt idx="326">
                  <c:v>862500000</c:v>
                </c:pt>
                <c:pt idx="327">
                  <c:v>863000000</c:v>
                </c:pt>
                <c:pt idx="328">
                  <c:v>863500000</c:v>
                </c:pt>
                <c:pt idx="329">
                  <c:v>864000000</c:v>
                </c:pt>
                <c:pt idx="330">
                  <c:v>864500000</c:v>
                </c:pt>
                <c:pt idx="331">
                  <c:v>865000000</c:v>
                </c:pt>
                <c:pt idx="332">
                  <c:v>865500000</c:v>
                </c:pt>
                <c:pt idx="333">
                  <c:v>866000000</c:v>
                </c:pt>
                <c:pt idx="334">
                  <c:v>866500000</c:v>
                </c:pt>
                <c:pt idx="335">
                  <c:v>867000000</c:v>
                </c:pt>
                <c:pt idx="336">
                  <c:v>867500000</c:v>
                </c:pt>
                <c:pt idx="337">
                  <c:v>868000000</c:v>
                </c:pt>
                <c:pt idx="338">
                  <c:v>868500000</c:v>
                </c:pt>
                <c:pt idx="339">
                  <c:v>869000000</c:v>
                </c:pt>
                <c:pt idx="340">
                  <c:v>869500000</c:v>
                </c:pt>
                <c:pt idx="341">
                  <c:v>870000000</c:v>
                </c:pt>
                <c:pt idx="342">
                  <c:v>870500000</c:v>
                </c:pt>
                <c:pt idx="343">
                  <c:v>871000000</c:v>
                </c:pt>
                <c:pt idx="344">
                  <c:v>871500000</c:v>
                </c:pt>
                <c:pt idx="345">
                  <c:v>872000000</c:v>
                </c:pt>
                <c:pt idx="346">
                  <c:v>872500000</c:v>
                </c:pt>
                <c:pt idx="347">
                  <c:v>873000000</c:v>
                </c:pt>
                <c:pt idx="348">
                  <c:v>873500000</c:v>
                </c:pt>
                <c:pt idx="349">
                  <c:v>874000000</c:v>
                </c:pt>
                <c:pt idx="350">
                  <c:v>874500000</c:v>
                </c:pt>
                <c:pt idx="351">
                  <c:v>875000000</c:v>
                </c:pt>
                <c:pt idx="352">
                  <c:v>875500000</c:v>
                </c:pt>
                <c:pt idx="353">
                  <c:v>876000000</c:v>
                </c:pt>
                <c:pt idx="354">
                  <c:v>876500000</c:v>
                </c:pt>
                <c:pt idx="355">
                  <c:v>877000000</c:v>
                </c:pt>
                <c:pt idx="356">
                  <c:v>877500000</c:v>
                </c:pt>
                <c:pt idx="357">
                  <c:v>878000000</c:v>
                </c:pt>
                <c:pt idx="358">
                  <c:v>878500000</c:v>
                </c:pt>
                <c:pt idx="359">
                  <c:v>879000000</c:v>
                </c:pt>
                <c:pt idx="360">
                  <c:v>879500000</c:v>
                </c:pt>
                <c:pt idx="361">
                  <c:v>880000000</c:v>
                </c:pt>
                <c:pt idx="362">
                  <c:v>880500000</c:v>
                </c:pt>
                <c:pt idx="363">
                  <c:v>881000000</c:v>
                </c:pt>
                <c:pt idx="364">
                  <c:v>881500000</c:v>
                </c:pt>
                <c:pt idx="365">
                  <c:v>882000000</c:v>
                </c:pt>
                <c:pt idx="366">
                  <c:v>882500000</c:v>
                </c:pt>
                <c:pt idx="367">
                  <c:v>883000000</c:v>
                </c:pt>
                <c:pt idx="368">
                  <c:v>883500000</c:v>
                </c:pt>
                <c:pt idx="369">
                  <c:v>884000000</c:v>
                </c:pt>
                <c:pt idx="370">
                  <c:v>884500000</c:v>
                </c:pt>
                <c:pt idx="371">
                  <c:v>885000000</c:v>
                </c:pt>
                <c:pt idx="372">
                  <c:v>885500000</c:v>
                </c:pt>
                <c:pt idx="373">
                  <c:v>886000000</c:v>
                </c:pt>
                <c:pt idx="374">
                  <c:v>886500000</c:v>
                </c:pt>
                <c:pt idx="375">
                  <c:v>887000000</c:v>
                </c:pt>
                <c:pt idx="376">
                  <c:v>887500000</c:v>
                </c:pt>
                <c:pt idx="377">
                  <c:v>888000000</c:v>
                </c:pt>
                <c:pt idx="378">
                  <c:v>888500000</c:v>
                </c:pt>
                <c:pt idx="379">
                  <c:v>889000000</c:v>
                </c:pt>
                <c:pt idx="380">
                  <c:v>889500000</c:v>
                </c:pt>
                <c:pt idx="381">
                  <c:v>890000000</c:v>
                </c:pt>
                <c:pt idx="382">
                  <c:v>890500000</c:v>
                </c:pt>
                <c:pt idx="383">
                  <c:v>891000000</c:v>
                </c:pt>
                <c:pt idx="384">
                  <c:v>891500000</c:v>
                </c:pt>
                <c:pt idx="385">
                  <c:v>892000000</c:v>
                </c:pt>
                <c:pt idx="386">
                  <c:v>892500000</c:v>
                </c:pt>
                <c:pt idx="387">
                  <c:v>893000000</c:v>
                </c:pt>
                <c:pt idx="388">
                  <c:v>893500000</c:v>
                </c:pt>
                <c:pt idx="389">
                  <c:v>894000000</c:v>
                </c:pt>
                <c:pt idx="390">
                  <c:v>894500000</c:v>
                </c:pt>
                <c:pt idx="391">
                  <c:v>895000000</c:v>
                </c:pt>
                <c:pt idx="392">
                  <c:v>895500000</c:v>
                </c:pt>
                <c:pt idx="393">
                  <c:v>896000000</c:v>
                </c:pt>
                <c:pt idx="394">
                  <c:v>896500000</c:v>
                </c:pt>
                <c:pt idx="395">
                  <c:v>897000000</c:v>
                </c:pt>
                <c:pt idx="396">
                  <c:v>897500000</c:v>
                </c:pt>
                <c:pt idx="397">
                  <c:v>898000000</c:v>
                </c:pt>
                <c:pt idx="398">
                  <c:v>898500000</c:v>
                </c:pt>
                <c:pt idx="399">
                  <c:v>899000000</c:v>
                </c:pt>
                <c:pt idx="400">
                  <c:v>899500000</c:v>
                </c:pt>
                <c:pt idx="401">
                  <c:v>900000000</c:v>
                </c:pt>
                <c:pt idx="402">
                  <c:v>900000000</c:v>
                </c:pt>
                <c:pt idx="403">
                  <c:v>908000000</c:v>
                </c:pt>
                <c:pt idx="404">
                  <c:v>916000000</c:v>
                </c:pt>
                <c:pt idx="405">
                  <c:v>924000000</c:v>
                </c:pt>
                <c:pt idx="406">
                  <c:v>932000000</c:v>
                </c:pt>
                <c:pt idx="407">
                  <c:v>940000000</c:v>
                </c:pt>
                <c:pt idx="408">
                  <c:v>948000000</c:v>
                </c:pt>
                <c:pt idx="409">
                  <c:v>956000000</c:v>
                </c:pt>
                <c:pt idx="410">
                  <c:v>964000000</c:v>
                </c:pt>
                <c:pt idx="411">
                  <c:v>972000000</c:v>
                </c:pt>
                <c:pt idx="412">
                  <c:v>980000000</c:v>
                </c:pt>
                <c:pt idx="413">
                  <c:v>988000000</c:v>
                </c:pt>
                <c:pt idx="414">
                  <c:v>996000000</c:v>
                </c:pt>
                <c:pt idx="415">
                  <c:v>1004000000</c:v>
                </c:pt>
                <c:pt idx="416">
                  <c:v>1012000000</c:v>
                </c:pt>
                <c:pt idx="417">
                  <c:v>1020000000</c:v>
                </c:pt>
                <c:pt idx="418">
                  <c:v>1028000000</c:v>
                </c:pt>
                <c:pt idx="419">
                  <c:v>1036000000</c:v>
                </c:pt>
                <c:pt idx="420">
                  <c:v>1044000000</c:v>
                </c:pt>
                <c:pt idx="421">
                  <c:v>1052000000</c:v>
                </c:pt>
                <c:pt idx="422">
                  <c:v>1060000000</c:v>
                </c:pt>
                <c:pt idx="423">
                  <c:v>1068000000</c:v>
                </c:pt>
                <c:pt idx="424">
                  <c:v>1076000000</c:v>
                </c:pt>
                <c:pt idx="425">
                  <c:v>1084000000</c:v>
                </c:pt>
                <c:pt idx="426">
                  <c:v>1092000000</c:v>
                </c:pt>
                <c:pt idx="427">
                  <c:v>1100000000</c:v>
                </c:pt>
                <c:pt idx="428">
                  <c:v>1108000000</c:v>
                </c:pt>
                <c:pt idx="429">
                  <c:v>1116000000</c:v>
                </c:pt>
                <c:pt idx="430">
                  <c:v>1124000000</c:v>
                </c:pt>
                <c:pt idx="431">
                  <c:v>1132000000</c:v>
                </c:pt>
                <c:pt idx="432">
                  <c:v>1140000000</c:v>
                </c:pt>
                <c:pt idx="433">
                  <c:v>1148000000</c:v>
                </c:pt>
                <c:pt idx="434">
                  <c:v>1156000000</c:v>
                </c:pt>
                <c:pt idx="435">
                  <c:v>1164000000</c:v>
                </c:pt>
                <c:pt idx="436">
                  <c:v>1172000000</c:v>
                </c:pt>
                <c:pt idx="437">
                  <c:v>1180000000</c:v>
                </c:pt>
                <c:pt idx="438">
                  <c:v>1188000000</c:v>
                </c:pt>
                <c:pt idx="439">
                  <c:v>1196000000</c:v>
                </c:pt>
                <c:pt idx="440">
                  <c:v>1204000000</c:v>
                </c:pt>
                <c:pt idx="441">
                  <c:v>1212000000</c:v>
                </c:pt>
                <c:pt idx="442">
                  <c:v>1220000000</c:v>
                </c:pt>
                <c:pt idx="443">
                  <c:v>1228000000</c:v>
                </c:pt>
                <c:pt idx="444">
                  <c:v>1236000000</c:v>
                </c:pt>
                <c:pt idx="445">
                  <c:v>1244000000</c:v>
                </c:pt>
                <c:pt idx="446">
                  <c:v>1252000000</c:v>
                </c:pt>
                <c:pt idx="447">
                  <c:v>1260000000</c:v>
                </c:pt>
                <c:pt idx="448">
                  <c:v>1268000000</c:v>
                </c:pt>
                <c:pt idx="449">
                  <c:v>1276000000</c:v>
                </c:pt>
                <c:pt idx="450">
                  <c:v>1284000000</c:v>
                </c:pt>
                <c:pt idx="451">
                  <c:v>1292000000</c:v>
                </c:pt>
                <c:pt idx="452">
                  <c:v>1300000000</c:v>
                </c:pt>
                <c:pt idx="453">
                  <c:v>1308000000</c:v>
                </c:pt>
                <c:pt idx="454">
                  <c:v>1316000000</c:v>
                </c:pt>
                <c:pt idx="455">
                  <c:v>1324000000</c:v>
                </c:pt>
                <c:pt idx="456">
                  <c:v>1332000000</c:v>
                </c:pt>
                <c:pt idx="457">
                  <c:v>1340000000</c:v>
                </c:pt>
                <c:pt idx="458">
                  <c:v>1348000000</c:v>
                </c:pt>
                <c:pt idx="459">
                  <c:v>1356000000</c:v>
                </c:pt>
                <c:pt idx="460">
                  <c:v>1364000000</c:v>
                </c:pt>
                <c:pt idx="461">
                  <c:v>1372000000</c:v>
                </c:pt>
                <c:pt idx="462">
                  <c:v>1380000000</c:v>
                </c:pt>
                <c:pt idx="463">
                  <c:v>1388000000</c:v>
                </c:pt>
                <c:pt idx="464">
                  <c:v>1396000000</c:v>
                </c:pt>
                <c:pt idx="465">
                  <c:v>1404000000</c:v>
                </c:pt>
                <c:pt idx="466">
                  <c:v>1412000000</c:v>
                </c:pt>
                <c:pt idx="467">
                  <c:v>1420000000</c:v>
                </c:pt>
                <c:pt idx="468">
                  <c:v>1428000000</c:v>
                </c:pt>
                <c:pt idx="469">
                  <c:v>1436000000</c:v>
                </c:pt>
                <c:pt idx="470">
                  <c:v>1444000000</c:v>
                </c:pt>
                <c:pt idx="471">
                  <c:v>1452000000</c:v>
                </c:pt>
                <c:pt idx="472">
                  <c:v>1460000000</c:v>
                </c:pt>
                <c:pt idx="473">
                  <c:v>1468000000</c:v>
                </c:pt>
                <c:pt idx="474">
                  <c:v>1476000000</c:v>
                </c:pt>
                <c:pt idx="475">
                  <c:v>1484000000</c:v>
                </c:pt>
                <c:pt idx="476">
                  <c:v>1492000000</c:v>
                </c:pt>
                <c:pt idx="477">
                  <c:v>1500000000</c:v>
                </c:pt>
                <c:pt idx="478">
                  <c:v>1508000000</c:v>
                </c:pt>
                <c:pt idx="479">
                  <c:v>1516000000</c:v>
                </c:pt>
                <c:pt idx="480">
                  <c:v>1524000000</c:v>
                </c:pt>
                <c:pt idx="481">
                  <c:v>1532000000</c:v>
                </c:pt>
                <c:pt idx="482">
                  <c:v>1540000000</c:v>
                </c:pt>
                <c:pt idx="483">
                  <c:v>1548000000</c:v>
                </c:pt>
                <c:pt idx="484">
                  <c:v>1556000000</c:v>
                </c:pt>
                <c:pt idx="485">
                  <c:v>1564000000</c:v>
                </c:pt>
                <c:pt idx="486">
                  <c:v>1572000000</c:v>
                </c:pt>
                <c:pt idx="487">
                  <c:v>1580000000</c:v>
                </c:pt>
                <c:pt idx="488">
                  <c:v>1588000000</c:v>
                </c:pt>
                <c:pt idx="489">
                  <c:v>1596000000</c:v>
                </c:pt>
                <c:pt idx="490">
                  <c:v>1604000000</c:v>
                </c:pt>
                <c:pt idx="491">
                  <c:v>1612000000</c:v>
                </c:pt>
                <c:pt idx="492">
                  <c:v>1620000000</c:v>
                </c:pt>
                <c:pt idx="493">
                  <c:v>1628000000</c:v>
                </c:pt>
                <c:pt idx="494">
                  <c:v>1636000000</c:v>
                </c:pt>
                <c:pt idx="495">
                  <c:v>1644000000</c:v>
                </c:pt>
                <c:pt idx="496">
                  <c:v>1652000000</c:v>
                </c:pt>
                <c:pt idx="497">
                  <c:v>1660000000</c:v>
                </c:pt>
                <c:pt idx="498">
                  <c:v>1668000000</c:v>
                </c:pt>
                <c:pt idx="499">
                  <c:v>1676000000</c:v>
                </c:pt>
                <c:pt idx="500">
                  <c:v>1684000000</c:v>
                </c:pt>
                <c:pt idx="501">
                  <c:v>1692000000</c:v>
                </c:pt>
                <c:pt idx="502">
                  <c:v>1700000000</c:v>
                </c:pt>
                <c:pt idx="503">
                  <c:v>1708000000</c:v>
                </c:pt>
                <c:pt idx="504">
                  <c:v>1716000000</c:v>
                </c:pt>
                <c:pt idx="505">
                  <c:v>1724000000</c:v>
                </c:pt>
                <c:pt idx="506">
                  <c:v>1732000000</c:v>
                </c:pt>
                <c:pt idx="507">
                  <c:v>1740000000</c:v>
                </c:pt>
                <c:pt idx="508">
                  <c:v>1748000000</c:v>
                </c:pt>
                <c:pt idx="509">
                  <c:v>1756000000</c:v>
                </c:pt>
                <c:pt idx="510">
                  <c:v>1764000000</c:v>
                </c:pt>
                <c:pt idx="511">
                  <c:v>1772000000</c:v>
                </c:pt>
                <c:pt idx="512">
                  <c:v>1780000000</c:v>
                </c:pt>
                <c:pt idx="513">
                  <c:v>1788000000</c:v>
                </c:pt>
                <c:pt idx="514">
                  <c:v>1796000000</c:v>
                </c:pt>
                <c:pt idx="515">
                  <c:v>1804000000</c:v>
                </c:pt>
                <c:pt idx="516">
                  <c:v>1812000000</c:v>
                </c:pt>
                <c:pt idx="517">
                  <c:v>1820000000</c:v>
                </c:pt>
                <c:pt idx="518">
                  <c:v>1828000000</c:v>
                </c:pt>
                <c:pt idx="519">
                  <c:v>1836000000</c:v>
                </c:pt>
                <c:pt idx="520">
                  <c:v>1844000000</c:v>
                </c:pt>
                <c:pt idx="521">
                  <c:v>1852000000</c:v>
                </c:pt>
                <c:pt idx="522">
                  <c:v>1860000000</c:v>
                </c:pt>
                <c:pt idx="523">
                  <c:v>1868000000</c:v>
                </c:pt>
                <c:pt idx="524">
                  <c:v>1876000000</c:v>
                </c:pt>
                <c:pt idx="525">
                  <c:v>1884000000</c:v>
                </c:pt>
                <c:pt idx="526">
                  <c:v>1892000000</c:v>
                </c:pt>
                <c:pt idx="527">
                  <c:v>1900000000</c:v>
                </c:pt>
                <c:pt idx="528">
                  <c:v>1908000000</c:v>
                </c:pt>
                <c:pt idx="529">
                  <c:v>1916000000</c:v>
                </c:pt>
                <c:pt idx="530">
                  <c:v>1924000000</c:v>
                </c:pt>
                <c:pt idx="531">
                  <c:v>1932000000</c:v>
                </c:pt>
                <c:pt idx="532">
                  <c:v>1940000000</c:v>
                </c:pt>
                <c:pt idx="533">
                  <c:v>1948000000</c:v>
                </c:pt>
                <c:pt idx="534">
                  <c:v>1956000000</c:v>
                </c:pt>
                <c:pt idx="535">
                  <c:v>1964000000</c:v>
                </c:pt>
                <c:pt idx="536">
                  <c:v>1972000000</c:v>
                </c:pt>
                <c:pt idx="537">
                  <c:v>1980000000</c:v>
                </c:pt>
                <c:pt idx="538">
                  <c:v>1988000000</c:v>
                </c:pt>
                <c:pt idx="539">
                  <c:v>1996000000</c:v>
                </c:pt>
                <c:pt idx="540">
                  <c:v>2004000000</c:v>
                </c:pt>
                <c:pt idx="541">
                  <c:v>2012000000</c:v>
                </c:pt>
                <c:pt idx="542">
                  <c:v>2020000000</c:v>
                </c:pt>
                <c:pt idx="543">
                  <c:v>2028000000</c:v>
                </c:pt>
                <c:pt idx="544">
                  <c:v>2036000000</c:v>
                </c:pt>
                <c:pt idx="545">
                  <c:v>2044000000</c:v>
                </c:pt>
                <c:pt idx="546">
                  <c:v>2052000000</c:v>
                </c:pt>
                <c:pt idx="547">
                  <c:v>2060000000</c:v>
                </c:pt>
                <c:pt idx="548">
                  <c:v>2068000000</c:v>
                </c:pt>
                <c:pt idx="549">
                  <c:v>2076000000</c:v>
                </c:pt>
                <c:pt idx="550">
                  <c:v>2084000000</c:v>
                </c:pt>
                <c:pt idx="551">
                  <c:v>2092000000</c:v>
                </c:pt>
                <c:pt idx="552">
                  <c:v>2100000000</c:v>
                </c:pt>
                <c:pt idx="553">
                  <c:v>2108000000</c:v>
                </c:pt>
                <c:pt idx="554">
                  <c:v>2116000000</c:v>
                </c:pt>
                <c:pt idx="555">
                  <c:v>2124000000</c:v>
                </c:pt>
                <c:pt idx="556">
                  <c:v>2132000000</c:v>
                </c:pt>
                <c:pt idx="557">
                  <c:v>2140000000</c:v>
                </c:pt>
                <c:pt idx="558">
                  <c:v>2148000000</c:v>
                </c:pt>
                <c:pt idx="559">
                  <c:v>2156000000</c:v>
                </c:pt>
                <c:pt idx="560">
                  <c:v>2164000000</c:v>
                </c:pt>
                <c:pt idx="561">
                  <c:v>2172000000</c:v>
                </c:pt>
                <c:pt idx="562">
                  <c:v>2180000000</c:v>
                </c:pt>
                <c:pt idx="563">
                  <c:v>2188000000</c:v>
                </c:pt>
                <c:pt idx="564">
                  <c:v>2196000000</c:v>
                </c:pt>
                <c:pt idx="565">
                  <c:v>2204000000</c:v>
                </c:pt>
                <c:pt idx="566">
                  <c:v>2212000000</c:v>
                </c:pt>
                <c:pt idx="567">
                  <c:v>2220000000</c:v>
                </c:pt>
                <c:pt idx="568">
                  <c:v>2228000000</c:v>
                </c:pt>
                <c:pt idx="569">
                  <c:v>2236000000</c:v>
                </c:pt>
                <c:pt idx="570">
                  <c:v>2244000000</c:v>
                </c:pt>
                <c:pt idx="571">
                  <c:v>2252000000</c:v>
                </c:pt>
                <c:pt idx="572">
                  <c:v>2260000000</c:v>
                </c:pt>
                <c:pt idx="573">
                  <c:v>2268000000</c:v>
                </c:pt>
                <c:pt idx="574">
                  <c:v>2276000000</c:v>
                </c:pt>
                <c:pt idx="575">
                  <c:v>2284000000</c:v>
                </c:pt>
                <c:pt idx="576">
                  <c:v>2292000000</c:v>
                </c:pt>
                <c:pt idx="577">
                  <c:v>2300000000</c:v>
                </c:pt>
                <c:pt idx="578">
                  <c:v>2308000000</c:v>
                </c:pt>
                <c:pt idx="579">
                  <c:v>2316000000</c:v>
                </c:pt>
                <c:pt idx="580">
                  <c:v>2324000000</c:v>
                </c:pt>
                <c:pt idx="581">
                  <c:v>2332000000</c:v>
                </c:pt>
                <c:pt idx="582">
                  <c:v>2340000000</c:v>
                </c:pt>
                <c:pt idx="583">
                  <c:v>2348000000</c:v>
                </c:pt>
                <c:pt idx="584">
                  <c:v>2356000000</c:v>
                </c:pt>
                <c:pt idx="585">
                  <c:v>2364000000</c:v>
                </c:pt>
                <c:pt idx="586">
                  <c:v>2372000000</c:v>
                </c:pt>
                <c:pt idx="587">
                  <c:v>2380000000</c:v>
                </c:pt>
                <c:pt idx="588">
                  <c:v>2388000000</c:v>
                </c:pt>
                <c:pt idx="589">
                  <c:v>2396000000</c:v>
                </c:pt>
                <c:pt idx="590">
                  <c:v>2404000000</c:v>
                </c:pt>
                <c:pt idx="591">
                  <c:v>2412000000</c:v>
                </c:pt>
                <c:pt idx="592">
                  <c:v>2420000000</c:v>
                </c:pt>
                <c:pt idx="593">
                  <c:v>2428000000</c:v>
                </c:pt>
                <c:pt idx="594">
                  <c:v>2436000000</c:v>
                </c:pt>
                <c:pt idx="595">
                  <c:v>2444000000</c:v>
                </c:pt>
                <c:pt idx="596">
                  <c:v>2452000000</c:v>
                </c:pt>
                <c:pt idx="597">
                  <c:v>2460000000</c:v>
                </c:pt>
                <c:pt idx="598">
                  <c:v>2468000000</c:v>
                </c:pt>
                <c:pt idx="599">
                  <c:v>2476000000</c:v>
                </c:pt>
                <c:pt idx="600">
                  <c:v>2484000000</c:v>
                </c:pt>
                <c:pt idx="601">
                  <c:v>2492000000</c:v>
                </c:pt>
                <c:pt idx="602">
                  <c:v>2500000000</c:v>
                </c:pt>
              </c:numCache>
            </c:numRef>
          </c:xVal>
          <c:yVal>
            <c:numRef>
              <c:f>'腔体双工器-隔离度'!$E$4:$E$606</c:f>
              <c:numCache>
                <c:formatCode>General</c:formatCode>
                <c:ptCount val="603"/>
                <c:pt idx="0">
                  <c:v>-73.082949299999996</c:v>
                </c:pt>
                <c:pt idx="1">
                  <c:v>-130.00066200000001</c:v>
                </c:pt>
                <c:pt idx="2">
                  <c:v>-112.878922</c:v>
                </c:pt>
                <c:pt idx="3">
                  <c:v>-115.96271</c:v>
                </c:pt>
                <c:pt idx="4">
                  <c:v>-118.54172</c:v>
                </c:pt>
                <c:pt idx="5">
                  <c:v>-126.087615</c:v>
                </c:pt>
                <c:pt idx="6">
                  <c:v>-111.21323</c:v>
                </c:pt>
                <c:pt idx="7">
                  <c:v>-118.53713</c:v>
                </c:pt>
                <c:pt idx="8">
                  <c:v>-109.611178</c:v>
                </c:pt>
                <c:pt idx="9">
                  <c:v>-117.84903799999999</c:v>
                </c:pt>
                <c:pt idx="10">
                  <c:v>-120.08237</c:v>
                </c:pt>
                <c:pt idx="11">
                  <c:v>-111.56453999999999</c:v>
                </c:pt>
                <c:pt idx="12">
                  <c:v>-117.370959</c:v>
                </c:pt>
                <c:pt idx="13">
                  <c:v>-126.443819</c:v>
                </c:pt>
                <c:pt idx="14">
                  <c:v>-116.37669699999999</c:v>
                </c:pt>
                <c:pt idx="15">
                  <c:v>-113.90390600000001</c:v>
                </c:pt>
                <c:pt idx="16">
                  <c:v>-116.181442</c:v>
                </c:pt>
                <c:pt idx="17">
                  <c:v>-113.43121600000001</c:v>
                </c:pt>
                <c:pt idx="18">
                  <c:v>-113.695382</c:v>
                </c:pt>
                <c:pt idx="19">
                  <c:v>-123.306358</c:v>
                </c:pt>
                <c:pt idx="20">
                  <c:v>-116.878479</c:v>
                </c:pt>
                <c:pt idx="21">
                  <c:v>-118.81071300000001</c:v>
                </c:pt>
                <c:pt idx="22">
                  <c:v>-123.99220099999999</c:v>
                </c:pt>
                <c:pt idx="23">
                  <c:v>-119.60158199999999</c:v>
                </c:pt>
                <c:pt idx="24">
                  <c:v>-125.449454</c:v>
                </c:pt>
                <c:pt idx="25">
                  <c:v>-123.731037</c:v>
                </c:pt>
                <c:pt idx="26">
                  <c:v>-114.66899100000001</c:v>
                </c:pt>
                <c:pt idx="27">
                  <c:v>-130.26958099999999</c:v>
                </c:pt>
                <c:pt idx="28">
                  <c:v>-138.463031</c:v>
                </c:pt>
                <c:pt idx="29">
                  <c:v>-122.08795000000001</c:v>
                </c:pt>
                <c:pt idx="30">
                  <c:v>-117.952977</c:v>
                </c:pt>
                <c:pt idx="31">
                  <c:v>-117.17405599999999</c:v>
                </c:pt>
                <c:pt idx="32">
                  <c:v>-115.094724</c:v>
                </c:pt>
                <c:pt idx="33">
                  <c:v>-115.025581</c:v>
                </c:pt>
                <c:pt idx="34">
                  <c:v>-121.577296</c:v>
                </c:pt>
                <c:pt idx="35">
                  <c:v>-123.512421</c:v>
                </c:pt>
                <c:pt idx="36">
                  <c:v>-120.833392</c:v>
                </c:pt>
                <c:pt idx="37">
                  <c:v>-115.698397</c:v>
                </c:pt>
                <c:pt idx="38">
                  <c:v>-118.677178</c:v>
                </c:pt>
                <c:pt idx="39">
                  <c:v>-122.656594</c:v>
                </c:pt>
                <c:pt idx="40">
                  <c:v>-124.474557</c:v>
                </c:pt>
                <c:pt idx="41">
                  <c:v>-115.08880600000001</c:v>
                </c:pt>
                <c:pt idx="42">
                  <c:v>-119.32486</c:v>
                </c:pt>
                <c:pt idx="43">
                  <c:v>-124.65654600000001</c:v>
                </c:pt>
                <c:pt idx="44">
                  <c:v>-119.175366</c:v>
                </c:pt>
                <c:pt idx="45">
                  <c:v>-127.558803</c:v>
                </c:pt>
                <c:pt idx="46">
                  <c:v>-113.992999</c:v>
                </c:pt>
                <c:pt idx="47">
                  <c:v>-121.67960100000001</c:v>
                </c:pt>
                <c:pt idx="48">
                  <c:v>-118.561466</c:v>
                </c:pt>
                <c:pt idx="49">
                  <c:v>-113.93054600000001</c:v>
                </c:pt>
                <c:pt idx="50">
                  <c:v>-115.389853</c:v>
                </c:pt>
                <c:pt idx="51">
                  <c:v>-114.736698</c:v>
                </c:pt>
                <c:pt idx="52">
                  <c:v>-118.38230299999999</c:v>
                </c:pt>
                <c:pt idx="53">
                  <c:v>-118.92978600000001</c:v>
                </c:pt>
                <c:pt idx="54">
                  <c:v>-119.97465</c:v>
                </c:pt>
                <c:pt idx="55">
                  <c:v>-128.80774500000001</c:v>
                </c:pt>
                <c:pt idx="56">
                  <c:v>-116.08587799999999</c:v>
                </c:pt>
                <c:pt idx="57">
                  <c:v>-127.137585</c:v>
                </c:pt>
                <c:pt idx="58">
                  <c:v>-111.21671000000001</c:v>
                </c:pt>
                <c:pt idx="59">
                  <c:v>-118.718118</c:v>
                </c:pt>
                <c:pt idx="60">
                  <c:v>-124.29698399999999</c:v>
                </c:pt>
                <c:pt idx="61">
                  <c:v>-116.825373</c:v>
                </c:pt>
                <c:pt idx="62">
                  <c:v>-114.727638</c:v>
                </c:pt>
                <c:pt idx="63">
                  <c:v>-119.15908899999999</c:v>
                </c:pt>
                <c:pt idx="64">
                  <c:v>-121.37702899999999</c:v>
                </c:pt>
                <c:pt idx="65">
                  <c:v>-122.97886</c:v>
                </c:pt>
                <c:pt idx="66">
                  <c:v>-113.299514</c:v>
                </c:pt>
                <c:pt idx="67">
                  <c:v>-120.813626</c:v>
                </c:pt>
                <c:pt idx="68">
                  <c:v>-118.25643100000001</c:v>
                </c:pt>
                <c:pt idx="69">
                  <c:v>-121.813069</c:v>
                </c:pt>
                <c:pt idx="70">
                  <c:v>-116.64904</c:v>
                </c:pt>
                <c:pt idx="71">
                  <c:v>-115.416102</c:v>
                </c:pt>
                <c:pt idx="72">
                  <c:v>-117.18868500000001</c:v>
                </c:pt>
                <c:pt idx="73">
                  <c:v>-120.97833900000001</c:v>
                </c:pt>
                <c:pt idx="74">
                  <c:v>-117.440061</c:v>
                </c:pt>
                <c:pt idx="75">
                  <c:v>-115.776262</c:v>
                </c:pt>
                <c:pt idx="76">
                  <c:v>-118.781538</c:v>
                </c:pt>
                <c:pt idx="77">
                  <c:v>-115.408112</c:v>
                </c:pt>
                <c:pt idx="78">
                  <c:v>-112.392897</c:v>
                </c:pt>
                <c:pt idx="79">
                  <c:v>-113.131795</c:v>
                </c:pt>
                <c:pt idx="80">
                  <c:v>-116.558007</c:v>
                </c:pt>
                <c:pt idx="81">
                  <c:v>-121.130734</c:v>
                </c:pt>
                <c:pt idx="82">
                  <c:v>-116.287299</c:v>
                </c:pt>
                <c:pt idx="83">
                  <c:v>-116.063489</c:v>
                </c:pt>
                <c:pt idx="84">
                  <c:v>-127.849265</c:v>
                </c:pt>
                <c:pt idx="85">
                  <c:v>-116.829493</c:v>
                </c:pt>
                <c:pt idx="86">
                  <c:v>-126.39229899999999</c:v>
                </c:pt>
                <c:pt idx="87">
                  <c:v>-117.067874</c:v>
                </c:pt>
                <c:pt idx="88">
                  <c:v>-128.879369</c:v>
                </c:pt>
                <c:pt idx="89">
                  <c:v>-125.352253</c:v>
                </c:pt>
                <c:pt idx="90">
                  <c:v>-117.606717</c:v>
                </c:pt>
                <c:pt idx="91">
                  <c:v>-122.414362</c:v>
                </c:pt>
                <c:pt idx="92">
                  <c:v>-123.141413</c:v>
                </c:pt>
                <c:pt idx="93">
                  <c:v>-123.78120800000001</c:v>
                </c:pt>
                <c:pt idx="94">
                  <c:v>-119.925505</c:v>
                </c:pt>
                <c:pt idx="95">
                  <c:v>-136.01456400000001</c:v>
                </c:pt>
                <c:pt idx="96">
                  <c:v>-139.907195</c:v>
                </c:pt>
                <c:pt idx="97">
                  <c:v>-123.039506</c:v>
                </c:pt>
                <c:pt idx="98">
                  <c:v>-118.273066</c:v>
                </c:pt>
                <c:pt idx="99">
                  <c:v>-121.432543</c:v>
                </c:pt>
                <c:pt idx="100">
                  <c:v>-123.147655</c:v>
                </c:pt>
                <c:pt idx="101">
                  <c:v>-120.564818</c:v>
                </c:pt>
                <c:pt idx="102">
                  <c:v>-119.130995</c:v>
                </c:pt>
                <c:pt idx="103">
                  <c:v>-116.14954400000001</c:v>
                </c:pt>
                <c:pt idx="104">
                  <c:v>-114.785149</c:v>
                </c:pt>
                <c:pt idx="105">
                  <c:v>-118.399134</c:v>
                </c:pt>
                <c:pt idx="106">
                  <c:v>-122.353185</c:v>
                </c:pt>
                <c:pt idx="107">
                  <c:v>-115.022929</c:v>
                </c:pt>
                <c:pt idx="108">
                  <c:v>-120.043739</c:v>
                </c:pt>
                <c:pt idx="109">
                  <c:v>-121.731326</c:v>
                </c:pt>
                <c:pt idx="110">
                  <c:v>-120.985314</c:v>
                </c:pt>
                <c:pt idx="111">
                  <c:v>-119.40078</c:v>
                </c:pt>
                <c:pt idx="112">
                  <c:v>-122.957821</c:v>
                </c:pt>
                <c:pt idx="113">
                  <c:v>-119.136635</c:v>
                </c:pt>
                <c:pt idx="114">
                  <c:v>-133.254547</c:v>
                </c:pt>
                <c:pt idx="115">
                  <c:v>-121.96489</c:v>
                </c:pt>
                <c:pt idx="116">
                  <c:v>-121.258821</c:v>
                </c:pt>
                <c:pt idx="117">
                  <c:v>-116.119888</c:v>
                </c:pt>
                <c:pt idx="118">
                  <c:v>-123.713365</c:v>
                </c:pt>
                <c:pt idx="119">
                  <c:v>-114.04493100000001</c:v>
                </c:pt>
                <c:pt idx="120">
                  <c:v>-135.60648</c:v>
                </c:pt>
                <c:pt idx="121">
                  <c:v>-116.547146</c:v>
                </c:pt>
                <c:pt idx="122">
                  <c:v>-119.64219199999999</c:v>
                </c:pt>
                <c:pt idx="123">
                  <c:v>-121.302993</c:v>
                </c:pt>
                <c:pt idx="124">
                  <c:v>-112.61067799999999</c:v>
                </c:pt>
                <c:pt idx="125">
                  <c:v>-115.99293</c:v>
                </c:pt>
                <c:pt idx="126">
                  <c:v>-119.65458599999999</c:v>
                </c:pt>
                <c:pt idx="127">
                  <c:v>-120.897794</c:v>
                </c:pt>
                <c:pt idx="128">
                  <c:v>-123.69527600000001</c:v>
                </c:pt>
                <c:pt idx="129">
                  <c:v>-118.732322</c:v>
                </c:pt>
                <c:pt idx="130">
                  <c:v>-117.269621</c:v>
                </c:pt>
                <c:pt idx="131">
                  <c:v>-127.75082500000001</c:v>
                </c:pt>
                <c:pt idx="132">
                  <c:v>-113.506866</c:v>
                </c:pt>
                <c:pt idx="133">
                  <c:v>-119.420885</c:v>
                </c:pt>
                <c:pt idx="134">
                  <c:v>-125.821344</c:v>
                </c:pt>
                <c:pt idx="135">
                  <c:v>-118.519944</c:v>
                </c:pt>
                <c:pt idx="136">
                  <c:v>-122.733155</c:v>
                </c:pt>
                <c:pt idx="137">
                  <c:v>-113.97450600000001</c:v>
                </c:pt>
                <c:pt idx="138">
                  <c:v>-130.751766</c:v>
                </c:pt>
                <c:pt idx="139">
                  <c:v>-118.890714</c:v>
                </c:pt>
                <c:pt idx="140">
                  <c:v>-119.718627</c:v>
                </c:pt>
                <c:pt idx="141">
                  <c:v>-129.134883</c:v>
                </c:pt>
                <c:pt idx="142">
                  <c:v>-127.611268</c:v>
                </c:pt>
                <c:pt idx="143">
                  <c:v>-120.285248</c:v>
                </c:pt>
                <c:pt idx="144">
                  <c:v>-112.834057</c:v>
                </c:pt>
                <c:pt idx="145">
                  <c:v>-128.469291</c:v>
                </c:pt>
                <c:pt idx="146">
                  <c:v>-121.01917</c:v>
                </c:pt>
                <c:pt idx="147">
                  <c:v>-125.050556</c:v>
                </c:pt>
                <c:pt idx="148">
                  <c:v>-119.41147100000001</c:v>
                </c:pt>
                <c:pt idx="149">
                  <c:v>-119.28088700000001</c:v>
                </c:pt>
                <c:pt idx="150">
                  <c:v>-126.52489300000001</c:v>
                </c:pt>
                <c:pt idx="151">
                  <c:v>-118.88105899999999</c:v>
                </c:pt>
                <c:pt idx="152">
                  <c:v>-120.425909</c:v>
                </c:pt>
                <c:pt idx="153">
                  <c:v>-117.19875</c:v>
                </c:pt>
                <c:pt idx="154">
                  <c:v>-118.941247</c:v>
                </c:pt>
                <c:pt idx="155">
                  <c:v>-117.016363</c:v>
                </c:pt>
                <c:pt idx="156">
                  <c:v>-122.781261</c:v>
                </c:pt>
                <c:pt idx="157">
                  <c:v>-117.34324700000001</c:v>
                </c:pt>
                <c:pt idx="158">
                  <c:v>-115.333017</c:v>
                </c:pt>
                <c:pt idx="159">
                  <c:v>-126.028273</c:v>
                </c:pt>
                <c:pt idx="160">
                  <c:v>-125.947441</c:v>
                </c:pt>
                <c:pt idx="161">
                  <c:v>-127.068932</c:v>
                </c:pt>
                <c:pt idx="162">
                  <c:v>-114.45515399999999</c:v>
                </c:pt>
                <c:pt idx="163">
                  <c:v>-115.266497</c:v>
                </c:pt>
                <c:pt idx="164">
                  <c:v>-126.86833</c:v>
                </c:pt>
                <c:pt idx="165">
                  <c:v>-116.61968</c:v>
                </c:pt>
                <c:pt idx="166">
                  <c:v>-116.17426</c:v>
                </c:pt>
                <c:pt idx="167">
                  <c:v>-113.996523</c:v>
                </c:pt>
                <c:pt idx="168">
                  <c:v>-126.699821</c:v>
                </c:pt>
                <c:pt idx="169">
                  <c:v>-129.875845</c:v>
                </c:pt>
                <c:pt idx="170">
                  <c:v>-122.191593</c:v>
                </c:pt>
                <c:pt idx="171">
                  <c:v>-112.570137</c:v>
                </c:pt>
                <c:pt idx="172">
                  <c:v>-120.74814000000001</c:v>
                </c:pt>
                <c:pt idx="173">
                  <c:v>-112.72044099999999</c:v>
                </c:pt>
                <c:pt idx="174">
                  <c:v>-117.830918</c:v>
                </c:pt>
                <c:pt idx="175">
                  <c:v>-111.543055</c:v>
                </c:pt>
                <c:pt idx="176">
                  <c:v>-113.702611</c:v>
                </c:pt>
                <c:pt idx="177">
                  <c:v>-120.08709</c:v>
                </c:pt>
                <c:pt idx="178">
                  <c:v>-128.15223</c:v>
                </c:pt>
                <c:pt idx="179">
                  <c:v>-119.781437</c:v>
                </c:pt>
                <c:pt idx="180">
                  <c:v>-115.79917500000001</c:v>
                </c:pt>
                <c:pt idx="181">
                  <c:v>-115.379385</c:v>
                </c:pt>
                <c:pt idx="182">
                  <c:v>-122.293925</c:v>
                </c:pt>
                <c:pt idx="183">
                  <c:v>-115.56434</c:v>
                </c:pt>
                <c:pt idx="184">
                  <c:v>-117.85885500000001</c:v>
                </c:pt>
                <c:pt idx="185">
                  <c:v>-121.153475</c:v>
                </c:pt>
                <c:pt idx="186">
                  <c:v>-116.039295</c:v>
                </c:pt>
                <c:pt idx="187">
                  <c:v>-125.02187499999999</c:v>
                </c:pt>
                <c:pt idx="188">
                  <c:v>-121.67361</c:v>
                </c:pt>
                <c:pt idx="189">
                  <c:v>-117.95499599999999</c:v>
                </c:pt>
                <c:pt idx="190">
                  <c:v>-116.82560100000001</c:v>
                </c:pt>
                <c:pt idx="191">
                  <c:v>-112.573798</c:v>
                </c:pt>
                <c:pt idx="192">
                  <c:v>-116.577141</c:v>
                </c:pt>
                <c:pt idx="193">
                  <c:v>-115.610168</c:v>
                </c:pt>
                <c:pt idx="194">
                  <c:v>-121.270419</c:v>
                </c:pt>
                <c:pt idx="195">
                  <c:v>-110.015985</c:v>
                </c:pt>
                <c:pt idx="196">
                  <c:v>-123.503396</c:v>
                </c:pt>
                <c:pt idx="197">
                  <c:v>-115.677069</c:v>
                </c:pt>
                <c:pt idx="198">
                  <c:v>-118.566856</c:v>
                </c:pt>
                <c:pt idx="199">
                  <c:v>-125.430503</c:v>
                </c:pt>
                <c:pt idx="200">
                  <c:v>-115.946527</c:v>
                </c:pt>
                <c:pt idx="201">
                  <c:v>-123.388278</c:v>
                </c:pt>
                <c:pt idx="202">
                  <c:v>-110.639882</c:v>
                </c:pt>
                <c:pt idx="203">
                  <c:v>-104.91095300000001</c:v>
                </c:pt>
                <c:pt idx="204">
                  <c:v>-112.04197600000001</c:v>
                </c:pt>
                <c:pt idx="205">
                  <c:v>-107.319366</c:v>
                </c:pt>
                <c:pt idx="206">
                  <c:v>-111.025251</c:v>
                </c:pt>
                <c:pt idx="207">
                  <c:v>-113.864019</c:v>
                </c:pt>
                <c:pt idx="208">
                  <c:v>-106.48973100000001</c:v>
                </c:pt>
                <c:pt idx="209">
                  <c:v>-108.15016</c:v>
                </c:pt>
                <c:pt idx="210">
                  <c:v>-103.810731</c:v>
                </c:pt>
                <c:pt idx="211">
                  <c:v>-98.440980699999997</c:v>
                </c:pt>
                <c:pt idx="212">
                  <c:v>-97.616697000000002</c:v>
                </c:pt>
                <c:pt idx="213">
                  <c:v>-100.268849</c:v>
                </c:pt>
                <c:pt idx="214">
                  <c:v>-100.096435</c:v>
                </c:pt>
                <c:pt idx="215">
                  <c:v>-102.51803099999999</c:v>
                </c:pt>
                <c:pt idx="216">
                  <c:v>-101.31464200000001</c:v>
                </c:pt>
                <c:pt idx="217">
                  <c:v>-103.63027599999999</c:v>
                </c:pt>
                <c:pt idx="218">
                  <c:v>-102.179492</c:v>
                </c:pt>
                <c:pt idx="219">
                  <c:v>-98.629253399999996</c:v>
                </c:pt>
                <c:pt idx="220">
                  <c:v>-96.869078400000006</c:v>
                </c:pt>
                <c:pt idx="221">
                  <c:v>-96.737221099999999</c:v>
                </c:pt>
                <c:pt idx="222">
                  <c:v>-96.524798399999995</c:v>
                </c:pt>
                <c:pt idx="223">
                  <c:v>-96.459003100000004</c:v>
                </c:pt>
                <c:pt idx="224">
                  <c:v>-95.248908499999999</c:v>
                </c:pt>
                <c:pt idx="225">
                  <c:v>-95.808479199999994</c:v>
                </c:pt>
                <c:pt idx="226">
                  <c:v>-94.550416299999995</c:v>
                </c:pt>
                <c:pt idx="227">
                  <c:v>-95.609856500000006</c:v>
                </c:pt>
                <c:pt idx="228">
                  <c:v>-95.251695600000005</c:v>
                </c:pt>
                <c:pt idx="229">
                  <c:v>-94.341939400000001</c:v>
                </c:pt>
                <c:pt idx="230">
                  <c:v>-93.386279299999998</c:v>
                </c:pt>
                <c:pt idx="231">
                  <c:v>-93.172430599999998</c:v>
                </c:pt>
                <c:pt idx="232">
                  <c:v>-93.315083700000002</c:v>
                </c:pt>
                <c:pt idx="233">
                  <c:v>-92.303726800000007</c:v>
                </c:pt>
                <c:pt idx="234">
                  <c:v>-92.304274199999995</c:v>
                </c:pt>
                <c:pt idx="235">
                  <c:v>-90.313564900000003</c:v>
                </c:pt>
                <c:pt idx="236">
                  <c:v>-89.193058600000001</c:v>
                </c:pt>
                <c:pt idx="237">
                  <c:v>-90.055682300000001</c:v>
                </c:pt>
                <c:pt idx="238">
                  <c:v>-90.265079200000002</c:v>
                </c:pt>
                <c:pt idx="239">
                  <c:v>-88.008919800000001</c:v>
                </c:pt>
                <c:pt idx="240">
                  <c:v>-88.577530300000006</c:v>
                </c:pt>
                <c:pt idx="241">
                  <c:v>-87.462978800000002</c:v>
                </c:pt>
                <c:pt idx="242">
                  <c:v>-87.535998399999997</c:v>
                </c:pt>
                <c:pt idx="243">
                  <c:v>-87.338306099999997</c:v>
                </c:pt>
                <c:pt idx="244">
                  <c:v>-87.797392000000002</c:v>
                </c:pt>
                <c:pt idx="245">
                  <c:v>-87.278849399999999</c:v>
                </c:pt>
                <c:pt idx="246">
                  <c:v>-87.296044199999997</c:v>
                </c:pt>
                <c:pt idx="247">
                  <c:v>-89.121433600000003</c:v>
                </c:pt>
                <c:pt idx="248">
                  <c:v>-90.594945899999999</c:v>
                </c:pt>
                <c:pt idx="249">
                  <c:v>-93.311710300000001</c:v>
                </c:pt>
                <c:pt idx="250">
                  <c:v>-99.962560100000005</c:v>
                </c:pt>
                <c:pt idx="251">
                  <c:v>-106.46304499999999</c:v>
                </c:pt>
                <c:pt idx="252">
                  <c:v>-114.00456</c:v>
                </c:pt>
                <c:pt idx="253">
                  <c:v>-113.74593900000001</c:v>
                </c:pt>
                <c:pt idx="254">
                  <c:v>-87.645366999999993</c:v>
                </c:pt>
                <c:pt idx="255">
                  <c:v>-93.238871399999994</c:v>
                </c:pt>
                <c:pt idx="256">
                  <c:v>-97.840089000000006</c:v>
                </c:pt>
                <c:pt idx="257">
                  <c:v>-104.588937</c:v>
                </c:pt>
                <c:pt idx="258">
                  <c:v>-108.052238</c:v>
                </c:pt>
                <c:pt idx="259">
                  <c:v>-103.092168</c:v>
                </c:pt>
                <c:pt idx="260">
                  <c:v>-107.81280599999999</c:v>
                </c:pt>
                <c:pt idx="261">
                  <c:v>-107.258458</c:v>
                </c:pt>
                <c:pt idx="262">
                  <c:v>-119.167191</c:v>
                </c:pt>
                <c:pt idx="263">
                  <c:v>-101.141791</c:v>
                </c:pt>
                <c:pt idx="264">
                  <c:v>-105.566605</c:v>
                </c:pt>
                <c:pt idx="265">
                  <c:v>-116.65259</c:v>
                </c:pt>
                <c:pt idx="266">
                  <c:v>-112.034323</c:v>
                </c:pt>
                <c:pt idx="267">
                  <c:v>-107.921965</c:v>
                </c:pt>
                <c:pt idx="268">
                  <c:v>-108.693482</c:v>
                </c:pt>
                <c:pt idx="269">
                  <c:v>-104.81472599999999</c:v>
                </c:pt>
                <c:pt idx="270">
                  <c:v>-109.23434</c:v>
                </c:pt>
                <c:pt idx="271">
                  <c:v>-117.198303</c:v>
                </c:pt>
                <c:pt idx="272">
                  <c:v>-104.46801000000001</c:v>
                </c:pt>
                <c:pt idx="273">
                  <c:v>-103.205157</c:v>
                </c:pt>
                <c:pt idx="274">
                  <c:v>-112.09892000000001</c:v>
                </c:pt>
                <c:pt idx="275">
                  <c:v>-112.67073600000001</c:v>
                </c:pt>
                <c:pt idx="276">
                  <c:v>-103.11407699999999</c:v>
                </c:pt>
                <c:pt idx="277">
                  <c:v>-109.356961</c:v>
                </c:pt>
                <c:pt idx="278">
                  <c:v>-107.75235000000001</c:v>
                </c:pt>
                <c:pt idx="279">
                  <c:v>-111.42796800000001</c:v>
                </c:pt>
                <c:pt idx="280">
                  <c:v>-117.762597</c:v>
                </c:pt>
                <c:pt idx="281">
                  <c:v>-114.30103800000001</c:v>
                </c:pt>
                <c:pt idx="282">
                  <c:v>-111.37819399999999</c:v>
                </c:pt>
                <c:pt idx="283">
                  <c:v>-103.39265</c:v>
                </c:pt>
                <c:pt idx="284">
                  <c:v>-103.197911</c:v>
                </c:pt>
                <c:pt idx="285">
                  <c:v>-109.578146</c:v>
                </c:pt>
                <c:pt idx="286">
                  <c:v>-115.83846699999999</c:v>
                </c:pt>
                <c:pt idx="287">
                  <c:v>-110.707902</c:v>
                </c:pt>
                <c:pt idx="288">
                  <c:v>-113.131576</c:v>
                </c:pt>
                <c:pt idx="289">
                  <c:v>-116.004047</c:v>
                </c:pt>
                <c:pt idx="290">
                  <c:v>-111.754204</c:v>
                </c:pt>
                <c:pt idx="291">
                  <c:v>-113.813942</c:v>
                </c:pt>
                <c:pt idx="292">
                  <c:v>-121.54131599999999</c:v>
                </c:pt>
                <c:pt idx="293">
                  <c:v>-107.092046</c:v>
                </c:pt>
                <c:pt idx="294">
                  <c:v>-110.792131</c:v>
                </c:pt>
                <c:pt idx="295">
                  <c:v>-101.091273</c:v>
                </c:pt>
                <c:pt idx="296">
                  <c:v>-88.101358700000006</c:v>
                </c:pt>
                <c:pt idx="297">
                  <c:v>-87.096296499999994</c:v>
                </c:pt>
                <c:pt idx="298">
                  <c:v>-88.501186799999999</c:v>
                </c:pt>
                <c:pt idx="299">
                  <c:v>-89.380910900000003</c:v>
                </c:pt>
                <c:pt idx="300">
                  <c:v>-87.762062299999997</c:v>
                </c:pt>
                <c:pt idx="301">
                  <c:v>-87.042215400000003</c:v>
                </c:pt>
                <c:pt idx="302">
                  <c:v>-87.007933399999999</c:v>
                </c:pt>
                <c:pt idx="303">
                  <c:v>-87.185344400000005</c:v>
                </c:pt>
                <c:pt idx="304">
                  <c:v>-87.1983946</c:v>
                </c:pt>
                <c:pt idx="305">
                  <c:v>-87.5157636</c:v>
                </c:pt>
                <c:pt idx="306">
                  <c:v>-87.352306799999994</c:v>
                </c:pt>
                <c:pt idx="307">
                  <c:v>-88.126996300000002</c:v>
                </c:pt>
                <c:pt idx="308">
                  <c:v>-90.412470499999998</c:v>
                </c:pt>
                <c:pt idx="309">
                  <c:v>-89.283387399999995</c:v>
                </c:pt>
                <c:pt idx="310">
                  <c:v>-91.255241100000006</c:v>
                </c:pt>
                <c:pt idx="311">
                  <c:v>-90.531595999999993</c:v>
                </c:pt>
                <c:pt idx="312">
                  <c:v>-90.841185699999997</c:v>
                </c:pt>
                <c:pt idx="313">
                  <c:v>-91.873155499999996</c:v>
                </c:pt>
                <c:pt idx="314">
                  <c:v>-90.022914700000001</c:v>
                </c:pt>
                <c:pt idx="315">
                  <c:v>-92.050438400000004</c:v>
                </c:pt>
                <c:pt idx="316">
                  <c:v>-94.339962999999997</c:v>
                </c:pt>
                <c:pt idx="317">
                  <c:v>-91.347560999999999</c:v>
                </c:pt>
                <c:pt idx="318">
                  <c:v>-93.8077562</c:v>
                </c:pt>
                <c:pt idx="319">
                  <c:v>-94.1004152</c:v>
                </c:pt>
                <c:pt idx="320">
                  <c:v>-96.960414400000005</c:v>
                </c:pt>
                <c:pt idx="321">
                  <c:v>-96.609066900000002</c:v>
                </c:pt>
                <c:pt idx="322">
                  <c:v>-95.923948999999993</c:v>
                </c:pt>
                <c:pt idx="323">
                  <c:v>-95.201853299999996</c:v>
                </c:pt>
                <c:pt idx="324">
                  <c:v>-98.701616000000001</c:v>
                </c:pt>
                <c:pt idx="325">
                  <c:v>-96.129103499999999</c:v>
                </c:pt>
                <c:pt idx="326">
                  <c:v>-94.964289800000003</c:v>
                </c:pt>
                <c:pt idx="327">
                  <c:v>-100.931117</c:v>
                </c:pt>
                <c:pt idx="328">
                  <c:v>-97.521633800000004</c:v>
                </c:pt>
                <c:pt idx="329">
                  <c:v>-98.750827999999998</c:v>
                </c:pt>
                <c:pt idx="330">
                  <c:v>-98.424270199999995</c:v>
                </c:pt>
                <c:pt idx="331">
                  <c:v>-98.2315076</c:v>
                </c:pt>
                <c:pt idx="332">
                  <c:v>-107.72788</c:v>
                </c:pt>
                <c:pt idx="333">
                  <c:v>-99.9105986</c:v>
                </c:pt>
                <c:pt idx="334">
                  <c:v>-101.92898099999999</c:v>
                </c:pt>
                <c:pt idx="335">
                  <c:v>-104.189193</c:v>
                </c:pt>
                <c:pt idx="336">
                  <c:v>-102.258392</c:v>
                </c:pt>
                <c:pt idx="337">
                  <c:v>-98.2516617</c:v>
                </c:pt>
                <c:pt idx="338">
                  <c:v>-97.202235900000005</c:v>
                </c:pt>
                <c:pt idx="339">
                  <c:v>-101.59207499999999</c:v>
                </c:pt>
                <c:pt idx="340">
                  <c:v>-114.20504699999999</c:v>
                </c:pt>
                <c:pt idx="341">
                  <c:v>-104.191639</c:v>
                </c:pt>
                <c:pt idx="342">
                  <c:v>-107.82477</c:v>
                </c:pt>
                <c:pt idx="343">
                  <c:v>-110.39919999999999</c:v>
                </c:pt>
                <c:pt idx="344">
                  <c:v>-100.318849</c:v>
                </c:pt>
                <c:pt idx="345">
                  <c:v>-109.109352</c:v>
                </c:pt>
                <c:pt idx="346">
                  <c:v>-108.452195</c:v>
                </c:pt>
                <c:pt idx="347">
                  <c:v>-104.750045</c:v>
                </c:pt>
                <c:pt idx="348">
                  <c:v>-110.099262</c:v>
                </c:pt>
                <c:pt idx="349">
                  <c:v>-105.04933200000001</c:v>
                </c:pt>
                <c:pt idx="350">
                  <c:v>-110.36961100000001</c:v>
                </c:pt>
                <c:pt idx="351">
                  <c:v>-101.423328</c:v>
                </c:pt>
                <c:pt idx="352">
                  <c:v>-111.459811</c:v>
                </c:pt>
                <c:pt idx="353">
                  <c:v>-102.428066</c:v>
                </c:pt>
                <c:pt idx="354">
                  <c:v>-105.218842</c:v>
                </c:pt>
                <c:pt idx="355">
                  <c:v>-108.079131</c:v>
                </c:pt>
                <c:pt idx="356">
                  <c:v>-108.384826</c:v>
                </c:pt>
                <c:pt idx="357">
                  <c:v>-118.116547</c:v>
                </c:pt>
                <c:pt idx="358">
                  <c:v>-107.727026</c:v>
                </c:pt>
                <c:pt idx="359">
                  <c:v>-111.915289</c:v>
                </c:pt>
                <c:pt idx="360">
                  <c:v>-108.994972</c:v>
                </c:pt>
                <c:pt idx="361">
                  <c:v>-122.01274600000001</c:v>
                </c:pt>
                <c:pt idx="362">
                  <c:v>-114.693963</c:v>
                </c:pt>
                <c:pt idx="363">
                  <c:v>-110.04364200000001</c:v>
                </c:pt>
                <c:pt idx="364">
                  <c:v>-126.461102</c:v>
                </c:pt>
                <c:pt idx="365">
                  <c:v>-115.822812</c:v>
                </c:pt>
                <c:pt idx="366">
                  <c:v>-108.498418</c:v>
                </c:pt>
                <c:pt idx="367">
                  <c:v>-107.77176</c:v>
                </c:pt>
                <c:pt idx="368">
                  <c:v>-109.499146</c:v>
                </c:pt>
                <c:pt idx="369">
                  <c:v>-116.92284600000001</c:v>
                </c:pt>
                <c:pt idx="370">
                  <c:v>-112.610428</c:v>
                </c:pt>
                <c:pt idx="371">
                  <c:v>-105.224638</c:v>
                </c:pt>
                <c:pt idx="372">
                  <c:v>-111.586973</c:v>
                </c:pt>
                <c:pt idx="373">
                  <c:v>-101.007267</c:v>
                </c:pt>
                <c:pt idx="374">
                  <c:v>-106.364503</c:v>
                </c:pt>
                <c:pt idx="375">
                  <c:v>-128.636842</c:v>
                </c:pt>
                <c:pt idx="376">
                  <c:v>-117.911252</c:v>
                </c:pt>
                <c:pt idx="377">
                  <c:v>-106.86400500000001</c:v>
                </c:pt>
                <c:pt idx="378">
                  <c:v>-114.390742</c:v>
                </c:pt>
                <c:pt idx="379">
                  <c:v>-97.077224700000002</c:v>
                </c:pt>
                <c:pt idx="380">
                  <c:v>-109.532518</c:v>
                </c:pt>
                <c:pt idx="381">
                  <c:v>-113.91006</c:v>
                </c:pt>
                <c:pt idx="382">
                  <c:v>-110.972943</c:v>
                </c:pt>
                <c:pt idx="383">
                  <c:v>-103.483135</c:v>
                </c:pt>
                <c:pt idx="384">
                  <c:v>-102.036068</c:v>
                </c:pt>
                <c:pt idx="385">
                  <c:v>-107.749252</c:v>
                </c:pt>
                <c:pt idx="386">
                  <c:v>-109.261036</c:v>
                </c:pt>
                <c:pt idx="387">
                  <c:v>-109.057084</c:v>
                </c:pt>
                <c:pt idx="388">
                  <c:v>-117.40600999999999</c:v>
                </c:pt>
                <c:pt idx="389">
                  <c:v>-104.792992</c:v>
                </c:pt>
                <c:pt idx="390">
                  <c:v>-112.23472099999999</c:v>
                </c:pt>
                <c:pt idx="391">
                  <c:v>-105.81662300000001</c:v>
                </c:pt>
                <c:pt idx="392">
                  <c:v>-114.148774</c:v>
                </c:pt>
                <c:pt idx="393">
                  <c:v>-101.86882799999999</c:v>
                </c:pt>
                <c:pt idx="394">
                  <c:v>-108.31100499999999</c:v>
                </c:pt>
                <c:pt idx="395">
                  <c:v>-104.7136</c:v>
                </c:pt>
                <c:pt idx="396">
                  <c:v>-112.531888</c:v>
                </c:pt>
                <c:pt idx="397">
                  <c:v>-127.479989</c:v>
                </c:pt>
                <c:pt idx="398">
                  <c:v>-108.56868900000001</c:v>
                </c:pt>
                <c:pt idx="399">
                  <c:v>-105.68092799999999</c:v>
                </c:pt>
                <c:pt idx="400">
                  <c:v>-101.679501</c:v>
                </c:pt>
                <c:pt idx="401">
                  <c:v>-107.97224799999999</c:v>
                </c:pt>
                <c:pt idx="402">
                  <c:v>-126.90215999999999</c:v>
                </c:pt>
                <c:pt idx="403">
                  <c:v>-131.04641899999999</c:v>
                </c:pt>
                <c:pt idx="404">
                  <c:v>-114.80745899999999</c:v>
                </c:pt>
                <c:pt idx="405">
                  <c:v>-120.88952999999999</c:v>
                </c:pt>
                <c:pt idx="406">
                  <c:v>-134.11850200000001</c:v>
                </c:pt>
                <c:pt idx="407">
                  <c:v>-122.102118</c:v>
                </c:pt>
                <c:pt idx="408">
                  <c:v>-115.36698699999999</c:v>
                </c:pt>
                <c:pt idx="409">
                  <c:v>-133.59151800000001</c:v>
                </c:pt>
                <c:pt idx="410">
                  <c:v>-128.312771</c:v>
                </c:pt>
                <c:pt idx="411">
                  <c:v>-119.30723399999999</c:v>
                </c:pt>
                <c:pt idx="412">
                  <c:v>-132.99350200000001</c:v>
                </c:pt>
                <c:pt idx="413">
                  <c:v>-115.416944</c:v>
                </c:pt>
                <c:pt idx="414">
                  <c:v>-115.760195</c:v>
                </c:pt>
                <c:pt idx="415">
                  <c:v>-118.98365699999999</c:v>
                </c:pt>
                <c:pt idx="416">
                  <c:v>-118.590836</c:v>
                </c:pt>
                <c:pt idx="417">
                  <c:v>-120.594623</c:v>
                </c:pt>
                <c:pt idx="418">
                  <c:v>-128.22141199999999</c:v>
                </c:pt>
                <c:pt idx="419">
                  <c:v>-124.899495</c:v>
                </c:pt>
                <c:pt idx="420">
                  <c:v>-124.241207</c:v>
                </c:pt>
                <c:pt idx="421">
                  <c:v>-116.141533</c:v>
                </c:pt>
                <c:pt idx="422">
                  <c:v>-122.30938500000001</c:v>
                </c:pt>
                <c:pt idx="423">
                  <c:v>-111.342489</c:v>
                </c:pt>
                <c:pt idx="424">
                  <c:v>-129.675478</c:v>
                </c:pt>
                <c:pt idx="425">
                  <c:v>-121.13061</c:v>
                </c:pt>
                <c:pt idx="426">
                  <c:v>-110.95467600000001</c:v>
                </c:pt>
                <c:pt idx="427">
                  <c:v>-117.367358</c:v>
                </c:pt>
                <c:pt idx="428">
                  <c:v>-123.280863</c:v>
                </c:pt>
                <c:pt idx="429">
                  <c:v>-118.33927199999999</c:v>
                </c:pt>
                <c:pt idx="430">
                  <c:v>-124.426869</c:v>
                </c:pt>
                <c:pt idx="431">
                  <c:v>-119.53964000000001</c:v>
                </c:pt>
                <c:pt idx="432">
                  <c:v>-114.692875</c:v>
                </c:pt>
                <c:pt idx="433">
                  <c:v>-119.91691899999999</c:v>
                </c:pt>
                <c:pt idx="434">
                  <c:v>-112.77941800000001</c:v>
                </c:pt>
                <c:pt idx="435">
                  <c:v>-121.307937</c:v>
                </c:pt>
                <c:pt idx="436">
                  <c:v>-113.48961799999999</c:v>
                </c:pt>
                <c:pt idx="437">
                  <c:v>-115.230594</c:v>
                </c:pt>
                <c:pt idx="438">
                  <c:v>-114.79474399999999</c:v>
                </c:pt>
                <c:pt idx="439">
                  <c:v>-118.698352</c:v>
                </c:pt>
                <c:pt idx="440">
                  <c:v>-128.86191400000001</c:v>
                </c:pt>
                <c:pt idx="441">
                  <c:v>-121.98158599999999</c:v>
                </c:pt>
                <c:pt idx="442">
                  <c:v>-123.07595600000001</c:v>
                </c:pt>
                <c:pt idx="443">
                  <c:v>-117.714561</c:v>
                </c:pt>
                <c:pt idx="444">
                  <c:v>-123.790638</c:v>
                </c:pt>
                <c:pt idx="445">
                  <c:v>-126.38297</c:v>
                </c:pt>
                <c:pt idx="446">
                  <c:v>-117.087316</c:v>
                </c:pt>
                <c:pt idx="447">
                  <c:v>-118.477125</c:v>
                </c:pt>
                <c:pt idx="448">
                  <c:v>-111.61854200000001</c:v>
                </c:pt>
                <c:pt idx="449">
                  <c:v>-122.936066</c:v>
                </c:pt>
                <c:pt idx="450">
                  <c:v>-125.17230499999999</c:v>
                </c:pt>
                <c:pt idx="451">
                  <c:v>-115.547039</c:v>
                </c:pt>
                <c:pt idx="452">
                  <c:v>-110.254688</c:v>
                </c:pt>
                <c:pt idx="453">
                  <c:v>-125.647847</c:v>
                </c:pt>
                <c:pt idx="454">
                  <c:v>-117.00498899999999</c:v>
                </c:pt>
                <c:pt idx="455">
                  <c:v>-118.31608</c:v>
                </c:pt>
                <c:pt idx="456">
                  <c:v>-118.47833900000001</c:v>
                </c:pt>
                <c:pt idx="457">
                  <c:v>-115.39618400000001</c:v>
                </c:pt>
                <c:pt idx="458">
                  <c:v>-115.180753</c:v>
                </c:pt>
                <c:pt idx="459">
                  <c:v>-121.961471</c:v>
                </c:pt>
                <c:pt idx="460">
                  <c:v>-133.755122</c:v>
                </c:pt>
                <c:pt idx="461">
                  <c:v>-115.799995</c:v>
                </c:pt>
                <c:pt idx="462">
                  <c:v>-116.06936899999999</c:v>
                </c:pt>
                <c:pt idx="463">
                  <c:v>-118.287161</c:v>
                </c:pt>
                <c:pt idx="464">
                  <c:v>-116.747725</c:v>
                </c:pt>
                <c:pt idx="465">
                  <c:v>-123.43427699999999</c:v>
                </c:pt>
                <c:pt idx="466">
                  <c:v>-116.383816</c:v>
                </c:pt>
                <c:pt idx="467">
                  <c:v>-121.43210500000001</c:v>
                </c:pt>
                <c:pt idx="468">
                  <c:v>-120.953079</c:v>
                </c:pt>
                <c:pt idx="469">
                  <c:v>-113.227968</c:v>
                </c:pt>
                <c:pt idx="470">
                  <c:v>-113.33243299999999</c:v>
                </c:pt>
                <c:pt idx="471">
                  <c:v>-131.01124999999999</c:v>
                </c:pt>
                <c:pt idx="472">
                  <c:v>-117.88105899999999</c:v>
                </c:pt>
                <c:pt idx="473">
                  <c:v>-110.723884</c:v>
                </c:pt>
                <c:pt idx="474">
                  <c:v>-122.795884</c:v>
                </c:pt>
                <c:pt idx="475">
                  <c:v>-113.576498</c:v>
                </c:pt>
                <c:pt idx="476">
                  <c:v>-118.15064099999999</c:v>
                </c:pt>
                <c:pt idx="477">
                  <c:v>-113.16482600000001</c:v>
                </c:pt>
                <c:pt idx="478">
                  <c:v>-118.74099699999999</c:v>
                </c:pt>
                <c:pt idx="479">
                  <c:v>-119.22208500000001</c:v>
                </c:pt>
                <c:pt idx="480">
                  <c:v>-119.466593</c:v>
                </c:pt>
                <c:pt idx="481">
                  <c:v>-118.877219</c:v>
                </c:pt>
                <c:pt idx="482">
                  <c:v>-120.707238</c:v>
                </c:pt>
                <c:pt idx="483">
                  <c:v>-141.36956599999999</c:v>
                </c:pt>
                <c:pt idx="484">
                  <c:v>-116.83422</c:v>
                </c:pt>
                <c:pt idx="485">
                  <c:v>-116.68241999999999</c:v>
                </c:pt>
                <c:pt idx="486">
                  <c:v>-117.02096899999999</c:v>
                </c:pt>
                <c:pt idx="487">
                  <c:v>-120.848961</c:v>
                </c:pt>
                <c:pt idx="488">
                  <c:v>-115.46874800000001</c:v>
                </c:pt>
                <c:pt idx="489">
                  <c:v>-114.482659</c:v>
                </c:pt>
                <c:pt idx="490">
                  <c:v>-122.01487299999999</c:v>
                </c:pt>
                <c:pt idx="491">
                  <c:v>-127.77981</c:v>
                </c:pt>
                <c:pt idx="492">
                  <c:v>-114.514206</c:v>
                </c:pt>
                <c:pt idx="493">
                  <c:v>-119.214439</c:v>
                </c:pt>
                <c:pt idx="494">
                  <c:v>-112.419364</c:v>
                </c:pt>
                <c:pt idx="495">
                  <c:v>-114.997862</c:v>
                </c:pt>
                <c:pt idx="496">
                  <c:v>-110.919781</c:v>
                </c:pt>
                <c:pt idx="497">
                  <c:v>-136.844784</c:v>
                </c:pt>
                <c:pt idx="498">
                  <c:v>-118.965529</c:v>
                </c:pt>
                <c:pt idx="499">
                  <c:v>-112.96693</c:v>
                </c:pt>
                <c:pt idx="500">
                  <c:v>-111.963922</c:v>
                </c:pt>
                <c:pt idx="501">
                  <c:v>-116.609722</c:v>
                </c:pt>
                <c:pt idx="502">
                  <c:v>-117.61089699999999</c:v>
                </c:pt>
                <c:pt idx="503">
                  <c:v>-125.62583100000001</c:v>
                </c:pt>
                <c:pt idx="504">
                  <c:v>-112.77465100000001</c:v>
                </c:pt>
                <c:pt idx="505">
                  <c:v>-118.78958799999999</c:v>
                </c:pt>
                <c:pt idx="506">
                  <c:v>-128.96523500000001</c:v>
                </c:pt>
                <c:pt idx="507">
                  <c:v>-119.06294699999999</c:v>
                </c:pt>
                <c:pt idx="508">
                  <c:v>-126.817003</c:v>
                </c:pt>
                <c:pt idx="509">
                  <c:v>-112.80617599999999</c:v>
                </c:pt>
                <c:pt idx="510">
                  <c:v>-119.40849</c:v>
                </c:pt>
                <c:pt idx="511">
                  <c:v>-113.963033</c:v>
                </c:pt>
                <c:pt idx="512">
                  <c:v>-117.723101</c:v>
                </c:pt>
                <c:pt idx="513">
                  <c:v>-120.748141</c:v>
                </c:pt>
                <c:pt idx="514">
                  <c:v>-118.14158399999999</c:v>
                </c:pt>
                <c:pt idx="515">
                  <c:v>-124.66714899999999</c:v>
                </c:pt>
                <c:pt idx="516">
                  <c:v>-123.286102</c:v>
                </c:pt>
                <c:pt idx="517">
                  <c:v>-114.345319</c:v>
                </c:pt>
                <c:pt idx="518">
                  <c:v>-119.33884399999999</c:v>
                </c:pt>
                <c:pt idx="519">
                  <c:v>-111.96187500000001</c:v>
                </c:pt>
                <c:pt idx="520">
                  <c:v>-130.00832600000001</c:v>
                </c:pt>
                <c:pt idx="521">
                  <c:v>-119.86819800000001</c:v>
                </c:pt>
                <c:pt idx="522">
                  <c:v>-128.64803599999999</c:v>
                </c:pt>
                <c:pt idx="523">
                  <c:v>-115.16634999999999</c:v>
                </c:pt>
                <c:pt idx="524">
                  <c:v>-122.359691</c:v>
                </c:pt>
                <c:pt idx="525">
                  <c:v>-115.84568400000001</c:v>
                </c:pt>
                <c:pt idx="526">
                  <c:v>-132.93313800000001</c:v>
                </c:pt>
                <c:pt idx="527">
                  <c:v>-123.37901100000001</c:v>
                </c:pt>
                <c:pt idx="528">
                  <c:v>-110.483362</c:v>
                </c:pt>
                <c:pt idx="529">
                  <c:v>-116.49988500000001</c:v>
                </c:pt>
                <c:pt idx="530">
                  <c:v>-116.76699600000001</c:v>
                </c:pt>
                <c:pt idx="531">
                  <c:v>-115.348353</c:v>
                </c:pt>
                <c:pt idx="532">
                  <c:v>-134.745507</c:v>
                </c:pt>
                <c:pt idx="533">
                  <c:v>-114.408551</c:v>
                </c:pt>
                <c:pt idx="534">
                  <c:v>-117.476997</c:v>
                </c:pt>
                <c:pt idx="535">
                  <c:v>-116.012169</c:v>
                </c:pt>
                <c:pt idx="536">
                  <c:v>-125.091002</c:v>
                </c:pt>
                <c:pt idx="537">
                  <c:v>-118.294662</c:v>
                </c:pt>
                <c:pt idx="538">
                  <c:v>-117.26262699999999</c:v>
                </c:pt>
                <c:pt idx="539">
                  <c:v>-121.39384800000001</c:v>
                </c:pt>
                <c:pt idx="540">
                  <c:v>-113.544983</c:v>
                </c:pt>
                <c:pt idx="541">
                  <c:v>-115.973686</c:v>
                </c:pt>
                <c:pt idx="542">
                  <c:v>-122.057695</c:v>
                </c:pt>
                <c:pt idx="543">
                  <c:v>-114.77055</c:v>
                </c:pt>
                <c:pt idx="544">
                  <c:v>-114.519751</c:v>
                </c:pt>
                <c:pt idx="545">
                  <c:v>-123.823684</c:v>
                </c:pt>
                <c:pt idx="546">
                  <c:v>-109.34216000000001</c:v>
                </c:pt>
                <c:pt idx="547">
                  <c:v>-110.79619099999999</c:v>
                </c:pt>
                <c:pt idx="548">
                  <c:v>-117.5227</c:v>
                </c:pt>
                <c:pt idx="549">
                  <c:v>-115.313896</c:v>
                </c:pt>
                <c:pt idx="550">
                  <c:v>-117.56950999999999</c:v>
                </c:pt>
                <c:pt idx="551">
                  <c:v>-117.592597</c:v>
                </c:pt>
                <c:pt idx="552">
                  <c:v>-122.80978399999999</c:v>
                </c:pt>
                <c:pt idx="553">
                  <c:v>-148.74803199999999</c:v>
                </c:pt>
                <c:pt idx="554">
                  <c:v>-114.41552799999999</c:v>
                </c:pt>
                <c:pt idx="555">
                  <c:v>-125.540722</c:v>
                </c:pt>
                <c:pt idx="556">
                  <c:v>-112.043547</c:v>
                </c:pt>
                <c:pt idx="557">
                  <c:v>-113.655468</c:v>
                </c:pt>
                <c:pt idx="558">
                  <c:v>-113.1549</c:v>
                </c:pt>
                <c:pt idx="559">
                  <c:v>-119.19511199999999</c:v>
                </c:pt>
                <c:pt idx="560">
                  <c:v>-116.779067</c:v>
                </c:pt>
                <c:pt idx="561">
                  <c:v>-121.73397</c:v>
                </c:pt>
                <c:pt idx="562">
                  <c:v>-117.358715</c:v>
                </c:pt>
                <c:pt idx="563">
                  <c:v>-111.609072</c:v>
                </c:pt>
                <c:pt idx="564">
                  <c:v>-119.700554</c:v>
                </c:pt>
                <c:pt idx="565">
                  <c:v>-121.154089</c:v>
                </c:pt>
                <c:pt idx="566">
                  <c:v>-126.43698500000001</c:v>
                </c:pt>
                <c:pt idx="567">
                  <c:v>-116.217832</c:v>
                </c:pt>
                <c:pt idx="568">
                  <c:v>-125.58308599999999</c:v>
                </c:pt>
                <c:pt idx="569">
                  <c:v>-125.107795</c:v>
                </c:pt>
                <c:pt idx="570">
                  <c:v>-111.907049</c:v>
                </c:pt>
                <c:pt idx="571">
                  <c:v>-120.231731</c:v>
                </c:pt>
                <c:pt idx="572">
                  <c:v>-119.20502500000001</c:v>
                </c:pt>
                <c:pt idx="573">
                  <c:v>-117.168989</c:v>
                </c:pt>
                <c:pt idx="574">
                  <c:v>-117.36941299999999</c:v>
                </c:pt>
                <c:pt idx="575">
                  <c:v>-112.988232</c:v>
                </c:pt>
                <c:pt idx="576">
                  <c:v>-118.58948599999999</c:v>
                </c:pt>
                <c:pt idx="577">
                  <c:v>-119.818093</c:v>
                </c:pt>
                <c:pt idx="578">
                  <c:v>-117.326193</c:v>
                </c:pt>
                <c:pt idx="579">
                  <c:v>-114.894463</c:v>
                </c:pt>
                <c:pt idx="580">
                  <c:v>-113.68561</c:v>
                </c:pt>
                <c:pt idx="581">
                  <c:v>-119.912064</c:v>
                </c:pt>
                <c:pt idx="582">
                  <c:v>-119.925406</c:v>
                </c:pt>
                <c:pt idx="583">
                  <c:v>-115.749714</c:v>
                </c:pt>
                <c:pt idx="584">
                  <c:v>-117.174485</c:v>
                </c:pt>
                <c:pt idx="585">
                  <c:v>-115.75837</c:v>
                </c:pt>
                <c:pt idx="586">
                  <c:v>-116.114352</c:v>
                </c:pt>
                <c:pt idx="587">
                  <c:v>-126.73420900000001</c:v>
                </c:pt>
                <c:pt idx="588">
                  <c:v>-120.984994</c:v>
                </c:pt>
                <c:pt idx="589">
                  <c:v>-126.563733</c:v>
                </c:pt>
                <c:pt idx="590">
                  <c:v>-119.027226</c:v>
                </c:pt>
                <c:pt idx="591">
                  <c:v>-126.481261</c:v>
                </c:pt>
                <c:pt idx="592">
                  <c:v>-118.361288</c:v>
                </c:pt>
                <c:pt idx="593">
                  <c:v>-112.493544</c:v>
                </c:pt>
                <c:pt idx="594">
                  <c:v>-115.24340100000001</c:v>
                </c:pt>
                <c:pt idx="595">
                  <c:v>-116.55767899999999</c:v>
                </c:pt>
                <c:pt idx="596">
                  <c:v>-118.78484</c:v>
                </c:pt>
                <c:pt idx="597">
                  <c:v>-124.854832</c:v>
                </c:pt>
                <c:pt idx="598">
                  <c:v>-119.814533</c:v>
                </c:pt>
                <c:pt idx="599">
                  <c:v>-119.776183</c:v>
                </c:pt>
                <c:pt idx="600">
                  <c:v>-123.920248</c:v>
                </c:pt>
                <c:pt idx="601">
                  <c:v>-120.03809699999999</c:v>
                </c:pt>
                <c:pt idx="602">
                  <c:v>-111.31578</c:v>
                </c:pt>
              </c:numCache>
            </c:numRef>
          </c:yVal>
          <c:smooth val="1"/>
          <c:extLst>
            <c:ext xmlns:c16="http://schemas.microsoft.com/office/drawing/2014/chart" uri="{C3380CC4-5D6E-409C-BE32-E72D297353CC}">
              <c16:uniqueId val="{00000001-0338-43C6-AFB5-AE085DF7F370}"/>
            </c:ext>
          </c:extLst>
        </c:ser>
        <c:dLbls>
          <c:showLegendKey val="0"/>
          <c:showVal val="0"/>
          <c:showCatName val="0"/>
          <c:showSerName val="0"/>
          <c:showPercent val="0"/>
          <c:showBubbleSize val="0"/>
        </c:dLbls>
        <c:axId val="1615475984"/>
        <c:axId val="1615484144"/>
      </c:scatterChart>
      <c:valAx>
        <c:axId val="1615475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t>Frequency(Hz)</a:t>
                </a:r>
                <a:endParaRPr lang="zh-CN" sz="120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615484144"/>
        <c:crosses val="autoZero"/>
        <c:crossBetween val="midCat"/>
      </c:valAx>
      <c:valAx>
        <c:axId val="161548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t>Isolation (dB)</a:t>
                </a:r>
                <a:endParaRPr lang="zh-CN"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6154759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sz="1600" b="1" dirty="0">
                <a:latin typeface="Arial Unicode MS" panose="020B0604020202020204" pitchFamily="34" charset="-122"/>
                <a:ea typeface="Arial Unicode MS" panose="020B0604020202020204" pitchFamily="34" charset="-122"/>
                <a:cs typeface="Arial Unicode MS" panose="020B0604020202020204" pitchFamily="34" charset="-122"/>
              </a:rPr>
              <a:t>Stability Tests</a:t>
            </a:r>
            <a:endParaRPr lang="zh-CN" sz="1600" b="1" dirty="0">
              <a:latin typeface="Arial Unicode MS" panose="020B0604020202020204" pitchFamily="34" charset="-122"/>
              <a:ea typeface="Arial Unicode MS" panose="020B0604020202020204" pitchFamily="34" charset="-122"/>
              <a:cs typeface="Arial Unicode MS" panose="020B0604020202020204" pitchFamily="34" charset="-122"/>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'12小时时间稳定性(全频段)'!$B$2:$B$802</c:f>
              <c:numCache>
                <c:formatCode>General</c:formatCode>
                <c:ptCount val="801"/>
                <c:pt idx="0">
                  <c:v>-97.099025468009998</c:v>
                </c:pt>
                <c:pt idx="1">
                  <c:v>-119.8008045525</c:v>
                </c:pt>
                <c:pt idx="2">
                  <c:v>-116.03574633789999</c:v>
                </c:pt>
                <c:pt idx="3">
                  <c:v>-118.23362401279999</c:v>
                </c:pt>
                <c:pt idx="4">
                  <c:v>-104.74004293740001</c:v>
                </c:pt>
                <c:pt idx="5">
                  <c:v>-109.8624799313</c:v>
                </c:pt>
                <c:pt idx="6">
                  <c:v>-118.32909829339999</c:v>
                </c:pt>
                <c:pt idx="7">
                  <c:v>-115.4167063424</c:v>
                </c:pt>
                <c:pt idx="8">
                  <c:v>-117.99069840670001</c:v>
                </c:pt>
                <c:pt idx="9">
                  <c:v>-115.6168464496</c:v>
                </c:pt>
                <c:pt idx="10">
                  <c:v>-111.9208160572</c:v>
                </c:pt>
                <c:pt idx="11">
                  <c:v>-117.07348698369999</c:v>
                </c:pt>
                <c:pt idx="12">
                  <c:v>-103.5751519019</c:v>
                </c:pt>
                <c:pt idx="13">
                  <c:v>-101.4107398135</c:v>
                </c:pt>
                <c:pt idx="14">
                  <c:v>-102.9708263529</c:v>
                </c:pt>
                <c:pt idx="15">
                  <c:v>-108.9241758024</c:v>
                </c:pt>
                <c:pt idx="16">
                  <c:v>-114.0991600015</c:v>
                </c:pt>
                <c:pt idx="17">
                  <c:v>-105.3203042966</c:v>
                </c:pt>
                <c:pt idx="18">
                  <c:v>-107.930033318</c:v>
                </c:pt>
                <c:pt idx="19">
                  <c:v>-103.450287104</c:v>
                </c:pt>
                <c:pt idx="20">
                  <c:v>-106.7237165003</c:v>
                </c:pt>
                <c:pt idx="21">
                  <c:v>-103.7385312527</c:v>
                </c:pt>
                <c:pt idx="22">
                  <c:v>-104.7818076528</c:v>
                </c:pt>
                <c:pt idx="23">
                  <c:v>-106.4804066032</c:v>
                </c:pt>
                <c:pt idx="24">
                  <c:v>-120.69865567310001</c:v>
                </c:pt>
                <c:pt idx="25">
                  <c:v>-108.7630544722</c:v>
                </c:pt>
                <c:pt idx="26">
                  <c:v>-109.0798592119</c:v>
                </c:pt>
                <c:pt idx="27">
                  <c:v>-117.50578778169999</c:v>
                </c:pt>
                <c:pt idx="28">
                  <c:v>-123.97249614330001</c:v>
                </c:pt>
                <c:pt idx="29">
                  <c:v>-117.2593533667</c:v>
                </c:pt>
                <c:pt idx="30">
                  <c:v>-110.0129580824</c:v>
                </c:pt>
                <c:pt idx="31">
                  <c:v>-106.4580253781</c:v>
                </c:pt>
                <c:pt idx="32">
                  <c:v>-105.7122169707</c:v>
                </c:pt>
                <c:pt idx="33">
                  <c:v>-122.67006534550001</c:v>
                </c:pt>
                <c:pt idx="34">
                  <c:v>-107.1315895314</c:v>
                </c:pt>
                <c:pt idx="35">
                  <c:v>-120.1484526487</c:v>
                </c:pt>
                <c:pt idx="36">
                  <c:v>-107.27861823489999</c:v>
                </c:pt>
                <c:pt idx="37">
                  <c:v>-103.1504216169</c:v>
                </c:pt>
                <c:pt idx="38">
                  <c:v>-104.686001139</c:v>
                </c:pt>
                <c:pt idx="39">
                  <c:v>-109.32324774929999</c:v>
                </c:pt>
                <c:pt idx="40">
                  <c:v>-107.46120322519999</c:v>
                </c:pt>
                <c:pt idx="41">
                  <c:v>-114.321624818</c:v>
                </c:pt>
                <c:pt idx="42">
                  <c:v>-118.3368636432</c:v>
                </c:pt>
                <c:pt idx="43">
                  <c:v>-114.55563011300001</c:v>
                </c:pt>
                <c:pt idx="44">
                  <c:v>-111.4779972881</c:v>
                </c:pt>
                <c:pt idx="45">
                  <c:v>-108.583950163</c:v>
                </c:pt>
                <c:pt idx="46">
                  <c:v>-100.52246220729999</c:v>
                </c:pt>
                <c:pt idx="47">
                  <c:v>-116.9984484949</c:v>
                </c:pt>
                <c:pt idx="48">
                  <c:v>-104.9781464706</c:v>
                </c:pt>
                <c:pt idx="49">
                  <c:v>-112.2642742755</c:v>
                </c:pt>
                <c:pt idx="50">
                  <c:v>-106.1116752944</c:v>
                </c:pt>
                <c:pt idx="51">
                  <c:v>-109.94199202190001</c:v>
                </c:pt>
                <c:pt idx="52">
                  <c:v>-118.93531166930001</c:v>
                </c:pt>
                <c:pt idx="53">
                  <c:v>-120.34385715010001</c:v>
                </c:pt>
                <c:pt idx="54">
                  <c:v>-108.3186938249</c:v>
                </c:pt>
                <c:pt idx="55">
                  <c:v>-107.6676966591</c:v>
                </c:pt>
                <c:pt idx="56">
                  <c:v>-113.588217974</c:v>
                </c:pt>
                <c:pt idx="57">
                  <c:v>-104.7837340194</c:v>
                </c:pt>
                <c:pt idx="58">
                  <c:v>-107.3194352097</c:v>
                </c:pt>
                <c:pt idx="59">
                  <c:v>-131.8691191572</c:v>
                </c:pt>
                <c:pt idx="60">
                  <c:v>-108.67113527639999</c:v>
                </c:pt>
                <c:pt idx="61">
                  <c:v>-113.5528153341</c:v>
                </c:pt>
                <c:pt idx="62">
                  <c:v>-124.7022313664</c:v>
                </c:pt>
                <c:pt idx="63">
                  <c:v>-117.9180385706</c:v>
                </c:pt>
                <c:pt idx="64">
                  <c:v>-108.34856276169999</c:v>
                </c:pt>
                <c:pt idx="65">
                  <c:v>-105.9875432587</c:v>
                </c:pt>
                <c:pt idx="66">
                  <c:v>-111.28976373730001</c:v>
                </c:pt>
                <c:pt idx="67">
                  <c:v>-109.7712932923</c:v>
                </c:pt>
                <c:pt idx="68">
                  <c:v>-111.41142588380001</c:v>
                </c:pt>
                <c:pt idx="69">
                  <c:v>-113.6742622543</c:v>
                </c:pt>
                <c:pt idx="70">
                  <c:v>-108.9765129533</c:v>
                </c:pt>
                <c:pt idx="71">
                  <c:v>-109.97130136369999</c:v>
                </c:pt>
                <c:pt idx="72">
                  <c:v>-106.296153352</c:v>
                </c:pt>
                <c:pt idx="73">
                  <c:v>-116.32911882739999</c:v>
                </c:pt>
                <c:pt idx="74">
                  <c:v>-111.0535897534</c:v>
                </c:pt>
                <c:pt idx="75">
                  <c:v>-134.96888699420001</c:v>
                </c:pt>
                <c:pt idx="76">
                  <c:v>-117.0483141607</c:v>
                </c:pt>
                <c:pt idx="77">
                  <c:v>-108.0790136777</c:v>
                </c:pt>
                <c:pt idx="78">
                  <c:v>-114.73082493210001</c:v>
                </c:pt>
                <c:pt idx="79">
                  <c:v>-115.23116191059999</c:v>
                </c:pt>
                <c:pt idx="80">
                  <c:v>-112.78822772229999</c:v>
                </c:pt>
                <c:pt idx="81">
                  <c:v>-107.35131602849999</c:v>
                </c:pt>
                <c:pt idx="82">
                  <c:v>-101.71535104909999</c:v>
                </c:pt>
                <c:pt idx="83">
                  <c:v>-108.34776893359999</c:v>
                </c:pt>
                <c:pt idx="84">
                  <c:v>-107.0553664146</c:v>
                </c:pt>
                <c:pt idx="85">
                  <c:v>-104.2625367107</c:v>
                </c:pt>
                <c:pt idx="86">
                  <c:v>-109.1921541569</c:v>
                </c:pt>
                <c:pt idx="87">
                  <c:v>-113.2539496703</c:v>
                </c:pt>
                <c:pt idx="88">
                  <c:v>-115.26072822890001</c:v>
                </c:pt>
                <c:pt idx="89">
                  <c:v>-117.44107219670001</c:v>
                </c:pt>
                <c:pt idx="90">
                  <c:v>-105.8826693628</c:v>
                </c:pt>
                <c:pt idx="91">
                  <c:v>-108.1908898929</c:v>
                </c:pt>
                <c:pt idx="92">
                  <c:v>-113.2606677549</c:v>
                </c:pt>
                <c:pt idx="93">
                  <c:v>-116.68724517850001</c:v>
                </c:pt>
                <c:pt idx="94">
                  <c:v>-115.02723399440001</c:v>
                </c:pt>
                <c:pt idx="95">
                  <c:v>-112.7366915647</c:v>
                </c:pt>
                <c:pt idx="96">
                  <c:v>-108.5110279933</c:v>
                </c:pt>
                <c:pt idx="97">
                  <c:v>-106.2842549822</c:v>
                </c:pt>
                <c:pt idx="98">
                  <c:v>-122.5281618093</c:v>
                </c:pt>
                <c:pt idx="99">
                  <c:v>-110.2815822713</c:v>
                </c:pt>
                <c:pt idx="100">
                  <c:v>-110.17551428260001</c:v>
                </c:pt>
                <c:pt idx="101">
                  <c:v>-107.1769713179</c:v>
                </c:pt>
                <c:pt idx="102">
                  <c:v>-108.5102315515</c:v>
                </c:pt>
                <c:pt idx="103">
                  <c:v>-123.8559410578</c:v>
                </c:pt>
                <c:pt idx="104">
                  <c:v>-117.8278137864</c:v>
                </c:pt>
                <c:pt idx="105">
                  <c:v>-113.3276650777</c:v>
                </c:pt>
                <c:pt idx="106">
                  <c:v>-106.1477029325</c:v>
                </c:pt>
                <c:pt idx="107">
                  <c:v>-112.176999232</c:v>
                </c:pt>
                <c:pt idx="108">
                  <c:v>-108.6912068389</c:v>
                </c:pt>
                <c:pt idx="109">
                  <c:v>-111.63405115640001</c:v>
                </c:pt>
                <c:pt idx="110">
                  <c:v>-116.6412709176</c:v>
                </c:pt>
                <c:pt idx="111">
                  <c:v>-104.29927037749999</c:v>
                </c:pt>
                <c:pt idx="112">
                  <c:v>-108.92427811570001</c:v>
                </c:pt>
                <c:pt idx="113">
                  <c:v>-112.5869752224</c:v>
                </c:pt>
                <c:pt idx="114">
                  <c:v>-115.1185241231</c:v>
                </c:pt>
                <c:pt idx="115">
                  <c:v>-104.8307490111</c:v>
                </c:pt>
                <c:pt idx="116">
                  <c:v>-112.4332645896</c:v>
                </c:pt>
                <c:pt idx="117">
                  <c:v>-114.56780276470001</c:v>
                </c:pt>
                <c:pt idx="118">
                  <c:v>-106.0750552488</c:v>
                </c:pt>
                <c:pt idx="119">
                  <c:v>-111.6606265841</c:v>
                </c:pt>
                <c:pt idx="120">
                  <c:v>-111.5237422997</c:v>
                </c:pt>
                <c:pt idx="121">
                  <c:v>-105.5614678486</c:v>
                </c:pt>
                <c:pt idx="122">
                  <c:v>-104.5813659591</c:v>
                </c:pt>
                <c:pt idx="123">
                  <c:v>-101.7397065464</c:v>
                </c:pt>
                <c:pt idx="124">
                  <c:v>-117.22598448540001</c:v>
                </c:pt>
                <c:pt idx="125">
                  <c:v>-107.0773977515</c:v>
                </c:pt>
                <c:pt idx="126">
                  <c:v>-104.9000472804</c:v>
                </c:pt>
                <c:pt idx="127">
                  <c:v>-103.8308957223</c:v>
                </c:pt>
                <c:pt idx="128">
                  <c:v>-101.2226294557</c:v>
                </c:pt>
                <c:pt idx="129">
                  <c:v>-104.59059832200001</c:v>
                </c:pt>
                <c:pt idx="130">
                  <c:v>-104.2650520943</c:v>
                </c:pt>
                <c:pt idx="131">
                  <c:v>-108.3753241885</c:v>
                </c:pt>
                <c:pt idx="132">
                  <c:v>-103.2965361773</c:v>
                </c:pt>
                <c:pt idx="133">
                  <c:v>-103.5690137238</c:v>
                </c:pt>
                <c:pt idx="134">
                  <c:v>-101.8136348245</c:v>
                </c:pt>
                <c:pt idx="135">
                  <c:v>-106.5769099516</c:v>
                </c:pt>
                <c:pt idx="136">
                  <c:v>-98.3078323971</c:v>
                </c:pt>
                <c:pt idx="137">
                  <c:v>-98.406868848469998</c:v>
                </c:pt>
                <c:pt idx="138">
                  <c:v>-104.2333998542</c:v>
                </c:pt>
                <c:pt idx="139">
                  <c:v>-97.643354466030004</c:v>
                </c:pt>
                <c:pt idx="140">
                  <c:v>-101.8868986359</c:v>
                </c:pt>
                <c:pt idx="141">
                  <c:v>-96.366870160580007</c:v>
                </c:pt>
                <c:pt idx="142">
                  <c:v>-98.710525789309997</c:v>
                </c:pt>
                <c:pt idx="143">
                  <c:v>-99.161231969849993</c:v>
                </c:pt>
                <c:pt idx="144">
                  <c:v>-96.435960720029996</c:v>
                </c:pt>
                <c:pt idx="145">
                  <c:v>-99.11955237542</c:v>
                </c:pt>
                <c:pt idx="146">
                  <c:v>-95.673138921090001</c:v>
                </c:pt>
                <c:pt idx="147">
                  <c:v>-93.343282438510002</c:v>
                </c:pt>
                <c:pt idx="148">
                  <c:v>-93.146971923739997</c:v>
                </c:pt>
                <c:pt idx="149">
                  <c:v>-92.823857577819993</c:v>
                </c:pt>
                <c:pt idx="150">
                  <c:v>-92.872692985789996</c:v>
                </c:pt>
                <c:pt idx="151">
                  <c:v>-90.639682685449998</c:v>
                </c:pt>
                <c:pt idx="152">
                  <c:v>-91.388755304919997</c:v>
                </c:pt>
                <c:pt idx="153">
                  <c:v>-89.038917189290004</c:v>
                </c:pt>
                <c:pt idx="154">
                  <c:v>-87.396380715700005</c:v>
                </c:pt>
                <c:pt idx="155">
                  <c:v>-88.035345703649995</c:v>
                </c:pt>
                <c:pt idx="156">
                  <c:v>-88.861987156959998</c:v>
                </c:pt>
                <c:pt idx="157">
                  <c:v>-86.707636331260005</c:v>
                </c:pt>
                <c:pt idx="158">
                  <c:v>-85.256938740750002</c:v>
                </c:pt>
                <c:pt idx="159">
                  <c:v>-84.982410762089998</c:v>
                </c:pt>
                <c:pt idx="160">
                  <c:v>-82.896361879840001</c:v>
                </c:pt>
                <c:pt idx="161">
                  <c:v>-82.074076676209998</c:v>
                </c:pt>
                <c:pt idx="162">
                  <c:v>-80.825127504410005</c:v>
                </c:pt>
                <c:pt idx="163">
                  <c:v>-80.101316863220006</c:v>
                </c:pt>
                <c:pt idx="164">
                  <c:v>-78.447377474920003</c:v>
                </c:pt>
                <c:pt idx="165">
                  <c:v>-76.93723969797</c:v>
                </c:pt>
                <c:pt idx="166">
                  <c:v>-75.662721429429993</c:v>
                </c:pt>
                <c:pt idx="167">
                  <c:v>-74.203780177509998</c:v>
                </c:pt>
                <c:pt idx="168">
                  <c:v>-72.423738570349997</c:v>
                </c:pt>
                <c:pt idx="169">
                  <c:v>-69.989604444129995</c:v>
                </c:pt>
                <c:pt idx="170">
                  <c:v>-67.797131526239994</c:v>
                </c:pt>
                <c:pt idx="171">
                  <c:v>-65.218897275610004</c:v>
                </c:pt>
                <c:pt idx="172">
                  <c:v>-62.207393706570002</c:v>
                </c:pt>
                <c:pt idx="173">
                  <c:v>-59.182304520679999</c:v>
                </c:pt>
                <c:pt idx="174">
                  <c:v>-56.134362377599999</c:v>
                </c:pt>
                <c:pt idx="175">
                  <c:v>-54.494618436819998</c:v>
                </c:pt>
                <c:pt idx="176">
                  <c:v>-79.133579532989998</c:v>
                </c:pt>
                <c:pt idx="177">
                  <c:v>-8.6544627922149999</c:v>
                </c:pt>
                <c:pt idx="178">
                  <c:v>-0.66736003406480005</c:v>
                </c:pt>
                <c:pt idx="179">
                  <c:v>-0.58161882917359997</c:v>
                </c:pt>
                <c:pt idx="180">
                  <c:v>-0.81272166764840004</c:v>
                </c:pt>
                <c:pt idx="181">
                  <c:v>-51.663853236180003</c:v>
                </c:pt>
                <c:pt idx="182">
                  <c:v>-52.93839312283</c:v>
                </c:pt>
                <c:pt idx="183">
                  <c:v>-52.792794789570003</c:v>
                </c:pt>
                <c:pt idx="184">
                  <c:v>-57.877023786140001</c:v>
                </c:pt>
                <c:pt idx="185">
                  <c:v>-66.117117506829999</c:v>
                </c:pt>
                <c:pt idx="186">
                  <c:v>-85.278437308180003</c:v>
                </c:pt>
                <c:pt idx="187">
                  <c:v>-66.852391039170001</c:v>
                </c:pt>
                <c:pt idx="188">
                  <c:v>-61.679302487859999</c:v>
                </c:pt>
                <c:pt idx="189">
                  <c:v>-58.682325579809998</c:v>
                </c:pt>
                <c:pt idx="190">
                  <c:v>-56.420310925510002</c:v>
                </c:pt>
                <c:pt idx="191">
                  <c:v>-54.773312873359998</c:v>
                </c:pt>
                <c:pt idx="192">
                  <c:v>-53.058556738980002</c:v>
                </c:pt>
                <c:pt idx="193">
                  <c:v>-51.338435408370003</c:v>
                </c:pt>
                <c:pt idx="194">
                  <c:v>-49.554642013029998</c:v>
                </c:pt>
                <c:pt idx="195">
                  <c:v>-47.877806787739999</c:v>
                </c:pt>
                <c:pt idx="196">
                  <c:v>-46.18258497259</c:v>
                </c:pt>
                <c:pt idx="197">
                  <c:v>-44.485369568400003</c:v>
                </c:pt>
                <c:pt idx="198">
                  <c:v>-42.770892337489997</c:v>
                </c:pt>
                <c:pt idx="199">
                  <c:v>-41.004931539879998</c:v>
                </c:pt>
                <c:pt idx="200">
                  <c:v>-39.122659201509997</c:v>
                </c:pt>
                <c:pt idx="201">
                  <c:v>-37.267929873619998</c:v>
                </c:pt>
                <c:pt idx="202">
                  <c:v>-35.243767093149998</c:v>
                </c:pt>
                <c:pt idx="203">
                  <c:v>-33.137179623800002</c:v>
                </c:pt>
                <c:pt idx="204">
                  <c:v>-30.93279300663</c:v>
                </c:pt>
                <c:pt idx="205">
                  <c:v>-28.624727340060002</c:v>
                </c:pt>
                <c:pt idx="206">
                  <c:v>-26.17459808261</c:v>
                </c:pt>
                <c:pt idx="207">
                  <c:v>-23.611029783629998</c:v>
                </c:pt>
                <c:pt idx="208">
                  <c:v>-20.844791446030001</c:v>
                </c:pt>
                <c:pt idx="209">
                  <c:v>-17.88647022756</c:v>
                </c:pt>
                <c:pt idx="210">
                  <c:v>-14.701023512620001</c:v>
                </c:pt>
                <c:pt idx="211">
                  <c:v>-11.32068733817</c:v>
                </c:pt>
                <c:pt idx="212">
                  <c:v>-7.8143727441779998</c:v>
                </c:pt>
                <c:pt idx="213">
                  <c:v>-4.4767064545100004</c:v>
                </c:pt>
                <c:pt idx="214">
                  <c:v>-1.931790413511</c:v>
                </c:pt>
                <c:pt idx="215">
                  <c:v>-0.67667238482619996</c:v>
                </c:pt>
                <c:pt idx="216">
                  <c:v>-0.35387354321909997</c:v>
                </c:pt>
                <c:pt idx="217">
                  <c:v>-0.33425500472629999</c:v>
                </c:pt>
                <c:pt idx="218">
                  <c:v>-0.34148468129949999</c:v>
                </c:pt>
                <c:pt idx="219">
                  <c:v>-0.32627291216269999</c:v>
                </c:pt>
                <c:pt idx="220">
                  <c:v>-0.30459989612670002</c:v>
                </c:pt>
                <c:pt idx="221">
                  <c:v>-0.30218556395349999</c:v>
                </c:pt>
                <c:pt idx="222">
                  <c:v>-0.31969735440879998</c:v>
                </c:pt>
                <c:pt idx="223">
                  <c:v>-0.34493490339999999</c:v>
                </c:pt>
                <c:pt idx="224">
                  <c:v>-0.36398923799540001</c:v>
                </c:pt>
                <c:pt idx="225">
                  <c:v>-0.3668250027728</c:v>
                </c:pt>
                <c:pt idx="226">
                  <c:v>-0.35321065356469999</c:v>
                </c:pt>
                <c:pt idx="227">
                  <c:v>-0.33632897342809998</c:v>
                </c:pt>
                <c:pt idx="228">
                  <c:v>-0.31730775263630001</c:v>
                </c:pt>
                <c:pt idx="229">
                  <c:v>-0.30139900609179998</c:v>
                </c:pt>
                <c:pt idx="230">
                  <c:v>-0.29957885663270001</c:v>
                </c:pt>
                <c:pt idx="231">
                  <c:v>-0.30751564213440002</c:v>
                </c:pt>
                <c:pt idx="232">
                  <c:v>-0.31991591981110001</c:v>
                </c:pt>
                <c:pt idx="233">
                  <c:v>-0.33108919986949997</c:v>
                </c:pt>
                <c:pt idx="234">
                  <c:v>-0.3368992020553</c:v>
                </c:pt>
                <c:pt idx="235">
                  <c:v>-0.3342522774376</c:v>
                </c:pt>
                <c:pt idx="236">
                  <c:v>-0.33214056257910002</c:v>
                </c:pt>
                <c:pt idx="237">
                  <c:v>-0.3275430534355</c:v>
                </c:pt>
                <c:pt idx="238">
                  <c:v>-0.3244467527289</c:v>
                </c:pt>
                <c:pt idx="239">
                  <c:v>-0.32559338546310002</c:v>
                </c:pt>
                <c:pt idx="240">
                  <c:v>-0.33214062713550002</c:v>
                </c:pt>
                <c:pt idx="241">
                  <c:v>-0.33396974999160001</c:v>
                </c:pt>
                <c:pt idx="242">
                  <c:v>-0.33605576312770002</c:v>
                </c:pt>
                <c:pt idx="243">
                  <c:v>-0.32943373978879997</c:v>
                </c:pt>
                <c:pt idx="244">
                  <c:v>-0.31993539158180001</c:v>
                </c:pt>
                <c:pt idx="245">
                  <c:v>-0.31786773062279999</c:v>
                </c:pt>
                <c:pt idx="246">
                  <c:v>-0.32065640857799999</c:v>
                </c:pt>
                <c:pt idx="247">
                  <c:v>-0.32921387995820001</c:v>
                </c:pt>
                <c:pt idx="248">
                  <c:v>-0.34151291543540002</c:v>
                </c:pt>
                <c:pt idx="249">
                  <c:v>-0.35092939634100001</c:v>
                </c:pt>
                <c:pt idx="250">
                  <c:v>-0.35139146522319997</c:v>
                </c:pt>
                <c:pt idx="251">
                  <c:v>-0.35979918880599998</c:v>
                </c:pt>
                <c:pt idx="252">
                  <c:v>-0.37974700464670003</c:v>
                </c:pt>
                <c:pt idx="253">
                  <c:v>-0.40283683393000003</c:v>
                </c:pt>
                <c:pt idx="254">
                  <c:v>-0.47327990669350001</c:v>
                </c:pt>
                <c:pt idx="255">
                  <c:v>-1.3001835802520001</c:v>
                </c:pt>
                <c:pt idx="256">
                  <c:v>-4.5754313031629996</c:v>
                </c:pt>
                <c:pt idx="257">
                  <c:v>-9.9076408482789997</c:v>
                </c:pt>
                <c:pt idx="258">
                  <c:v>-15.47797577113</c:v>
                </c:pt>
                <c:pt idx="259">
                  <c:v>-20.655226089429998</c:v>
                </c:pt>
                <c:pt idx="260">
                  <c:v>-25.399643154229999</c:v>
                </c:pt>
                <c:pt idx="261">
                  <c:v>-29.800414226649998</c:v>
                </c:pt>
                <c:pt idx="262">
                  <c:v>-33.88260511056</c:v>
                </c:pt>
                <c:pt idx="263">
                  <c:v>-37.70325663229</c:v>
                </c:pt>
                <c:pt idx="264">
                  <c:v>-41.429722897760001</c:v>
                </c:pt>
                <c:pt idx="265">
                  <c:v>-44.983323802519998</c:v>
                </c:pt>
                <c:pt idx="266">
                  <c:v>-48.404024788260003</c:v>
                </c:pt>
                <c:pt idx="267">
                  <c:v>-51.73129341197</c:v>
                </c:pt>
                <c:pt idx="268">
                  <c:v>-54.744535825930001</c:v>
                </c:pt>
                <c:pt idx="269">
                  <c:v>-57.545828505149998</c:v>
                </c:pt>
                <c:pt idx="270">
                  <c:v>-60.685175044799998</c:v>
                </c:pt>
                <c:pt idx="271">
                  <c:v>-63.544292547639998</c:v>
                </c:pt>
                <c:pt idx="272">
                  <c:v>-66.417418884499995</c:v>
                </c:pt>
                <c:pt idx="273">
                  <c:v>-69.184861475580007</c:v>
                </c:pt>
                <c:pt idx="274">
                  <c:v>-71.918185024889993</c:v>
                </c:pt>
                <c:pt idx="275">
                  <c:v>-74.780785923389999</c:v>
                </c:pt>
                <c:pt idx="276">
                  <c:v>-76.616470367329995</c:v>
                </c:pt>
                <c:pt idx="277">
                  <c:v>-80.022262733039994</c:v>
                </c:pt>
                <c:pt idx="278">
                  <c:v>-81.795913646970007</c:v>
                </c:pt>
                <c:pt idx="279">
                  <c:v>-84.586719598990001</c:v>
                </c:pt>
                <c:pt idx="280">
                  <c:v>-85.52120668872</c:v>
                </c:pt>
                <c:pt idx="281">
                  <c:v>-87.345527262649995</c:v>
                </c:pt>
                <c:pt idx="282">
                  <c:v>-89.570477173200004</c:v>
                </c:pt>
                <c:pt idx="283">
                  <c:v>-91.274336970150003</c:v>
                </c:pt>
                <c:pt idx="284">
                  <c:v>-91.278391217630002</c:v>
                </c:pt>
                <c:pt idx="285">
                  <c:v>-93.770912032810003</c:v>
                </c:pt>
                <c:pt idx="286">
                  <c:v>-94.551201370160001</c:v>
                </c:pt>
                <c:pt idx="287">
                  <c:v>-94.603616672379999</c:v>
                </c:pt>
                <c:pt idx="288">
                  <c:v>-93.720886903389996</c:v>
                </c:pt>
                <c:pt idx="289">
                  <c:v>-94.46833022557</c:v>
                </c:pt>
                <c:pt idx="290">
                  <c:v>-94.460395050429995</c:v>
                </c:pt>
                <c:pt idx="291">
                  <c:v>-92.938158518590001</c:v>
                </c:pt>
                <c:pt idx="292">
                  <c:v>-94.261771168199999</c:v>
                </c:pt>
                <c:pt idx="293">
                  <c:v>-92.403892109099999</c:v>
                </c:pt>
                <c:pt idx="294">
                  <c:v>-93.970560869319996</c:v>
                </c:pt>
                <c:pt idx="295">
                  <c:v>-93.076144800959995</c:v>
                </c:pt>
                <c:pt idx="296">
                  <c:v>-90.37169919339</c:v>
                </c:pt>
                <c:pt idx="297">
                  <c:v>-90.475890304299995</c:v>
                </c:pt>
                <c:pt idx="298">
                  <c:v>-91.808181939449995</c:v>
                </c:pt>
                <c:pt idx="299">
                  <c:v>-91.600510222690005</c:v>
                </c:pt>
                <c:pt idx="300">
                  <c:v>-91.462029221609995</c:v>
                </c:pt>
                <c:pt idx="301">
                  <c:v>-90.915547133779995</c:v>
                </c:pt>
                <c:pt idx="302">
                  <c:v>-88.91193575938</c:v>
                </c:pt>
                <c:pt idx="303">
                  <c:v>-89.790560998329994</c:v>
                </c:pt>
                <c:pt idx="304">
                  <c:v>-89.345166154910004</c:v>
                </c:pt>
                <c:pt idx="305">
                  <c:v>-89.606555321490006</c:v>
                </c:pt>
                <c:pt idx="306">
                  <c:v>-89.095138020459999</c:v>
                </c:pt>
                <c:pt idx="307">
                  <c:v>-87.570341020780006</c:v>
                </c:pt>
                <c:pt idx="308">
                  <c:v>-87.260524386070003</c:v>
                </c:pt>
                <c:pt idx="309">
                  <c:v>-87.942449834770002</c:v>
                </c:pt>
                <c:pt idx="310">
                  <c:v>-89.402263057010003</c:v>
                </c:pt>
                <c:pt idx="311">
                  <c:v>-88.939801365479994</c:v>
                </c:pt>
                <c:pt idx="312">
                  <c:v>-87.61018359629</c:v>
                </c:pt>
                <c:pt idx="313">
                  <c:v>-88.415628848500006</c:v>
                </c:pt>
                <c:pt idx="314">
                  <c:v>-87.235621003229994</c:v>
                </c:pt>
                <c:pt idx="315">
                  <c:v>-86.916301850370004</c:v>
                </c:pt>
                <c:pt idx="316">
                  <c:v>-87.456213453350003</c:v>
                </c:pt>
                <c:pt idx="317">
                  <c:v>-87.546611902410007</c:v>
                </c:pt>
                <c:pt idx="318">
                  <c:v>-87.972878218069994</c:v>
                </c:pt>
                <c:pt idx="319">
                  <c:v>-87.732546563880007</c:v>
                </c:pt>
                <c:pt idx="320">
                  <c:v>-89.365523189420003</c:v>
                </c:pt>
                <c:pt idx="321">
                  <c:v>-90.91911410294</c:v>
                </c:pt>
                <c:pt idx="322">
                  <c:v>-90.032821479380004</c:v>
                </c:pt>
                <c:pt idx="323">
                  <c:v>-88.527100271099997</c:v>
                </c:pt>
                <c:pt idx="324">
                  <c:v>-90.231687151819997</c:v>
                </c:pt>
                <c:pt idx="325">
                  <c:v>-88.264568289850004</c:v>
                </c:pt>
                <c:pt idx="326">
                  <c:v>-90.449052911270002</c:v>
                </c:pt>
                <c:pt idx="327">
                  <c:v>-90.049989816129994</c:v>
                </c:pt>
                <c:pt idx="328">
                  <c:v>-89.794727254110001</c:v>
                </c:pt>
                <c:pt idx="329">
                  <c:v>-88.093243914010003</c:v>
                </c:pt>
                <c:pt idx="330">
                  <c:v>-89.117849745339996</c:v>
                </c:pt>
                <c:pt idx="331">
                  <c:v>-90.923234852299998</c:v>
                </c:pt>
                <c:pt idx="332">
                  <c:v>-90.841632520410002</c:v>
                </c:pt>
                <c:pt idx="333">
                  <c:v>-89.810943384400005</c:v>
                </c:pt>
                <c:pt idx="334">
                  <c:v>-90.186177805189999</c:v>
                </c:pt>
                <c:pt idx="335">
                  <c:v>-89.886136038939995</c:v>
                </c:pt>
                <c:pt idx="336">
                  <c:v>-90.778045277679993</c:v>
                </c:pt>
                <c:pt idx="337">
                  <c:v>-92.177616634990002</c:v>
                </c:pt>
                <c:pt idx="338">
                  <c:v>-91.581166693189999</c:v>
                </c:pt>
                <c:pt idx="339">
                  <c:v>-89.592802359109996</c:v>
                </c:pt>
                <c:pt idx="340">
                  <c:v>-90.790921158649994</c:v>
                </c:pt>
                <c:pt idx="341">
                  <c:v>-91.392190090880007</c:v>
                </c:pt>
                <c:pt idx="342">
                  <c:v>-91.452549762399997</c:v>
                </c:pt>
                <c:pt idx="343">
                  <c:v>-92.064564996429993</c:v>
                </c:pt>
                <c:pt idx="344">
                  <c:v>-93.787461954899996</c:v>
                </c:pt>
                <c:pt idx="345">
                  <c:v>-92.476884624779998</c:v>
                </c:pt>
                <c:pt idx="346">
                  <c:v>-91.439941838219994</c:v>
                </c:pt>
                <c:pt idx="347">
                  <c:v>-91.278204817380001</c:v>
                </c:pt>
                <c:pt idx="348">
                  <c:v>-91.266080167750005</c:v>
                </c:pt>
                <c:pt idx="349">
                  <c:v>-91.394472603400004</c:v>
                </c:pt>
                <c:pt idx="350">
                  <c:v>-89.208101040659997</c:v>
                </c:pt>
                <c:pt idx="351">
                  <c:v>-87.904898613529994</c:v>
                </c:pt>
                <c:pt idx="352">
                  <c:v>-85.714565174550003</c:v>
                </c:pt>
                <c:pt idx="353">
                  <c:v>-84.971232224459996</c:v>
                </c:pt>
                <c:pt idx="354">
                  <c:v>-82.020507657389999</c:v>
                </c:pt>
                <c:pt idx="355">
                  <c:v>-76.317062355709993</c:v>
                </c:pt>
                <c:pt idx="356">
                  <c:v>-71.717549886469996</c:v>
                </c:pt>
                <c:pt idx="357">
                  <c:v>-71.750436533479999</c:v>
                </c:pt>
                <c:pt idx="358">
                  <c:v>-75.475095231110004</c:v>
                </c:pt>
                <c:pt idx="359">
                  <c:v>-78.28670295018</c:v>
                </c:pt>
                <c:pt idx="360">
                  <c:v>-79.762375404099998</c:v>
                </c:pt>
                <c:pt idx="361">
                  <c:v>-80.885244244679996</c:v>
                </c:pt>
                <c:pt idx="362">
                  <c:v>-81.011567321469997</c:v>
                </c:pt>
                <c:pt idx="363">
                  <c:v>-81.858608146679998</c:v>
                </c:pt>
                <c:pt idx="364">
                  <c:v>-81.128402437879998</c:v>
                </c:pt>
                <c:pt idx="365">
                  <c:v>-81.200895052850001</c:v>
                </c:pt>
                <c:pt idx="366">
                  <c:v>-82.086534086379999</c:v>
                </c:pt>
                <c:pt idx="367">
                  <c:v>-82.173492563899998</c:v>
                </c:pt>
                <c:pt idx="368">
                  <c:v>-81.598982902200007</c:v>
                </c:pt>
                <c:pt idx="369">
                  <c:v>-81.548010192169997</c:v>
                </c:pt>
                <c:pt idx="370">
                  <c:v>-80.140182977159995</c:v>
                </c:pt>
                <c:pt idx="371">
                  <c:v>-79.584131081799995</c:v>
                </c:pt>
                <c:pt idx="372">
                  <c:v>-79.475969357229999</c:v>
                </c:pt>
                <c:pt idx="373">
                  <c:v>-79.180208008319994</c:v>
                </c:pt>
                <c:pt idx="374">
                  <c:v>-78.370997130540005</c:v>
                </c:pt>
                <c:pt idx="375">
                  <c:v>-78.145447606979999</c:v>
                </c:pt>
                <c:pt idx="376">
                  <c:v>-78.052504919840004</c:v>
                </c:pt>
                <c:pt idx="377">
                  <c:v>-77.944728595100003</c:v>
                </c:pt>
                <c:pt idx="378">
                  <c:v>-77.235447839710005</c:v>
                </c:pt>
                <c:pt idx="379">
                  <c:v>-76.959750922430004</c:v>
                </c:pt>
                <c:pt idx="380">
                  <c:v>-77.381275868809993</c:v>
                </c:pt>
                <c:pt idx="381">
                  <c:v>-76.006778458889997</c:v>
                </c:pt>
                <c:pt idx="382">
                  <c:v>-75.967555393919994</c:v>
                </c:pt>
                <c:pt idx="383">
                  <c:v>-75.326213369640001</c:v>
                </c:pt>
                <c:pt idx="384">
                  <c:v>-75.173940838739995</c:v>
                </c:pt>
                <c:pt idx="385">
                  <c:v>-74.592709367439994</c:v>
                </c:pt>
                <c:pt idx="386">
                  <c:v>-73.756273743009999</c:v>
                </c:pt>
                <c:pt idx="387">
                  <c:v>-73.461811947269993</c:v>
                </c:pt>
                <c:pt idx="388">
                  <c:v>-73.0141395582</c:v>
                </c:pt>
                <c:pt idx="389">
                  <c:v>-72.535601857399996</c:v>
                </c:pt>
                <c:pt idx="390">
                  <c:v>-71.461912253479994</c:v>
                </c:pt>
                <c:pt idx="391">
                  <c:v>-71.054547641859997</c:v>
                </c:pt>
                <c:pt idx="392">
                  <c:v>-70.364843521680001</c:v>
                </c:pt>
                <c:pt idx="393">
                  <c:v>-69.636356729379997</c:v>
                </c:pt>
                <c:pt idx="394">
                  <c:v>-69.511687795149996</c:v>
                </c:pt>
                <c:pt idx="395">
                  <c:v>-68.201421829569995</c:v>
                </c:pt>
                <c:pt idx="396">
                  <c:v>-67.227222648820003</c:v>
                </c:pt>
                <c:pt idx="397">
                  <c:v>-66.985249376870001</c:v>
                </c:pt>
                <c:pt idx="398">
                  <c:v>-65.620640551980003</c:v>
                </c:pt>
                <c:pt idx="399">
                  <c:v>-64.334279549770002</c:v>
                </c:pt>
                <c:pt idx="400">
                  <c:v>-63.18194361322</c:v>
                </c:pt>
                <c:pt idx="401">
                  <c:v>-61.799799211619998</c:v>
                </c:pt>
                <c:pt idx="402">
                  <c:v>-60.543696798790002</c:v>
                </c:pt>
                <c:pt idx="403">
                  <c:v>-58.899039239970001</c:v>
                </c:pt>
                <c:pt idx="404">
                  <c:v>-57.322123257420003</c:v>
                </c:pt>
                <c:pt idx="405">
                  <c:v>-56.587250838560003</c:v>
                </c:pt>
                <c:pt idx="406">
                  <c:v>-56.603000148760003</c:v>
                </c:pt>
                <c:pt idx="407">
                  <c:v>-57.566198846760003</c:v>
                </c:pt>
                <c:pt idx="408">
                  <c:v>-59.155722791050003</c:v>
                </c:pt>
                <c:pt idx="409">
                  <c:v>-61.091119102249998</c:v>
                </c:pt>
                <c:pt idx="410">
                  <c:v>-62.84616725731</c:v>
                </c:pt>
                <c:pt idx="411">
                  <c:v>-64.568654413860003</c:v>
                </c:pt>
                <c:pt idx="412">
                  <c:v>-65.987006725059999</c:v>
                </c:pt>
                <c:pt idx="413">
                  <c:v>-67.561932853569999</c:v>
                </c:pt>
                <c:pt idx="414">
                  <c:v>-69.299202943919994</c:v>
                </c:pt>
                <c:pt idx="415">
                  <c:v>-70.100850769909997</c:v>
                </c:pt>
                <c:pt idx="416">
                  <c:v>-71.627613535690003</c:v>
                </c:pt>
                <c:pt idx="417">
                  <c:v>-73.174755978180002</c:v>
                </c:pt>
                <c:pt idx="418">
                  <c:v>-74.505421956350006</c:v>
                </c:pt>
                <c:pt idx="419">
                  <c:v>-75.647301690660001</c:v>
                </c:pt>
                <c:pt idx="420">
                  <c:v>-78.040891462389993</c:v>
                </c:pt>
                <c:pt idx="421">
                  <c:v>-80.826148496469997</c:v>
                </c:pt>
                <c:pt idx="422">
                  <c:v>-85.601890337559993</c:v>
                </c:pt>
                <c:pt idx="423">
                  <c:v>-89.840320031700003</c:v>
                </c:pt>
                <c:pt idx="424">
                  <c:v>-101.8939625499</c:v>
                </c:pt>
                <c:pt idx="425">
                  <c:v>-92.508233281650007</c:v>
                </c:pt>
                <c:pt idx="426">
                  <c:v>-84.712750624709997</c:v>
                </c:pt>
                <c:pt idx="427">
                  <c:v>-80.261849046709997</c:v>
                </c:pt>
                <c:pt idx="428">
                  <c:v>-77.668090036839999</c:v>
                </c:pt>
                <c:pt idx="429">
                  <c:v>-75.59702338065</c:v>
                </c:pt>
                <c:pt idx="430">
                  <c:v>-73.998650642160001</c:v>
                </c:pt>
                <c:pt idx="431">
                  <c:v>-72.295448971910005</c:v>
                </c:pt>
                <c:pt idx="432">
                  <c:v>-70.775176280080004</c:v>
                </c:pt>
                <c:pt idx="433">
                  <c:v>-69.510973006409998</c:v>
                </c:pt>
                <c:pt idx="434">
                  <c:v>-68.484461446119994</c:v>
                </c:pt>
                <c:pt idx="435">
                  <c:v>-67.817340416980002</c:v>
                </c:pt>
                <c:pt idx="436">
                  <c:v>-66.825542325079994</c:v>
                </c:pt>
                <c:pt idx="437">
                  <c:v>-65.681033695630006</c:v>
                </c:pt>
                <c:pt idx="438">
                  <c:v>-64.590441313669999</c:v>
                </c:pt>
                <c:pt idx="439">
                  <c:v>-63.867721466020001</c:v>
                </c:pt>
                <c:pt idx="440">
                  <c:v>-62.889679914470001</c:v>
                </c:pt>
                <c:pt idx="441">
                  <c:v>-61.777620444969997</c:v>
                </c:pt>
                <c:pt idx="442">
                  <c:v>-60.791696106929997</c:v>
                </c:pt>
                <c:pt idx="443">
                  <c:v>-59.810913543300003</c:v>
                </c:pt>
                <c:pt idx="444">
                  <c:v>-58.872055773850001</c:v>
                </c:pt>
                <c:pt idx="445">
                  <c:v>-57.967323545089997</c:v>
                </c:pt>
                <c:pt idx="446">
                  <c:v>-56.98389994195</c:v>
                </c:pt>
                <c:pt idx="447">
                  <c:v>-56.053408807620002</c:v>
                </c:pt>
                <c:pt idx="448">
                  <c:v>-54.998713269859998</c:v>
                </c:pt>
                <c:pt idx="449">
                  <c:v>-54.008401503149997</c:v>
                </c:pt>
                <c:pt idx="450">
                  <c:v>-53.05308638676</c:v>
                </c:pt>
                <c:pt idx="451">
                  <c:v>-51.974996125600001</c:v>
                </c:pt>
                <c:pt idx="452">
                  <c:v>-50.947441755550003</c:v>
                </c:pt>
                <c:pt idx="453">
                  <c:v>-49.79975899798</c:v>
                </c:pt>
                <c:pt idx="454">
                  <c:v>-48.606595868219998</c:v>
                </c:pt>
                <c:pt idx="455">
                  <c:v>-47.32424388618</c:v>
                </c:pt>
                <c:pt idx="456">
                  <c:v>-46.06526238587</c:v>
                </c:pt>
                <c:pt idx="457">
                  <c:v>-44.787791172029998</c:v>
                </c:pt>
                <c:pt idx="458">
                  <c:v>-43.453941090850002</c:v>
                </c:pt>
                <c:pt idx="459">
                  <c:v>-42.08326846013</c:v>
                </c:pt>
                <c:pt idx="460">
                  <c:v>-40.637857123830003</c:v>
                </c:pt>
                <c:pt idx="461">
                  <c:v>-39.093288346610002</c:v>
                </c:pt>
                <c:pt idx="462">
                  <c:v>-37.444674216460001</c:v>
                </c:pt>
                <c:pt idx="463">
                  <c:v>-35.37784855868</c:v>
                </c:pt>
                <c:pt idx="464">
                  <c:v>-33.377601016299998</c:v>
                </c:pt>
                <c:pt idx="465">
                  <c:v>-31.093826585550001</c:v>
                </c:pt>
                <c:pt idx="466">
                  <c:v>-28.503330445620001</c:v>
                </c:pt>
                <c:pt idx="467">
                  <c:v>-25.486617428470002</c:v>
                </c:pt>
                <c:pt idx="468">
                  <c:v>-21.837319507389999</c:v>
                </c:pt>
                <c:pt idx="469">
                  <c:v>-17.241196097940001</c:v>
                </c:pt>
                <c:pt idx="470">
                  <c:v>-12.60420273984</c:v>
                </c:pt>
                <c:pt idx="471">
                  <c:v>-13.375451386350001</c:v>
                </c:pt>
                <c:pt idx="472">
                  <c:v>-16.278823059090001</c:v>
                </c:pt>
                <c:pt idx="473">
                  <c:v>-18.1155265067</c:v>
                </c:pt>
                <c:pt idx="474">
                  <c:v>-19.03927097919</c:v>
                </c:pt>
                <c:pt idx="475">
                  <c:v>-19.26654144047</c:v>
                </c:pt>
                <c:pt idx="476">
                  <c:v>-18.84678070431</c:v>
                </c:pt>
                <c:pt idx="477">
                  <c:v>-17.725127209229999</c:v>
                </c:pt>
                <c:pt idx="478">
                  <c:v>-15.80874066392</c:v>
                </c:pt>
                <c:pt idx="479">
                  <c:v>-13.96675912607</c:v>
                </c:pt>
                <c:pt idx="480">
                  <c:v>-16.448964148190001</c:v>
                </c:pt>
                <c:pt idx="481">
                  <c:v>-21.76373521328</c:v>
                </c:pt>
                <c:pt idx="482">
                  <c:v>-27.01170821661</c:v>
                </c:pt>
                <c:pt idx="483">
                  <c:v>-32.961645169809998</c:v>
                </c:pt>
                <c:pt idx="484">
                  <c:v>-20.588341513900001</c:v>
                </c:pt>
                <c:pt idx="485">
                  <c:v>-31.455066219439999</c:v>
                </c:pt>
                <c:pt idx="486">
                  <c:v>-36.320350068309999</c:v>
                </c:pt>
                <c:pt idx="487">
                  <c:v>-37.614411707259997</c:v>
                </c:pt>
                <c:pt idx="488">
                  <c:v>-36.302308936529997</c:v>
                </c:pt>
                <c:pt idx="489">
                  <c:v>-34.293331983990001</c:v>
                </c:pt>
                <c:pt idx="490">
                  <c:v>-32.166361639119998</c:v>
                </c:pt>
                <c:pt idx="491">
                  <c:v>-30.015948600129999</c:v>
                </c:pt>
                <c:pt idx="492">
                  <c:v>-27.84794768742</c:v>
                </c:pt>
                <c:pt idx="493">
                  <c:v>-25.512645770260001</c:v>
                </c:pt>
                <c:pt idx="494">
                  <c:v>-22.709415214349999</c:v>
                </c:pt>
                <c:pt idx="495">
                  <c:v>-17.837922968339999</c:v>
                </c:pt>
                <c:pt idx="496">
                  <c:v>-23.965770534240001</c:v>
                </c:pt>
                <c:pt idx="497">
                  <c:v>-15.97114085486</c:v>
                </c:pt>
                <c:pt idx="498">
                  <c:v>-11.820743653559999</c:v>
                </c:pt>
                <c:pt idx="499">
                  <c:v>-13.85484971354</c:v>
                </c:pt>
                <c:pt idx="500">
                  <c:v>-18.046160065510001</c:v>
                </c:pt>
                <c:pt idx="501">
                  <c:v>-22.04642978699</c:v>
                </c:pt>
                <c:pt idx="502">
                  <c:v>-26.77152922966</c:v>
                </c:pt>
                <c:pt idx="503">
                  <c:v>-29.23275042581</c:v>
                </c:pt>
                <c:pt idx="504">
                  <c:v>-21.94794327084</c:v>
                </c:pt>
                <c:pt idx="505">
                  <c:v>-17.420742552370001</c:v>
                </c:pt>
                <c:pt idx="506">
                  <c:v>-13.55858360001</c:v>
                </c:pt>
                <c:pt idx="507">
                  <c:v>-12.785978131469999</c:v>
                </c:pt>
                <c:pt idx="508">
                  <c:v>-14.713704020310001</c:v>
                </c:pt>
                <c:pt idx="509">
                  <c:v>-27.796658687899999</c:v>
                </c:pt>
                <c:pt idx="510">
                  <c:v>-24.387355091340002</c:v>
                </c:pt>
                <c:pt idx="511">
                  <c:v>-20.660654919630002</c:v>
                </c:pt>
                <c:pt idx="512">
                  <c:v>-19.081320116419999</c:v>
                </c:pt>
                <c:pt idx="513">
                  <c:v>-17.72578888943</c:v>
                </c:pt>
                <c:pt idx="514">
                  <c:v>-16.114993240410001</c:v>
                </c:pt>
                <c:pt idx="515">
                  <c:v>-13.87262407315</c:v>
                </c:pt>
                <c:pt idx="516">
                  <c:v>-10.59452930046</c:v>
                </c:pt>
                <c:pt idx="517">
                  <c:v>-5.7816199959530001</c:v>
                </c:pt>
                <c:pt idx="518">
                  <c:v>-4.7602919837690001</c:v>
                </c:pt>
                <c:pt idx="519">
                  <c:v>-9.7372715010590003</c:v>
                </c:pt>
                <c:pt idx="520">
                  <c:v>-13.469154663539999</c:v>
                </c:pt>
                <c:pt idx="521">
                  <c:v>-15.688878630890001</c:v>
                </c:pt>
                <c:pt idx="522">
                  <c:v>-16.79009701551</c:v>
                </c:pt>
                <c:pt idx="523">
                  <c:v>-16.905645467799999</c:v>
                </c:pt>
                <c:pt idx="524">
                  <c:v>-16.071025386719999</c:v>
                </c:pt>
                <c:pt idx="525">
                  <c:v>-14.232270478849999</c:v>
                </c:pt>
                <c:pt idx="526">
                  <c:v>-11.280146650260001</c:v>
                </c:pt>
                <c:pt idx="527">
                  <c:v>-7.5272365456100001</c:v>
                </c:pt>
                <c:pt idx="528">
                  <c:v>-10.070615419699999</c:v>
                </c:pt>
                <c:pt idx="529">
                  <c:v>-8.772996271837</c:v>
                </c:pt>
                <c:pt idx="530">
                  <c:v>-2.7491057215789998</c:v>
                </c:pt>
                <c:pt idx="531">
                  <c:v>-4.6857721617649997</c:v>
                </c:pt>
                <c:pt idx="532">
                  <c:v>-5.8888970425440004</c:v>
                </c:pt>
                <c:pt idx="533">
                  <c:v>-14.50047405133</c:v>
                </c:pt>
                <c:pt idx="534">
                  <c:v>-5.4257303739790004</c:v>
                </c:pt>
                <c:pt idx="535">
                  <c:v>-6.8487025470880001</c:v>
                </c:pt>
                <c:pt idx="536">
                  <c:v>-7.26284413546</c:v>
                </c:pt>
                <c:pt idx="537">
                  <c:v>-5.8897046036449998</c:v>
                </c:pt>
                <c:pt idx="538">
                  <c:v>-2.5758291636789998</c:v>
                </c:pt>
                <c:pt idx="539">
                  <c:v>-3.8050082010059998</c:v>
                </c:pt>
                <c:pt idx="540">
                  <c:v>-4.9256465330030004</c:v>
                </c:pt>
                <c:pt idx="541">
                  <c:v>-3.2859215937589998</c:v>
                </c:pt>
                <c:pt idx="542">
                  <c:v>-4.9178225443999999</c:v>
                </c:pt>
                <c:pt idx="543">
                  <c:v>-8.4100107226150005</c:v>
                </c:pt>
                <c:pt idx="544">
                  <c:v>-10.57663800043</c:v>
                </c:pt>
                <c:pt idx="545">
                  <c:v>-11.45743265039</c:v>
                </c:pt>
                <c:pt idx="546">
                  <c:v>-11.20437874602</c:v>
                </c:pt>
                <c:pt idx="547">
                  <c:v>-9.656121505722</c:v>
                </c:pt>
                <c:pt idx="548">
                  <c:v>-6.2512871376339998</c:v>
                </c:pt>
                <c:pt idx="549">
                  <c:v>-2.65861748773</c:v>
                </c:pt>
                <c:pt idx="550">
                  <c:v>-8.4553248957810005</c:v>
                </c:pt>
                <c:pt idx="551">
                  <c:v>-17.201043639649999</c:v>
                </c:pt>
                <c:pt idx="552">
                  <c:v>-20.140715007400001</c:v>
                </c:pt>
                <c:pt idx="553">
                  <c:v>-11.06666403112</c:v>
                </c:pt>
                <c:pt idx="554">
                  <c:v>-9.6867329018940005</c:v>
                </c:pt>
                <c:pt idx="555">
                  <c:v>-8.1005649577670003</c:v>
                </c:pt>
                <c:pt idx="556">
                  <c:v>-6.0050860669250001</c:v>
                </c:pt>
                <c:pt idx="557">
                  <c:v>-16.487557516340001</c:v>
                </c:pt>
                <c:pt idx="558">
                  <c:v>-17.964326209109998</c:v>
                </c:pt>
                <c:pt idx="559">
                  <c:v>-9.4721907051859997</c:v>
                </c:pt>
                <c:pt idx="560">
                  <c:v>-3.8136205304719999</c:v>
                </c:pt>
                <c:pt idx="561">
                  <c:v>-4.9236079511969999</c:v>
                </c:pt>
                <c:pt idx="562">
                  <c:v>-7.3205020862810004</c:v>
                </c:pt>
                <c:pt idx="563">
                  <c:v>-8.225276706771</c:v>
                </c:pt>
                <c:pt idx="564">
                  <c:v>-11.0354446428</c:v>
                </c:pt>
                <c:pt idx="565">
                  <c:v>-13.548494838210001</c:v>
                </c:pt>
                <c:pt idx="566">
                  <c:v>-12.93337596093</c:v>
                </c:pt>
                <c:pt idx="567">
                  <c:v>-13.498221614969999</c:v>
                </c:pt>
                <c:pt idx="568">
                  <c:v>-13.706080652080001</c:v>
                </c:pt>
                <c:pt idx="569">
                  <c:v>-13.59616704976</c:v>
                </c:pt>
                <c:pt idx="570">
                  <c:v>-13.113007075660001</c:v>
                </c:pt>
                <c:pt idx="571">
                  <c:v>-11.97472828658</c:v>
                </c:pt>
                <c:pt idx="572">
                  <c:v>-9.2062784387070007</c:v>
                </c:pt>
                <c:pt idx="573">
                  <c:v>-6.4361727380530001</c:v>
                </c:pt>
                <c:pt idx="574">
                  <c:v>-26.153616248990001</c:v>
                </c:pt>
                <c:pt idx="575">
                  <c:v>-27.688112003520001</c:v>
                </c:pt>
                <c:pt idx="576">
                  <c:v>-22.165343867779999</c:v>
                </c:pt>
                <c:pt idx="577">
                  <c:v>-19.84200425977</c:v>
                </c:pt>
                <c:pt idx="578">
                  <c:v>-18.281324186180001</c:v>
                </c:pt>
                <c:pt idx="579">
                  <c:v>-17.002204997730001</c:v>
                </c:pt>
                <c:pt idx="580">
                  <c:v>-15.79912667628</c:v>
                </c:pt>
                <c:pt idx="581">
                  <c:v>-14.53493055505</c:v>
                </c:pt>
                <c:pt idx="582">
                  <c:v>-13.122848427899999</c:v>
                </c:pt>
                <c:pt idx="583">
                  <c:v>-11.42617560827</c:v>
                </c:pt>
                <c:pt idx="584">
                  <c:v>-9.2021162268209995</c:v>
                </c:pt>
                <c:pt idx="585">
                  <c:v>-6.2065836355400004</c:v>
                </c:pt>
                <c:pt idx="586">
                  <c:v>-2.36120505424</c:v>
                </c:pt>
                <c:pt idx="587">
                  <c:v>-1.973644966095</c:v>
                </c:pt>
                <c:pt idx="588">
                  <c:v>-6.0441208251919996</c:v>
                </c:pt>
                <c:pt idx="589">
                  <c:v>-12.477370941149999</c:v>
                </c:pt>
                <c:pt idx="590">
                  <c:v>-29.921772832750001</c:v>
                </c:pt>
                <c:pt idx="591">
                  <c:v>-3.5806867542040002</c:v>
                </c:pt>
                <c:pt idx="592">
                  <c:v>-9.7812754271580005</c:v>
                </c:pt>
                <c:pt idx="593">
                  <c:v>-13.04064329244</c:v>
                </c:pt>
                <c:pt idx="594">
                  <c:v>-15.21250429406</c:v>
                </c:pt>
                <c:pt idx="595">
                  <c:v>-16.968363678989999</c:v>
                </c:pt>
                <c:pt idx="596">
                  <c:v>-18.547412136199998</c:v>
                </c:pt>
                <c:pt idx="597">
                  <c:v>-20.36180599791</c:v>
                </c:pt>
                <c:pt idx="598">
                  <c:v>-20.59735951451</c:v>
                </c:pt>
                <c:pt idx="599">
                  <c:v>-22.0146060346</c:v>
                </c:pt>
                <c:pt idx="600">
                  <c:v>-35.773921469690002</c:v>
                </c:pt>
                <c:pt idx="601">
                  <c:v>-38.248096547860001</c:v>
                </c:pt>
                <c:pt idx="602">
                  <c:v>-22.626523875810001</c:v>
                </c:pt>
                <c:pt idx="603">
                  <c:v>-24.923896587150001</c:v>
                </c:pt>
                <c:pt idx="604">
                  <c:v>-27.172735857660001</c:v>
                </c:pt>
                <c:pt idx="605">
                  <c:v>-29.39523118476</c:v>
                </c:pt>
                <c:pt idx="606">
                  <c:v>-31.104204291670001</c:v>
                </c:pt>
                <c:pt idx="607">
                  <c:v>-28.868940555630001</c:v>
                </c:pt>
                <c:pt idx="608">
                  <c:v>-11.29978720205</c:v>
                </c:pt>
                <c:pt idx="609">
                  <c:v>-16.717291697459999</c:v>
                </c:pt>
                <c:pt idx="610">
                  <c:v>-17.44351124208</c:v>
                </c:pt>
                <c:pt idx="611">
                  <c:v>-16.0078303431</c:v>
                </c:pt>
                <c:pt idx="612">
                  <c:v>-14.19413106673</c:v>
                </c:pt>
                <c:pt idx="613">
                  <c:v>-12.343593451269999</c:v>
                </c:pt>
                <c:pt idx="614">
                  <c:v>-10.572177766599999</c:v>
                </c:pt>
                <c:pt idx="615">
                  <c:v>-8.8948011063669998</c:v>
                </c:pt>
                <c:pt idx="616">
                  <c:v>-7.3045918720319998</c:v>
                </c:pt>
                <c:pt idx="617">
                  <c:v>-6.9468368713009996</c:v>
                </c:pt>
                <c:pt idx="618">
                  <c:v>-4.7959818675839996</c:v>
                </c:pt>
                <c:pt idx="619">
                  <c:v>-3.7310032672709998</c:v>
                </c:pt>
                <c:pt idx="620">
                  <c:v>-3.1713522385370001</c:v>
                </c:pt>
                <c:pt idx="621">
                  <c:v>-3.28864457769</c:v>
                </c:pt>
                <c:pt idx="622">
                  <c:v>-3.9654001635520002</c:v>
                </c:pt>
                <c:pt idx="623">
                  <c:v>-4.8581870679349999</c:v>
                </c:pt>
                <c:pt idx="624">
                  <c:v>-5.637378705703</c:v>
                </c:pt>
                <c:pt idx="625">
                  <c:v>-6.1153656699720003</c:v>
                </c:pt>
                <c:pt idx="626">
                  <c:v>-6.7455235625869996</c:v>
                </c:pt>
                <c:pt idx="627">
                  <c:v>-8.3769198785889998</c:v>
                </c:pt>
                <c:pt idx="628">
                  <c:v>-6.6421561996199996</c:v>
                </c:pt>
                <c:pt idx="629">
                  <c:v>-6.7372769967529997</c:v>
                </c:pt>
                <c:pt idx="630">
                  <c:v>-8.6157313311710002</c:v>
                </c:pt>
                <c:pt idx="631">
                  <c:v>-11.5003665623</c:v>
                </c:pt>
                <c:pt idx="632">
                  <c:v>-14.30656800853</c:v>
                </c:pt>
                <c:pt idx="633">
                  <c:v>-16.651826216</c:v>
                </c:pt>
                <c:pt idx="634">
                  <c:v>-18.435381263970001</c:v>
                </c:pt>
                <c:pt idx="635">
                  <c:v>-19.701452348059998</c:v>
                </c:pt>
                <c:pt idx="636">
                  <c:v>-20.466489841960001</c:v>
                </c:pt>
                <c:pt idx="637">
                  <c:v>-20.761080430860002</c:v>
                </c:pt>
                <c:pt idx="638">
                  <c:v>-20.5584112194</c:v>
                </c:pt>
                <c:pt idx="639">
                  <c:v>-19.76969333229</c:v>
                </c:pt>
                <c:pt idx="640">
                  <c:v>-18.112364886919998</c:v>
                </c:pt>
                <c:pt idx="641">
                  <c:v>-14.74347906309</c:v>
                </c:pt>
                <c:pt idx="642">
                  <c:v>-7.3239417152949997</c:v>
                </c:pt>
                <c:pt idx="643">
                  <c:v>-14.503064720059999</c:v>
                </c:pt>
                <c:pt idx="644">
                  <c:v>-21.37855628838</c:v>
                </c:pt>
                <c:pt idx="645">
                  <c:v>-19.683739657379999</c:v>
                </c:pt>
                <c:pt idx="646">
                  <c:v>-20.64551933561</c:v>
                </c:pt>
                <c:pt idx="647">
                  <c:v>-25.500799357369999</c:v>
                </c:pt>
                <c:pt idx="648">
                  <c:v>-25.631425521290002</c:v>
                </c:pt>
                <c:pt idx="649">
                  <c:v>-24.78320705953</c:v>
                </c:pt>
                <c:pt idx="650">
                  <c:v>-23.630350375959999</c:v>
                </c:pt>
                <c:pt idx="651">
                  <c:v>-22.3242908227</c:v>
                </c:pt>
                <c:pt idx="652">
                  <c:v>-20.87266741877</c:v>
                </c:pt>
                <c:pt idx="653">
                  <c:v>-19.202385861860002</c:v>
                </c:pt>
                <c:pt idx="654">
                  <c:v>-17.233674279559999</c:v>
                </c:pt>
                <c:pt idx="655">
                  <c:v>-14.856013714199999</c:v>
                </c:pt>
                <c:pt idx="656">
                  <c:v>-11.82908406072</c:v>
                </c:pt>
                <c:pt idx="657">
                  <c:v>-7.6560696318929997</c:v>
                </c:pt>
                <c:pt idx="658">
                  <c:v>-1.9982074006920001</c:v>
                </c:pt>
                <c:pt idx="659">
                  <c:v>-4.0134755565760001</c:v>
                </c:pt>
                <c:pt idx="660">
                  <c:v>-9.8962396148130001</c:v>
                </c:pt>
                <c:pt idx="661">
                  <c:v>-14.502025129190001</c:v>
                </c:pt>
                <c:pt idx="662">
                  <c:v>-19.43641012989</c:v>
                </c:pt>
                <c:pt idx="663">
                  <c:v>-34.90729625817</c:v>
                </c:pt>
                <c:pt idx="664">
                  <c:v>-8.1960079166449997</c:v>
                </c:pt>
                <c:pt idx="665">
                  <c:v>-13.392500135020001</c:v>
                </c:pt>
                <c:pt idx="666">
                  <c:v>-21.159170826170001</c:v>
                </c:pt>
                <c:pt idx="667">
                  <c:v>-18.44170852641</c:v>
                </c:pt>
                <c:pt idx="668">
                  <c:v>-7.8639373422640002</c:v>
                </c:pt>
                <c:pt idx="669">
                  <c:v>-11.768286006169999</c:v>
                </c:pt>
                <c:pt idx="670">
                  <c:v>-13.67073208954</c:v>
                </c:pt>
                <c:pt idx="671">
                  <c:v>-14.672724082909999</c:v>
                </c:pt>
                <c:pt idx="672">
                  <c:v>-15.2278518932</c:v>
                </c:pt>
                <c:pt idx="673">
                  <c:v>-15.874733001939999</c:v>
                </c:pt>
                <c:pt idx="674">
                  <c:v>-14.668855081529999</c:v>
                </c:pt>
                <c:pt idx="675">
                  <c:v>-14.564837851309999</c:v>
                </c:pt>
                <c:pt idx="676">
                  <c:v>-14.02706819676</c:v>
                </c:pt>
                <c:pt idx="677">
                  <c:v>-13.09835741026</c:v>
                </c:pt>
                <c:pt idx="678">
                  <c:v>-11.709971145020001</c:v>
                </c:pt>
                <c:pt idx="679">
                  <c:v>-9.6291068358179999</c:v>
                </c:pt>
                <c:pt idx="680">
                  <c:v>-6.4032666200520003</c:v>
                </c:pt>
                <c:pt idx="681">
                  <c:v>-1.9274433547500001</c:v>
                </c:pt>
                <c:pt idx="682">
                  <c:v>-3.3894626334920002</c:v>
                </c:pt>
                <c:pt idx="683">
                  <c:v>-9.1923443807789997</c:v>
                </c:pt>
                <c:pt idx="684">
                  <c:v>-13.71285492941</c:v>
                </c:pt>
                <c:pt idx="685">
                  <c:v>-17.415806570240001</c:v>
                </c:pt>
                <c:pt idx="686">
                  <c:v>-20.90690770238</c:v>
                </c:pt>
                <c:pt idx="687">
                  <c:v>-24.938399379909999</c:v>
                </c:pt>
                <c:pt idx="688">
                  <c:v>-31.58794313049</c:v>
                </c:pt>
                <c:pt idx="689">
                  <c:v>-40.400231650690003</c:v>
                </c:pt>
                <c:pt idx="690">
                  <c:v>-24.584942863630001</c:v>
                </c:pt>
                <c:pt idx="691">
                  <c:v>-16.018779503280001</c:v>
                </c:pt>
                <c:pt idx="692">
                  <c:v>-6.9058636322579998</c:v>
                </c:pt>
                <c:pt idx="693">
                  <c:v>-2.938251364019</c:v>
                </c:pt>
                <c:pt idx="694">
                  <c:v>-7.8114660104849998</c:v>
                </c:pt>
                <c:pt idx="695">
                  <c:v>-10.347337882690001</c:v>
                </c:pt>
                <c:pt idx="696">
                  <c:v>-11.630980510220001</c:v>
                </c:pt>
                <c:pt idx="697">
                  <c:v>-12.412708296830001</c:v>
                </c:pt>
                <c:pt idx="698">
                  <c:v>-13.76371302639</c:v>
                </c:pt>
                <c:pt idx="699">
                  <c:v>-21.317989274110001</c:v>
                </c:pt>
                <c:pt idx="700">
                  <c:v>-21.719251669279998</c:v>
                </c:pt>
                <c:pt idx="701">
                  <c:v>-15.495561399470001</c:v>
                </c:pt>
                <c:pt idx="702">
                  <c:v>-13.157502377409999</c:v>
                </c:pt>
                <c:pt idx="703">
                  <c:v>-11.58180918953</c:v>
                </c:pt>
                <c:pt idx="704">
                  <c:v>-10.251423097449999</c:v>
                </c:pt>
                <c:pt idx="705">
                  <c:v>-9.1767416928800003</c:v>
                </c:pt>
                <c:pt idx="706">
                  <c:v>-8.6718286084780001</c:v>
                </c:pt>
                <c:pt idx="707">
                  <c:v>-9.4484835408640002</c:v>
                </c:pt>
                <c:pt idx="708">
                  <c:v>-13.038878065860001</c:v>
                </c:pt>
                <c:pt idx="709">
                  <c:v>-24.089074210629999</c:v>
                </c:pt>
                <c:pt idx="710">
                  <c:v>-22.899326544640001</c:v>
                </c:pt>
                <c:pt idx="711">
                  <c:v>-16.21318470297</c:v>
                </c:pt>
                <c:pt idx="712">
                  <c:v>-13.96133252101</c:v>
                </c:pt>
                <c:pt idx="713">
                  <c:v>-12.99021207328</c:v>
                </c:pt>
                <c:pt idx="714">
                  <c:v>-12.56385439598</c:v>
                </c:pt>
                <c:pt idx="715">
                  <c:v>-12.394631900449999</c:v>
                </c:pt>
                <c:pt idx="716">
                  <c:v>-12.50117318195</c:v>
                </c:pt>
                <c:pt idx="717">
                  <c:v>-15.454959490589999</c:v>
                </c:pt>
                <c:pt idx="718">
                  <c:v>-9.0477374724159993</c:v>
                </c:pt>
                <c:pt idx="719">
                  <c:v>-9.1611575861500008</c:v>
                </c:pt>
                <c:pt idx="720">
                  <c:v>-9.6071520852760006</c:v>
                </c:pt>
                <c:pt idx="721">
                  <c:v>-18.46594767713</c:v>
                </c:pt>
                <c:pt idx="722">
                  <c:v>-13.29915807747</c:v>
                </c:pt>
                <c:pt idx="723">
                  <c:v>-12.5509660131</c:v>
                </c:pt>
                <c:pt idx="724">
                  <c:v>-20.243750674889998</c:v>
                </c:pt>
                <c:pt idx="725">
                  <c:v>-6.9970850406489999</c:v>
                </c:pt>
                <c:pt idx="726">
                  <c:v>-6.8624109031250002</c:v>
                </c:pt>
                <c:pt idx="727">
                  <c:v>-5.901288863565</c:v>
                </c:pt>
                <c:pt idx="728">
                  <c:v>-4.4476481484520001</c:v>
                </c:pt>
                <c:pt idx="729">
                  <c:v>-2.3978797570500001</c:v>
                </c:pt>
                <c:pt idx="730">
                  <c:v>-1.8291849244480001</c:v>
                </c:pt>
                <c:pt idx="731">
                  <c:v>-19.76853043321</c:v>
                </c:pt>
                <c:pt idx="732">
                  <c:v>-10.666659603019999</c:v>
                </c:pt>
                <c:pt idx="733">
                  <c:v>-9.7150383331879997</c:v>
                </c:pt>
                <c:pt idx="734">
                  <c:v>-29.86421054318</c:v>
                </c:pt>
                <c:pt idx="735">
                  <c:v>-12.144374845070001</c:v>
                </c:pt>
                <c:pt idx="736">
                  <c:v>-7.2426127608539996</c:v>
                </c:pt>
                <c:pt idx="737">
                  <c:v>-4.4449228279110002</c:v>
                </c:pt>
                <c:pt idx="738">
                  <c:v>-2.5406582352529998</c:v>
                </c:pt>
                <c:pt idx="739">
                  <c:v>-1.323530547354</c:v>
                </c:pt>
                <c:pt idx="740">
                  <c:v>-0.76791657397140001</c:v>
                </c:pt>
                <c:pt idx="741">
                  <c:v>-0.75701992220509995</c:v>
                </c:pt>
                <c:pt idx="742">
                  <c:v>-1.086427389707</c:v>
                </c:pt>
                <c:pt idx="743">
                  <c:v>-1.545873629353</c:v>
                </c:pt>
                <c:pt idx="744">
                  <c:v>-1.969792188048</c:v>
                </c:pt>
                <c:pt idx="745">
                  <c:v>-2.1466879555970002</c:v>
                </c:pt>
                <c:pt idx="746">
                  <c:v>-4.4669688460729997</c:v>
                </c:pt>
                <c:pt idx="747">
                  <c:v>-6.1076929942909999</c:v>
                </c:pt>
                <c:pt idx="748">
                  <c:v>-5.434630767981</c:v>
                </c:pt>
                <c:pt idx="749">
                  <c:v>-5.3135952566549998</c:v>
                </c:pt>
                <c:pt idx="750">
                  <c:v>-5.2128831594139999</c:v>
                </c:pt>
                <c:pt idx="751">
                  <c:v>-5.0620222912140003</c:v>
                </c:pt>
                <c:pt idx="752">
                  <c:v>-4.8251862246400004</c:v>
                </c:pt>
                <c:pt idx="753">
                  <c:v>-4.4869735526780001</c:v>
                </c:pt>
                <c:pt idx="754">
                  <c:v>-4.0576780188960004</c:v>
                </c:pt>
                <c:pt idx="755">
                  <c:v>-3.53498076162</c:v>
                </c:pt>
                <c:pt idx="756">
                  <c:v>-2.9208363124910002</c:v>
                </c:pt>
                <c:pt idx="757">
                  <c:v>-2.27882955303</c:v>
                </c:pt>
                <c:pt idx="758">
                  <c:v>-1.793982487764</c:v>
                </c:pt>
                <c:pt idx="759">
                  <c:v>-2.004564804278</c:v>
                </c:pt>
                <c:pt idx="760">
                  <c:v>-6.0405519952300004</c:v>
                </c:pt>
                <c:pt idx="761">
                  <c:v>-4.6777134317769997</c:v>
                </c:pt>
                <c:pt idx="762">
                  <c:v>-4.1974026583570003</c:v>
                </c:pt>
                <c:pt idx="763">
                  <c:v>-6.6211528033029996</c:v>
                </c:pt>
                <c:pt idx="764">
                  <c:v>-9.8237306389200008</c:v>
                </c:pt>
                <c:pt idx="765">
                  <c:v>-13.994342640659999</c:v>
                </c:pt>
                <c:pt idx="766">
                  <c:v>-12.04725254577</c:v>
                </c:pt>
                <c:pt idx="767">
                  <c:v>-8.2114232461309999</c:v>
                </c:pt>
                <c:pt idx="768">
                  <c:v>-9.7740760429580007</c:v>
                </c:pt>
                <c:pt idx="769">
                  <c:v>-11.660315366520001</c:v>
                </c:pt>
                <c:pt idx="770">
                  <c:v>-12.89536321075</c:v>
                </c:pt>
                <c:pt idx="771">
                  <c:v>-12.16404861625</c:v>
                </c:pt>
                <c:pt idx="772">
                  <c:v>-10.840300100289999</c:v>
                </c:pt>
                <c:pt idx="773">
                  <c:v>-32.512652768290003</c:v>
                </c:pt>
                <c:pt idx="774">
                  <c:v>-38.745283014419996</c:v>
                </c:pt>
                <c:pt idx="775">
                  <c:v>-32.383886860780002</c:v>
                </c:pt>
                <c:pt idx="776">
                  <c:v>-27.07959791032</c:v>
                </c:pt>
                <c:pt idx="777">
                  <c:v>-23.095004461710001</c:v>
                </c:pt>
                <c:pt idx="778">
                  <c:v>-19.729455646040002</c:v>
                </c:pt>
                <c:pt idx="779">
                  <c:v>-16.57206186542</c:v>
                </c:pt>
                <c:pt idx="780">
                  <c:v>-13.136323548469999</c:v>
                </c:pt>
                <c:pt idx="781">
                  <c:v>-8.4466579797229997</c:v>
                </c:pt>
                <c:pt idx="782">
                  <c:v>-3.4044740663359998</c:v>
                </c:pt>
                <c:pt idx="783">
                  <c:v>-20.050608786990001</c:v>
                </c:pt>
                <c:pt idx="784">
                  <c:v>-20.21884555842</c:v>
                </c:pt>
                <c:pt idx="785">
                  <c:v>-12.39607960002</c:v>
                </c:pt>
                <c:pt idx="786">
                  <c:v>-7.7039788607339998</c:v>
                </c:pt>
                <c:pt idx="787">
                  <c:v>-3.6404196109510001</c:v>
                </c:pt>
                <c:pt idx="788">
                  <c:v>-1.337020015914</c:v>
                </c:pt>
                <c:pt idx="789">
                  <c:v>-1.3183368795770001</c:v>
                </c:pt>
                <c:pt idx="790">
                  <c:v>-3.447786985354</c:v>
                </c:pt>
                <c:pt idx="791">
                  <c:v>-5.8226188214479997</c:v>
                </c:pt>
                <c:pt idx="792">
                  <c:v>-8.2791968577859993</c:v>
                </c:pt>
                <c:pt idx="793">
                  <c:v>-11.94059463136</c:v>
                </c:pt>
                <c:pt idx="794">
                  <c:v>-24.52694492086</c:v>
                </c:pt>
                <c:pt idx="795">
                  <c:v>-2.3836814319949999</c:v>
                </c:pt>
                <c:pt idx="796">
                  <c:v>-4.2105667072320001</c:v>
                </c:pt>
                <c:pt idx="797">
                  <c:v>-5.7512767307450003</c:v>
                </c:pt>
                <c:pt idx="798">
                  <c:v>-6.4584772390670002</c:v>
                </c:pt>
                <c:pt idx="799">
                  <c:v>-6.6600222478519999</c:v>
                </c:pt>
                <c:pt idx="800">
                  <c:v>-6.3988569271679996</c:v>
                </c:pt>
              </c:numCache>
            </c:numRef>
          </c:yVal>
          <c:smooth val="1"/>
          <c:extLst>
            <c:ext xmlns:c16="http://schemas.microsoft.com/office/drawing/2014/chart" uri="{C3380CC4-5D6E-409C-BE32-E72D297353CC}">
              <c16:uniqueId val="{00000000-C831-41AF-81ED-1E9382B67D41}"/>
            </c:ext>
          </c:extLst>
        </c:ser>
        <c:ser>
          <c:idx val="1"/>
          <c:order val="1"/>
          <c:spPr>
            <a:ln w="19050" cap="rnd">
              <a:solidFill>
                <a:schemeClr val="accent2"/>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'12小时时间稳定性(全频段)'!$C$2:$C$802</c:f>
              <c:numCache>
                <c:formatCode>General</c:formatCode>
                <c:ptCount val="801"/>
                <c:pt idx="0">
                  <c:v>-100.8454904684</c:v>
                </c:pt>
                <c:pt idx="1">
                  <c:v>-106.8378617442</c:v>
                </c:pt>
                <c:pt idx="2">
                  <c:v>-107.4376338794</c:v>
                </c:pt>
                <c:pt idx="3">
                  <c:v>-114.64967236610001</c:v>
                </c:pt>
                <c:pt idx="4">
                  <c:v>-100.62964618239999</c:v>
                </c:pt>
                <c:pt idx="5">
                  <c:v>-110.5551146019</c:v>
                </c:pt>
                <c:pt idx="6">
                  <c:v>-101.3430051007</c:v>
                </c:pt>
                <c:pt idx="7">
                  <c:v>-113.501956134</c:v>
                </c:pt>
                <c:pt idx="8">
                  <c:v>-108.26879997419999</c:v>
                </c:pt>
                <c:pt idx="9">
                  <c:v>-109.0595697901</c:v>
                </c:pt>
                <c:pt idx="10">
                  <c:v>-113.44338168909999</c:v>
                </c:pt>
                <c:pt idx="11">
                  <c:v>-111.82318866449999</c:v>
                </c:pt>
                <c:pt idx="12">
                  <c:v>-116.1304495885</c:v>
                </c:pt>
                <c:pt idx="13">
                  <c:v>-126.3679733598</c:v>
                </c:pt>
                <c:pt idx="14">
                  <c:v>-101.6986247968</c:v>
                </c:pt>
                <c:pt idx="15">
                  <c:v>-105.3168372029</c:v>
                </c:pt>
                <c:pt idx="16">
                  <c:v>-112.63427075849999</c:v>
                </c:pt>
                <c:pt idx="17">
                  <c:v>-116.834455644</c:v>
                </c:pt>
                <c:pt idx="18">
                  <c:v>-113.3867223689</c:v>
                </c:pt>
                <c:pt idx="19">
                  <c:v>-112.14068738900001</c:v>
                </c:pt>
                <c:pt idx="20">
                  <c:v>-104.3531852183</c:v>
                </c:pt>
                <c:pt idx="21">
                  <c:v>-105.27394182810001</c:v>
                </c:pt>
                <c:pt idx="22">
                  <c:v>-108.6122420004</c:v>
                </c:pt>
                <c:pt idx="23">
                  <c:v>-110.88397499680001</c:v>
                </c:pt>
                <c:pt idx="24">
                  <c:v>-118.8216459043</c:v>
                </c:pt>
                <c:pt idx="25">
                  <c:v>-108.5319907993</c:v>
                </c:pt>
                <c:pt idx="26">
                  <c:v>-122.0782871512</c:v>
                </c:pt>
                <c:pt idx="27">
                  <c:v>-111.4229515001</c:v>
                </c:pt>
                <c:pt idx="28">
                  <c:v>-105.62763240309999</c:v>
                </c:pt>
                <c:pt idx="29">
                  <c:v>-103.8262283351</c:v>
                </c:pt>
                <c:pt idx="30">
                  <c:v>-104.35258586560001</c:v>
                </c:pt>
                <c:pt idx="31">
                  <c:v>-114.1966664862</c:v>
                </c:pt>
                <c:pt idx="32">
                  <c:v>-106.4785502854</c:v>
                </c:pt>
                <c:pt idx="33">
                  <c:v>-101.19734017579999</c:v>
                </c:pt>
                <c:pt idx="34">
                  <c:v>-114.9832107867</c:v>
                </c:pt>
                <c:pt idx="35">
                  <c:v>-113.6006779786</c:v>
                </c:pt>
                <c:pt idx="36">
                  <c:v>-106.02946004890001</c:v>
                </c:pt>
                <c:pt idx="37">
                  <c:v>-106.5530874043</c:v>
                </c:pt>
                <c:pt idx="38">
                  <c:v>-109.5422759283</c:v>
                </c:pt>
                <c:pt idx="39">
                  <c:v>-111.41342149170001</c:v>
                </c:pt>
                <c:pt idx="40">
                  <c:v>-120.31555728959999</c:v>
                </c:pt>
                <c:pt idx="41">
                  <c:v>-102.0534607721</c:v>
                </c:pt>
                <c:pt idx="42">
                  <c:v>-111.8044387082</c:v>
                </c:pt>
                <c:pt idx="43">
                  <c:v>-108.3887197502</c:v>
                </c:pt>
                <c:pt idx="44">
                  <c:v>-110.8877170367</c:v>
                </c:pt>
                <c:pt idx="45">
                  <c:v>-122.2445796555</c:v>
                </c:pt>
                <c:pt idx="46">
                  <c:v>-118.6319121061</c:v>
                </c:pt>
                <c:pt idx="47">
                  <c:v>-107.1735622457</c:v>
                </c:pt>
                <c:pt idx="48">
                  <c:v>-106.8759483961</c:v>
                </c:pt>
                <c:pt idx="49">
                  <c:v>-115.1698799526</c:v>
                </c:pt>
                <c:pt idx="50">
                  <c:v>-110.28516948950001</c:v>
                </c:pt>
                <c:pt idx="51">
                  <c:v>-109.87817165849999</c:v>
                </c:pt>
                <c:pt idx="52">
                  <c:v>-105.9428473727</c:v>
                </c:pt>
                <c:pt idx="53">
                  <c:v>-114.468070418</c:v>
                </c:pt>
                <c:pt idx="54">
                  <c:v>-119.5643228579</c:v>
                </c:pt>
                <c:pt idx="55">
                  <c:v>-106.8764939324</c:v>
                </c:pt>
                <c:pt idx="56">
                  <c:v>-116.3169216907</c:v>
                </c:pt>
                <c:pt idx="57">
                  <c:v>-111.7434053364</c:v>
                </c:pt>
                <c:pt idx="58">
                  <c:v>-110.2110395266</c:v>
                </c:pt>
                <c:pt idx="59">
                  <c:v>-111.729324836</c:v>
                </c:pt>
                <c:pt idx="60">
                  <c:v>-106.27974876259999</c:v>
                </c:pt>
                <c:pt idx="61">
                  <c:v>-111.53323378579999</c:v>
                </c:pt>
                <c:pt idx="62">
                  <c:v>-114.31733486</c:v>
                </c:pt>
                <c:pt idx="63">
                  <c:v>-105.45204207170001</c:v>
                </c:pt>
                <c:pt idx="64">
                  <c:v>-104.72264035320001</c:v>
                </c:pt>
                <c:pt idx="65">
                  <c:v>-109.5936298953</c:v>
                </c:pt>
                <c:pt idx="66">
                  <c:v>-107.0395494166</c:v>
                </c:pt>
                <c:pt idx="67">
                  <c:v>-118.62593115839999</c:v>
                </c:pt>
                <c:pt idx="68">
                  <c:v>-113.62304880470001</c:v>
                </c:pt>
                <c:pt idx="69">
                  <c:v>-108.6069004048</c:v>
                </c:pt>
                <c:pt idx="70">
                  <c:v>-112.0534316822</c:v>
                </c:pt>
                <c:pt idx="71">
                  <c:v>-111.98006263640001</c:v>
                </c:pt>
                <c:pt idx="72">
                  <c:v>-107.1089988776</c:v>
                </c:pt>
                <c:pt idx="73">
                  <c:v>-105.57953396080001</c:v>
                </c:pt>
                <c:pt idx="74">
                  <c:v>-105.9580883313</c:v>
                </c:pt>
                <c:pt idx="75">
                  <c:v>-112.53559181679999</c:v>
                </c:pt>
                <c:pt idx="76">
                  <c:v>-117.09423043229999</c:v>
                </c:pt>
                <c:pt idx="77">
                  <c:v>-109.3721797604</c:v>
                </c:pt>
                <c:pt idx="78">
                  <c:v>-108.24571816380001</c:v>
                </c:pt>
                <c:pt idx="79">
                  <c:v>-112.6743945755</c:v>
                </c:pt>
                <c:pt idx="80">
                  <c:v>-111.0643117897</c:v>
                </c:pt>
                <c:pt idx="81">
                  <c:v>-115.4510550408</c:v>
                </c:pt>
                <c:pt idx="82">
                  <c:v>-107.2551907047</c:v>
                </c:pt>
                <c:pt idx="83">
                  <c:v>-105.24377191329999</c:v>
                </c:pt>
                <c:pt idx="84">
                  <c:v>-103.84598815059999</c:v>
                </c:pt>
                <c:pt idx="85">
                  <c:v>-106.64289358640001</c:v>
                </c:pt>
                <c:pt idx="86">
                  <c:v>-107.0022838141</c:v>
                </c:pt>
                <c:pt idx="87">
                  <c:v>-106.3708276223</c:v>
                </c:pt>
                <c:pt idx="88">
                  <c:v>-109.4710228444</c:v>
                </c:pt>
                <c:pt idx="89">
                  <c:v>-119.2499363216</c:v>
                </c:pt>
                <c:pt idx="90">
                  <c:v>-117.9960967577</c:v>
                </c:pt>
                <c:pt idx="91">
                  <c:v>-103.81193907790001</c:v>
                </c:pt>
                <c:pt idx="92">
                  <c:v>-114.9061970847</c:v>
                </c:pt>
                <c:pt idx="93">
                  <c:v>-103.2639355133</c:v>
                </c:pt>
                <c:pt idx="94">
                  <c:v>-105.0774556532</c:v>
                </c:pt>
                <c:pt idx="95">
                  <c:v>-105.1908070553</c:v>
                </c:pt>
                <c:pt idx="96">
                  <c:v>-106.718392052</c:v>
                </c:pt>
                <c:pt idx="97">
                  <c:v>-110.1078211393</c:v>
                </c:pt>
                <c:pt idx="98">
                  <c:v>-109.883288871</c:v>
                </c:pt>
                <c:pt idx="99">
                  <c:v>-113.46070916879999</c:v>
                </c:pt>
                <c:pt idx="100">
                  <c:v>-120.2722335423</c:v>
                </c:pt>
                <c:pt idx="101">
                  <c:v>-107.4055732572</c:v>
                </c:pt>
                <c:pt idx="102">
                  <c:v>-105.8647388606</c:v>
                </c:pt>
                <c:pt idx="103">
                  <c:v>-108.19885991930001</c:v>
                </c:pt>
                <c:pt idx="104">
                  <c:v>-103.3681445114</c:v>
                </c:pt>
                <c:pt idx="105">
                  <c:v>-109.48266866439999</c:v>
                </c:pt>
                <c:pt idx="106">
                  <c:v>-116.5524250281</c:v>
                </c:pt>
                <c:pt idx="107">
                  <c:v>-116.02572919559999</c:v>
                </c:pt>
                <c:pt idx="108">
                  <c:v>-118.6187918071</c:v>
                </c:pt>
                <c:pt idx="109">
                  <c:v>-120.84167313570001</c:v>
                </c:pt>
                <c:pt idx="110">
                  <c:v>-114.6292070057</c:v>
                </c:pt>
                <c:pt idx="111">
                  <c:v>-106.6729711798</c:v>
                </c:pt>
                <c:pt idx="112">
                  <c:v>-108.4539749003</c:v>
                </c:pt>
                <c:pt idx="113">
                  <c:v>-102.4286329886</c:v>
                </c:pt>
                <c:pt idx="114">
                  <c:v>-101.0336007855</c:v>
                </c:pt>
                <c:pt idx="115">
                  <c:v>-104.01208310120001</c:v>
                </c:pt>
                <c:pt idx="116">
                  <c:v>-131.76932744729999</c:v>
                </c:pt>
                <c:pt idx="117">
                  <c:v>-113.6038587491</c:v>
                </c:pt>
                <c:pt idx="118">
                  <c:v>-106.81950610120001</c:v>
                </c:pt>
                <c:pt idx="119">
                  <c:v>-103.1402409276</c:v>
                </c:pt>
                <c:pt idx="120">
                  <c:v>-103.299566298</c:v>
                </c:pt>
                <c:pt idx="121">
                  <c:v>-105.2379376051</c:v>
                </c:pt>
                <c:pt idx="122">
                  <c:v>-105.1802787351</c:v>
                </c:pt>
                <c:pt idx="123">
                  <c:v>-102.5076791011</c:v>
                </c:pt>
                <c:pt idx="124">
                  <c:v>-102.9580083197</c:v>
                </c:pt>
                <c:pt idx="125">
                  <c:v>-107.89149176950001</c:v>
                </c:pt>
                <c:pt idx="126">
                  <c:v>-105.42632720749999</c:v>
                </c:pt>
                <c:pt idx="127">
                  <c:v>-104.3204565675</c:v>
                </c:pt>
                <c:pt idx="128">
                  <c:v>-100.3435839583</c:v>
                </c:pt>
                <c:pt idx="129">
                  <c:v>-105.387292082</c:v>
                </c:pt>
                <c:pt idx="130">
                  <c:v>-99.753519513900002</c:v>
                </c:pt>
                <c:pt idx="131">
                  <c:v>-105.41120488110001</c:v>
                </c:pt>
                <c:pt idx="132">
                  <c:v>-99.70819711595</c:v>
                </c:pt>
                <c:pt idx="133">
                  <c:v>-108.2249564735</c:v>
                </c:pt>
                <c:pt idx="134">
                  <c:v>-99.412382059859993</c:v>
                </c:pt>
                <c:pt idx="135">
                  <c:v>-105.4516045311</c:v>
                </c:pt>
                <c:pt idx="136">
                  <c:v>-102.33546832099999</c:v>
                </c:pt>
                <c:pt idx="137">
                  <c:v>-95.134558563859997</c:v>
                </c:pt>
                <c:pt idx="138">
                  <c:v>-100.5372221097</c:v>
                </c:pt>
                <c:pt idx="139">
                  <c:v>-100.25040923740001</c:v>
                </c:pt>
                <c:pt idx="140">
                  <c:v>-97.533170037610006</c:v>
                </c:pt>
                <c:pt idx="141">
                  <c:v>-98.983270786589998</c:v>
                </c:pt>
                <c:pt idx="142">
                  <c:v>-96.865607101389998</c:v>
                </c:pt>
                <c:pt idx="143">
                  <c:v>-97.671143139240002</c:v>
                </c:pt>
                <c:pt idx="144">
                  <c:v>-94.366288556019995</c:v>
                </c:pt>
                <c:pt idx="145">
                  <c:v>-96.166683331770002</c:v>
                </c:pt>
                <c:pt idx="146">
                  <c:v>-95.064221481619995</c:v>
                </c:pt>
                <c:pt idx="147">
                  <c:v>-93.232739901439999</c:v>
                </c:pt>
                <c:pt idx="148">
                  <c:v>-93.427236145059993</c:v>
                </c:pt>
                <c:pt idx="149">
                  <c:v>-92.236691436859999</c:v>
                </c:pt>
                <c:pt idx="150">
                  <c:v>-91.126935636319999</c:v>
                </c:pt>
                <c:pt idx="151">
                  <c:v>-90.657451119079994</c:v>
                </c:pt>
                <c:pt idx="152">
                  <c:v>-88.852513441759996</c:v>
                </c:pt>
                <c:pt idx="153">
                  <c:v>-87.746603077000003</c:v>
                </c:pt>
                <c:pt idx="154">
                  <c:v>-87.06822998829</c:v>
                </c:pt>
                <c:pt idx="155">
                  <c:v>-85.765366205310002</c:v>
                </c:pt>
                <c:pt idx="156">
                  <c:v>-86.163296068240001</c:v>
                </c:pt>
                <c:pt idx="157">
                  <c:v>-85.495509244130005</c:v>
                </c:pt>
                <c:pt idx="158">
                  <c:v>-84.730451972490002</c:v>
                </c:pt>
                <c:pt idx="159">
                  <c:v>-83.830954963750003</c:v>
                </c:pt>
                <c:pt idx="160">
                  <c:v>-82.539027518240005</c:v>
                </c:pt>
                <c:pt idx="161">
                  <c:v>-81.235831150620001</c:v>
                </c:pt>
                <c:pt idx="162">
                  <c:v>-80.179746237429995</c:v>
                </c:pt>
                <c:pt idx="163">
                  <c:v>-78.504170588950004</c:v>
                </c:pt>
                <c:pt idx="164">
                  <c:v>-77.582895432019995</c:v>
                </c:pt>
                <c:pt idx="165">
                  <c:v>-75.861342964499997</c:v>
                </c:pt>
                <c:pt idx="166">
                  <c:v>-74.324768616770001</c:v>
                </c:pt>
                <c:pt idx="167">
                  <c:v>-72.879279656259996</c:v>
                </c:pt>
                <c:pt idx="168">
                  <c:v>-70.874042241460003</c:v>
                </c:pt>
                <c:pt idx="169">
                  <c:v>-69.301718947270004</c:v>
                </c:pt>
                <c:pt idx="170">
                  <c:v>-66.886689734659996</c:v>
                </c:pt>
                <c:pt idx="171">
                  <c:v>-64.533824795780006</c:v>
                </c:pt>
                <c:pt idx="172">
                  <c:v>-62.016731350599997</c:v>
                </c:pt>
                <c:pt idx="173">
                  <c:v>-59.184537159439998</c:v>
                </c:pt>
                <c:pt idx="174">
                  <c:v>-56.119737110350002</c:v>
                </c:pt>
                <c:pt idx="175">
                  <c:v>-54.32625031557</c:v>
                </c:pt>
                <c:pt idx="176">
                  <c:v>-77.729253331630005</c:v>
                </c:pt>
                <c:pt idx="177">
                  <c:v>-8.6669688703399999</c:v>
                </c:pt>
                <c:pt idx="178">
                  <c:v>-0.66677411142840004</c:v>
                </c:pt>
                <c:pt idx="179">
                  <c:v>-0.58094274155110004</c:v>
                </c:pt>
                <c:pt idx="180">
                  <c:v>-0.81137467746540004</c:v>
                </c:pt>
                <c:pt idx="181">
                  <c:v>-51.598956553599997</c:v>
                </c:pt>
                <c:pt idx="182">
                  <c:v>-52.859681348930003</c:v>
                </c:pt>
                <c:pt idx="183">
                  <c:v>-52.722796716840001</c:v>
                </c:pt>
                <c:pt idx="184">
                  <c:v>-57.925959984110001</c:v>
                </c:pt>
                <c:pt idx="185">
                  <c:v>-65.787367597539998</c:v>
                </c:pt>
                <c:pt idx="186">
                  <c:v>-85.601543725369993</c:v>
                </c:pt>
                <c:pt idx="187">
                  <c:v>-66.529494753679998</c:v>
                </c:pt>
                <c:pt idx="188">
                  <c:v>-61.608583493399998</c:v>
                </c:pt>
                <c:pt idx="189">
                  <c:v>-58.835316270299998</c:v>
                </c:pt>
                <c:pt idx="190">
                  <c:v>-56.547604369090003</c:v>
                </c:pt>
                <c:pt idx="191">
                  <c:v>-54.705120150509998</c:v>
                </c:pt>
                <c:pt idx="192">
                  <c:v>-52.905892604569999</c:v>
                </c:pt>
                <c:pt idx="193">
                  <c:v>-51.333217045959998</c:v>
                </c:pt>
                <c:pt idx="194">
                  <c:v>-49.590583544239998</c:v>
                </c:pt>
                <c:pt idx="195">
                  <c:v>-47.851761406679998</c:v>
                </c:pt>
                <c:pt idx="196">
                  <c:v>-46.171161098810003</c:v>
                </c:pt>
                <c:pt idx="197">
                  <c:v>-44.499051943589997</c:v>
                </c:pt>
                <c:pt idx="198">
                  <c:v>-42.77942056282</c:v>
                </c:pt>
                <c:pt idx="199">
                  <c:v>-41.0119715485</c:v>
                </c:pt>
                <c:pt idx="200">
                  <c:v>-39.129393035210001</c:v>
                </c:pt>
                <c:pt idx="201">
                  <c:v>-37.26227566715</c:v>
                </c:pt>
                <c:pt idx="202">
                  <c:v>-35.239412620309999</c:v>
                </c:pt>
                <c:pt idx="203">
                  <c:v>-33.132153049469999</c:v>
                </c:pt>
                <c:pt idx="204">
                  <c:v>-30.92504161175</c:v>
                </c:pt>
                <c:pt idx="205">
                  <c:v>-28.619914469889999</c:v>
                </c:pt>
                <c:pt idx="206">
                  <c:v>-26.16813361873</c:v>
                </c:pt>
                <c:pt idx="207">
                  <c:v>-23.600228019079999</c:v>
                </c:pt>
                <c:pt idx="208">
                  <c:v>-20.829425660150001</c:v>
                </c:pt>
                <c:pt idx="209">
                  <c:v>-17.86667730453</c:v>
                </c:pt>
                <c:pt idx="210">
                  <c:v>-14.67851591823</c:v>
                </c:pt>
                <c:pt idx="211">
                  <c:v>-11.294053518129999</c:v>
                </c:pt>
                <c:pt idx="212">
                  <c:v>-7.7856577224179997</c:v>
                </c:pt>
                <c:pt idx="213">
                  <c:v>-4.4492145193299999</c:v>
                </c:pt>
                <c:pt idx="214">
                  <c:v>-1.9100816399060001</c:v>
                </c:pt>
                <c:pt idx="215">
                  <c:v>-0.66148964846979996</c:v>
                </c:pt>
                <c:pt idx="216">
                  <c:v>-0.34090604460649998</c:v>
                </c:pt>
                <c:pt idx="217">
                  <c:v>-0.32040797251719999</c:v>
                </c:pt>
                <c:pt idx="218">
                  <c:v>-0.32741187256429999</c:v>
                </c:pt>
                <c:pt idx="219">
                  <c:v>-0.31181307576520001</c:v>
                </c:pt>
                <c:pt idx="220">
                  <c:v>-0.29104779813420001</c:v>
                </c:pt>
                <c:pt idx="221">
                  <c:v>-0.28918518709500002</c:v>
                </c:pt>
                <c:pt idx="222">
                  <c:v>-0.307116769382</c:v>
                </c:pt>
                <c:pt idx="223">
                  <c:v>-0.33237236383000002</c:v>
                </c:pt>
                <c:pt idx="224">
                  <c:v>-0.35137992634249998</c:v>
                </c:pt>
                <c:pt idx="225">
                  <c:v>-0.3535506552123</c:v>
                </c:pt>
                <c:pt idx="226">
                  <c:v>-0.339362137359</c:v>
                </c:pt>
                <c:pt idx="227">
                  <c:v>-0.32218862483339999</c:v>
                </c:pt>
                <c:pt idx="228">
                  <c:v>-0.3036682700835</c:v>
                </c:pt>
                <c:pt idx="229">
                  <c:v>-0.28833571909569999</c:v>
                </c:pt>
                <c:pt idx="230">
                  <c:v>-0.2873547261096</c:v>
                </c:pt>
                <c:pt idx="231">
                  <c:v>-0.29627174448530003</c:v>
                </c:pt>
                <c:pt idx="232">
                  <c:v>-0.3095185707991</c:v>
                </c:pt>
                <c:pt idx="233">
                  <c:v>-0.32179790491819998</c:v>
                </c:pt>
                <c:pt idx="234">
                  <c:v>-0.3285134141869</c:v>
                </c:pt>
                <c:pt idx="235">
                  <c:v>-0.32752880472040002</c:v>
                </c:pt>
                <c:pt idx="236">
                  <c:v>-0.32806599067030001</c:v>
                </c:pt>
                <c:pt idx="237">
                  <c:v>-0.32611623561280001</c:v>
                </c:pt>
                <c:pt idx="238">
                  <c:v>-0.32589566147620003</c:v>
                </c:pt>
                <c:pt idx="239">
                  <c:v>-0.32891972940600001</c:v>
                </c:pt>
                <c:pt idx="240">
                  <c:v>-0.33548934393009999</c:v>
                </c:pt>
                <c:pt idx="241">
                  <c:v>-0.33549237131929999</c:v>
                </c:pt>
                <c:pt idx="242">
                  <c:v>-0.3330792068758</c:v>
                </c:pt>
                <c:pt idx="243">
                  <c:v>-0.32130114250000003</c:v>
                </c:pt>
                <c:pt idx="244">
                  <c:v>-0.30677844258289999</c:v>
                </c:pt>
                <c:pt idx="245">
                  <c:v>-0.30128778032550002</c:v>
                </c:pt>
                <c:pt idx="246">
                  <c:v>-0.30255233521769997</c:v>
                </c:pt>
                <c:pt idx="247">
                  <c:v>-0.310038398105</c:v>
                </c:pt>
                <c:pt idx="248">
                  <c:v>-0.32230195377280002</c:v>
                </c:pt>
                <c:pt idx="249">
                  <c:v>-0.3323704257408</c:v>
                </c:pt>
                <c:pt idx="250">
                  <c:v>-0.33237344832780003</c:v>
                </c:pt>
                <c:pt idx="251">
                  <c:v>-0.34054058672010001</c:v>
                </c:pt>
                <c:pt idx="252">
                  <c:v>-0.36054344702919999</c:v>
                </c:pt>
                <c:pt idx="253">
                  <c:v>-0.38397504889529999</c:v>
                </c:pt>
                <c:pt idx="254">
                  <c:v>-0.45279896659840002</c:v>
                </c:pt>
                <c:pt idx="255">
                  <c:v>-1.2736175286589999</c:v>
                </c:pt>
                <c:pt idx="256">
                  <c:v>-4.5385588248430002</c:v>
                </c:pt>
                <c:pt idx="257">
                  <c:v>-9.8747001244240007</c:v>
                </c:pt>
                <c:pt idx="258">
                  <c:v>-15.45474488146</c:v>
                </c:pt>
                <c:pt idx="259">
                  <c:v>-20.633971978550001</c:v>
                </c:pt>
                <c:pt idx="260">
                  <c:v>-25.375070257320001</c:v>
                </c:pt>
                <c:pt idx="261">
                  <c:v>-29.773120613469999</c:v>
                </c:pt>
                <c:pt idx="262">
                  <c:v>-33.86094881655</c:v>
                </c:pt>
                <c:pt idx="263">
                  <c:v>-37.681185283749997</c:v>
                </c:pt>
                <c:pt idx="264">
                  <c:v>-41.422945004410003</c:v>
                </c:pt>
                <c:pt idx="265">
                  <c:v>-44.992748419160002</c:v>
                </c:pt>
                <c:pt idx="266">
                  <c:v>-48.397834142530002</c:v>
                </c:pt>
                <c:pt idx="267">
                  <c:v>-51.657202404369997</c:v>
                </c:pt>
                <c:pt idx="268">
                  <c:v>-54.717545165010002</c:v>
                </c:pt>
                <c:pt idx="269">
                  <c:v>-57.48465931002</c:v>
                </c:pt>
                <c:pt idx="270">
                  <c:v>-60.572730482049998</c:v>
                </c:pt>
                <c:pt idx="271">
                  <c:v>-63.367009245600002</c:v>
                </c:pt>
                <c:pt idx="272">
                  <c:v>-65.895107910809998</c:v>
                </c:pt>
                <c:pt idx="273">
                  <c:v>-68.547786161420007</c:v>
                </c:pt>
                <c:pt idx="274">
                  <c:v>-71.000816976509995</c:v>
                </c:pt>
                <c:pt idx="275">
                  <c:v>-73.481519907619997</c:v>
                </c:pt>
                <c:pt idx="276">
                  <c:v>-75.428712486370003</c:v>
                </c:pt>
                <c:pt idx="277">
                  <c:v>-78.279379167640002</c:v>
                </c:pt>
                <c:pt idx="278">
                  <c:v>-79.972425319590002</c:v>
                </c:pt>
                <c:pt idx="279">
                  <c:v>-82.963592567510005</c:v>
                </c:pt>
                <c:pt idx="280">
                  <c:v>-83.459638011069998</c:v>
                </c:pt>
                <c:pt idx="281">
                  <c:v>-86.518410038230002</c:v>
                </c:pt>
                <c:pt idx="282">
                  <c:v>-87.936533908000001</c:v>
                </c:pt>
                <c:pt idx="283">
                  <c:v>-89.071361775230002</c:v>
                </c:pt>
                <c:pt idx="284">
                  <c:v>-90.770020467530003</c:v>
                </c:pt>
                <c:pt idx="285">
                  <c:v>-89.93740112383</c:v>
                </c:pt>
                <c:pt idx="286">
                  <c:v>-91.826139621159996</c:v>
                </c:pt>
                <c:pt idx="287">
                  <c:v>-93.595131448580005</c:v>
                </c:pt>
                <c:pt idx="288">
                  <c:v>-90.645620040680001</c:v>
                </c:pt>
                <c:pt idx="289">
                  <c:v>-91.648145213609993</c:v>
                </c:pt>
                <c:pt idx="290">
                  <c:v>-93.086665625959995</c:v>
                </c:pt>
                <c:pt idx="291">
                  <c:v>-92.415178018489996</c:v>
                </c:pt>
                <c:pt idx="292">
                  <c:v>-92.252635367240003</c:v>
                </c:pt>
                <c:pt idx="293">
                  <c:v>-92.232958380460005</c:v>
                </c:pt>
                <c:pt idx="294">
                  <c:v>-89.726324758329994</c:v>
                </c:pt>
                <c:pt idx="295">
                  <c:v>-90.036242846459999</c:v>
                </c:pt>
                <c:pt idx="296">
                  <c:v>-91.046432413580007</c:v>
                </c:pt>
                <c:pt idx="297">
                  <c:v>-92.066541731719994</c:v>
                </c:pt>
                <c:pt idx="298">
                  <c:v>-92.383572990030004</c:v>
                </c:pt>
                <c:pt idx="299">
                  <c:v>-89.131014240669998</c:v>
                </c:pt>
                <c:pt idx="300">
                  <c:v>-90.077603195600005</c:v>
                </c:pt>
                <c:pt idx="301">
                  <c:v>-90.578177675929993</c:v>
                </c:pt>
                <c:pt idx="302">
                  <c:v>-88.733104276470002</c:v>
                </c:pt>
                <c:pt idx="303">
                  <c:v>-87.378510343369996</c:v>
                </c:pt>
                <c:pt idx="304">
                  <c:v>-89.122630280089993</c:v>
                </c:pt>
                <c:pt idx="305">
                  <c:v>-88.873351396220002</c:v>
                </c:pt>
                <c:pt idx="306">
                  <c:v>-87.668274700149993</c:v>
                </c:pt>
                <c:pt idx="307">
                  <c:v>-88.486770230229993</c:v>
                </c:pt>
                <c:pt idx="308">
                  <c:v>-88.454976651620001</c:v>
                </c:pt>
                <c:pt idx="309">
                  <c:v>-89.163893901530002</c:v>
                </c:pt>
                <c:pt idx="310">
                  <c:v>-88.500407479670002</c:v>
                </c:pt>
                <c:pt idx="311">
                  <c:v>-87.408461972020007</c:v>
                </c:pt>
                <c:pt idx="312">
                  <c:v>-87.91880102815</c:v>
                </c:pt>
                <c:pt idx="313">
                  <c:v>-86.540538289889994</c:v>
                </c:pt>
                <c:pt idx="314">
                  <c:v>-88.055277735480004</c:v>
                </c:pt>
                <c:pt idx="315">
                  <c:v>-87.406077020070001</c:v>
                </c:pt>
                <c:pt idx="316">
                  <c:v>-86.587687085799999</c:v>
                </c:pt>
                <c:pt idx="317">
                  <c:v>-87.209061844109996</c:v>
                </c:pt>
                <c:pt idx="318">
                  <c:v>-87.002459986830004</c:v>
                </c:pt>
                <c:pt idx="319">
                  <c:v>-86.858689434699997</c:v>
                </c:pt>
                <c:pt idx="320">
                  <c:v>-87.350875588779999</c:v>
                </c:pt>
                <c:pt idx="321">
                  <c:v>-88.339937551519995</c:v>
                </c:pt>
                <c:pt idx="322">
                  <c:v>-87.893812215270003</c:v>
                </c:pt>
                <c:pt idx="323">
                  <c:v>-87.198480258619995</c:v>
                </c:pt>
                <c:pt idx="324">
                  <c:v>-89.137193201490007</c:v>
                </c:pt>
                <c:pt idx="325">
                  <c:v>-89.218223914890004</c:v>
                </c:pt>
                <c:pt idx="326">
                  <c:v>-88.207897965970005</c:v>
                </c:pt>
                <c:pt idx="327">
                  <c:v>-88.859678511460004</c:v>
                </c:pt>
                <c:pt idx="328">
                  <c:v>-89.311348041840006</c:v>
                </c:pt>
                <c:pt idx="329">
                  <c:v>-88.331899755039998</c:v>
                </c:pt>
                <c:pt idx="330">
                  <c:v>-88.230265125320003</c:v>
                </c:pt>
                <c:pt idx="331">
                  <c:v>-89.325289589920004</c:v>
                </c:pt>
                <c:pt idx="332">
                  <c:v>-90.302605430729997</c:v>
                </c:pt>
                <c:pt idx="333">
                  <c:v>-90.83783075737</c:v>
                </c:pt>
                <c:pt idx="334">
                  <c:v>-89.533705839809997</c:v>
                </c:pt>
                <c:pt idx="335">
                  <c:v>-88.995987505360006</c:v>
                </c:pt>
                <c:pt idx="336">
                  <c:v>-89.401312947299999</c:v>
                </c:pt>
                <c:pt idx="337">
                  <c:v>-90.166359846630002</c:v>
                </c:pt>
                <c:pt idx="338">
                  <c:v>-90.376348198849996</c:v>
                </c:pt>
                <c:pt idx="339">
                  <c:v>-88.639018044669996</c:v>
                </c:pt>
                <c:pt idx="340">
                  <c:v>-91.273231630409995</c:v>
                </c:pt>
                <c:pt idx="341">
                  <c:v>-89.782394624440002</c:v>
                </c:pt>
                <c:pt idx="342">
                  <c:v>-90.406937075670001</c:v>
                </c:pt>
                <c:pt idx="343">
                  <c:v>-91.017185577920003</c:v>
                </c:pt>
                <c:pt idx="344">
                  <c:v>-89.845912227759996</c:v>
                </c:pt>
                <c:pt idx="345">
                  <c:v>-91.116065302560003</c:v>
                </c:pt>
                <c:pt idx="346">
                  <c:v>-89.561094256900006</c:v>
                </c:pt>
                <c:pt idx="347">
                  <c:v>-90.062710281639994</c:v>
                </c:pt>
                <c:pt idx="348">
                  <c:v>-89.410728566909995</c:v>
                </c:pt>
                <c:pt idx="349">
                  <c:v>-89.208138913420001</c:v>
                </c:pt>
                <c:pt idx="350">
                  <c:v>-87.967896478910006</c:v>
                </c:pt>
                <c:pt idx="351">
                  <c:v>-86.703413769199997</c:v>
                </c:pt>
                <c:pt idx="352">
                  <c:v>-85.281803057999994</c:v>
                </c:pt>
                <c:pt idx="353">
                  <c:v>-82.950085960590002</c:v>
                </c:pt>
                <c:pt idx="354">
                  <c:v>-79.788643773619995</c:v>
                </c:pt>
                <c:pt idx="355">
                  <c:v>-74.953821728150004</c:v>
                </c:pt>
                <c:pt idx="356">
                  <c:v>-70.315628173289994</c:v>
                </c:pt>
                <c:pt idx="357">
                  <c:v>-70.650160123779997</c:v>
                </c:pt>
                <c:pt idx="358">
                  <c:v>-74.466731681499994</c:v>
                </c:pt>
                <c:pt idx="359">
                  <c:v>-76.992156420059999</c:v>
                </c:pt>
                <c:pt idx="360">
                  <c:v>-79.231010237109999</c:v>
                </c:pt>
                <c:pt idx="361">
                  <c:v>-79.448089347150002</c:v>
                </c:pt>
                <c:pt idx="362">
                  <c:v>-79.536711388499995</c:v>
                </c:pt>
                <c:pt idx="363">
                  <c:v>-79.864711298559996</c:v>
                </c:pt>
                <c:pt idx="364">
                  <c:v>-79.937052793950002</c:v>
                </c:pt>
                <c:pt idx="365">
                  <c:v>-79.67930409009</c:v>
                </c:pt>
                <c:pt idx="366">
                  <c:v>-80.644494084909994</c:v>
                </c:pt>
                <c:pt idx="367">
                  <c:v>-79.693516834969998</c:v>
                </c:pt>
                <c:pt idx="368">
                  <c:v>-79.988193432930004</c:v>
                </c:pt>
                <c:pt idx="369">
                  <c:v>-80.827430658680001</c:v>
                </c:pt>
                <c:pt idx="370">
                  <c:v>-78.653201357759997</c:v>
                </c:pt>
                <c:pt idx="371">
                  <c:v>-77.836247143850002</c:v>
                </c:pt>
                <c:pt idx="372">
                  <c:v>-77.5724546111</c:v>
                </c:pt>
                <c:pt idx="373">
                  <c:v>-77.889806014330006</c:v>
                </c:pt>
                <c:pt idx="374">
                  <c:v>-77.422782103290004</c:v>
                </c:pt>
                <c:pt idx="375">
                  <c:v>-76.966000714710006</c:v>
                </c:pt>
                <c:pt idx="376">
                  <c:v>-76.876207590109999</c:v>
                </c:pt>
                <c:pt idx="377">
                  <c:v>-76.410283865569994</c:v>
                </c:pt>
                <c:pt idx="378">
                  <c:v>-76.46780815983</c:v>
                </c:pt>
                <c:pt idx="379">
                  <c:v>-75.944646306799996</c:v>
                </c:pt>
                <c:pt idx="380">
                  <c:v>-75.592370991359999</c:v>
                </c:pt>
                <c:pt idx="381">
                  <c:v>-74.742073107950006</c:v>
                </c:pt>
                <c:pt idx="382">
                  <c:v>-74.651948060899997</c:v>
                </c:pt>
                <c:pt idx="383">
                  <c:v>-74.556682107189999</c:v>
                </c:pt>
                <c:pt idx="384">
                  <c:v>-74.038416160439994</c:v>
                </c:pt>
                <c:pt idx="385">
                  <c:v>-73.496825831929996</c:v>
                </c:pt>
                <c:pt idx="386">
                  <c:v>-72.84703035743</c:v>
                </c:pt>
                <c:pt idx="387">
                  <c:v>-71.665635654479999</c:v>
                </c:pt>
                <c:pt idx="388">
                  <c:v>-71.699175880189998</c:v>
                </c:pt>
                <c:pt idx="389">
                  <c:v>-70.934677413019998</c:v>
                </c:pt>
                <c:pt idx="390">
                  <c:v>-70.550046032599994</c:v>
                </c:pt>
                <c:pt idx="391">
                  <c:v>-70.149804562439996</c:v>
                </c:pt>
                <c:pt idx="392">
                  <c:v>-69.59015725159</c:v>
                </c:pt>
                <c:pt idx="393">
                  <c:v>-69.312939893359996</c:v>
                </c:pt>
                <c:pt idx="394">
                  <c:v>-68.387684518140006</c:v>
                </c:pt>
                <c:pt idx="395">
                  <c:v>-67.575626691780002</c:v>
                </c:pt>
                <c:pt idx="396">
                  <c:v>-66.662003374669993</c:v>
                </c:pt>
                <c:pt idx="397">
                  <c:v>-66.104906796380007</c:v>
                </c:pt>
                <c:pt idx="398">
                  <c:v>-65.085877985750002</c:v>
                </c:pt>
                <c:pt idx="399">
                  <c:v>-64.233835449989996</c:v>
                </c:pt>
                <c:pt idx="400">
                  <c:v>-63.190775582340002</c:v>
                </c:pt>
                <c:pt idx="401">
                  <c:v>-61.781699487509997</c:v>
                </c:pt>
                <c:pt idx="402">
                  <c:v>-60.526335988950002</c:v>
                </c:pt>
                <c:pt idx="403">
                  <c:v>-58.869688154670001</c:v>
                </c:pt>
                <c:pt idx="404">
                  <c:v>-57.331632529869999</c:v>
                </c:pt>
                <c:pt idx="405">
                  <c:v>-56.299713370790002</c:v>
                </c:pt>
                <c:pt idx="406">
                  <c:v>-56.319385074259998</c:v>
                </c:pt>
                <c:pt idx="407">
                  <c:v>-57.474551954740001</c:v>
                </c:pt>
                <c:pt idx="408">
                  <c:v>-59.13961185566</c:v>
                </c:pt>
                <c:pt idx="409">
                  <c:v>-61.007155191210003</c:v>
                </c:pt>
                <c:pt idx="410">
                  <c:v>-62.716101603849999</c:v>
                </c:pt>
                <c:pt idx="411">
                  <c:v>-64.323948534249993</c:v>
                </c:pt>
                <c:pt idx="412">
                  <c:v>-65.537649715620006</c:v>
                </c:pt>
                <c:pt idx="413">
                  <c:v>-66.943788397239999</c:v>
                </c:pt>
                <c:pt idx="414">
                  <c:v>-68.044710161340006</c:v>
                </c:pt>
                <c:pt idx="415">
                  <c:v>-68.908938967910004</c:v>
                </c:pt>
                <c:pt idx="416">
                  <c:v>-70.015309653819997</c:v>
                </c:pt>
                <c:pt idx="417">
                  <c:v>-71.814686512880002</c:v>
                </c:pt>
                <c:pt idx="418">
                  <c:v>-72.848720585509994</c:v>
                </c:pt>
                <c:pt idx="419">
                  <c:v>-74.747902165720006</c:v>
                </c:pt>
                <c:pt idx="420">
                  <c:v>-76.51651434003</c:v>
                </c:pt>
                <c:pt idx="421">
                  <c:v>-79.706092298209995</c:v>
                </c:pt>
                <c:pt idx="422">
                  <c:v>-84.329600276860006</c:v>
                </c:pt>
                <c:pt idx="423">
                  <c:v>-89.098880978349996</c:v>
                </c:pt>
                <c:pt idx="424">
                  <c:v>-97.580074430699995</c:v>
                </c:pt>
                <c:pt idx="425">
                  <c:v>-88.698383351329994</c:v>
                </c:pt>
                <c:pt idx="426">
                  <c:v>-83.341998778209998</c:v>
                </c:pt>
                <c:pt idx="427">
                  <c:v>-79.450092043680002</c:v>
                </c:pt>
                <c:pt idx="428">
                  <c:v>-76.795592013659999</c:v>
                </c:pt>
                <c:pt idx="429">
                  <c:v>-75.157664106319999</c:v>
                </c:pt>
                <c:pt idx="430">
                  <c:v>-73.360453627179993</c:v>
                </c:pt>
                <c:pt idx="431">
                  <c:v>-71.553303576659999</c:v>
                </c:pt>
                <c:pt idx="432">
                  <c:v>-69.844329370379995</c:v>
                </c:pt>
                <c:pt idx="433">
                  <c:v>-69.023557564840004</c:v>
                </c:pt>
                <c:pt idx="434">
                  <c:v>-67.634910958670005</c:v>
                </c:pt>
                <c:pt idx="435">
                  <c:v>-67.585030455750001</c:v>
                </c:pt>
                <c:pt idx="436">
                  <c:v>-66.532565440179994</c:v>
                </c:pt>
                <c:pt idx="437">
                  <c:v>-65.507083896720005</c:v>
                </c:pt>
                <c:pt idx="438">
                  <c:v>-64.530876094030006</c:v>
                </c:pt>
                <c:pt idx="439">
                  <c:v>-63.517987588730001</c:v>
                </c:pt>
                <c:pt idx="440">
                  <c:v>-62.49232700596</c:v>
                </c:pt>
                <c:pt idx="441">
                  <c:v>-61.607267661930003</c:v>
                </c:pt>
                <c:pt idx="442">
                  <c:v>-60.695390336449996</c:v>
                </c:pt>
                <c:pt idx="443">
                  <c:v>-59.838179465960003</c:v>
                </c:pt>
                <c:pt idx="444">
                  <c:v>-59.053820890319997</c:v>
                </c:pt>
                <c:pt idx="445">
                  <c:v>-58.050219124180003</c:v>
                </c:pt>
                <c:pt idx="446">
                  <c:v>-56.986548892279998</c:v>
                </c:pt>
                <c:pt idx="447">
                  <c:v>-55.969960920609999</c:v>
                </c:pt>
                <c:pt idx="448">
                  <c:v>-54.94354243347</c:v>
                </c:pt>
                <c:pt idx="449">
                  <c:v>-53.975916766049998</c:v>
                </c:pt>
                <c:pt idx="450">
                  <c:v>-52.890433350080002</c:v>
                </c:pt>
                <c:pt idx="451">
                  <c:v>-51.944849667150002</c:v>
                </c:pt>
                <c:pt idx="452">
                  <c:v>-51.01277390816</c:v>
                </c:pt>
                <c:pt idx="453">
                  <c:v>-49.842606362700003</c:v>
                </c:pt>
                <c:pt idx="454">
                  <c:v>-48.684170062660002</c:v>
                </c:pt>
                <c:pt idx="455">
                  <c:v>-47.375298570609999</c:v>
                </c:pt>
                <c:pt idx="456">
                  <c:v>-46.142906848050004</c:v>
                </c:pt>
                <c:pt idx="457">
                  <c:v>-44.850618349960001</c:v>
                </c:pt>
                <c:pt idx="458">
                  <c:v>-43.517306937839997</c:v>
                </c:pt>
                <c:pt idx="459">
                  <c:v>-42.147935115259997</c:v>
                </c:pt>
                <c:pt idx="460">
                  <c:v>-40.710948562900001</c:v>
                </c:pt>
                <c:pt idx="461">
                  <c:v>-39.153105837289999</c:v>
                </c:pt>
                <c:pt idx="462">
                  <c:v>-37.517973245230003</c:v>
                </c:pt>
                <c:pt idx="463">
                  <c:v>-35.448776892730002</c:v>
                </c:pt>
                <c:pt idx="464">
                  <c:v>-33.456844407929999</c:v>
                </c:pt>
                <c:pt idx="465">
                  <c:v>-31.178570104590001</c:v>
                </c:pt>
                <c:pt idx="466">
                  <c:v>-28.588813760690002</c:v>
                </c:pt>
                <c:pt idx="467">
                  <c:v>-25.56766229043</c:v>
                </c:pt>
                <c:pt idx="468">
                  <c:v>-21.90610986315</c:v>
                </c:pt>
                <c:pt idx="469">
                  <c:v>-17.25652889014</c:v>
                </c:pt>
                <c:pt idx="470">
                  <c:v>-12.50462726122</c:v>
                </c:pt>
                <c:pt idx="471">
                  <c:v>-13.38698300746</c:v>
                </c:pt>
                <c:pt idx="472">
                  <c:v>-16.389735224399999</c:v>
                </c:pt>
                <c:pt idx="473">
                  <c:v>-18.261136142200002</c:v>
                </c:pt>
                <c:pt idx="474">
                  <c:v>-19.199998277630002</c:v>
                </c:pt>
                <c:pt idx="475">
                  <c:v>-19.42652617241</c:v>
                </c:pt>
                <c:pt idx="476">
                  <c:v>-18.982088391720001</c:v>
                </c:pt>
                <c:pt idx="477">
                  <c:v>-17.779004556939999</c:v>
                </c:pt>
                <c:pt idx="478">
                  <c:v>-15.62789055002</c:v>
                </c:pt>
                <c:pt idx="479">
                  <c:v>-13.53037712633</c:v>
                </c:pt>
                <c:pt idx="480">
                  <c:v>-16.999739617380001</c:v>
                </c:pt>
                <c:pt idx="481">
                  <c:v>-23.105998739259999</c:v>
                </c:pt>
                <c:pt idx="482">
                  <c:v>-29.085696099189999</c:v>
                </c:pt>
                <c:pt idx="483">
                  <c:v>-36.831051420770002</c:v>
                </c:pt>
                <c:pt idx="484">
                  <c:v>-20.797160854680001</c:v>
                </c:pt>
                <c:pt idx="485">
                  <c:v>-34.035460660570003</c:v>
                </c:pt>
                <c:pt idx="486">
                  <c:v>-40.74806567649</c:v>
                </c:pt>
                <c:pt idx="487">
                  <c:v>-39.889313845430003</c:v>
                </c:pt>
                <c:pt idx="488">
                  <c:v>-36.60760253067</c:v>
                </c:pt>
                <c:pt idx="489">
                  <c:v>-33.899572134140001</c:v>
                </c:pt>
                <c:pt idx="490">
                  <c:v>-31.512349156159999</c:v>
                </c:pt>
                <c:pt idx="491">
                  <c:v>-29.253045726709999</c:v>
                </c:pt>
                <c:pt idx="492">
                  <c:v>-27.021611118389998</c:v>
                </c:pt>
                <c:pt idx="493">
                  <c:v>-24.608132689449999</c:v>
                </c:pt>
                <c:pt idx="494">
                  <c:v>-21.629392909789999</c:v>
                </c:pt>
                <c:pt idx="495">
                  <c:v>-16.2728423388</c:v>
                </c:pt>
                <c:pt idx="496">
                  <c:v>-22.988880568300001</c:v>
                </c:pt>
                <c:pt idx="497">
                  <c:v>-14.0118255157</c:v>
                </c:pt>
                <c:pt idx="498">
                  <c:v>-10.00316629175</c:v>
                </c:pt>
                <c:pt idx="499">
                  <c:v>-14.02789159187</c:v>
                </c:pt>
                <c:pt idx="500">
                  <c:v>-18.581508660579999</c:v>
                </c:pt>
                <c:pt idx="501">
                  <c:v>-22.83383858757</c:v>
                </c:pt>
                <c:pt idx="502">
                  <c:v>-28.40611439736</c:v>
                </c:pt>
                <c:pt idx="503">
                  <c:v>-25.79077687289</c:v>
                </c:pt>
                <c:pt idx="504">
                  <c:v>-21.12702630067</c:v>
                </c:pt>
                <c:pt idx="505">
                  <c:v>-21.320327395650001</c:v>
                </c:pt>
                <c:pt idx="506">
                  <c:v>-14.557117190790001</c:v>
                </c:pt>
                <c:pt idx="507">
                  <c:v>-11.9017885558</c:v>
                </c:pt>
                <c:pt idx="508">
                  <c:v>-13.44378943425</c:v>
                </c:pt>
                <c:pt idx="509">
                  <c:v>-26.716938650149999</c:v>
                </c:pt>
                <c:pt idx="510">
                  <c:v>-24.22685698519</c:v>
                </c:pt>
                <c:pt idx="511">
                  <c:v>-20.620851379139999</c:v>
                </c:pt>
                <c:pt idx="512">
                  <c:v>-19.057371869000001</c:v>
                </c:pt>
                <c:pt idx="513">
                  <c:v>-17.691192340640001</c:v>
                </c:pt>
                <c:pt idx="514">
                  <c:v>-16.064819648579999</c:v>
                </c:pt>
                <c:pt idx="515">
                  <c:v>-13.771796191769999</c:v>
                </c:pt>
                <c:pt idx="516">
                  <c:v>-10.404706702029999</c:v>
                </c:pt>
                <c:pt idx="517">
                  <c:v>-5.3704772113360004</c:v>
                </c:pt>
                <c:pt idx="518">
                  <c:v>-4.4411717178080004</c:v>
                </c:pt>
                <c:pt idx="519">
                  <c:v>-9.6616215674199992</c:v>
                </c:pt>
                <c:pt idx="520">
                  <c:v>-13.421655512079999</c:v>
                </c:pt>
                <c:pt idx="521">
                  <c:v>-15.630842620599999</c:v>
                </c:pt>
                <c:pt idx="522">
                  <c:v>-16.71042739008</c:v>
                </c:pt>
                <c:pt idx="523">
                  <c:v>-16.794581768499999</c:v>
                </c:pt>
                <c:pt idx="524">
                  <c:v>-15.91198304534</c:v>
                </c:pt>
                <c:pt idx="525">
                  <c:v>-13.999238426370001</c:v>
                </c:pt>
                <c:pt idx="526">
                  <c:v>-10.89621429786</c:v>
                </c:pt>
                <c:pt idx="527">
                  <c:v>-6.8580364127750002</c:v>
                </c:pt>
                <c:pt idx="528">
                  <c:v>-9.8136506245290001</c:v>
                </c:pt>
                <c:pt idx="529">
                  <c:v>-8.6931991626049996</c:v>
                </c:pt>
                <c:pt idx="530">
                  <c:v>-2.4974483571450001</c:v>
                </c:pt>
                <c:pt idx="531">
                  <c:v>-4.6049940859960001</c:v>
                </c:pt>
                <c:pt idx="532">
                  <c:v>-5.84661841529</c:v>
                </c:pt>
                <c:pt idx="533">
                  <c:v>-14.37635233852</c:v>
                </c:pt>
                <c:pt idx="534">
                  <c:v>-5.3681761536410004</c:v>
                </c:pt>
                <c:pt idx="535">
                  <c:v>-6.8063516924589997</c:v>
                </c:pt>
                <c:pt idx="536">
                  <c:v>-7.2044271049509998</c:v>
                </c:pt>
                <c:pt idx="537">
                  <c:v>-5.7735070343170003</c:v>
                </c:pt>
                <c:pt idx="538">
                  <c:v>-2.3476448358740001</c:v>
                </c:pt>
                <c:pt idx="539">
                  <c:v>-3.738078155572</c:v>
                </c:pt>
                <c:pt idx="540">
                  <c:v>-4.8802520750280003</c:v>
                </c:pt>
                <c:pt idx="541">
                  <c:v>-3.1214170549009999</c:v>
                </c:pt>
                <c:pt idx="542">
                  <c:v>-4.7834901403550001</c:v>
                </c:pt>
                <c:pt idx="543">
                  <c:v>-8.3714836483339994</c:v>
                </c:pt>
                <c:pt idx="544">
                  <c:v>-10.57280793206</c:v>
                </c:pt>
                <c:pt idx="545">
                  <c:v>-11.466002208480001</c:v>
                </c:pt>
                <c:pt idx="546">
                  <c:v>-11.214683267410001</c:v>
                </c:pt>
                <c:pt idx="547">
                  <c:v>-9.6606249228729997</c:v>
                </c:pt>
                <c:pt idx="548">
                  <c:v>-6.227661502958</c:v>
                </c:pt>
                <c:pt idx="549">
                  <c:v>-2.5359780930450002</c:v>
                </c:pt>
                <c:pt idx="550">
                  <c:v>-8.4271230626559994</c:v>
                </c:pt>
                <c:pt idx="551">
                  <c:v>-17.235558865440002</c:v>
                </c:pt>
                <c:pt idx="552">
                  <c:v>-20.175106500959998</c:v>
                </c:pt>
                <c:pt idx="553">
                  <c:v>-11.07377329809</c:v>
                </c:pt>
                <c:pt idx="554">
                  <c:v>-9.6922243272090007</c:v>
                </c:pt>
                <c:pt idx="555">
                  <c:v>-8.1041300695979999</c:v>
                </c:pt>
                <c:pt idx="556">
                  <c:v>-6.000415570326</c:v>
                </c:pt>
                <c:pt idx="557">
                  <c:v>-16.63853944669</c:v>
                </c:pt>
                <c:pt idx="558">
                  <c:v>-17.890435199580001</c:v>
                </c:pt>
                <c:pt idx="559">
                  <c:v>-9.3731215375160009</c:v>
                </c:pt>
                <c:pt idx="560">
                  <c:v>-3.6503169123760002</c:v>
                </c:pt>
                <c:pt idx="561">
                  <c:v>-4.852919722717</c:v>
                </c:pt>
                <c:pt idx="562">
                  <c:v>-7.2993661925169997</c:v>
                </c:pt>
                <c:pt idx="563">
                  <c:v>-8.2200070998779999</c:v>
                </c:pt>
                <c:pt idx="564">
                  <c:v>-11.040144121060001</c:v>
                </c:pt>
                <c:pt idx="565">
                  <c:v>-13.54692734747</c:v>
                </c:pt>
                <c:pt idx="566">
                  <c:v>-12.94276640492</c:v>
                </c:pt>
                <c:pt idx="567">
                  <c:v>-13.508195272729999</c:v>
                </c:pt>
                <c:pt idx="568">
                  <c:v>-13.71207606576</c:v>
                </c:pt>
                <c:pt idx="569">
                  <c:v>-13.593914086930001</c:v>
                </c:pt>
                <c:pt idx="570">
                  <c:v>-13.099347381959999</c:v>
                </c:pt>
                <c:pt idx="571">
                  <c:v>-11.94390162481</c:v>
                </c:pt>
                <c:pt idx="572">
                  <c:v>-9.1206944799720002</c:v>
                </c:pt>
                <c:pt idx="573">
                  <c:v>-6.2227789996979999</c:v>
                </c:pt>
                <c:pt idx="574">
                  <c:v>-26.189543545589999</c:v>
                </c:pt>
                <c:pt idx="575">
                  <c:v>-27.714823672049999</c:v>
                </c:pt>
                <c:pt idx="576">
                  <c:v>-22.186922790939999</c:v>
                </c:pt>
                <c:pt idx="577">
                  <c:v>-19.861017108399999</c:v>
                </c:pt>
                <c:pt idx="578">
                  <c:v>-18.295362406159999</c:v>
                </c:pt>
                <c:pt idx="579">
                  <c:v>-17.012550206269999</c:v>
                </c:pt>
                <c:pt idx="580">
                  <c:v>-15.80634327944</c:v>
                </c:pt>
                <c:pt idx="581">
                  <c:v>-14.540412903169999</c:v>
                </c:pt>
                <c:pt idx="582">
                  <c:v>-13.127003101250001</c:v>
                </c:pt>
                <c:pt idx="583">
                  <c:v>-11.42941595386</c:v>
                </c:pt>
                <c:pt idx="584">
                  <c:v>-9.2033485543369995</c:v>
                </c:pt>
                <c:pt idx="585">
                  <c:v>-6.2004747632440003</c:v>
                </c:pt>
                <c:pt idx="586">
                  <c:v>-2.3355095673280002</c:v>
                </c:pt>
                <c:pt idx="587">
                  <c:v>-1.967833293215</c:v>
                </c:pt>
                <c:pt idx="588">
                  <c:v>-6.0359383163459999</c:v>
                </c:pt>
                <c:pt idx="589">
                  <c:v>-12.46621295345</c:v>
                </c:pt>
                <c:pt idx="590">
                  <c:v>-30.07136123307</c:v>
                </c:pt>
                <c:pt idx="591">
                  <c:v>-3.5628145816410002</c:v>
                </c:pt>
                <c:pt idx="592">
                  <c:v>-9.7738021977529996</c:v>
                </c:pt>
                <c:pt idx="593">
                  <c:v>-13.03873500509</c:v>
                </c:pt>
                <c:pt idx="594">
                  <c:v>-15.21326751416</c:v>
                </c:pt>
                <c:pt idx="595">
                  <c:v>-16.96954754862</c:v>
                </c:pt>
                <c:pt idx="596">
                  <c:v>-18.546931924999999</c:v>
                </c:pt>
                <c:pt idx="597">
                  <c:v>-20.355148937229998</c:v>
                </c:pt>
                <c:pt idx="598">
                  <c:v>-20.59303469256</c:v>
                </c:pt>
                <c:pt idx="599">
                  <c:v>-22.016640802080001</c:v>
                </c:pt>
                <c:pt idx="600">
                  <c:v>-35.854078574840003</c:v>
                </c:pt>
                <c:pt idx="601">
                  <c:v>-38.278934271799997</c:v>
                </c:pt>
                <c:pt idx="602">
                  <c:v>-22.6129631194</c:v>
                </c:pt>
                <c:pt idx="603">
                  <c:v>-24.909317186999999</c:v>
                </c:pt>
                <c:pt idx="604">
                  <c:v>-27.158487559419999</c:v>
                </c:pt>
                <c:pt idx="605">
                  <c:v>-29.376535702489999</c:v>
                </c:pt>
                <c:pt idx="606">
                  <c:v>-31.09106746694</c:v>
                </c:pt>
                <c:pt idx="607">
                  <c:v>-28.87282197763</c:v>
                </c:pt>
                <c:pt idx="608">
                  <c:v>-11.37785333315</c:v>
                </c:pt>
                <c:pt idx="609">
                  <c:v>-16.703839836179998</c:v>
                </c:pt>
                <c:pt idx="610">
                  <c:v>-17.441318592390001</c:v>
                </c:pt>
                <c:pt idx="611">
                  <c:v>-16.007903395980001</c:v>
                </c:pt>
                <c:pt idx="612">
                  <c:v>-14.19422343488</c:v>
                </c:pt>
                <c:pt idx="613">
                  <c:v>-12.341960155380001</c:v>
                </c:pt>
                <c:pt idx="614">
                  <c:v>-10.56544376575</c:v>
                </c:pt>
                <c:pt idx="615">
                  <c:v>-8.8817218547349999</c:v>
                </c:pt>
                <c:pt idx="616">
                  <c:v>-7.2870147575809998</c:v>
                </c:pt>
                <c:pt idx="617">
                  <c:v>-6.9037517632050003</c:v>
                </c:pt>
                <c:pt idx="618">
                  <c:v>-4.7741359439200002</c:v>
                </c:pt>
                <c:pt idx="619">
                  <c:v>-3.7076256021530001</c:v>
                </c:pt>
                <c:pt idx="620">
                  <c:v>-3.144513646204</c:v>
                </c:pt>
                <c:pt idx="621">
                  <c:v>-3.261954101782</c:v>
                </c:pt>
                <c:pt idx="622">
                  <c:v>-3.9437425252990002</c:v>
                </c:pt>
                <c:pt idx="623">
                  <c:v>-4.8433776388489997</c:v>
                </c:pt>
                <c:pt idx="624">
                  <c:v>-5.6268402850820003</c:v>
                </c:pt>
                <c:pt idx="625">
                  <c:v>-6.1066575099830001</c:v>
                </c:pt>
                <c:pt idx="626">
                  <c:v>-6.7334630171669998</c:v>
                </c:pt>
                <c:pt idx="627">
                  <c:v>-8.3874297023459992</c:v>
                </c:pt>
                <c:pt idx="628">
                  <c:v>-6.6439960578140003</c:v>
                </c:pt>
                <c:pt idx="629">
                  <c:v>-6.7380602635529998</c:v>
                </c:pt>
                <c:pt idx="630">
                  <c:v>-8.6090327810549994</c:v>
                </c:pt>
                <c:pt idx="631">
                  <c:v>-11.49099387471</c:v>
                </c:pt>
                <c:pt idx="632">
                  <c:v>-14.300126270410001</c:v>
                </c:pt>
                <c:pt idx="633">
                  <c:v>-16.649579866690001</c:v>
                </c:pt>
                <c:pt idx="634">
                  <c:v>-18.436830860219999</c:v>
                </c:pt>
                <c:pt idx="635">
                  <c:v>-19.705192198620001</c:v>
                </c:pt>
                <c:pt idx="636">
                  <c:v>-20.469781493780001</c:v>
                </c:pt>
                <c:pt idx="637">
                  <c:v>-20.763622218569999</c:v>
                </c:pt>
                <c:pt idx="638">
                  <c:v>-20.562815964759999</c:v>
                </c:pt>
                <c:pt idx="639">
                  <c:v>-19.776117149409998</c:v>
                </c:pt>
                <c:pt idx="640">
                  <c:v>-18.123515943979999</c:v>
                </c:pt>
                <c:pt idx="641">
                  <c:v>-14.76050637761</c:v>
                </c:pt>
                <c:pt idx="642">
                  <c:v>-7.3389397529740004</c:v>
                </c:pt>
                <c:pt idx="643">
                  <c:v>-14.483144579779999</c:v>
                </c:pt>
                <c:pt idx="644">
                  <c:v>-21.370321129280001</c:v>
                </c:pt>
                <c:pt idx="645">
                  <c:v>-19.693268219389999</c:v>
                </c:pt>
                <c:pt idx="646">
                  <c:v>-20.6168387944</c:v>
                </c:pt>
                <c:pt idx="647">
                  <c:v>-25.496067166149999</c:v>
                </c:pt>
                <c:pt idx="648">
                  <c:v>-25.636654918449999</c:v>
                </c:pt>
                <c:pt idx="649">
                  <c:v>-24.791448535899999</c:v>
                </c:pt>
                <c:pt idx="650">
                  <c:v>-23.64124136034</c:v>
                </c:pt>
                <c:pt idx="651">
                  <c:v>-22.33602122404</c:v>
                </c:pt>
                <c:pt idx="652">
                  <c:v>-20.88493899042</c:v>
                </c:pt>
                <c:pt idx="653">
                  <c:v>-19.213188575739998</c:v>
                </c:pt>
                <c:pt idx="654">
                  <c:v>-17.240558897370001</c:v>
                </c:pt>
                <c:pt idx="655">
                  <c:v>-14.86202760572</c:v>
                </c:pt>
                <c:pt idx="656">
                  <c:v>-11.83710357993</c:v>
                </c:pt>
                <c:pt idx="657">
                  <c:v>-7.6700149736430001</c:v>
                </c:pt>
                <c:pt idx="658">
                  <c:v>-2.0110175824660002</c:v>
                </c:pt>
                <c:pt idx="659">
                  <c:v>-4.0004622062840003</c:v>
                </c:pt>
                <c:pt idx="660">
                  <c:v>-9.8897120300260006</c:v>
                </c:pt>
                <c:pt idx="661">
                  <c:v>-14.4962011111</c:v>
                </c:pt>
                <c:pt idx="662">
                  <c:v>-19.425233295729999</c:v>
                </c:pt>
                <c:pt idx="663">
                  <c:v>-34.936926066669997</c:v>
                </c:pt>
                <c:pt idx="664">
                  <c:v>-8.0878947336380005</c:v>
                </c:pt>
                <c:pt idx="665">
                  <c:v>-13.39472177287</c:v>
                </c:pt>
                <c:pt idx="666">
                  <c:v>-21.14647309882</c:v>
                </c:pt>
                <c:pt idx="667">
                  <c:v>-18.523603374499999</c:v>
                </c:pt>
                <c:pt idx="668">
                  <c:v>-7.8550871888550002</c:v>
                </c:pt>
                <c:pt idx="669">
                  <c:v>-11.77258001639</c:v>
                </c:pt>
                <c:pt idx="670">
                  <c:v>-13.67753489565</c:v>
                </c:pt>
                <c:pt idx="671">
                  <c:v>-14.67899356771</c:v>
                </c:pt>
                <c:pt idx="672">
                  <c:v>-15.230169286820001</c:v>
                </c:pt>
                <c:pt idx="673">
                  <c:v>-15.86749941333</c:v>
                </c:pt>
                <c:pt idx="674">
                  <c:v>-14.6692912615</c:v>
                </c:pt>
                <c:pt idx="675">
                  <c:v>-14.567558289819999</c:v>
                </c:pt>
                <c:pt idx="676">
                  <c:v>-14.032879114050001</c:v>
                </c:pt>
                <c:pt idx="677">
                  <c:v>-13.107664400379999</c:v>
                </c:pt>
                <c:pt idx="678">
                  <c:v>-11.721407237979999</c:v>
                </c:pt>
                <c:pt idx="679">
                  <c:v>-9.6417931860039996</c:v>
                </c:pt>
                <c:pt idx="680">
                  <c:v>-6.4154603165130002</c:v>
                </c:pt>
                <c:pt idx="681">
                  <c:v>-1.935889578379</c:v>
                </c:pt>
                <c:pt idx="682">
                  <c:v>-3.378657482071</c:v>
                </c:pt>
                <c:pt idx="683">
                  <c:v>-9.1796373552750001</c:v>
                </c:pt>
                <c:pt idx="684">
                  <c:v>-13.70138925465</c:v>
                </c:pt>
                <c:pt idx="685">
                  <c:v>-17.407148390789999</c:v>
                </c:pt>
                <c:pt idx="686">
                  <c:v>-20.90030894497</c:v>
                </c:pt>
                <c:pt idx="687">
                  <c:v>-24.92969504166</c:v>
                </c:pt>
                <c:pt idx="688">
                  <c:v>-31.576750592090001</c:v>
                </c:pt>
                <c:pt idx="689">
                  <c:v>-40.511029554970001</c:v>
                </c:pt>
                <c:pt idx="690">
                  <c:v>-24.612708925429999</c:v>
                </c:pt>
                <c:pt idx="691">
                  <c:v>-16.037657599869998</c:v>
                </c:pt>
                <c:pt idx="692">
                  <c:v>-6.9265690750879996</c:v>
                </c:pt>
                <c:pt idx="693">
                  <c:v>-2.928033607088</c:v>
                </c:pt>
                <c:pt idx="694">
                  <c:v>-7.802931936747</c:v>
                </c:pt>
                <c:pt idx="695">
                  <c:v>-10.344104302910001</c:v>
                </c:pt>
                <c:pt idx="696">
                  <c:v>-11.630797931229999</c:v>
                </c:pt>
                <c:pt idx="697">
                  <c:v>-12.412131737739999</c:v>
                </c:pt>
                <c:pt idx="698">
                  <c:v>-13.755158841909999</c:v>
                </c:pt>
                <c:pt idx="699">
                  <c:v>-21.267059455919998</c:v>
                </c:pt>
                <c:pt idx="700">
                  <c:v>-21.758286214609999</c:v>
                </c:pt>
                <c:pt idx="701">
                  <c:v>-15.507305322380001</c:v>
                </c:pt>
                <c:pt idx="702">
                  <c:v>-13.16573503583</c:v>
                </c:pt>
                <c:pt idx="703">
                  <c:v>-11.58882623013</c:v>
                </c:pt>
                <c:pt idx="704">
                  <c:v>-10.25825254361</c:v>
                </c:pt>
                <c:pt idx="705">
                  <c:v>-9.182682553087</c:v>
                </c:pt>
                <c:pt idx="706">
                  <c:v>-8.6724123512470008</c:v>
                </c:pt>
                <c:pt idx="707">
                  <c:v>-9.4426738845349991</c:v>
                </c:pt>
                <c:pt idx="708">
                  <c:v>-13.02446874496</c:v>
                </c:pt>
                <c:pt idx="709">
                  <c:v>-24.03115824843</c:v>
                </c:pt>
                <c:pt idx="710">
                  <c:v>-22.946175521890002</c:v>
                </c:pt>
                <c:pt idx="711">
                  <c:v>-16.227715553909999</c:v>
                </c:pt>
                <c:pt idx="712">
                  <c:v>-13.97055165381</c:v>
                </c:pt>
                <c:pt idx="713">
                  <c:v>-12.99911250717</c:v>
                </c:pt>
                <c:pt idx="714">
                  <c:v>-12.572652447839999</c:v>
                </c:pt>
                <c:pt idx="715">
                  <c:v>-12.402137913080001</c:v>
                </c:pt>
                <c:pt idx="716">
                  <c:v>-12.50661403778</c:v>
                </c:pt>
                <c:pt idx="717">
                  <c:v>-15.42392519022</c:v>
                </c:pt>
                <c:pt idx="718">
                  <c:v>-9.0502378214100005</c:v>
                </c:pt>
                <c:pt idx="719">
                  <c:v>-9.1643395897619992</c:v>
                </c:pt>
                <c:pt idx="720">
                  <c:v>-9.581330324983</c:v>
                </c:pt>
                <c:pt idx="721">
                  <c:v>-18.511430059169999</c:v>
                </c:pt>
                <c:pt idx="722">
                  <c:v>-13.31243977868</c:v>
                </c:pt>
                <c:pt idx="723">
                  <c:v>-12.55873183888</c:v>
                </c:pt>
                <c:pt idx="724">
                  <c:v>-20.279892114350002</c:v>
                </c:pt>
                <c:pt idx="725">
                  <c:v>-7.0002220487880003</c:v>
                </c:pt>
                <c:pt idx="726">
                  <c:v>-6.8663014676180003</c:v>
                </c:pt>
                <c:pt idx="727">
                  <c:v>-5.903479286474</c:v>
                </c:pt>
                <c:pt idx="728">
                  <c:v>-4.4496907606110003</c:v>
                </c:pt>
                <c:pt idx="729">
                  <c:v>-2.401685734964</c:v>
                </c:pt>
                <c:pt idx="730">
                  <c:v>-1.8106078221799999</c:v>
                </c:pt>
                <c:pt idx="731">
                  <c:v>-19.659561201460001</c:v>
                </c:pt>
                <c:pt idx="732">
                  <c:v>-10.679647398549999</c:v>
                </c:pt>
                <c:pt idx="733">
                  <c:v>-9.6934028369909999</c:v>
                </c:pt>
                <c:pt idx="734">
                  <c:v>-29.881270914910001</c:v>
                </c:pt>
                <c:pt idx="735">
                  <c:v>-12.1387542355</c:v>
                </c:pt>
                <c:pt idx="736">
                  <c:v>-7.2343145083730001</c:v>
                </c:pt>
                <c:pt idx="737">
                  <c:v>-4.4311883640090004</c:v>
                </c:pt>
                <c:pt idx="738">
                  <c:v>-2.525095074437</c:v>
                </c:pt>
                <c:pt idx="739">
                  <c:v>-1.3086388224700001</c:v>
                </c:pt>
                <c:pt idx="740">
                  <c:v>-0.75399411774930003</c:v>
                </c:pt>
                <c:pt idx="741">
                  <c:v>-0.74474401831799997</c:v>
                </c:pt>
                <c:pt idx="742">
                  <c:v>-1.078807762858</c:v>
                </c:pt>
                <c:pt idx="743">
                  <c:v>-1.5481570667210001</c:v>
                </c:pt>
                <c:pt idx="744">
                  <c:v>-1.991580721469</c:v>
                </c:pt>
                <c:pt idx="745">
                  <c:v>-2.2043368708069999</c:v>
                </c:pt>
                <c:pt idx="746">
                  <c:v>-4.4136832771129999</c:v>
                </c:pt>
                <c:pt idx="747">
                  <c:v>-6.2842665448349999</c:v>
                </c:pt>
                <c:pt idx="748">
                  <c:v>-5.5938937577110002</c:v>
                </c:pt>
                <c:pt idx="749">
                  <c:v>-5.4322625049889997</c:v>
                </c:pt>
                <c:pt idx="750">
                  <c:v>-5.2975817425039997</c:v>
                </c:pt>
                <c:pt idx="751">
                  <c:v>-5.1252742091199996</c:v>
                </c:pt>
                <c:pt idx="752">
                  <c:v>-4.8744739185099997</c:v>
                </c:pt>
                <c:pt idx="753">
                  <c:v>-4.5255869036550003</c:v>
                </c:pt>
                <c:pt idx="754">
                  <c:v>-4.0849679580220002</c:v>
                </c:pt>
                <c:pt idx="755">
                  <c:v>-3.5494390327450001</c:v>
                </c:pt>
                <c:pt idx="756">
                  <c:v>-2.92293208772</c:v>
                </c:pt>
                <c:pt idx="757">
                  <c:v>-2.2677876303429998</c:v>
                </c:pt>
                <c:pt idx="758">
                  <c:v>-1.7650382933040001</c:v>
                </c:pt>
                <c:pt idx="759">
                  <c:v>-1.9458532930420001</c:v>
                </c:pt>
                <c:pt idx="760">
                  <c:v>-5.9112641417649998</c:v>
                </c:pt>
                <c:pt idx="761">
                  <c:v>-4.7008438005519997</c:v>
                </c:pt>
                <c:pt idx="762">
                  <c:v>-4.1797715597499998</c:v>
                </c:pt>
                <c:pt idx="763">
                  <c:v>-6.6050411018049999</c:v>
                </c:pt>
                <c:pt idx="764">
                  <c:v>-9.8124285028559992</c:v>
                </c:pt>
                <c:pt idx="765">
                  <c:v>-13.987812529579999</c:v>
                </c:pt>
                <c:pt idx="766">
                  <c:v>-12.091576369869999</c:v>
                </c:pt>
                <c:pt idx="767">
                  <c:v>-8.2107161943729992</c:v>
                </c:pt>
                <c:pt idx="768">
                  <c:v>-9.7676119540239998</c:v>
                </c:pt>
                <c:pt idx="769">
                  <c:v>-11.65719627981</c:v>
                </c:pt>
                <c:pt idx="770">
                  <c:v>-12.89800238154</c:v>
                </c:pt>
                <c:pt idx="771">
                  <c:v>-12.176630813699999</c:v>
                </c:pt>
                <c:pt idx="772">
                  <c:v>-10.7879898818</c:v>
                </c:pt>
                <c:pt idx="773">
                  <c:v>-32.485399025299998</c:v>
                </c:pt>
                <c:pt idx="774">
                  <c:v>-38.766109981189999</c:v>
                </c:pt>
                <c:pt idx="775">
                  <c:v>-32.389417873470002</c:v>
                </c:pt>
                <c:pt idx="776">
                  <c:v>-27.108776818909998</c:v>
                </c:pt>
                <c:pt idx="777">
                  <c:v>-23.114594580209999</c:v>
                </c:pt>
                <c:pt idx="778">
                  <c:v>-19.74747482111</c:v>
                </c:pt>
                <c:pt idx="779">
                  <c:v>-16.593353216770002</c:v>
                </c:pt>
                <c:pt idx="780">
                  <c:v>-13.16030363792</c:v>
                </c:pt>
                <c:pt idx="781">
                  <c:v>-8.4740848681129997</c:v>
                </c:pt>
                <c:pt idx="782">
                  <c:v>-3.3742651398630001</c:v>
                </c:pt>
                <c:pt idx="783">
                  <c:v>-19.989297053009999</c:v>
                </c:pt>
                <c:pt idx="784">
                  <c:v>-20.253880717369999</c:v>
                </c:pt>
                <c:pt idx="785">
                  <c:v>-12.41514794746</c:v>
                </c:pt>
                <c:pt idx="786">
                  <c:v>-7.7234487356350003</c:v>
                </c:pt>
                <c:pt idx="787">
                  <c:v>-3.6575498093699998</c:v>
                </c:pt>
                <c:pt idx="788">
                  <c:v>-1.3365332859350001</c:v>
                </c:pt>
                <c:pt idx="789">
                  <c:v>-1.307846933067</c:v>
                </c:pt>
                <c:pt idx="790">
                  <c:v>-3.4403026778379999</c:v>
                </c:pt>
                <c:pt idx="791">
                  <c:v>-5.8184238780330002</c:v>
                </c:pt>
                <c:pt idx="792">
                  <c:v>-8.2752373559539993</c:v>
                </c:pt>
                <c:pt idx="793">
                  <c:v>-11.93207026124</c:v>
                </c:pt>
                <c:pt idx="794">
                  <c:v>-24.580466987280001</c:v>
                </c:pt>
                <c:pt idx="795">
                  <c:v>-2.3853183471569999</c:v>
                </c:pt>
                <c:pt idx="796">
                  <c:v>-4.201266959861</c:v>
                </c:pt>
                <c:pt idx="797">
                  <c:v>-5.7479253356150002</c:v>
                </c:pt>
                <c:pt idx="798">
                  <c:v>-6.4572653877760002</c:v>
                </c:pt>
                <c:pt idx="799">
                  <c:v>-6.6618527181670002</c:v>
                </c:pt>
                <c:pt idx="800">
                  <c:v>-6.4027098633100001</c:v>
                </c:pt>
              </c:numCache>
            </c:numRef>
          </c:yVal>
          <c:smooth val="1"/>
          <c:extLst>
            <c:ext xmlns:c16="http://schemas.microsoft.com/office/drawing/2014/chart" uri="{C3380CC4-5D6E-409C-BE32-E72D297353CC}">
              <c16:uniqueId val="{00000001-C831-41AF-81ED-1E9382B67D41}"/>
            </c:ext>
          </c:extLst>
        </c:ser>
        <c:ser>
          <c:idx val="2"/>
          <c:order val="2"/>
          <c:spPr>
            <a:ln w="19050" cap="rnd">
              <a:solidFill>
                <a:schemeClr val="accent3"/>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'12小时时间稳定性(全频段)'!$D$2:$D$802</c:f>
              <c:numCache>
                <c:formatCode>General</c:formatCode>
                <c:ptCount val="801"/>
                <c:pt idx="0">
                  <c:v>-98.939325371359999</c:v>
                </c:pt>
                <c:pt idx="1">
                  <c:v>-121.80212654250001</c:v>
                </c:pt>
                <c:pt idx="2">
                  <c:v>-108.73664605010001</c:v>
                </c:pt>
                <c:pt idx="3">
                  <c:v>-113.60706943789999</c:v>
                </c:pt>
                <c:pt idx="4">
                  <c:v>-107.27930661880001</c:v>
                </c:pt>
                <c:pt idx="5">
                  <c:v>-108.893816474</c:v>
                </c:pt>
                <c:pt idx="6">
                  <c:v>-111.0504702776</c:v>
                </c:pt>
                <c:pt idx="7">
                  <c:v>-108.5678833524</c:v>
                </c:pt>
                <c:pt idx="8">
                  <c:v>-110.2128994343</c:v>
                </c:pt>
                <c:pt idx="9">
                  <c:v>-114.3255675492</c:v>
                </c:pt>
                <c:pt idx="10">
                  <c:v>-113.5745970831</c:v>
                </c:pt>
                <c:pt idx="11">
                  <c:v>-107.71370207619999</c:v>
                </c:pt>
                <c:pt idx="12">
                  <c:v>-100.69954376370001</c:v>
                </c:pt>
                <c:pt idx="13">
                  <c:v>-106.99316485369999</c:v>
                </c:pt>
                <c:pt idx="14">
                  <c:v>-121.2741236669</c:v>
                </c:pt>
                <c:pt idx="15">
                  <c:v>-101.7767423617</c:v>
                </c:pt>
                <c:pt idx="16">
                  <c:v>-117.596972412</c:v>
                </c:pt>
                <c:pt idx="17">
                  <c:v>-108.65132138200001</c:v>
                </c:pt>
                <c:pt idx="18">
                  <c:v>-114.8305317744</c:v>
                </c:pt>
                <c:pt idx="19">
                  <c:v>-118.05728144130001</c:v>
                </c:pt>
                <c:pt idx="20">
                  <c:v>-109.60854855060001</c:v>
                </c:pt>
                <c:pt idx="21">
                  <c:v>-122.4347095879</c:v>
                </c:pt>
                <c:pt idx="22">
                  <c:v>-105.18424448090001</c:v>
                </c:pt>
                <c:pt idx="23">
                  <c:v>-102.49348613879999</c:v>
                </c:pt>
                <c:pt idx="24">
                  <c:v>-109.0466534256</c:v>
                </c:pt>
                <c:pt idx="25">
                  <c:v>-115.1359783952</c:v>
                </c:pt>
                <c:pt idx="26">
                  <c:v>-116.32971626920001</c:v>
                </c:pt>
                <c:pt idx="27">
                  <c:v>-121.9850819895</c:v>
                </c:pt>
                <c:pt idx="28">
                  <c:v>-112.3845632267</c:v>
                </c:pt>
                <c:pt idx="29">
                  <c:v>-116.33078489339999</c:v>
                </c:pt>
                <c:pt idx="30">
                  <c:v>-105.28193645419999</c:v>
                </c:pt>
                <c:pt idx="31">
                  <c:v>-109.59413709170001</c:v>
                </c:pt>
                <c:pt idx="32">
                  <c:v>-115.0083246742</c:v>
                </c:pt>
                <c:pt idx="33">
                  <c:v>-116.11470232249999</c:v>
                </c:pt>
                <c:pt idx="34">
                  <c:v>-102.07352398960001</c:v>
                </c:pt>
                <c:pt idx="35">
                  <c:v>-109.988985173</c:v>
                </c:pt>
                <c:pt idx="36">
                  <c:v>-116.3104105596</c:v>
                </c:pt>
                <c:pt idx="37">
                  <c:v>-120.343920208</c:v>
                </c:pt>
                <c:pt idx="38">
                  <c:v>-107.7195921842</c:v>
                </c:pt>
                <c:pt idx="39">
                  <c:v>-113.8544622544</c:v>
                </c:pt>
                <c:pt idx="40">
                  <c:v>-106.4168571531</c:v>
                </c:pt>
                <c:pt idx="41">
                  <c:v>-103.1504745773</c:v>
                </c:pt>
                <c:pt idx="42">
                  <c:v>-110.6741116514</c:v>
                </c:pt>
                <c:pt idx="43">
                  <c:v>-112.4949335436</c:v>
                </c:pt>
                <c:pt idx="44">
                  <c:v>-117.4159399692</c:v>
                </c:pt>
                <c:pt idx="45">
                  <c:v>-114.7343511679</c:v>
                </c:pt>
                <c:pt idx="46">
                  <c:v>-110.0799002461</c:v>
                </c:pt>
                <c:pt idx="47">
                  <c:v>-103.96506911030001</c:v>
                </c:pt>
                <c:pt idx="48">
                  <c:v>-123.0020795245</c:v>
                </c:pt>
                <c:pt idx="49">
                  <c:v>-102.0889089409</c:v>
                </c:pt>
                <c:pt idx="50">
                  <c:v>-122.65715010860001</c:v>
                </c:pt>
                <c:pt idx="51">
                  <c:v>-108.58138513279999</c:v>
                </c:pt>
                <c:pt idx="52">
                  <c:v>-107.99436438230001</c:v>
                </c:pt>
                <c:pt idx="53">
                  <c:v>-107.80876543319999</c:v>
                </c:pt>
                <c:pt idx="54">
                  <c:v>-114.2816599806</c:v>
                </c:pt>
                <c:pt idx="55">
                  <c:v>-112.2473990922</c:v>
                </c:pt>
                <c:pt idx="56">
                  <c:v>-106.2710353659</c:v>
                </c:pt>
                <c:pt idx="57">
                  <c:v>-106.6127231686</c:v>
                </c:pt>
                <c:pt idx="58">
                  <c:v>-105.4567629006</c:v>
                </c:pt>
                <c:pt idx="59">
                  <c:v>-118.5463208836</c:v>
                </c:pt>
                <c:pt idx="60">
                  <c:v>-119.2287878801</c:v>
                </c:pt>
                <c:pt idx="61">
                  <c:v>-122.7243222268</c:v>
                </c:pt>
                <c:pt idx="62">
                  <c:v>-110.831261329</c:v>
                </c:pt>
                <c:pt idx="63">
                  <c:v>-112.99247409189999</c:v>
                </c:pt>
                <c:pt idx="64">
                  <c:v>-104.09539125169999</c:v>
                </c:pt>
                <c:pt idx="65">
                  <c:v>-112.2346170253</c:v>
                </c:pt>
                <c:pt idx="66">
                  <c:v>-114.5770594299</c:v>
                </c:pt>
                <c:pt idx="67">
                  <c:v>-109.52970600419999</c:v>
                </c:pt>
                <c:pt idx="68">
                  <c:v>-109.13515011219999</c:v>
                </c:pt>
                <c:pt idx="69">
                  <c:v>-107.464328111</c:v>
                </c:pt>
                <c:pt idx="70">
                  <c:v>-113.7312438491</c:v>
                </c:pt>
                <c:pt idx="71">
                  <c:v>-114.0850336922</c:v>
                </c:pt>
                <c:pt idx="72">
                  <c:v>-108.4045186825</c:v>
                </c:pt>
                <c:pt idx="73">
                  <c:v>-109.93871336879999</c:v>
                </c:pt>
                <c:pt idx="74">
                  <c:v>-117.4179269807</c:v>
                </c:pt>
                <c:pt idx="75">
                  <c:v>-106.14590895950001</c:v>
                </c:pt>
                <c:pt idx="76">
                  <c:v>-106.4668602534</c:v>
                </c:pt>
                <c:pt idx="77">
                  <c:v>-109.82778464090001</c:v>
                </c:pt>
                <c:pt idx="78">
                  <c:v>-110.84885487379999</c:v>
                </c:pt>
                <c:pt idx="79">
                  <c:v>-112.2537853255</c:v>
                </c:pt>
                <c:pt idx="80">
                  <c:v>-117.3970329247</c:v>
                </c:pt>
                <c:pt idx="81">
                  <c:v>-105.89979862529999</c:v>
                </c:pt>
                <c:pt idx="82">
                  <c:v>-101.48185962620001</c:v>
                </c:pt>
                <c:pt idx="83">
                  <c:v>-101.5657256595</c:v>
                </c:pt>
                <c:pt idx="84">
                  <c:v>-99.151864957430007</c:v>
                </c:pt>
                <c:pt idx="85">
                  <c:v>-101.99579731830001</c:v>
                </c:pt>
                <c:pt idx="86">
                  <c:v>-111.7400870962</c:v>
                </c:pt>
                <c:pt idx="87">
                  <c:v>-109.6124631153</c:v>
                </c:pt>
                <c:pt idx="88">
                  <c:v>-118.5926494215</c:v>
                </c:pt>
                <c:pt idx="89">
                  <c:v>-114.702525005</c:v>
                </c:pt>
                <c:pt idx="90">
                  <c:v>-116.08822439959999</c:v>
                </c:pt>
                <c:pt idx="91">
                  <c:v>-110.2353638117</c:v>
                </c:pt>
                <c:pt idx="92">
                  <c:v>-106.18576740829999</c:v>
                </c:pt>
                <c:pt idx="93">
                  <c:v>-112.42688577680001</c:v>
                </c:pt>
                <c:pt idx="94">
                  <c:v>-104.727054833</c:v>
                </c:pt>
                <c:pt idx="95">
                  <c:v>-111.7473846882</c:v>
                </c:pt>
                <c:pt idx="96">
                  <c:v>-132.10662643769999</c:v>
                </c:pt>
                <c:pt idx="97">
                  <c:v>-110.79758247389999</c:v>
                </c:pt>
                <c:pt idx="98">
                  <c:v>-109.4419384942</c:v>
                </c:pt>
                <c:pt idx="99">
                  <c:v>-107.5303452153</c:v>
                </c:pt>
                <c:pt idx="100">
                  <c:v>-110.3434339473</c:v>
                </c:pt>
                <c:pt idx="101">
                  <c:v>-106.5540904205</c:v>
                </c:pt>
                <c:pt idx="102">
                  <c:v>-111.33158618100001</c:v>
                </c:pt>
                <c:pt idx="103">
                  <c:v>-105.0743002486</c:v>
                </c:pt>
                <c:pt idx="104">
                  <c:v>-106.5400143082</c:v>
                </c:pt>
                <c:pt idx="105">
                  <c:v>-107.1894214557</c:v>
                </c:pt>
                <c:pt idx="106">
                  <c:v>-107.877094633</c:v>
                </c:pt>
                <c:pt idx="107">
                  <c:v>-105.8444907121</c:v>
                </c:pt>
                <c:pt idx="108">
                  <c:v>-103.94190333189999</c:v>
                </c:pt>
                <c:pt idx="109">
                  <c:v>-106.484430355</c:v>
                </c:pt>
                <c:pt idx="110">
                  <c:v>-116.19587735899999</c:v>
                </c:pt>
                <c:pt idx="111">
                  <c:v>-102.5499253334</c:v>
                </c:pt>
                <c:pt idx="112">
                  <c:v>-114.02781008789999</c:v>
                </c:pt>
                <c:pt idx="113">
                  <c:v>-101.6880546869</c:v>
                </c:pt>
                <c:pt idx="114">
                  <c:v>-114.2031429673</c:v>
                </c:pt>
                <c:pt idx="115">
                  <c:v>-114.76509297609999</c:v>
                </c:pt>
                <c:pt idx="116">
                  <c:v>-111.7662499524</c:v>
                </c:pt>
                <c:pt idx="117">
                  <c:v>-105.9514570213</c:v>
                </c:pt>
                <c:pt idx="118">
                  <c:v>-106.86192056679999</c:v>
                </c:pt>
                <c:pt idx="119">
                  <c:v>-106.7190165982</c:v>
                </c:pt>
                <c:pt idx="120">
                  <c:v>-107.25915651859999</c:v>
                </c:pt>
                <c:pt idx="121">
                  <c:v>-99.650717057400001</c:v>
                </c:pt>
                <c:pt idx="122">
                  <c:v>-106.6089225778</c:v>
                </c:pt>
                <c:pt idx="123">
                  <c:v>-110.0278627942</c:v>
                </c:pt>
                <c:pt idx="124">
                  <c:v>-108.68618926720001</c:v>
                </c:pt>
                <c:pt idx="125">
                  <c:v>-99.114020271550004</c:v>
                </c:pt>
                <c:pt idx="126">
                  <c:v>-108.6594065036</c:v>
                </c:pt>
                <c:pt idx="127">
                  <c:v>-107.49889262249999</c:v>
                </c:pt>
                <c:pt idx="128">
                  <c:v>-107.4687590594</c:v>
                </c:pt>
                <c:pt idx="129">
                  <c:v>-105.0325870985</c:v>
                </c:pt>
                <c:pt idx="130">
                  <c:v>-102.2867005793</c:v>
                </c:pt>
                <c:pt idx="131">
                  <c:v>-109.6225793501</c:v>
                </c:pt>
                <c:pt idx="132">
                  <c:v>-99.505856189390002</c:v>
                </c:pt>
                <c:pt idx="133">
                  <c:v>-103.2435004196</c:v>
                </c:pt>
                <c:pt idx="134">
                  <c:v>-102.0486994689</c:v>
                </c:pt>
                <c:pt idx="135">
                  <c:v>-102.470604345</c:v>
                </c:pt>
                <c:pt idx="136">
                  <c:v>-104.8906231595</c:v>
                </c:pt>
                <c:pt idx="137">
                  <c:v>-101.8538529489</c:v>
                </c:pt>
                <c:pt idx="138">
                  <c:v>-102.4758761245</c:v>
                </c:pt>
                <c:pt idx="139">
                  <c:v>-101.4984304378</c:v>
                </c:pt>
                <c:pt idx="140">
                  <c:v>-100.04146555130001</c:v>
                </c:pt>
                <c:pt idx="141">
                  <c:v>-97.636198846689993</c:v>
                </c:pt>
                <c:pt idx="142">
                  <c:v>-96.762204000140002</c:v>
                </c:pt>
                <c:pt idx="143">
                  <c:v>-98.544277470490002</c:v>
                </c:pt>
                <c:pt idx="144">
                  <c:v>-97.028863702929996</c:v>
                </c:pt>
                <c:pt idx="145">
                  <c:v>-98.844058925569996</c:v>
                </c:pt>
                <c:pt idx="146">
                  <c:v>-93.376855981229994</c:v>
                </c:pt>
                <c:pt idx="147">
                  <c:v>-94.648867246020004</c:v>
                </c:pt>
                <c:pt idx="148">
                  <c:v>-94.004846296959997</c:v>
                </c:pt>
                <c:pt idx="149">
                  <c:v>-91.529196695249993</c:v>
                </c:pt>
                <c:pt idx="150">
                  <c:v>-93.378152487509993</c:v>
                </c:pt>
                <c:pt idx="151">
                  <c:v>-90.208075783609999</c:v>
                </c:pt>
                <c:pt idx="152">
                  <c:v>-90.98145711782</c:v>
                </c:pt>
                <c:pt idx="153">
                  <c:v>-89.022133130520004</c:v>
                </c:pt>
                <c:pt idx="154">
                  <c:v>-87.608462619860006</c:v>
                </c:pt>
                <c:pt idx="155">
                  <c:v>-88.05797672301</c:v>
                </c:pt>
                <c:pt idx="156">
                  <c:v>-86.485205856510007</c:v>
                </c:pt>
                <c:pt idx="157">
                  <c:v>-85.407566683210007</c:v>
                </c:pt>
                <c:pt idx="158">
                  <c:v>-83.850064787549996</c:v>
                </c:pt>
                <c:pt idx="159">
                  <c:v>-83.230058192979996</c:v>
                </c:pt>
                <c:pt idx="160">
                  <c:v>-82.976858320130006</c:v>
                </c:pt>
                <c:pt idx="161">
                  <c:v>-81.803525303719994</c:v>
                </c:pt>
                <c:pt idx="162">
                  <c:v>-80.731788650129999</c:v>
                </c:pt>
                <c:pt idx="163">
                  <c:v>-79.678147970609999</c:v>
                </c:pt>
                <c:pt idx="164">
                  <c:v>-78.018269568229996</c:v>
                </c:pt>
                <c:pt idx="165">
                  <c:v>-76.854959579720003</c:v>
                </c:pt>
                <c:pt idx="166">
                  <c:v>-74.920902877049997</c:v>
                </c:pt>
                <c:pt idx="167">
                  <c:v>-73.251909317870002</c:v>
                </c:pt>
                <c:pt idx="168">
                  <c:v>-70.995367145100005</c:v>
                </c:pt>
                <c:pt idx="169">
                  <c:v>-69.000442969109997</c:v>
                </c:pt>
                <c:pt idx="170">
                  <c:v>-66.847487834790002</c:v>
                </c:pt>
                <c:pt idx="171">
                  <c:v>-64.719760655810006</c:v>
                </c:pt>
                <c:pt idx="172">
                  <c:v>-61.930946911329997</c:v>
                </c:pt>
                <c:pt idx="173">
                  <c:v>-59.03326407067</c:v>
                </c:pt>
                <c:pt idx="174">
                  <c:v>-56.005881666880001</c:v>
                </c:pt>
                <c:pt idx="175">
                  <c:v>-54.330897803820001</c:v>
                </c:pt>
                <c:pt idx="176">
                  <c:v>-77.649756484370002</c:v>
                </c:pt>
                <c:pt idx="177">
                  <c:v>-8.6666321109129996</c:v>
                </c:pt>
                <c:pt idx="178">
                  <c:v>-0.6673468547675</c:v>
                </c:pt>
                <c:pt idx="179">
                  <c:v>-0.58124254186510005</c:v>
                </c:pt>
                <c:pt idx="180">
                  <c:v>-0.8123965316649</c:v>
                </c:pt>
                <c:pt idx="181">
                  <c:v>-51.600310033489997</c:v>
                </c:pt>
                <c:pt idx="182">
                  <c:v>-52.892372699559999</c:v>
                </c:pt>
                <c:pt idx="183">
                  <c:v>-52.679804078159997</c:v>
                </c:pt>
                <c:pt idx="184">
                  <c:v>-57.921749953030002</c:v>
                </c:pt>
                <c:pt idx="185">
                  <c:v>-65.754785618070002</c:v>
                </c:pt>
                <c:pt idx="186">
                  <c:v>-84.500383898980004</c:v>
                </c:pt>
                <c:pt idx="187">
                  <c:v>-66.310120346380003</c:v>
                </c:pt>
                <c:pt idx="188">
                  <c:v>-61.541009200079998</c:v>
                </c:pt>
                <c:pt idx="189">
                  <c:v>-58.712029826330003</c:v>
                </c:pt>
                <c:pt idx="190">
                  <c:v>-56.548171647659998</c:v>
                </c:pt>
                <c:pt idx="191">
                  <c:v>-54.65634565869</c:v>
                </c:pt>
                <c:pt idx="192">
                  <c:v>-52.887018843870003</c:v>
                </c:pt>
                <c:pt idx="193">
                  <c:v>-51.365724110030001</c:v>
                </c:pt>
                <c:pt idx="194">
                  <c:v>-49.596554217799998</c:v>
                </c:pt>
                <c:pt idx="195">
                  <c:v>-47.85191714007</c:v>
                </c:pt>
                <c:pt idx="196">
                  <c:v>-46.191859836989998</c:v>
                </c:pt>
                <c:pt idx="197">
                  <c:v>-44.49868486786</c:v>
                </c:pt>
                <c:pt idx="198">
                  <c:v>-42.774226538539999</c:v>
                </c:pt>
                <c:pt idx="199">
                  <c:v>-41.00496341006</c:v>
                </c:pt>
                <c:pt idx="200">
                  <c:v>-39.130617908479998</c:v>
                </c:pt>
                <c:pt idx="201">
                  <c:v>-37.259126473370003</c:v>
                </c:pt>
                <c:pt idx="202">
                  <c:v>-35.23773420074</c:v>
                </c:pt>
                <c:pt idx="203">
                  <c:v>-33.134784680540001</c:v>
                </c:pt>
                <c:pt idx="204">
                  <c:v>-30.931241443529998</c:v>
                </c:pt>
                <c:pt idx="205">
                  <c:v>-28.62320523564</c:v>
                </c:pt>
                <c:pt idx="206">
                  <c:v>-26.174359776919999</c:v>
                </c:pt>
                <c:pt idx="207">
                  <c:v>-23.60589938064</c:v>
                </c:pt>
                <c:pt idx="208">
                  <c:v>-20.835849478219998</c:v>
                </c:pt>
                <c:pt idx="209">
                  <c:v>-17.87304780382</c:v>
                </c:pt>
                <c:pt idx="210">
                  <c:v>-14.68500960181</c:v>
                </c:pt>
                <c:pt idx="211">
                  <c:v>-11.301811513560001</c:v>
                </c:pt>
                <c:pt idx="212">
                  <c:v>-7.7946760853289998</c:v>
                </c:pt>
                <c:pt idx="213">
                  <c:v>-4.4584380205420002</c:v>
                </c:pt>
                <c:pt idx="214">
                  <c:v>-1.9176389143799999</c:v>
                </c:pt>
                <c:pt idx="215">
                  <c:v>-0.6668218134403</c:v>
                </c:pt>
                <c:pt idx="216">
                  <c:v>-0.34543979926290003</c:v>
                </c:pt>
                <c:pt idx="217">
                  <c:v>-0.32493608341469998</c:v>
                </c:pt>
                <c:pt idx="218">
                  <c:v>-0.33169514562250002</c:v>
                </c:pt>
                <c:pt idx="219">
                  <c:v>-0.31609253033079998</c:v>
                </c:pt>
                <c:pt idx="220">
                  <c:v>-0.29504619281560002</c:v>
                </c:pt>
                <c:pt idx="221">
                  <c:v>-0.29282016136599998</c:v>
                </c:pt>
                <c:pt idx="222">
                  <c:v>-0.31041028955689998</c:v>
                </c:pt>
                <c:pt idx="223">
                  <c:v>-0.33592145296300002</c:v>
                </c:pt>
                <c:pt idx="224">
                  <c:v>-0.35466892217029999</c:v>
                </c:pt>
                <c:pt idx="225">
                  <c:v>-0.35677985010219998</c:v>
                </c:pt>
                <c:pt idx="226">
                  <c:v>-0.34270381144860002</c:v>
                </c:pt>
                <c:pt idx="227">
                  <c:v>-0.3255872186523</c:v>
                </c:pt>
                <c:pt idx="228">
                  <c:v>-0.30649302736079997</c:v>
                </c:pt>
                <c:pt idx="229">
                  <c:v>-0.29141710137679999</c:v>
                </c:pt>
                <c:pt idx="230">
                  <c:v>-0.29073026437209998</c:v>
                </c:pt>
                <c:pt idx="231">
                  <c:v>-0.29931688263509998</c:v>
                </c:pt>
                <c:pt idx="232">
                  <c:v>-0.31272522953479998</c:v>
                </c:pt>
                <c:pt idx="233">
                  <c:v>-0.32484927784919998</c:v>
                </c:pt>
                <c:pt idx="234">
                  <c:v>-0.33171240297420002</c:v>
                </c:pt>
                <c:pt idx="235">
                  <c:v>-0.33080757613540002</c:v>
                </c:pt>
                <c:pt idx="236">
                  <c:v>-0.33146213613359998</c:v>
                </c:pt>
                <c:pt idx="237">
                  <c:v>-0.32941629854560001</c:v>
                </c:pt>
                <c:pt idx="238">
                  <c:v>-0.32964874985440001</c:v>
                </c:pt>
                <c:pt idx="239">
                  <c:v>-0.33313293399190003</c:v>
                </c:pt>
                <c:pt idx="240">
                  <c:v>-0.33945784034359999</c:v>
                </c:pt>
                <c:pt idx="241">
                  <c:v>-0.33903692688999998</c:v>
                </c:pt>
                <c:pt idx="242">
                  <c:v>-0.33685148659399999</c:v>
                </c:pt>
                <c:pt idx="243">
                  <c:v>-0.324547723831</c:v>
                </c:pt>
                <c:pt idx="244">
                  <c:v>-0.30945925313540001</c:v>
                </c:pt>
                <c:pt idx="245">
                  <c:v>-0.30373656034730001</c:v>
                </c:pt>
                <c:pt idx="246">
                  <c:v>-0.30477403647349999</c:v>
                </c:pt>
                <c:pt idx="247">
                  <c:v>-0.3121392233668</c:v>
                </c:pt>
                <c:pt idx="248">
                  <c:v>-0.32416786037700002</c:v>
                </c:pt>
                <c:pt idx="249">
                  <c:v>-0.3340492564202</c:v>
                </c:pt>
                <c:pt idx="250">
                  <c:v>-0.3342485504837</c:v>
                </c:pt>
                <c:pt idx="251">
                  <c:v>-0.34251930875379999</c:v>
                </c:pt>
                <c:pt idx="252">
                  <c:v>-0.36255151245709999</c:v>
                </c:pt>
                <c:pt idx="253">
                  <c:v>-0.3860563506811</c:v>
                </c:pt>
                <c:pt idx="254">
                  <c:v>-0.45483308988429999</c:v>
                </c:pt>
                <c:pt idx="255">
                  <c:v>-1.276551229724</c:v>
                </c:pt>
                <c:pt idx="256">
                  <c:v>-4.5424513959060002</c:v>
                </c:pt>
                <c:pt idx="257">
                  <c:v>-9.8780472812229991</c:v>
                </c:pt>
                <c:pt idx="258">
                  <c:v>-15.45760099618</c:v>
                </c:pt>
                <c:pt idx="259">
                  <c:v>-20.634652545120002</c:v>
                </c:pt>
                <c:pt idx="260">
                  <c:v>-25.374851121390002</c:v>
                </c:pt>
                <c:pt idx="261">
                  <c:v>-29.77253419833</c:v>
                </c:pt>
                <c:pt idx="262">
                  <c:v>-33.85678106868</c:v>
                </c:pt>
                <c:pt idx="263">
                  <c:v>-37.68050069617</c:v>
                </c:pt>
                <c:pt idx="264">
                  <c:v>-41.42251281651</c:v>
                </c:pt>
                <c:pt idx="265">
                  <c:v>-44.988410955219997</c:v>
                </c:pt>
                <c:pt idx="266">
                  <c:v>-48.381833762489997</c:v>
                </c:pt>
                <c:pt idx="267">
                  <c:v>-51.647795325540002</c:v>
                </c:pt>
                <c:pt idx="268">
                  <c:v>-54.675579397939998</c:v>
                </c:pt>
                <c:pt idx="269">
                  <c:v>-57.51497024487</c:v>
                </c:pt>
                <c:pt idx="270">
                  <c:v>-60.508334197890001</c:v>
                </c:pt>
                <c:pt idx="271">
                  <c:v>-63.240744104720001</c:v>
                </c:pt>
                <c:pt idx="272">
                  <c:v>-65.622371572440002</c:v>
                </c:pt>
                <c:pt idx="273">
                  <c:v>-68.198586771449996</c:v>
                </c:pt>
                <c:pt idx="274">
                  <c:v>-70.564156529629997</c:v>
                </c:pt>
                <c:pt idx="275">
                  <c:v>-72.846003469400003</c:v>
                </c:pt>
                <c:pt idx="276">
                  <c:v>-75.499749017729997</c:v>
                </c:pt>
                <c:pt idx="277">
                  <c:v>-78.180961388940005</c:v>
                </c:pt>
                <c:pt idx="278">
                  <c:v>-79.936167332769998</c:v>
                </c:pt>
                <c:pt idx="279">
                  <c:v>-82.549015907400005</c:v>
                </c:pt>
                <c:pt idx="280">
                  <c:v>-83.999465253189996</c:v>
                </c:pt>
                <c:pt idx="281">
                  <c:v>-86.528996701020006</c:v>
                </c:pt>
                <c:pt idx="282">
                  <c:v>-87.333885015860005</c:v>
                </c:pt>
                <c:pt idx="283">
                  <c:v>-89.449840590760004</c:v>
                </c:pt>
                <c:pt idx="284">
                  <c:v>-90.34747150794</c:v>
                </c:pt>
                <c:pt idx="285">
                  <c:v>-91.366185650239998</c:v>
                </c:pt>
                <c:pt idx="286">
                  <c:v>-95.362024130029994</c:v>
                </c:pt>
                <c:pt idx="287">
                  <c:v>-89.780389263670003</c:v>
                </c:pt>
                <c:pt idx="288">
                  <c:v>-94.789698945880005</c:v>
                </c:pt>
                <c:pt idx="289">
                  <c:v>-93.091655133559996</c:v>
                </c:pt>
                <c:pt idx="290">
                  <c:v>-91.18065354686</c:v>
                </c:pt>
                <c:pt idx="291">
                  <c:v>-93.826287728530005</c:v>
                </c:pt>
                <c:pt idx="292">
                  <c:v>-91.12241207065</c:v>
                </c:pt>
                <c:pt idx="293">
                  <c:v>-91.304050984699998</c:v>
                </c:pt>
                <c:pt idx="294">
                  <c:v>-90.862807751290006</c:v>
                </c:pt>
                <c:pt idx="295">
                  <c:v>-93.185735855779996</c:v>
                </c:pt>
                <c:pt idx="296">
                  <c:v>-90.928850181230004</c:v>
                </c:pt>
                <c:pt idx="297">
                  <c:v>-90.057839546660006</c:v>
                </c:pt>
                <c:pt idx="298">
                  <c:v>-90.88698980897</c:v>
                </c:pt>
                <c:pt idx="299">
                  <c:v>-89.971484857039997</c:v>
                </c:pt>
                <c:pt idx="300">
                  <c:v>-89.316951217300002</c:v>
                </c:pt>
                <c:pt idx="301">
                  <c:v>-89.358189458080005</c:v>
                </c:pt>
                <c:pt idx="302">
                  <c:v>-90.521652315850005</c:v>
                </c:pt>
                <c:pt idx="303">
                  <c:v>-88.98896930878</c:v>
                </c:pt>
                <c:pt idx="304">
                  <c:v>-87.905536061020001</c:v>
                </c:pt>
                <c:pt idx="305">
                  <c:v>-87.73851451134</c:v>
                </c:pt>
                <c:pt idx="306">
                  <c:v>-89.819684747300002</c:v>
                </c:pt>
                <c:pt idx="307">
                  <c:v>-88.139822005149995</c:v>
                </c:pt>
                <c:pt idx="308">
                  <c:v>-86.344003695439994</c:v>
                </c:pt>
                <c:pt idx="309">
                  <c:v>-88.051742115300002</c:v>
                </c:pt>
                <c:pt idx="310">
                  <c:v>-88.06732510114</c:v>
                </c:pt>
                <c:pt idx="311">
                  <c:v>-88.614852171530003</c:v>
                </c:pt>
                <c:pt idx="312">
                  <c:v>-87.596602102700004</c:v>
                </c:pt>
                <c:pt idx="313">
                  <c:v>-85.977826238930007</c:v>
                </c:pt>
                <c:pt idx="314">
                  <c:v>-86.77540531743</c:v>
                </c:pt>
                <c:pt idx="315">
                  <c:v>-87.133644923909998</c:v>
                </c:pt>
                <c:pt idx="316">
                  <c:v>-86.850770346079997</c:v>
                </c:pt>
                <c:pt idx="317">
                  <c:v>-87.002298105250006</c:v>
                </c:pt>
                <c:pt idx="318">
                  <c:v>-87.371081912400001</c:v>
                </c:pt>
                <c:pt idx="319">
                  <c:v>-85.256887927820003</c:v>
                </c:pt>
                <c:pt idx="320">
                  <c:v>-87.22477986234</c:v>
                </c:pt>
                <c:pt idx="321">
                  <c:v>-87.573261089840003</c:v>
                </c:pt>
                <c:pt idx="322">
                  <c:v>-87.768007664359999</c:v>
                </c:pt>
                <c:pt idx="323">
                  <c:v>-88.507628557320004</c:v>
                </c:pt>
                <c:pt idx="324">
                  <c:v>-87.430910121210005</c:v>
                </c:pt>
                <c:pt idx="325">
                  <c:v>-87.40345887078</c:v>
                </c:pt>
                <c:pt idx="326">
                  <c:v>-85.900559689679994</c:v>
                </c:pt>
                <c:pt idx="327">
                  <c:v>-87.561281680289994</c:v>
                </c:pt>
                <c:pt idx="328">
                  <c:v>-87.533851626480001</c:v>
                </c:pt>
                <c:pt idx="329">
                  <c:v>-88.617443533040003</c:v>
                </c:pt>
                <c:pt idx="330">
                  <c:v>-86.93632650568</c:v>
                </c:pt>
                <c:pt idx="331">
                  <c:v>-87.414676599890001</c:v>
                </c:pt>
                <c:pt idx="332">
                  <c:v>-88.96621156562</c:v>
                </c:pt>
                <c:pt idx="333">
                  <c:v>-88.866249995489994</c:v>
                </c:pt>
                <c:pt idx="334">
                  <c:v>-88.228651835820003</c:v>
                </c:pt>
                <c:pt idx="335">
                  <c:v>-88.003440212300006</c:v>
                </c:pt>
                <c:pt idx="336">
                  <c:v>-88.639169168660004</c:v>
                </c:pt>
                <c:pt idx="337">
                  <c:v>-89.981232022539999</c:v>
                </c:pt>
                <c:pt idx="338">
                  <c:v>-88.890121615249996</c:v>
                </c:pt>
                <c:pt idx="339">
                  <c:v>-89.279255855680006</c:v>
                </c:pt>
                <c:pt idx="340">
                  <c:v>-90.375167865329999</c:v>
                </c:pt>
                <c:pt idx="341">
                  <c:v>-89.328528395000006</c:v>
                </c:pt>
                <c:pt idx="342">
                  <c:v>-89.64350965061</c:v>
                </c:pt>
                <c:pt idx="343">
                  <c:v>-89.521066818129995</c:v>
                </c:pt>
                <c:pt idx="344">
                  <c:v>-91.077155446760003</c:v>
                </c:pt>
                <c:pt idx="345">
                  <c:v>-91.982718727229994</c:v>
                </c:pt>
                <c:pt idx="346">
                  <c:v>-90.384486219470006</c:v>
                </c:pt>
                <c:pt idx="347">
                  <c:v>-91.163668106149998</c:v>
                </c:pt>
                <c:pt idx="348">
                  <c:v>-90.471236751950002</c:v>
                </c:pt>
                <c:pt idx="349">
                  <c:v>-89.310909973069997</c:v>
                </c:pt>
                <c:pt idx="350">
                  <c:v>-87.50736964459</c:v>
                </c:pt>
                <c:pt idx="351">
                  <c:v>-86.853603304290004</c:v>
                </c:pt>
                <c:pt idx="352">
                  <c:v>-85.037224410890005</c:v>
                </c:pt>
                <c:pt idx="353">
                  <c:v>-82.620958129789997</c:v>
                </c:pt>
                <c:pt idx="354">
                  <c:v>-80.113546830719997</c:v>
                </c:pt>
                <c:pt idx="355">
                  <c:v>-75.14196045992</c:v>
                </c:pt>
                <c:pt idx="356">
                  <c:v>-70.819007137390003</c:v>
                </c:pt>
                <c:pt idx="357">
                  <c:v>-71.149889956069998</c:v>
                </c:pt>
                <c:pt idx="358">
                  <c:v>-74.534880348230004</c:v>
                </c:pt>
                <c:pt idx="359">
                  <c:v>-76.74279863049</c:v>
                </c:pt>
                <c:pt idx="360">
                  <c:v>-78.063988374399997</c:v>
                </c:pt>
                <c:pt idx="361">
                  <c:v>-79.296990749200006</c:v>
                </c:pt>
                <c:pt idx="362">
                  <c:v>-79.581857674939997</c:v>
                </c:pt>
                <c:pt idx="363">
                  <c:v>-80.111296780320004</c:v>
                </c:pt>
                <c:pt idx="364">
                  <c:v>-80.164658670280005</c:v>
                </c:pt>
                <c:pt idx="365">
                  <c:v>-79.721451999530004</c:v>
                </c:pt>
                <c:pt idx="366">
                  <c:v>-80.758627350820007</c:v>
                </c:pt>
                <c:pt idx="367">
                  <c:v>-79.727955191980001</c:v>
                </c:pt>
                <c:pt idx="368">
                  <c:v>-79.813020180989994</c:v>
                </c:pt>
                <c:pt idx="369">
                  <c:v>-80.227921392959999</c:v>
                </c:pt>
                <c:pt idx="370">
                  <c:v>-78.560834285720006</c:v>
                </c:pt>
                <c:pt idx="371">
                  <c:v>-78.085436229389998</c:v>
                </c:pt>
                <c:pt idx="372">
                  <c:v>-78.089441433779996</c:v>
                </c:pt>
                <c:pt idx="373">
                  <c:v>-77.683807782439999</c:v>
                </c:pt>
                <c:pt idx="374">
                  <c:v>-77.53836492824</c:v>
                </c:pt>
                <c:pt idx="375">
                  <c:v>-77.334583745200007</c:v>
                </c:pt>
                <c:pt idx="376">
                  <c:v>-76.89107824896</c:v>
                </c:pt>
                <c:pt idx="377">
                  <c:v>-76.081067359139993</c:v>
                </c:pt>
                <c:pt idx="378">
                  <c:v>-75.803687997569995</c:v>
                </c:pt>
                <c:pt idx="379">
                  <c:v>-75.972422797050001</c:v>
                </c:pt>
                <c:pt idx="380">
                  <c:v>-75.203558762699998</c:v>
                </c:pt>
                <c:pt idx="381">
                  <c:v>-74.558792569399998</c:v>
                </c:pt>
                <c:pt idx="382">
                  <c:v>-74.340422964360002</c:v>
                </c:pt>
                <c:pt idx="383">
                  <c:v>-73.830783994040004</c:v>
                </c:pt>
                <c:pt idx="384">
                  <c:v>-73.558672490779998</c:v>
                </c:pt>
                <c:pt idx="385">
                  <c:v>-73.434667784409996</c:v>
                </c:pt>
                <c:pt idx="386">
                  <c:v>-72.62655485306</c:v>
                </c:pt>
                <c:pt idx="387">
                  <c:v>-72.268131686779995</c:v>
                </c:pt>
                <c:pt idx="388">
                  <c:v>-71.841681720150007</c:v>
                </c:pt>
                <c:pt idx="389">
                  <c:v>-70.52061928933</c:v>
                </c:pt>
                <c:pt idx="390">
                  <c:v>-70.618957367709996</c:v>
                </c:pt>
                <c:pt idx="391">
                  <c:v>-70.314408340430006</c:v>
                </c:pt>
                <c:pt idx="392">
                  <c:v>-69.654156669390005</c:v>
                </c:pt>
                <c:pt idx="393">
                  <c:v>-68.838404356219996</c:v>
                </c:pt>
                <c:pt idx="394">
                  <c:v>-67.840567062120002</c:v>
                </c:pt>
                <c:pt idx="395">
                  <c:v>-67.184682211950005</c:v>
                </c:pt>
                <c:pt idx="396">
                  <c:v>-66.475289315010002</c:v>
                </c:pt>
                <c:pt idx="397">
                  <c:v>-65.584369786150006</c:v>
                </c:pt>
                <c:pt idx="398">
                  <c:v>-64.896860844019997</c:v>
                </c:pt>
                <c:pt idx="399">
                  <c:v>-64.191429442360004</c:v>
                </c:pt>
                <c:pt idx="400">
                  <c:v>-63.15166795367</c:v>
                </c:pt>
                <c:pt idx="401">
                  <c:v>-61.843722142730002</c:v>
                </c:pt>
                <c:pt idx="402">
                  <c:v>-60.572025881670001</c:v>
                </c:pt>
                <c:pt idx="403">
                  <c:v>-58.932106327310002</c:v>
                </c:pt>
                <c:pt idx="404">
                  <c:v>-57.461622940749997</c:v>
                </c:pt>
                <c:pt idx="405">
                  <c:v>-56.295856739329999</c:v>
                </c:pt>
                <c:pt idx="406">
                  <c:v>-56.314806536550002</c:v>
                </c:pt>
                <c:pt idx="407">
                  <c:v>-57.523947725829998</c:v>
                </c:pt>
                <c:pt idx="408">
                  <c:v>-59.132192287670001</c:v>
                </c:pt>
                <c:pt idx="409">
                  <c:v>-61.004167739419998</c:v>
                </c:pt>
                <c:pt idx="410">
                  <c:v>-62.742048028329997</c:v>
                </c:pt>
                <c:pt idx="411">
                  <c:v>-64.255993103069997</c:v>
                </c:pt>
                <c:pt idx="412">
                  <c:v>-65.453245505639998</c:v>
                </c:pt>
                <c:pt idx="413">
                  <c:v>-66.879037772540002</c:v>
                </c:pt>
                <c:pt idx="414">
                  <c:v>-67.680704163149997</c:v>
                </c:pt>
                <c:pt idx="415">
                  <c:v>-68.258839966620002</c:v>
                </c:pt>
                <c:pt idx="416">
                  <c:v>-69.360101264600004</c:v>
                </c:pt>
                <c:pt idx="417">
                  <c:v>-71.252490807179996</c:v>
                </c:pt>
                <c:pt idx="418">
                  <c:v>-72.819661548319999</c:v>
                </c:pt>
                <c:pt idx="419">
                  <c:v>-74.638878744379994</c:v>
                </c:pt>
                <c:pt idx="420">
                  <c:v>-76.747662303639999</c:v>
                </c:pt>
                <c:pt idx="421">
                  <c:v>-79.39623632096</c:v>
                </c:pt>
                <c:pt idx="422">
                  <c:v>-83.566171071049993</c:v>
                </c:pt>
                <c:pt idx="423">
                  <c:v>-88.750091860789993</c:v>
                </c:pt>
                <c:pt idx="424">
                  <c:v>-96.959642312870002</c:v>
                </c:pt>
                <c:pt idx="425">
                  <c:v>-88.996344313240002</c:v>
                </c:pt>
                <c:pt idx="426">
                  <c:v>-82.965398101849999</c:v>
                </c:pt>
                <c:pt idx="427">
                  <c:v>-79.015529569509994</c:v>
                </c:pt>
                <c:pt idx="428">
                  <c:v>-76.545534855119996</c:v>
                </c:pt>
                <c:pt idx="429">
                  <c:v>-74.12830864723</c:v>
                </c:pt>
                <c:pt idx="430">
                  <c:v>-72.639211838370002</c:v>
                </c:pt>
                <c:pt idx="431">
                  <c:v>-70.845323858360004</c:v>
                </c:pt>
                <c:pt idx="432">
                  <c:v>-69.574784162509999</c:v>
                </c:pt>
                <c:pt idx="433">
                  <c:v>-68.341608004660003</c:v>
                </c:pt>
                <c:pt idx="434">
                  <c:v>-67.859963612399994</c:v>
                </c:pt>
                <c:pt idx="435">
                  <c:v>-67.047822154149998</c:v>
                </c:pt>
                <c:pt idx="436">
                  <c:v>-66.168351406550002</c:v>
                </c:pt>
                <c:pt idx="437">
                  <c:v>-65.351234559890003</c:v>
                </c:pt>
                <c:pt idx="438">
                  <c:v>-64.309826849060002</c:v>
                </c:pt>
                <c:pt idx="439">
                  <c:v>-63.234959926030001</c:v>
                </c:pt>
                <c:pt idx="440">
                  <c:v>-62.322239932700001</c:v>
                </c:pt>
                <c:pt idx="441">
                  <c:v>-61.446905279219997</c:v>
                </c:pt>
                <c:pt idx="442">
                  <c:v>-60.631184694970003</c:v>
                </c:pt>
                <c:pt idx="443">
                  <c:v>-59.898099315069999</c:v>
                </c:pt>
                <c:pt idx="444">
                  <c:v>-59.09385398573</c:v>
                </c:pt>
                <c:pt idx="445">
                  <c:v>-58.098471646530001</c:v>
                </c:pt>
                <c:pt idx="446">
                  <c:v>-56.999456342290003</c:v>
                </c:pt>
                <c:pt idx="447">
                  <c:v>-55.9754757818</c:v>
                </c:pt>
                <c:pt idx="448">
                  <c:v>-54.954967117050003</c:v>
                </c:pt>
                <c:pt idx="449">
                  <c:v>-53.957064829860002</c:v>
                </c:pt>
                <c:pt idx="450">
                  <c:v>-52.943279924199999</c:v>
                </c:pt>
                <c:pt idx="451">
                  <c:v>-51.939086979750002</c:v>
                </c:pt>
                <c:pt idx="452">
                  <c:v>-51.063998822290003</c:v>
                </c:pt>
                <c:pt idx="453">
                  <c:v>-49.85537717567</c:v>
                </c:pt>
                <c:pt idx="454">
                  <c:v>-48.675569496569999</c:v>
                </c:pt>
                <c:pt idx="455">
                  <c:v>-47.366759660009997</c:v>
                </c:pt>
                <c:pt idx="456">
                  <c:v>-46.149203381699998</c:v>
                </c:pt>
                <c:pt idx="457">
                  <c:v>-44.838522096650003</c:v>
                </c:pt>
                <c:pt idx="458">
                  <c:v>-43.505806582669997</c:v>
                </c:pt>
                <c:pt idx="459">
                  <c:v>-42.125140291169998</c:v>
                </c:pt>
                <c:pt idx="460">
                  <c:v>-40.704496838049998</c:v>
                </c:pt>
                <c:pt idx="461">
                  <c:v>-39.14528084949</c:v>
                </c:pt>
                <c:pt idx="462">
                  <c:v>-37.512783839580003</c:v>
                </c:pt>
                <c:pt idx="463">
                  <c:v>-35.441239766259997</c:v>
                </c:pt>
                <c:pt idx="464">
                  <c:v>-33.452126790169999</c:v>
                </c:pt>
                <c:pt idx="465">
                  <c:v>-31.171001450910001</c:v>
                </c:pt>
                <c:pt idx="466">
                  <c:v>-28.581946134100001</c:v>
                </c:pt>
                <c:pt idx="467">
                  <c:v>-25.560908927260002</c:v>
                </c:pt>
                <c:pt idx="468">
                  <c:v>-21.898857274809998</c:v>
                </c:pt>
                <c:pt idx="469">
                  <c:v>-17.253624619850001</c:v>
                </c:pt>
                <c:pt idx="470">
                  <c:v>-12.51579228866</c:v>
                </c:pt>
                <c:pt idx="471">
                  <c:v>-13.393247060269999</c:v>
                </c:pt>
                <c:pt idx="472">
                  <c:v>-16.38573616475</c:v>
                </c:pt>
                <c:pt idx="473">
                  <c:v>-18.253663687260001</c:v>
                </c:pt>
                <c:pt idx="474">
                  <c:v>-19.190875781879999</c:v>
                </c:pt>
                <c:pt idx="475">
                  <c:v>-19.418238038759998</c:v>
                </c:pt>
                <c:pt idx="476">
                  <c:v>-18.97652443906</c:v>
                </c:pt>
                <c:pt idx="477">
                  <c:v>-17.781372837879999</c:v>
                </c:pt>
                <c:pt idx="478">
                  <c:v>-15.655170490350001</c:v>
                </c:pt>
                <c:pt idx="479">
                  <c:v>-13.60162201662</c:v>
                </c:pt>
                <c:pt idx="480">
                  <c:v>-16.985812136549999</c:v>
                </c:pt>
                <c:pt idx="481">
                  <c:v>-23.014659301399998</c:v>
                </c:pt>
                <c:pt idx="482">
                  <c:v>-28.917144045800001</c:v>
                </c:pt>
                <c:pt idx="483">
                  <c:v>-36.403146538800002</c:v>
                </c:pt>
                <c:pt idx="484">
                  <c:v>-20.748592987449999</c:v>
                </c:pt>
                <c:pt idx="485">
                  <c:v>-33.797780906089997</c:v>
                </c:pt>
                <c:pt idx="486">
                  <c:v>-40.197626535200001</c:v>
                </c:pt>
                <c:pt idx="487">
                  <c:v>-39.648161171870001</c:v>
                </c:pt>
                <c:pt idx="488">
                  <c:v>-36.556144841909997</c:v>
                </c:pt>
                <c:pt idx="489">
                  <c:v>-33.90989932227</c:v>
                </c:pt>
                <c:pt idx="490">
                  <c:v>-31.542274818039999</c:v>
                </c:pt>
                <c:pt idx="491">
                  <c:v>-29.29412421064</c:v>
                </c:pt>
                <c:pt idx="492">
                  <c:v>-27.069607996009999</c:v>
                </c:pt>
                <c:pt idx="493">
                  <c:v>-24.666647847749999</c:v>
                </c:pt>
                <c:pt idx="494">
                  <c:v>-21.705240695200001</c:v>
                </c:pt>
                <c:pt idx="495">
                  <c:v>-16.396363415890001</c:v>
                </c:pt>
                <c:pt idx="496">
                  <c:v>-23.058694734900001</c:v>
                </c:pt>
                <c:pt idx="497">
                  <c:v>-14.19984695534</c:v>
                </c:pt>
                <c:pt idx="498">
                  <c:v>-10.223043834329999</c:v>
                </c:pt>
                <c:pt idx="499">
                  <c:v>-14.041363769149999</c:v>
                </c:pt>
                <c:pt idx="500">
                  <c:v>-18.548521815330002</c:v>
                </c:pt>
                <c:pt idx="501">
                  <c:v>-22.763959123829999</c:v>
                </c:pt>
                <c:pt idx="502">
                  <c:v>-28.181376251469999</c:v>
                </c:pt>
                <c:pt idx="503">
                  <c:v>-26.16452504411</c:v>
                </c:pt>
                <c:pt idx="504">
                  <c:v>-21.27802729191</c:v>
                </c:pt>
                <c:pt idx="505">
                  <c:v>-20.840302469449998</c:v>
                </c:pt>
                <c:pt idx="506">
                  <c:v>-14.440396134829999</c:v>
                </c:pt>
                <c:pt idx="507">
                  <c:v>-12.0010988039</c:v>
                </c:pt>
                <c:pt idx="508">
                  <c:v>-13.57582757708</c:v>
                </c:pt>
                <c:pt idx="509">
                  <c:v>-26.831781028729999</c:v>
                </c:pt>
                <c:pt idx="510">
                  <c:v>-24.238087301349999</c:v>
                </c:pt>
                <c:pt idx="511">
                  <c:v>-20.62403500461</c:v>
                </c:pt>
                <c:pt idx="512">
                  <c:v>-19.059985569239998</c:v>
                </c:pt>
                <c:pt idx="513">
                  <c:v>-17.694321308069998</c:v>
                </c:pt>
                <c:pt idx="514">
                  <c:v>-16.06707122169</c:v>
                </c:pt>
                <c:pt idx="515">
                  <c:v>-13.77575387459</c:v>
                </c:pt>
                <c:pt idx="516">
                  <c:v>-10.41439283457</c:v>
                </c:pt>
                <c:pt idx="517">
                  <c:v>-5.4015847433889999</c:v>
                </c:pt>
                <c:pt idx="518">
                  <c:v>-4.4741619835939996</c:v>
                </c:pt>
                <c:pt idx="519">
                  <c:v>-9.6702745973699997</c:v>
                </c:pt>
                <c:pt idx="520">
                  <c:v>-13.426782696889999</c:v>
                </c:pt>
                <c:pt idx="521">
                  <c:v>-15.636127373040001</c:v>
                </c:pt>
                <c:pt idx="522">
                  <c:v>-16.7160128519</c:v>
                </c:pt>
                <c:pt idx="523">
                  <c:v>-16.799918986870001</c:v>
                </c:pt>
                <c:pt idx="524">
                  <c:v>-15.920231254520001</c:v>
                </c:pt>
                <c:pt idx="525">
                  <c:v>-14.012896383639999</c:v>
                </c:pt>
                <c:pt idx="526">
                  <c:v>-10.9234378838</c:v>
                </c:pt>
                <c:pt idx="527">
                  <c:v>-6.9183196220929997</c:v>
                </c:pt>
                <c:pt idx="528">
                  <c:v>-9.8502711829079992</c:v>
                </c:pt>
                <c:pt idx="529">
                  <c:v>-8.6871674598199995</c:v>
                </c:pt>
                <c:pt idx="530">
                  <c:v>-2.5255905766960001</c:v>
                </c:pt>
                <c:pt idx="531">
                  <c:v>-4.6161777773530002</c:v>
                </c:pt>
                <c:pt idx="532">
                  <c:v>-5.8530246069249996</c:v>
                </c:pt>
                <c:pt idx="533">
                  <c:v>-14.418521606260001</c:v>
                </c:pt>
                <c:pt idx="534">
                  <c:v>-5.3748920796290003</c:v>
                </c:pt>
                <c:pt idx="535">
                  <c:v>-6.8095938139900003</c:v>
                </c:pt>
                <c:pt idx="536">
                  <c:v>-7.2075069132680003</c:v>
                </c:pt>
                <c:pt idx="537">
                  <c:v>-5.7807233492829999</c:v>
                </c:pt>
                <c:pt idx="538">
                  <c:v>-2.3689897145200001</c:v>
                </c:pt>
                <c:pt idx="539">
                  <c:v>-3.7488390686790001</c:v>
                </c:pt>
                <c:pt idx="540">
                  <c:v>-4.8834200395060003</c:v>
                </c:pt>
                <c:pt idx="541">
                  <c:v>-3.1356915074340002</c:v>
                </c:pt>
                <c:pt idx="542">
                  <c:v>-4.8004057991510001</c:v>
                </c:pt>
                <c:pt idx="543">
                  <c:v>-8.3780201906920002</c:v>
                </c:pt>
                <c:pt idx="544">
                  <c:v>-10.57588998646</c:v>
                </c:pt>
                <c:pt idx="545">
                  <c:v>-11.466758604660001</c:v>
                </c:pt>
                <c:pt idx="546">
                  <c:v>-11.21421623773</c:v>
                </c:pt>
                <c:pt idx="547">
                  <c:v>-9.6586649506499995</c:v>
                </c:pt>
                <c:pt idx="548">
                  <c:v>-6.2262105825839997</c:v>
                </c:pt>
                <c:pt idx="549">
                  <c:v>-2.5501878451620001</c:v>
                </c:pt>
                <c:pt idx="550">
                  <c:v>-8.4392204634589998</c:v>
                </c:pt>
                <c:pt idx="551">
                  <c:v>-17.2462969372</c:v>
                </c:pt>
                <c:pt idx="552">
                  <c:v>-20.15628074851</c:v>
                </c:pt>
                <c:pt idx="553">
                  <c:v>-11.0732269702</c:v>
                </c:pt>
                <c:pt idx="554">
                  <c:v>-9.6920776215859998</c:v>
                </c:pt>
                <c:pt idx="555">
                  <c:v>-8.1035960906179998</c:v>
                </c:pt>
                <c:pt idx="556">
                  <c:v>-6.0064497479690004</c:v>
                </c:pt>
                <c:pt idx="557">
                  <c:v>-16.646891705880002</c:v>
                </c:pt>
                <c:pt idx="558">
                  <c:v>-17.878093827499999</c:v>
                </c:pt>
                <c:pt idx="559">
                  <c:v>-9.3763421526829998</c:v>
                </c:pt>
                <c:pt idx="560">
                  <c:v>-3.6648420859640001</c:v>
                </c:pt>
                <c:pt idx="561">
                  <c:v>-4.8677735035219998</c:v>
                </c:pt>
                <c:pt idx="562">
                  <c:v>-7.3077574397060001</c:v>
                </c:pt>
                <c:pt idx="563">
                  <c:v>-8.221666099318</c:v>
                </c:pt>
                <c:pt idx="564">
                  <c:v>-11.03841117194</c:v>
                </c:pt>
                <c:pt idx="565">
                  <c:v>-13.548173176280001</c:v>
                </c:pt>
                <c:pt idx="566">
                  <c:v>-12.941638395789999</c:v>
                </c:pt>
                <c:pt idx="567">
                  <c:v>-13.507849305460001</c:v>
                </c:pt>
                <c:pt idx="568">
                  <c:v>-13.712111634239999</c:v>
                </c:pt>
                <c:pt idx="569">
                  <c:v>-13.594196820360001</c:v>
                </c:pt>
                <c:pt idx="570">
                  <c:v>-13.09905842099</c:v>
                </c:pt>
                <c:pt idx="571">
                  <c:v>-11.943361051629999</c:v>
                </c:pt>
                <c:pt idx="572">
                  <c:v>-9.1222025347260001</c:v>
                </c:pt>
                <c:pt idx="573">
                  <c:v>-6.2549293651179996</c:v>
                </c:pt>
                <c:pt idx="574">
                  <c:v>-26.205571438829999</c:v>
                </c:pt>
                <c:pt idx="575">
                  <c:v>-27.704844730470001</c:v>
                </c:pt>
                <c:pt idx="576">
                  <c:v>-22.183950997149999</c:v>
                </c:pt>
                <c:pt idx="577">
                  <c:v>-19.858929300700002</c:v>
                </c:pt>
                <c:pt idx="578">
                  <c:v>-18.293359148179999</c:v>
                </c:pt>
                <c:pt idx="579">
                  <c:v>-17.010685876309999</c:v>
                </c:pt>
                <c:pt idx="580">
                  <c:v>-15.805313718180001</c:v>
                </c:pt>
                <c:pt idx="581">
                  <c:v>-14.53838432857</c:v>
                </c:pt>
                <c:pt idx="582">
                  <c:v>-13.12411439634</c:v>
                </c:pt>
                <c:pt idx="583">
                  <c:v>-11.42618595385</c:v>
                </c:pt>
                <c:pt idx="584">
                  <c:v>-9.2006815571920004</c:v>
                </c:pt>
                <c:pt idx="585">
                  <c:v>-6.1986012755779996</c:v>
                </c:pt>
                <c:pt idx="586">
                  <c:v>-2.3360100044790002</c:v>
                </c:pt>
                <c:pt idx="587">
                  <c:v>-1.9677034003130001</c:v>
                </c:pt>
                <c:pt idx="588">
                  <c:v>-6.0417827079149999</c:v>
                </c:pt>
                <c:pt idx="589">
                  <c:v>-12.472906258869999</c:v>
                </c:pt>
                <c:pt idx="590">
                  <c:v>-30.019087205680002</c:v>
                </c:pt>
                <c:pt idx="591">
                  <c:v>-3.567384589575</c:v>
                </c:pt>
                <c:pt idx="592">
                  <c:v>-9.7752706759579997</c:v>
                </c:pt>
                <c:pt idx="593">
                  <c:v>-13.038873622140001</c:v>
                </c:pt>
                <c:pt idx="594">
                  <c:v>-15.21373743326</c:v>
                </c:pt>
                <c:pt idx="595">
                  <c:v>-16.970439108760001</c:v>
                </c:pt>
                <c:pt idx="596">
                  <c:v>-18.549060352790001</c:v>
                </c:pt>
                <c:pt idx="597">
                  <c:v>-20.357157683320001</c:v>
                </c:pt>
                <c:pt idx="598">
                  <c:v>-20.592937391069999</c:v>
                </c:pt>
                <c:pt idx="599">
                  <c:v>-22.013700388290001</c:v>
                </c:pt>
                <c:pt idx="600">
                  <c:v>-35.796344030020002</c:v>
                </c:pt>
                <c:pt idx="601">
                  <c:v>-38.251606657460002</c:v>
                </c:pt>
                <c:pt idx="602">
                  <c:v>-22.61392919751</c:v>
                </c:pt>
                <c:pt idx="603">
                  <c:v>-24.911992961780001</c:v>
                </c:pt>
                <c:pt idx="604">
                  <c:v>-27.160498062550001</c:v>
                </c:pt>
                <c:pt idx="605">
                  <c:v>-29.38085298203</c:v>
                </c:pt>
                <c:pt idx="606">
                  <c:v>-31.09389246245</c:v>
                </c:pt>
                <c:pt idx="607">
                  <c:v>-28.864223659939999</c:v>
                </c:pt>
                <c:pt idx="608">
                  <c:v>-11.34564455488</c:v>
                </c:pt>
                <c:pt idx="609">
                  <c:v>-16.705148773379999</c:v>
                </c:pt>
                <c:pt idx="610">
                  <c:v>-17.43914387849</c:v>
                </c:pt>
                <c:pt idx="611">
                  <c:v>-16.006386625729998</c:v>
                </c:pt>
                <c:pt idx="612">
                  <c:v>-14.19373516726</c:v>
                </c:pt>
                <c:pt idx="613">
                  <c:v>-12.341792604949999</c:v>
                </c:pt>
                <c:pt idx="614">
                  <c:v>-10.564071386249999</c:v>
                </c:pt>
                <c:pt idx="615">
                  <c:v>-8.8802222867360001</c:v>
                </c:pt>
                <c:pt idx="616">
                  <c:v>-7.2859099432300001</c:v>
                </c:pt>
                <c:pt idx="617">
                  <c:v>-6.913503232749</c:v>
                </c:pt>
                <c:pt idx="618">
                  <c:v>-4.7756908149059996</c:v>
                </c:pt>
                <c:pt idx="619">
                  <c:v>-3.7098872511979999</c:v>
                </c:pt>
                <c:pt idx="620">
                  <c:v>-3.1470213378919998</c:v>
                </c:pt>
                <c:pt idx="621">
                  <c:v>-3.2638132734190002</c:v>
                </c:pt>
                <c:pt idx="622">
                  <c:v>-3.9456445232220001</c:v>
                </c:pt>
                <c:pt idx="623">
                  <c:v>-4.8453919994949999</c:v>
                </c:pt>
                <c:pt idx="624">
                  <c:v>-5.6292548331740004</c:v>
                </c:pt>
                <c:pt idx="625">
                  <c:v>-6.1087186532529998</c:v>
                </c:pt>
                <c:pt idx="626">
                  <c:v>-6.7369411462509996</c:v>
                </c:pt>
                <c:pt idx="627">
                  <c:v>-8.3847953409410003</c:v>
                </c:pt>
                <c:pt idx="628">
                  <c:v>-6.6431080944119998</c:v>
                </c:pt>
                <c:pt idx="629">
                  <c:v>-6.7379477597859996</c:v>
                </c:pt>
                <c:pt idx="630">
                  <c:v>-8.6097247233199994</c:v>
                </c:pt>
                <c:pt idx="631">
                  <c:v>-11.491844369420001</c:v>
                </c:pt>
                <c:pt idx="632">
                  <c:v>-14.30203106476</c:v>
                </c:pt>
                <c:pt idx="633">
                  <c:v>-16.651819338140001</c:v>
                </c:pt>
                <c:pt idx="634">
                  <c:v>-18.439519187279998</c:v>
                </c:pt>
                <c:pt idx="635">
                  <c:v>-19.706513136960002</c:v>
                </c:pt>
                <c:pt idx="636">
                  <c:v>-20.469484396119999</c:v>
                </c:pt>
                <c:pt idx="637">
                  <c:v>-20.762750659670001</c:v>
                </c:pt>
                <c:pt idx="638">
                  <c:v>-20.55955035042</c:v>
                </c:pt>
                <c:pt idx="639">
                  <c:v>-19.773232598789999</c:v>
                </c:pt>
                <c:pt idx="640">
                  <c:v>-18.120168859580001</c:v>
                </c:pt>
                <c:pt idx="641">
                  <c:v>-14.755654159980001</c:v>
                </c:pt>
                <c:pt idx="642">
                  <c:v>-7.3322212326149998</c:v>
                </c:pt>
                <c:pt idx="643">
                  <c:v>-14.49344657794</c:v>
                </c:pt>
                <c:pt idx="644">
                  <c:v>-21.373490481880001</c:v>
                </c:pt>
                <c:pt idx="645">
                  <c:v>-19.684627932560002</c:v>
                </c:pt>
                <c:pt idx="646">
                  <c:v>-20.625041919009998</c:v>
                </c:pt>
                <c:pt idx="647">
                  <c:v>-25.494992290839999</c:v>
                </c:pt>
                <c:pt idx="648">
                  <c:v>-25.63456161125</c:v>
                </c:pt>
                <c:pt idx="649">
                  <c:v>-24.7896804815</c:v>
                </c:pt>
                <c:pt idx="650">
                  <c:v>-23.641101948229998</c:v>
                </c:pt>
                <c:pt idx="651">
                  <c:v>-22.3338237625</c:v>
                </c:pt>
                <c:pt idx="652">
                  <c:v>-20.88313823024</c:v>
                </c:pt>
                <c:pt idx="653">
                  <c:v>-19.210087277060001</c:v>
                </c:pt>
                <c:pt idx="654">
                  <c:v>-17.23777601722</c:v>
                </c:pt>
                <c:pt idx="655">
                  <c:v>-14.857484299019999</c:v>
                </c:pt>
                <c:pt idx="656">
                  <c:v>-11.83266747345</c:v>
                </c:pt>
                <c:pt idx="657">
                  <c:v>-7.6646610462820002</c:v>
                </c:pt>
                <c:pt idx="658">
                  <c:v>-2.0059409287509999</c:v>
                </c:pt>
                <c:pt idx="659">
                  <c:v>-4.0044555072500003</c:v>
                </c:pt>
                <c:pt idx="660">
                  <c:v>-9.8929611777600002</c:v>
                </c:pt>
                <c:pt idx="661">
                  <c:v>-14.498631388730001</c:v>
                </c:pt>
                <c:pt idx="662">
                  <c:v>-19.428885116210001</c:v>
                </c:pt>
                <c:pt idx="663">
                  <c:v>-34.960801199659997</c:v>
                </c:pt>
                <c:pt idx="664">
                  <c:v>-8.0857117141600003</c:v>
                </c:pt>
                <c:pt idx="665">
                  <c:v>-13.39773175328</c:v>
                </c:pt>
                <c:pt idx="666">
                  <c:v>-21.15135998141</c:v>
                </c:pt>
                <c:pt idx="667">
                  <c:v>-18.504974806810001</c:v>
                </c:pt>
                <c:pt idx="668">
                  <c:v>-7.8553589823549999</c:v>
                </c:pt>
                <c:pt idx="669">
                  <c:v>-11.77193536959</c:v>
                </c:pt>
                <c:pt idx="670">
                  <c:v>-13.67633337563</c:v>
                </c:pt>
                <c:pt idx="671">
                  <c:v>-14.67667430681</c:v>
                </c:pt>
                <c:pt idx="672">
                  <c:v>-15.228772318220001</c:v>
                </c:pt>
                <c:pt idx="673">
                  <c:v>-15.86642311842</c:v>
                </c:pt>
                <c:pt idx="674">
                  <c:v>-14.6678646308</c:v>
                </c:pt>
                <c:pt idx="675">
                  <c:v>-14.565427283849999</c:v>
                </c:pt>
                <c:pt idx="676">
                  <c:v>-14.030129903780001</c:v>
                </c:pt>
                <c:pt idx="677">
                  <c:v>-13.104208317359999</c:v>
                </c:pt>
                <c:pt idx="678">
                  <c:v>-11.717659938080001</c:v>
                </c:pt>
                <c:pt idx="679">
                  <c:v>-9.6373967546469999</c:v>
                </c:pt>
                <c:pt idx="680">
                  <c:v>-6.4105699666270004</c:v>
                </c:pt>
                <c:pt idx="681">
                  <c:v>-1.932147268607</c:v>
                </c:pt>
                <c:pt idx="682">
                  <c:v>-3.3822310888190001</c:v>
                </c:pt>
                <c:pt idx="683">
                  <c:v>-9.1826022501119997</c:v>
                </c:pt>
                <c:pt idx="684">
                  <c:v>-13.703611113659999</c:v>
                </c:pt>
                <c:pt idx="685">
                  <c:v>-17.407988820130001</c:v>
                </c:pt>
                <c:pt idx="686">
                  <c:v>-20.900660580370001</c:v>
                </c:pt>
                <c:pt idx="687">
                  <c:v>-24.932300624890001</c:v>
                </c:pt>
                <c:pt idx="688">
                  <c:v>-31.584701283779999</c:v>
                </c:pt>
                <c:pt idx="689">
                  <c:v>-40.474982305010002</c:v>
                </c:pt>
                <c:pt idx="690">
                  <c:v>-24.600899888779999</c:v>
                </c:pt>
                <c:pt idx="691">
                  <c:v>-16.029619793569999</c:v>
                </c:pt>
                <c:pt idx="692">
                  <c:v>-6.9175632789439998</c:v>
                </c:pt>
                <c:pt idx="693">
                  <c:v>-2.932148590737</c:v>
                </c:pt>
                <c:pt idx="694">
                  <c:v>-7.8048327762690004</c:v>
                </c:pt>
                <c:pt idx="695">
                  <c:v>-10.34406681548</c:v>
                </c:pt>
                <c:pt idx="696">
                  <c:v>-11.630068268300001</c:v>
                </c:pt>
                <c:pt idx="697">
                  <c:v>-12.41185612488</c:v>
                </c:pt>
                <c:pt idx="698">
                  <c:v>-13.756191236199999</c:v>
                </c:pt>
                <c:pt idx="699">
                  <c:v>-21.28052112556</c:v>
                </c:pt>
                <c:pt idx="700">
                  <c:v>-21.746627330860001</c:v>
                </c:pt>
                <c:pt idx="701">
                  <c:v>-15.504330297399999</c:v>
                </c:pt>
                <c:pt idx="702">
                  <c:v>-13.163119703930001</c:v>
                </c:pt>
                <c:pt idx="703">
                  <c:v>-11.5863775942</c:v>
                </c:pt>
                <c:pt idx="704">
                  <c:v>-10.256135141350001</c:v>
                </c:pt>
                <c:pt idx="705">
                  <c:v>-9.1812015875679993</c:v>
                </c:pt>
                <c:pt idx="706">
                  <c:v>-8.6723986476379995</c:v>
                </c:pt>
                <c:pt idx="707">
                  <c:v>-9.4445430024930008</c:v>
                </c:pt>
                <c:pt idx="708">
                  <c:v>-13.03028222361</c:v>
                </c:pt>
                <c:pt idx="709">
                  <c:v>-24.058410137949998</c:v>
                </c:pt>
                <c:pt idx="710">
                  <c:v>-22.92565258186</c:v>
                </c:pt>
                <c:pt idx="711">
                  <c:v>-16.22190740073</c:v>
                </c:pt>
                <c:pt idx="712">
                  <c:v>-13.967009829349999</c:v>
                </c:pt>
                <c:pt idx="713">
                  <c:v>-12.996085720410001</c:v>
                </c:pt>
                <c:pt idx="714">
                  <c:v>-12.569710098930001</c:v>
                </c:pt>
                <c:pt idx="715">
                  <c:v>-12.399837922330001</c:v>
                </c:pt>
                <c:pt idx="716">
                  <c:v>-12.50474609368</c:v>
                </c:pt>
                <c:pt idx="717">
                  <c:v>-15.436580385259999</c:v>
                </c:pt>
                <c:pt idx="718">
                  <c:v>-9.0504026229280008</c:v>
                </c:pt>
                <c:pt idx="719">
                  <c:v>-9.1626530157610002</c:v>
                </c:pt>
                <c:pt idx="720">
                  <c:v>-9.584892774899</c:v>
                </c:pt>
                <c:pt idx="721">
                  <c:v>-18.495757468490002</c:v>
                </c:pt>
                <c:pt idx="722">
                  <c:v>-13.309629277639999</c:v>
                </c:pt>
                <c:pt idx="723">
                  <c:v>-12.55738444903</c:v>
                </c:pt>
                <c:pt idx="724">
                  <c:v>-20.27218284245</c:v>
                </c:pt>
                <c:pt idx="725">
                  <c:v>-6.9995927762439996</c:v>
                </c:pt>
                <c:pt idx="726">
                  <c:v>-6.864215139453</c:v>
                </c:pt>
                <c:pt idx="727">
                  <c:v>-5.9009021499619996</c:v>
                </c:pt>
                <c:pt idx="728">
                  <c:v>-4.446848076757</c:v>
                </c:pt>
                <c:pt idx="729">
                  <c:v>-2.3980621801109998</c:v>
                </c:pt>
                <c:pt idx="730">
                  <c:v>-1.8129611836570001</c:v>
                </c:pt>
                <c:pt idx="731">
                  <c:v>-19.707293368879998</c:v>
                </c:pt>
                <c:pt idx="732">
                  <c:v>-10.670635272049999</c:v>
                </c:pt>
                <c:pt idx="733">
                  <c:v>-9.6958793526509996</c:v>
                </c:pt>
                <c:pt idx="734">
                  <c:v>-29.866595208460001</c:v>
                </c:pt>
                <c:pt idx="735">
                  <c:v>-12.13179221993</c:v>
                </c:pt>
                <c:pt idx="736">
                  <c:v>-7.228672823648</c:v>
                </c:pt>
                <c:pt idx="737">
                  <c:v>-4.426017127743</c:v>
                </c:pt>
                <c:pt idx="738">
                  <c:v>-2.5187394971749999</c:v>
                </c:pt>
                <c:pt idx="739">
                  <c:v>-1.3030148696220001</c:v>
                </c:pt>
                <c:pt idx="740">
                  <c:v>-0.74906026199510001</c:v>
                </c:pt>
                <c:pt idx="741">
                  <c:v>-0.7415137237753</c:v>
                </c:pt>
                <c:pt idx="742">
                  <c:v>-1.076959419816</c:v>
                </c:pt>
                <c:pt idx="743">
                  <c:v>-1.548907885912</c:v>
                </c:pt>
                <c:pt idx="744">
                  <c:v>-1.9976100033169999</c:v>
                </c:pt>
                <c:pt idx="745">
                  <c:v>-2.22086223214</c:v>
                </c:pt>
                <c:pt idx="746">
                  <c:v>-4.454980354131</c:v>
                </c:pt>
                <c:pt idx="747">
                  <c:v>-6.3335724092990002</c:v>
                </c:pt>
                <c:pt idx="748">
                  <c:v>-5.632870935044</c:v>
                </c:pt>
                <c:pt idx="749">
                  <c:v>-5.4555380545509999</c:v>
                </c:pt>
                <c:pt idx="750">
                  <c:v>-5.309454859683</c:v>
                </c:pt>
                <c:pt idx="751">
                  <c:v>-5.1305753493689998</c:v>
                </c:pt>
                <c:pt idx="752">
                  <c:v>-4.8754881741020002</c:v>
                </c:pt>
                <c:pt idx="753">
                  <c:v>-4.523605748924</c:v>
                </c:pt>
                <c:pt idx="754">
                  <c:v>-4.0803362864770003</c:v>
                </c:pt>
                <c:pt idx="755">
                  <c:v>-3.5425791685229999</c:v>
                </c:pt>
                <c:pt idx="756">
                  <c:v>-2.9133674932270002</c:v>
                </c:pt>
                <c:pt idx="757">
                  <c:v>-2.254953479214</c:v>
                </c:pt>
                <c:pt idx="758">
                  <c:v>-1.7476466883499999</c:v>
                </c:pt>
                <c:pt idx="759">
                  <c:v>-1.924357035853</c:v>
                </c:pt>
                <c:pt idx="760">
                  <c:v>-5.8966117668519997</c:v>
                </c:pt>
                <c:pt idx="761">
                  <c:v>-4.6928972191230001</c:v>
                </c:pt>
                <c:pt idx="762">
                  <c:v>-4.1760528228810001</c:v>
                </c:pt>
                <c:pt idx="763">
                  <c:v>-6.6025783232639998</c:v>
                </c:pt>
                <c:pt idx="764">
                  <c:v>-9.8118186880020009</c:v>
                </c:pt>
                <c:pt idx="765">
                  <c:v>-13.98923212573</c:v>
                </c:pt>
                <c:pt idx="766">
                  <c:v>-12.08466177319</c:v>
                </c:pt>
                <c:pt idx="767">
                  <c:v>-8.2089465421870003</c:v>
                </c:pt>
                <c:pt idx="768">
                  <c:v>-9.7673836623529997</c:v>
                </c:pt>
                <c:pt idx="769">
                  <c:v>-11.65638736513</c:v>
                </c:pt>
                <c:pt idx="770">
                  <c:v>-12.897283751790001</c:v>
                </c:pt>
                <c:pt idx="771">
                  <c:v>-12.173743650420001</c:v>
                </c:pt>
                <c:pt idx="772">
                  <c:v>-10.80495706025</c:v>
                </c:pt>
                <c:pt idx="773">
                  <c:v>-32.480797832189999</c:v>
                </c:pt>
                <c:pt idx="774">
                  <c:v>-38.771846887700001</c:v>
                </c:pt>
                <c:pt idx="775">
                  <c:v>-32.385675411759998</c:v>
                </c:pt>
                <c:pt idx="776">
                  <c:v>-27.107951516100002</c:v>
                </c:pt>
                <c:pt idx="777">
                  <c:v>-23.108671876950002</c:v>
                </c:pt>
                <c:pt idx="778">
                  <c:v>-19.744969873700001</c:v>
                </c:pt>
                <c:pt idx="779">
                  <c:v>-16.590719808900001</c:v>
                </c:pt>
                <c:pt idx="780">
                  <c:v>-13.156793749969999</c:v>
                </c:pt>
                <c:pt idx="781">
                  <c:v>-8.4673899826079992</c:v>
                </c:pt>
                <c:pt idx="782">
                  <c:v>-3.3730044705050002</c:v>
                </c:pt>
                <c:pt idx="783">
                  <c:v>-20.014881280179999</c:v>
                </c:pt>
                <c:pt idx="784">
                  <c:v>-20.2396186169</c:v>
                </c:pt>
                <c:pt idx="785">
                  <c:v>-12.40798025334</c:v>
                </c:pt>
                <c:pt idx="786">
                  <c:v>-7.7172208427070004</c:v>
                </c:pt>
                <c:pt idx="787">
                  <c:v>-3.6514988606880001</c:v>
                </c:pt>
                <c:pt idx="788">
                  <c:v>-1.3343014245010001</c:v>
                </c:pt>
                <c:pt idx="789">
                  <c:v>-1.304736038018</c:v>
                </c:pt>
                <c:pt idx="790">
                  <c:v>-3.4394651929019999</c:v>
                </c:pt>
                <c:pt idx="791">
                  <c:v>-5.8173501565779997</c:v>
                </c:pt>
                <c:pt idx="792">
                  <c:v>-8.2746700201050007</c:v>
                </c:pt>
                <c:pt idx="793">
                  <c:v>-11.934451095669999</c:v>
                </c:pt>
                <c:pt idx="794">
                  <c:v>-24.56314522848</c:v>
                </c:pt>
                <c:pt idx="795">
                  <c:v>-2.3795740066429998</c:v>
                </c:pt>
                <c:pt idx="796">
                  <c:v>-4.1995731768009996</c:v>
                </c:pt>
                <c:pt idx="797">
                  <c:v>-5.7456328949179998</c:v>
                </c:pt>
                <c:pt idx="798">
                  <c:v>-6.4553777460540003</c:v>
                </c:pt>
                <c:pt idx="799">
                  <c:v>-6.6592526751629997</c:v>
                </c:pt>
                <c:pt idx="800">
                  <c:v>-6.3990467641819997</c:v>
                </c:pt>
              </c:numCache>
            </c:numRef>
          </c:yVal>
          <c:smooth val="1"/>
          <c:extLst>
            <c:ext xmlns:c16="http://schemas.microsoft.com/office/drawing/2014/chart" uri="{C3380CC4-5D6E-409C-BE32-E72D297353CC}">
              <c16:uniqueId val="{00000002-C831-41AF-81ED-1E9382B67D41}"/>
            </c:ext>
          </c:extLst>
        </c:ser>
        <c:ser>
          <c:idx val="3"/>
          <c:order val="3"/>
          <c:spPr>
            <a:ln w="19050" cap="rnd">
              <a:solidFill>
                <a:schemeClr val="accent4"/>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'12小时时间稳定性(全频段)'!$E$2:$E$802</c:f>
              <c:numCache>
                <c:formatCode>General</c:formatCode>
                <c:ptCount val="801"/>
                <c:pt idx="0">
                  <c:v>-94.827734380799996</c:v>
                </c:pt>
                <c:pt idx="1">
                  <c:v>-99.903246455759998</c:v>
                </c:pt>
                <c:pt idx="2">
                  <c:v>-107.9968543617</c:v>
                </c:pt>
                <c:pt idx="3">
                  <c:v>-112.3712364109</c:v>
                </c:pt>
                <c:pt idx="4">
                  <c:v>-106.0852066895</c:v>
                </c:pt>
                <c:pt idx="5">
                  <c:v>-99.405264638679995</c:v>
                </c:pt>
                <c:pt idx="6">
                  <c:v>-116.5478775432</c:v>
                </c:pt>
                <c:pt idx="7">
                  <c:v>-110.16232489159999</c:v>
                </c:pt>
                <c:pt idx="8">
                  <c:v>-116.5383377478</c:v>
                </c:pt>
                <c:pt idx="9">
                  <c:v>-113.7624980886</c:v>
                </c:pt>
                <c:pt idx="10">
                  <c:v>-107.44225527499999</c:v>
                </c:pt>
                <c:pt idx="11">
                  <c:v>-105.4797632667</c:v>
                </c:pt>
                <c:pt idx="12">
                  <c:v>-112.77538811639999</c:v>
                </c:pt>
                <c:pt idx="13">
                  <c:v>-104.08560328820001</c:v>
                </c:pt>
                <c:pt idx="14">
                  <c:v>-121.253291233</c:v>
                </c:pt>
                <c:pt idx="15">
                  <c:v>-114.5530188467</c:v>
                </c:pt>
                <c:pt idx="16">
                  <c:v>-116.8542757405</c:v>
                </c:pt>
                <c:pt idx="17">
                  <c:v>-108.3322522216</c:v>
                </c:pt>
                <c:pt idx="18">
                  <c:v>-115.693365898</c:v>
                </c:pt>
                <c:pt idx="19">
                  <c:v>-115.0379969721</c:v>
                </c:pt>
                <c:pt idx="20">
                  <c:v>-113.3144587749</c:v>
                </c:pt>
                <c:pt idx="21">
                  <c:v>-103.6338176232</c:v>
                </c:pt>
                <c:pt idx="22">
                  <c:v>-115.363725686</c:v>
                </c:pt>
                <c:pt idx="23">
                  <c:v>-108.1994153838</c:v>
                </c:pt>
                <c:pt idx="24">
                  <c:v>-107.9051982517</c:v>
                </c:pt>
                <c:pt idx="25">
                  <c:v>-108.5801163846</c:v>
                </c:pt>
                <c:pt idx="26">
                  <c:v>-110.6902307472</c:v>
                </c:pt>
                <c:pt idx="27">
                  <c:v>-115.54026445869999</c:v>
                </c:pt>
                <c:pt idx="28">
                  <c:v>-111.137444059</c:v>
                </c:pt>
                <c:pt idx="29">
                  <c:v>-108.89264596789999</c:v>
                </c:pt>
                <c:pt idx="30">
                  <c:v>-106.23125753710001</c:v>
                </c:pt>
                <c:pt idx="31">
                  <c:v>-111.0616837389</c:v>
                </c:pt>
                <c:pt idx="32">
                  <c:v>-104.3162858411</c:v>
                </c:pt>
                <c:pt idx="33">
                  <c:v>-110.0521735806</c:v>
                </c:pt>
                <c:pt idx="34">
                  <c:v>-115.24852599730001</c:v>
                </c:pt>
                <c:pt idx="35">
                  <c:v>-110.471070579</c:v>
                </c:pt>
                <c:pt idx="36">
                  <c:v>-110.32747299890001</c:v>
                </c:pt>
                <c:pt idx="37">
                  <c:v>-114.05506061120001</c:v>
                </c:pt>
                <c:pt idx="38">
                  <c:v>-105.274375668</c:v>
                </c:pt>
                <c:pt idx="39">
                  <c:v>-114.1764477632</c:v>
                </c:pt>
                <c:pt idx="40">
                  <c:v>-106.2092403101</c:v>
                </c:pt>
                <c:pt idx="41">
                  <c:v>-112.093885587</c:v>
                </c:pt>
                <c:pt idx="42">
                  <c:v>-118.54671955720001</c:v>
                </c:pt>
                <c:pt idx="43">
                  <c:v>-106.03623114459999</c:v>
                </c:pt>
                <c:pt idx="44">
                  <c:v>-118.1657625573</c:v>
                </c:pt>
                <c:pt idx="45">
                  <c:v>-116.4038945241</c:v>
                </c:pt>
                <c:pt idx="46">
                  <c:v>-127.2279866641</c:v>
                </c:pt>
                <c:pt idx="47">
                  <c:v>-106.4489940055</c:v>
                </c:pt>
                <c:pt idx="48">
                  <c:v>-115.81170368950001</c:v>
                </c:pt>
                <c:pt idx="49">
                  <c:v>-106.203270265</c:v>
                </c:pt>
                <c:pt idx="50">
                  <c:v>-104.7726460028</c:v>
                </c:pt>
                <c:pt idx="51">
                  <c:v>-108.8077249286</c:v>
                </c:pt>
                <c:pt idx="52">
                  <c:v>-133.22597549899999</c:v>
                </c:pt>
                <c:pt idx="53">
                  <c:v>-112.3079329947</c:v>
                </c:pt>
                <c:pt idx="54">
                  <c:v>-107.5579252048</c:v>
                </c:pt>
                <c:pt idx="55">
                  <c:v>-105.10729659570001</c:v>
                </c:pt>
                <c:pt idx="56">
                  <c:v>-109.4633447943</c:v>
                </c:pt>
                <c:pt idx="57">
                  <c:v>-112.58946166360001</c:v>
                </c:pt>
                <c:pt idx="58">
                  <c:v>-114.62205765180001</c:v>
                </c:pt>
                <c:pt idx="59">
                  <c:v>-109.5766682587</c:v>
                </c:pt>
                <c:pt idx="60">
                  <c:v>-105.18141132949999</c:v>
                </c:pt>
                <c:pt idx="61">
                  <c:v>-104.5808861072</c:v>
                </c:pt>
                <c:pt idx="62">
                  <c:v>-111.73938862430001</c:v>
                </c:pt>
                <c:pt idx="63">
                  <c:v>-111.8529309984</c:v>
                </c:pt>
                <c:pt idx="64">
                  <c:v>-108.04637553000001</c:v>
                </c:pt>
                <c:pt idx="65">
                  <c:v>-109.7045518963</c:v>
                </c:pt>
                <c:pt idx="66">
                  <c:v>-121.08545692760001</c:v>
                </c:pt>
                <c:pt idx="67">
                  <c:v>-108.3641452702</c:v>
                </c:pt>
                <c:pt idx="68">
                  <c:v>-122.13817710329999</c:v>
                </c:pt>
                <c:pt idx="69">
                  <c:v>-109.9463814919</c:v>
                </c:pt>
                <c:pt idx="70">
                  <c:v>-109.4142084846</c:v>
                </c:pt>
                <c:pt idx="71">
                  <c:v>-107.2941053847</c:v>
                </c:pt>
                <c:pt idx="72">
                  <c:v>-105.981602095</c:v>
                </c:pt>
                <c:pt idx="73">
                  <c:v>-105.4747949254</c:v>
                </c:pt>
                <c:pt idx="74">
                  <c:v>-118.7849074586</c:v>
                </c:pt>
                <c:pt idx="75">
                  <c:v>-109.3057676584</c:v>
                </c:pt>
                <c:pt idx="76">
                  <c:v>-112.13617486930001</c:v>
                </c:pt>
                <c:pt idx="77">
                  <c:v>-105.95136033049999</c:v>
                </c:pt>
                <c:pt idx="78">
                  <c:v>-105.2151070717</c:v>
                </c:pt>
                <c:pt idx="79">
                  <c:v>-107.89936052500001</c:v>
                </c:pt>
                <c:pt idx="80">
                  <c:v>-110.0354370357</c:v>
                </c:pt>
                <c:pt idx="81">
                  <c:v>-111.6541553288</c:v>
                </c:pt>
                <c:pt idx="82">
                  <c:v>-107.7610399726</c:v>
                </c:pt>
                <c:pt idx="83">
                  <c:v>-102.9557491952</c:v>
                </c:pt>
                <c:pt idx="84">
                  <c:v>-109.04548488899999</c:v>
                </c:pt>
                <c:pt idx="85">
                  <c:v>-112.13387549470001</c:v>
                </c:pt>
                <c:pt idx="86">
                  <c:v>-108.4260967061</c:v>
                </c:pt>
                <c:pt idx="87">
                  <c:v>-109.0717183356</c:v>
                </c:pt>
                <c:pt idx="88">
                  <c:v>-102.49451658380001</c:v>
                </c:pt>
                <c:pt idx="89">
                  <c:v>-108.1702588878</c:v>
                </c:pt>
                <c:pt idx="90">
                  <c:v>-116.0763240995</c:v>
                </c:pt>
                <c:pt idx="91">
                  <c:v>-107.1319545823</c:v>
                </c:pt>
                <c:pt idx="92">
                  <c:v>-108.6141263712</c:v>
                </c:pt>
                <c:pt idx="93">
                  <c:v>-115.81088350580001</c:v>
                </c:pt>
                <c:pt idx="94">
                  <c:v>-123.9066953242</c:v>
                </c:pt>
                <c:pt idx="95">
                  <c:v>-105.03841444690001</c:v>
                </c:pt>
                <c:pt idx="96">
                  <c:v>-112.66262305550001</c:v>
                </c:pt>
                <c:pt idx="97">
                  <c:v>-107.7592758063</c:v>
                </c:pt>
                <c:pt idx="98">
                  <c:v>-106.60881891050001</c:v>
                </c:pt>
                <c:pt idx="99">
                  <c:v>-111.19003102480001</c:v>
                </c:pt>
                <c:pt idx="100">
                  <c:v>-111.73047198</c:v>
                </c:pt>
                <c:pt idx="101">
                  <c:v>-104.5833110606</c:v>
                </c:pt>
                <c:pt idx="102">
                  <c:v>-106.7517274203</c:v>
                </c:pt>
                <c:pt idx="103">
                  <c:v>-107.02151346789999</c:v>
                </c:pt>
                <c:pt idx="104">
                  <c:v>-108.58988584780001</c:v>
                </c:pt>
                <c:pt idx="105">
                  <c:v>-106.431575154</c:v>
                </c:pt>
                <c:pt idx="106">
                  <c:v>-107.96988768040001</c:v>
                </c:pt>
                <c:pt idx="107">
                  <c:v>-109.8841236933</c:v>
                </c:pt>
                <c:pt idx="108">
                  <c:v>-103.9882860643</c:v>
                </c:pt>
                <c:pt idx="109">
                  <c:v>-109.4229089183</c:v>
                </c:pt>
                <c:pt idx="110">
                  <c:v>-102.1232280836</c:v>
                </c:pt>
                <c:pt idx="111">
                  <c:v>-110.8188308748</c:v>
                </c:pt>
                <c:pt idx="112">
                  <c:v>-116.4407534252</c:v>
                </c:pt>
                <c:pt idx="113">
                  <c:v>-105.7230127661</c:v>
                </c:pt>
                <c:pt idx="114">
                  <c:v>-113.4433888754</c:v>
                </c:pt>
                <c:pt idx="115">
                  <c:v>-122.58723767799999</c:v>
                </c:pt>
                <c:pt idx="116">
                  <c:v>-106.91704643040001</c:v>
                </c:pt>
                <c:pt idx="117">
                  <c:v>-108.08555438010001</c:v>
                </c:pt>
                <c:pt idx="118">
                  <c:v>-99.993201027820007</c:v>
                </c:pt>
                <c:pt idx="119">
                  <c:v>-107.5403757102</c:v>
                </c:pt>
                <c:pt idx="120">
                  <c:v>-105.07701662540001</c:v>
                </c:pt>
                <c:pt idx="121">
                  <c:v>-104.9386835871</c:v>
                </c:pt>
                <c:pt idx="122">
                  <c:v>-103.5131436132</c:v>
                </c:pt>
                <c:pt idx="123">
                  <c:v>-99.690220128779998</c:v>
                </c:pt>
                <c:pt idx="124">
                  <c:v>-112.3287580117</c:v>
                </c:pt>
                <c:pt idx="125">
                  <c:v>-103.9742796969</c:v>
                </c:pt>
                <c:pt idx="126">
                  <c:v>-111.8127300016</c:v>
                </c:pt>
                <c:pt idx="127">
                  <c:v>-108.2400830734</c:v>
                </c:pt>
                <c:pt idx="128">
                  <c:v>-109.2845099402</c:v>
                </c:pt>
                <c:pt idx="129">
                  <c:v>-97.625737112069999</c:v>
                </c:pt>
                <c:pt idx="130">
                  <c:v>-107.4279886043</c:v>
                </c:pt>
                <c:pt idx="131">
                  <c:v>-110.2932529646</c:v>
                </c:pt>
                <c:pt idx="132">
                  <c:v>-100.43667543239999</c:v>
                </c:pt>
                <c:pt idx="133">
                  <c:v>-100.4090979031</c:v>
                </c:pt>
                <c:pt idx="134">
                  <c:v>-101.8868930356</c:v>
                </c:pt>
                <c:pt idx="135">
                  <c:v>-100.65954398229999</c:v>
                </c:pt>
                <c:pt idx="136">
                  <c:v>-100.12210421810001</c:v>
                </c:pt>
                <c:pt idx="137">
                  <c:v>-108.2503488169</c:v>
                </c:pt>
                <c:pt idx="138">
                  <c:v>-99.296802429660005</c:v>
                </c:pt>
                <c:pt idx="139">
                  <c:v>-96.072384641479999</c:v>
                </c:pt>
                <c:pt idx="140">
                  <c:v>-101.97561841540001</c:v>
                </c:pt>
                <c:pt idx="141">
                  <c:v>-96.243767382190001</c:v>
                </c:pt>
                <c:pt idx="142">
                  <c:v>-97.221254498129994</c:v>
                </c:pt>
                <c:pt idx="143">
                  <c:v>-97.353290141010007</c:v>
                </c:pt>
                <c:pt idx="144">
                  <c:v>-98.9102831533</c:v>
                </c:pt>
                <c:pt idx="145">
                  <c:v>-93.631126729469997</c:v>
                </c:pt>
                <c:pt idx="146">
                  <c:v>-93.342960553889995</c:v>
                </c:pt>
                <c:pt idx="147">
                  <c:v>-94.758237300519994</c:v>
                </c:pt>
                <c:pt idx="148">
                  <c:v>-92.432577068079993</c:v>
                </c:pt>
                <c:pt idx="149">
                  <c:v>-91.523096171229994</c:v>
                </c:pt>
                <c:pt idx="150">
                  <c:v>-91.813378653429993</c:v>
                </c:pt>
                <c:pt idx="151">
                  <c:v>-90.410601866670007</c:v>
                </c:pt>
                <c:pt idx="152">
                  <c:v>-90.226830065450002</c:v>
                </c:pt>
                <c:pt idx="153">
                  <c:v>-88.497764682240003</c:v>
                </c:pt>
                <c:pt idx="154">
                  <c:v>-86.876230422730004</c:v>
                </c:pt>
                <c:pt idx="155">
                  <c:v>-87.131656647189999</c:v>
                </c:pt>
                <c:pt idx="156">
                  <c:v>-87.023566960889994</c:v>
                </c:pt>
                <c:pt idx="157">
                  <c:v>-85.874564353720004</c:v>
                </c:pt>
                <c:pt idx="158">
                  <c:v>-84.389762150820005</c:v>
                </c:pt>
                <c:pt idx="159">
                  <c:v>-83.603763886180005</c:v>
                </c:pt>
                <c:pt idx="160">
                  <c:v>-82.673363298319998</c:v>
                </c:pt>
                <c:pt idx="161">
                  <c:v>-81.393587935319999</c:v>
                </c:pt>
                <c:pt idx="162">
                  <c:v>-79.567141677730007</c:v>
                </c:pt>
                <c:pt idx="163">
                  <c:v>-78.607046967149998</c:v>
                </c:pt>
                <c:pt idx="164">
                  <c:v>-77.338331300959993</c:v>
                </c:pt>
                <c:pt idx="165">
                  <c:v>-76.345531566060004</c:v>
                </c:pt>
                <c:pt idx="166">
                  <c:v>-73.739381995299993</c:v>
                </c:pt>
                <c:pt idx="167">
                  <c:v>-72.749410264900007</c:v>
                </c:pt>
                <c:pt idx="168">
                  <c:v>-71.111341598869998</c:v>
                </c:pt>
                <c:pt idx="169">
                  <c:v>-69.165948886370003</c:v>
                </c:pt>
                <c:pt idx="170">
                  <c:v>-67.237073214869994</c:v>
                </c:pt>
                <c:pt idx="171">
                  <c:v>-64.669909360619997</c:v>
                </c:pt>
                <c:pt idx="172">
                  <c:v>-62.011351654789998</c:v>
                </c:pt>
                <c:pt idx="173">
                  <c:v>-59.175660582539997</c:v>
                </c:pt>
                <c:pt idx="174">
                  <c:v>-56.195838018140002</c:v>
                </c:pt>
                <c:pt idx="175">
                  <c:v>-54.366338168950001</c:v>
                </c:pt>
                <c:pt idx="176">
                  <c:v>-77.646816211309996</c:v>
                </c:pt>
                <c:pt idx="177">
                  <c:v>-8.6667377786100008</c:v>
                </c:pt>
                <c:pt idx="178">
                  <c:v>-0.66813712839420003</c:v>
                </c:pt>
                <c:pt idx="179">
                  <c:v>-0.58189358282140002</c:v>
                </c:pt>
                <c:pt idx="180">
                  <c:v>-0.81290856003540002</c:v>
                </c:pt>
                <c:pt idx="181">
                  <c:v>-51.638204752660002</c:v>
                </c:pt>
                <c:pt idx="182">
                  <c:v>-52.870434859260001</c:v>
                </c:pt>
                <c:pt idx="183">
                  <c:v>-52.748374285270003</c:v>
                </c:pt>
                <c:pt idx="184">
                  <c:v>-57.928147656169998</c:v>
                </c:pt>
                <c:pt idx="185">
                  <c:v>-65.415348427759994</c:v>
                </c:pt>
                <c:pt idx="186">
                  <c:v>-85.23066713323</c:v>
                </c:pt>
                <c:pt idx="187">
                  <c:v>-66.235734010140007</c:v>
                </c:pt>
                <c:pt idx="188">
                  <c:v>-61.714161657010003</c:v>
                </c:pt>
                <c:pt idx="189">
                  <c:v>-58.957727907699997</c:v>
                </c:pt>
                <c:pt idx="190">
                  <c:v>-56.830395111670001</c:v>
                </c:pt>
                <c:pt idx="191">
                  <c:v>-54.745658563420001</c:v>
                </c:pt>
                <c:pt idx="192">
                  <c:v>-52.890594800590002</c:v>
                </c:pt>
                <c:pt idx="193">
                  <c:v>-51.378027485730001</c:v>
                </c:pt>
                <c:pt idx="194">
                  <c:v>-49.629764728369999</c:v>
                </c:pt>
                <c:pt idx="195">
                  <c:v>-47.861769702250001</c:v>
                </c:pt>
                <c:pt idx="196">
                  <c:v>-46.203559008600003</c:v>
                </c:pt>
                <c:pt idx="197">
                  <c:v>-44.504937326899999</c:v>
                </c:pt>
                <c:pt idx="198">
                  <c:v>-42.78840347477</c:v>
                </c:pt>
                <c:pt idx="199">
                  <c:v>-41.016544536380003</c:v>
                </c:pt>
                <c:pt idx="200">
                  <c:v>-39.133998317509999</c:v>
                </c:pt>
                <c:pt idx="201">
                  <c:v>-37.269212919659999</c:v>
                </c:pt>
                <c:pt idx="202">
                  <c:v>-35.242226218159999</c:v>
                </c:pt>
                <c:pt idx="203">
                  <c:v>-33.137134571760001</c:v>
                </c:pt>
                <c:pt idx="204">
                  <c:v>-30.93570845839</c:v>
                </c:pt>
                <c:pt idx="205">
                  <c:v>-28.624970054009999</c:v>
                </c:pt>
                <c:pt idx="206">
                  <c:v>-26.17749147336</c:v>
                </c:pt>
                <c:pt idx="207">
                  <c:v>-23.609348003640001</c:v>
                </c:pt>
                <c:pt idx="208">
                  <c:v>-20.839526040549998</c:v>
                </c:pt>
                <c:pt idx="209">
                  <c:v>-17.877691411490002</c:v>
                </c:pt>
                <c:pt idx="210">
                  <c:v>-14.689796337120001</c:v>
                </c:pt>
                <c:pt idx="211">
                  <c:v>-11.30709387367</c:v>
                </c:pt>
                <c:pt idx="212">
                  <c:v>-7.7999993248859996</c:v>
                </c:pt>
                <c:pt idx="213">
                  <c:v>-4.4638285620730001</c:v>
                </c:pt>
                <c:pt idx="214">
                  <c:v>-1.9219041709410001</c:v>
                </c:pt>
                <c:pt idx="215">
                  <c:v>-0.67035029405690005</c:v>
                </c:pt>
                <c:pt idx="216">
                  <c:v>-0.34868526963829999</c:v>
                </c:pt>
                <c:pt idx="217">
                  <c:v>-0.32804541637220003</c:v>
                </c:pt>
                <c:pt idx="218">
                  <c:v>-0.33493247942069998</c:v>
                </c:pt>
                <c:pt idx="219">
                  <c:v>-0.31908506170189999</c:v>
                </c:pt>
                <c:pt idx="220">
                  <c:v>-0.29823475881790001</c:v>
                </c:pt>
                <c:pt idx="221">
                  <c:v>-0.29606896289200002</c:v>
                </c:pt>
                <c:pt idx="222">
                  <c:v>-0.31367094753449998</c:v>
                </c:pt>
                <c:pt idx="223">
                  <c:v>-0.33873697917020001</c:v>
                </c:pt>
                <c:pt idx="224">
                  <c:v>-0.35782795209160001</c:v>
                </c:pt>
                <c:pt idx="225">
                  <c:v>-0.35976954347559997</c:v>
                </c:pt>
                <c:pt idx="226">
                  <c:v>-0.34559011335989998</c:v>
                </c:pt>
                <c:pt idx="227">
                  <c:v>-0.32852535995799997</c:v>
                </c:pt>
                <c:pt idx="228">
                  <c:v>-0.30985674168440003</c:v>
                </c:pt>
                <c:pt idx="229">
                  <c:v>-0.29466949360170003</c:v>
                </c:pt>
                <c:pt idx="230">
                  <c:v>-0.29377911385540001</c:v>
                </c:pt>
                <c:pt idx="231">
                  <c:v>-0.30260404427120002</c:v>
                </c:pt>
                <c:pt idx="232">
                  <c:v>-0.31598579477439998</c:v>
                </c:pt>
                <c:pt idx="233">
                  <c:v>-0.32830238189790001</c:v>
                </c:pt>
                <c:pt idx="234">
                  <c:v>-0.33532353731140002</c:v>
                </c:pt>
                <c:pt idx="235">
                  <c:v>-0.33439463574060002</c:v>
                </c:pt>
                <c:pt idx="236">
                  <c:v>-0.33548124503269999</c:v>
                </c:pt>
                <c:pt idx="237">
                  <c:v>-0.33358873524049998</c:v>
                </c:pt>
                <c:pt idx="238">
                  <c:v>-0.33420923115860002</c:v>
                </c:pt>
                <c:pt idx="239">
                  <c:v>-0.33744420663859998</c:v>
                </c:pt>
                <c:pt idx="240">
                  <c:v>-0.343909485653</c:v>
                </c:pt>
                <c:pt idx="241">
                  <c:v>-0.34359645366519997</c:v>
                </c:pt>
                <c:pt idx="242">
                  <c:v>-0.3406762476645</c:v>
                </c:pt>
                <c:pt idx="243">
                  <c:v>-0.32817548327180002</c:v>
                </c:pt>
                <c:pt idx="244">
                  <c:v>-0.31272000475990003</c:v>
                </c:pt>
                <c:pt idx="245">
                  <c:v>-0.3065776958516</c:v>
                </c:pt>
                <c:pt idx="246">
                  <c:v>-0.30734276768899998</c:v>
                </c:pt>
                <c:pt idx="247">
                  <c:v>-0.31483858651770003</c:v>
                </c:pt>
                <c:pt idx="248">
                  <c:v>-0.326836781553</c:v>
                </c:pt>
                <c:pt idx="249">
                  <c:v>-0.33666550206910001</c:v>
                </c:pt>
                <c:pt idx="250">
                  <c:v>-0.33703267511160001</c:v>
                </c:pt>
                <c:pt idx="251">
                  <c:v>-0.34540306714809998</c:v>
                </c:pt>
                <c:pt idx="252">
                  <c:v>-0.36532894336779997</c:v>
                </c:pt>
                <c:pt idx="253">
                  <c:v>-0.38854935671489998</c:v>
                </c:pt>
                <c:pt idx="254">
                  <c:v>-0.45760089823369998</c:v>
                </c:pt>
                <c:pt idx="255">
                  <c:v>-1.280376916317</c:v>
                </c:pt>
                <c:pt idx="256">
                  <c:v>-4.5466123063959998</c:v>
                </c:pt>
                <c:pt idx="257">
                  <c:v>-9.8821583850370001</c:v>
                </c:pt>
                <c:pt idx="258">
                  <c:v>-15.46095173372</c:v>
                </c:pt>
                <c:pt idx="259">
                  <c:v>-20.63764045504</c:v>
                </c:pt>
                <c:pt idx="260">
                  <c:v>-25.37627773993</c:v>
                </c:pt>
                <c:pt idx="261">
                  <c:v>-29.773304579920001</c:v>
                </c:pt>
                <c:pt idx="262">
                  <c:v>-33.861306132369997</c:v>
                </c:pt>
                <c:pt idx="263">
                  <c:v>-37.678422335150003</c:v>
                </c:pt>
                <c:pt idx="264">
                  <c:v>-41.42014652972</c:v>
                </c:pt>
                <c:pt idx="265">
                  <c:v>-44.994602657329999</c:v>
                </c:pt>
                <c:pt idx="266">
                  <c:v>-48.385080722120001</c:v>
                </c:pt>
                <c:pt idx="267">
                  <c:v>-51.682578227180002</c:v>
                </c:pt>
                <c:pt idx="268">
                  <c:v>-54.777130196500003</c:v>
                </c:pt>
                <c:pt idx="269">
                  <c:v>-57.594624927150001</c:v>
                </c:pt>
                <c:pt idx="270">
                  <c:v>-60.434057649160003</c:v>
                </c:pt>
                <c:pt idx="271">
                  <c:v>-63.172803049419997</c:v>
                </c:pt>
                <c:pt idx="272">
                  <c:v>-65.585368306069995</c:v>
                </c:pt>
                <c:pt idx="273">
                  <c:v>-68.172046901089999</c:v>
                </c:pt>
                <c:pt idx="274">
                  <c:v>-71.0558804506</c:v>
                </c:pt>
                <c:pt idx="275">
                  <c:v>-73.677612525049994</c:v>
                </c:pt>
                <c:pt idx="276">
                  <c:v>-75.433479880779998</c:v>
                </c:pt>
                <c:pt idx="277">
                  <c:v>-78.235429802110005</c:v>
                </c:pt>
                <c:pt idx="278">
                  <c:v>-79.917465557010004</c:v>
                </c:pt>
                <c:pt idx="279">
                  <c:v>-83.113960186249997</c:v>
                </c:pt>
                <c:pt idx="280">
                  <c:v>-83.875996598650005</c:v>
                </c:pt>
                <c:pt idx="281">
                  <c:v>-84.74595526313</c:v>
                </c:pt>
                <c:pt idx="282">
                  <c:v>-87.950921829210003</c:v>
                </c:pt>
                <c:pt idx="283">
                  <c:v>-88.420985581419998</c:v>
                </c:pt>
                <c:pt idx="284">
                  <c:v>-93.206365861009999</c:v>
                </c:pt>
                <c:pt idx="285">
                  <c:v>-91.841436355309995</c:v>
                </c:pt>
                <c:pt idx="286">
                  <c:v>-93.240880357470004</c:v>
                </c:pt>
                <c:pt idx="287">
                  <c:v>-93.122290009460002</c:v>
                </c:pt>
                <c:pt idx="288">
                  <c:v>-93.870719821359998</c:v>
                </c:pt>
                <c:pt idx="289">
                  <c:v>-90.513716066270007</c:v>
                </c:pt>
                <c:pt idx="290">
                  <c:v>-91.041583164909994</c:v>
                </c:pt>
                <c:pt idx="291">
                  <c:v>-93.285621057699998</c:v>
                </c:pt>
                <c:pt idx="292">
                  <c:v>-92.097734934689996</c:v>
                </c:pt>
                <c:pt idx="293">
                  <c:v>-89.734720728520003</c:v>
                </c:pt>
                <c:pt idx="294">
                  <c:v>-91.581027645259994</c:v>
                </c:pt>
                <c:pt idx="295">
                  <c:v>-89.510450235150003</c:v>
                </c:pt>
                <c:pt idx="296">
                  <c:v>-88.712334956399999</c:v>
                </c:pt>
                <c:pt idx="297">
                  <c:v>-91.793587688469998</c:v>
                </c:pt>
                <c:pt idx="298">
                  <c:v>-90.177200850169996</c:v>
                </c:pt>
                <c:pt idx="299">
                  <c:v>-88.376569494880002</c:v>
                </c:pt>
                <c:pt idx="300">
                  <c:v>-90.145833253419994</c:v>
                </c:pt>
                <c:pt idx="301">
                  <c:v>-89.71700942887</c:v>
                </c:pt>
                <c:pt idx="302">
                  <c:v>-91.108297085160004</c:v>
                </c:pt>
                <c:pt idx="303">
                  <c:v>-90.770566858270001</c:v>
                </c:pt>
                <c:pt idx="304">
                  <c:v>-88.416634112959997</c:v>
                </c:pt>
                <c:pt idx="305">
                  <c:v>-90.448063594870007</c:v>
                </c:pt>
                <c:pt idx="306">
                  <c:v>-88.350427062370002</c:v>
                </c:pt>
                <c:pt idx="307">
                  <c:v>-88.659027274449997</c:v>
                </c:pt>
                <c:pt idx="308">
                  <c:v>-87.02401255337</c:v>
                </c:pt>
                <c:pt idx="309">
                  <c:v>-86.913946683459997</c:v>
                </c:pt>
                <c:pt idx="310">
                  <c:v>-89.655328535910002</c:v>
                </c:pt>
                <c:pt idx="311">
                  <c:v>-88.865021402959997</c:v>
                </c:pt>
                <c:pt idx="312">
                  <c:v>-87.621628686069997</c:v>
                </c:pt>
                <c:pt idx="313">
                  <c:v>-86.551120491109998</c:v>
                </c:pt>
                <c:pt idx="314">
                  <c:v>-86.239256907539996</c:v>
                </c:pt>
                <c:pt idx="315">
                  <c:v>-87.444187956120004</c:v>
                </c:pt>
                <c:pt idx="316">
                  <c:v>-87.396436539250004</c:v>
                </c:pt>
                <c:pt idx="317">
                  <c:v>-88.61726415599</c:v>
                </c:pt>
                <c:pt idx="318">
                  <c:v>-87.50049188845</c:v>
                </c:pt>
                <c:pt idx="319">
                  <c:v>-86.708957515069997</c:v>
                </c:pt>
                <c:pt idx="320">
                  <c:v>-88.989279176099998</c:v>
                </c:pt>
                <c:pt idx="321">
                  <c:v>-86.772621477580003</c:v>
                </c:pt>
                <c:pt idx="322">
                  <c:v>-87.280443288300006</c:v>
                </c:pt>
                <c:pt idx="323">
                  <c:v>-86.874919612490004</c:v>
                </c:pt>
                <c:pt idx="324">
                  <c:v>-88.029869246640004</c:v>
                </c:pt>
                <c:pt idx="325">
                  <c:v>-86.632176205419995</c:v>
                </c:pt>
                <c:pt idx="326">
                  <c:v>-87.632428871399995</c:v>
                </c:pt>
                <c:pt idx="327">
                  <c:v>-88.877523520279993</c:v>
                </c:pt>
                <c:pt idx="328">
                  <c:v>-87.940930027269999</c:v>
                </c:pt>
                <c:pt idx="329">
                  <c:v>-88.453909294230002</c:v>
                </c:pt>
                <c:pt idx="330">
                  <c:v>-88.441181268289995</c:v>
                </c:pt>
                <c:pt idx="331">
                  <c:v>-88.61924995004</c:v>
                </c:pt>
                <c:pt idx="332">
                  <c:v>-88.789920846699999</c:v>
                </c:pt>
                <c:pt idx="333">
                  <c:v>-88.676995992580004</c:v>
                </c:pt>
                <c:pt idx="334">
                  <c:v>-88.702090878850001</c:v>
                </c:pt>
                <c:pt idx="335">
                  <c:v>-89.460734391930004</c:v>
                </c:pt>
                <c:pt idx="336">
                  <c:v>-90.071443792110003</c:v>
                </c:pt>
                <c:pt idx="337">
                  <c:v>-90.208438426019995</c:v>
                </c:pt>
                <c:pt idx="338">
                  <c:v>-89.659702354320004</c:v>
                </c:pt>
                <c:pt idx="339">
                  <c:v>-88.160812995710003</c:v>
                </c:pt>
                <c:pt idx="340">
                  <c:v>-90.209031261269999</c:v>
                </c:pt>
                <c:pt idx="341">
                  <c:v>-90.278221974250002</c:v>
                </c:pt>
                <c:pt idx="342">
                  <c:v>-90.580676001149996</c:v>
                </c:pt>
                <c:pt idx="343">
                  <c:v>-90.307099114069999</c:v>
                </c:pt>
                <c:pt idx="344">
                  <c:v>-89.965727005109997</c:v>
                </c:pt>
                <c:pt idx="345">
                  <c:v>-91.627687646300004</c:v>
                </c:pt>
                <c:pt idx="346">
                  <c:v>-88.964681151229996</c:v>
                </c:pt>
                <c:pt idx="347">
                  <c:v>-91.009514130759996</c:v>
                </c:pt>
                <c:pt idx="348">
                  <c:v>-89.132983265429999</c:v>
                </c:pt>
                <c:pt idx="349">
                  <c:v>-89.049107328619996</c:v>
                </c:pt>
                <c:pt idx="350">
                  <c:v>-87.74137506884</c:v>
                </c:pt>
                <c:pt idx="351">
                  <c:v>-86.122621018100006</c:v>
                </c:pt>
                <c:pt idx="352">
                  <c:v>-84.614043599509998</c:v>
                </c:pt>
                <c:pt idx="353">
                  <c:v>-81.952458116019997</c:v>
                </c:pt>
                <c:pt idx="354">
                  <c:v>-79.727239364530007</c:v>
                </c:pt>
                <c:pt idx="355">
                  <c:v>-74.881532643629996</c:v>
                </c:pt>
                <c:pt idx="356">
                  <c:v>-70.635219627850006</c:v>
                </c:pt>
                <c:pt idx="357">
                  <c:v>-70.666150682410006</c:v>
                </c:pt>
                <c:pt idx="358">
                  <c:v>-74.009211668220004</c:v>
                </c:pt>
                <c:pt idx="359">
                  <c:v>-77.043598570089998</c:v>
                </c:pt>
                <c:pt idx="360">
                  <c:v>-78.378932985020001</c:v>
                </c:pt>
                <c:pt idx="361">
                  <c:v>-78.812040992280004</c:v>
                </c:pt>
                <c:pt idx="362">
                  <c:v>-79.50828763797</c:v>
                </c:pt>
                <c:pt idx="363">
                  <c:v>-80.324811014939996</c:v>
                </c:pt>
                <c:pt idx="364">
                  <c:v>-79.681940554980002</c:v>
                </c:pt>
                <c:pt idx="365">
                  <c:v>-79.793496341099996</c:v>
                </c:pt>
                <c:pt idx="366">
                  <c:v>-79.891131043130002</c:v>
                </c:pt>
                <c:pt idx="367">
                  <c:v>-79.294718581309994</c:v>
                </c:pt>
                <c:pt idx="368">
                  <c:v>-80.385498275890001</c:v>
                </c:pt>
                <c:pt idx="369">
                  <c:v>-80.730341104359994</c:v>
                </c:pt>
                <c:pt idx="370">
                  <c:v>-79.245812182540007</c:v>
                </c:pt>
                <c:pt idx="371">
                  <c:v>-77.901881062699999</c:v>
                </c:pt>
                <c:pt idx="372">
                  <c:v>-78.223633765070005</c:v>
                </c:pt>
                <c:pt idx="373">
                  <c:v>-77.904150297550004</c:v>
                </c:pt>
                <c:pt idx="374">
                  <c:v>-77.279520410979998</c:v>
                </c:pt>
                <c:pt idx="375">
                  <c:v>-77.318238355739993</c:v>
                </c:pt>
                <c:pt idx="376">
                  <c:v>-77.105073119089994</c:v>
                </c:pt>
                <c:pt idx="377">
                  <c:v>-76.182435063720007</c:v>
                </c:pt>
                <c:pt idx="378">
                  <c:v>-76.439910070539995</c:v>
                </c:pt>
                <c:pt idx="379">
                  <c:v>-76.191013488790006</c:v>
                </c:pt>
                <c:pt idx="380">
                  <c:v>-76.164591508650005</c:v>
                </c:pt>
                <c:pt idx="381">
                  <c:v>-75.016372714309995</c:v>
                </c:pt>
                <c:pt idx="382">
                  <c:v>-74.951431648020005</c:v>
                </c:pt>
                <c:pt idx="383">
                  <c:v>-74.159678422979994</c:v>
                </c:pt>
                <c:pt idx="384">
                  <c:v>-74.031708382380003</c:v>
                </c:pt>
                <c:pt idx="385">
                  <c:v>-73.600857867019997</c:v>
                </c:pt>
                <c:pt idx="386">
                  <c:v>-72.899753156439999</c:v>
                </c:pt>
                <c:pt idx="387">
                  <c:v>-72.489159973100001</c:v>
                </c:pt>
                <c:pt idx="388">
                  <c:v>-71.943943114749999</c:v>
                </c:pt>
                <c:pt idx="389">
                  <c:v>-71.22011888822</c:v>
                </c:pt>
                <c:pt idx="390">
                  <c:v>-70.601471458770007</c:v>
                </c:pt>
                <c:pt idx="391">
                  <c:v>-70.077506641989999</c:v>
                </c:pt>
                <c:pt idx="392">
                  <c:v>-69.720895030600005</c:v>
                </c:pt>
                <c:pt idx="393">
                  <c:v>-68.833400994719995</c:v>
                </c:pt>
                <c:pt idx="394">
                  <c:v>-68.103594757880003</c:v>
                </c:pt>
                <c:pt idx="395">
                  <c:v>-67.384566982549998</c:v>
                </c:pt>
                <c:pt idx="396">
                  <c:v>-66.669068625869997</c:v>
                </c:pt>
                <c:pt idx="397">
                  <c:v>-65.690212503170002</c:v>
                </c:pt>
                <c:pt idx="398">
                  <c:v>-65.100061703530002</c:v>
                </c:pt>
                <c:pt idx="399">
                  <c:v>-64.252319972760006</c:v>
                </c:pt>
                <c:pt idx="400">
                  <c:v>-63.297512900069997</c:v>
                </c:pt>
                <c:pt idx="401">
                  <c:v>-62.020411397940002</c:v>
                </c:pt>
                <c:pt idx="402">
                  <c:v>-60.729638244279997</c:v>
                </c:pt>
                <c:pt idx="403">
                  <c:v>-59.047265540710001</c:v>
                </c:pt>
                <c:pt idx="404">
                  <c:v>-57.474361364170001</c:v>
                </c:pt>
                <c:pt idx="405">
                  <c:v>-56.364807009579998</c:v>
                </c:pt>
                <c:pt idx="406">
                  <c:v>-56.401000809679999</c:v>
                </c:pt>
                <c:pt idx="407">
                  <c:v>-57.621029222700002</c:v>
                </c:pt>
                <c:pt idx="408">
                  <c:v>-59.265303766439999</c:v>
                </c:pt>
                <c:pt idx="409">
                  <c:v>-61.134912997850002</c:v>
                </c:pt>
                <c:pt idx="410">
                  <c:v>-62.828277343720004</c:v>
                </c:pt>
                <c:pt idx="411">
                  <c:v>-64.302151519709994</c:v>
                </c:pt>
                <c:pt idx="412">
                  <c:v>-65.604854600590002</c:v>
                </c:pt>
                <c:pt idx="413">
                  <c:v>-67.093731208869997</c:v>
                </c:pt>
                <c:pt idx="414">
                  <c:v>-67.792344529499999</c:v>
                </c:pt>
                <c:pt idx="415">
                  <c:v>-69.22795446328</c:v>
                </c:pt>
                <c:pt idx="416">
                  <c:v>-70.340384383759996</c:v>
                </c:pt>
                <c:pt idx="417">
                  <c:v>-72.156330643510003</c:v>
                </c:pt>
                <c:pt idx="418">
                  <c:v>-73.433516612000005</c:v>
                </c:pt>
                <c:pt idx="419">
                  <c:v>-74.476504307189998</c:v>
                </c:pt>
                <c:pt idx="420">
                  <c:v>-77.157282482949995</c:v>
                </c:pt>
                <c:pt idx="421">
                  <c:v>-79.763390658770007</c:v>
                </c:pt>
                <c:pt idx="422">
                  <c:v>-82.80498058581</c:v>
                </c:pt>
                <c:pt idx="423">
                  <c:v>-90.065982645730003</c:v>
                </c:pt>
                <c:pt idx="424">
                  <c:v>-101.93196630670001</c:v>
                </c:pt>
                <c:pt idx="425">
                  <c:v>-88.284378346439993</c:v>
                </c:pt>
                <c:pt idx="426">
                  <c:v>-82.897492021250002</c:v>
                </c:pt>
                <c:pt idx="427">
                  <c:v>-79.826466162130004</c:v>
                </c:pt>
                <c:pt idx="428">
                  <c:v>-76.994790132399999</c:v>
                </c:pt>
                <c:pt idx="429">
                  <c:v>-75.032688099940003</c:v>
                </c:pt>
                <c:pt idx="430">
                  <c:v>-73.055050459260002</c:v>
                </c:pt>
                <c:pt idx="431">
                  <c:v>-71.582800260200003</c:v>
                </c:pt>
                <c:pt idx="432">
                  <c:v>-69.82838309425</c:v>
                </c:pt>
                <c:pt idx="433">
                  <c:v>-68.779886971340005</c:v>
                </c:pt>
                <c:pt idx="434">
                  <c:v>-67.719598361470005</c:v>
                </c:pt>
                <c:pt idx="435">
                  <c:v>-67.173884665040006</c:v>
                </c:pt>
                <c:pt idx="436">
                  <c:v>-66.372323601160005</c:v>
                </c:pt>
                <c:pt idx="437">
                  <c:v>-65.641026211620002</c:v>
                </c:pt>
                <c:pt idx="438">
                  <c:v>-64.416343288609994</c:v>
                </c:pt>
                <c:pt idx="439">
                  <c:v>-63.402555674219997</c:v>
                </c:pt>
                <c:pt idx="440">
                  <c:v>-62.570710476560002</c:v>
                </c:pt>
                <c:pt idx="441">
                  <c:v>-61.578908239939999</c:v>
                </c:pt>
                <c:pt idx="442">
                  <c:v>-60.727223504359998</c:v>
                </c:pt>
                <c:pt idx="443">
                  <c:v>-59.925722293230002</c:v>
                </c:pt>
                <c:pt idx="444">
                  <c:v>-59.098407646269997</c:v>
                </c:pt>
                <c:pt idx="445">
                  <c:v>-58.123106104500003</c:v>
                </c:pt>
                <c:pt idx="446">
                  <c:v>-57.017156744380003</c:v>
                </c:pt>
                <c:pt idx="447">
                  <c:v>-55.997410948880002</c:v>
                </c:pt>
                <c:pt idx="448">
                  <c:v>-54.994462668769998</c:v>
                </c:pt>
                <c:pt idx="449">
                  <c:v>-53.9979064925</c:v>
                </c:pt>
                <c:pt idx="450">
                  <c:v>-52.983748708029999</c:v>
                </c:pt>
                <c:pt idx="451">
                  <c:v>-52.002206776420003</c:v>
                </c:pt>
                <c:pt idx="452">
                  <c:v>-51.043473440370001</c:v>
                </c:pt>
                <c:pt idx="453">
                  <c:v>-49.871650919430003</c:v>
                </c:pt>
                <c:pt idx="454">
                  <c:v>-48.65420503616</c:v>
                </c:pt>
                <c:pt idx="455">
                  <c:v>-47.360127615389999</c:v>
                </c:pt>
                <c:pt idx="456">
                  <c:v>-46.127874599640002</c:v>
                </c:pt>
                <c:pt idx="457">
                  <c:v>-44.829922692499999</c:v>
                </c:pt>
                <c:pt idx="458">
                  <c:v>-43.499407634599997</c:v>
                </c:pt>
                <c:pt idx="459">
                  <c:v>-42.129218908090003</c:v>
                </c:pt>
                <c:pt idx="460">
                  <c:v>-40.696891595389999</c:v>
                </c:pt>
                <c:pt idx="461">
                  <c:v>-39.139670882590003</c:v>
                </c:pt>
                <c:pt idx="462">
                  <c:v>-37.503560656140003</c:v>
                </c:pt>
                <c:pt idx="463">
                  <c:v>-35.432887161730001</c:v>
                </c:pt>
                <c:pt idx="464">
                  <c:v>-33.443059356829998</c:v>
                </c:pt>
                <c:pt idx="465">
                  <c:v>-31.16366939764</c:v>
                </c:pt>
                <c:pt idx="466">
                  <c:v>-28.57378370859</c:v>
                </c:pt>
                <c:pt idx="467">
                  <c:v>-25.5537764215</c:v>
                </c:pt>
                <c:pt idx="468">
                  <c:v>-21.891299128619998</c:v>
                </c:pt>
                <c:pt idx="469">
                  <c:v>-17.251721204830002</c:v>
                </c:pt>
                <c:pt idx="470">
                  <c:v>-12.5312855096</c:v>
                </c:pt>
                <c:pt idx="471">
                  <c:v>-13.40426410143</c:v>
                </c:pt>
                <c:pt idx="472">
                  <c:v>-16.38496322084</c:v>
                </c:pt>
                <c:pt idx="473">
                  <c:v>-18.247503629080001</c:v>
                </c:pt>
                <c:pt idx="474">
                  <c:v>-19.18246178958</c:v>
                </c:pt>
                <c:pt idx="475">
                  <c:v>-19.4097739555</c:v>
                </c:pt>
                <c:pt idx="476">
                  <c:v>-18.970590580509999</c:v>
                </c:pt>
                <c:pt idx="477">
                  <c:v>-17.783810123150001</c:v>
                </c:pt>
                <c:pt idx="478">
                  <c:v>-15.689740625540001</c:v>
                </c:pt>
                <c:pt idx="479">
                  <c:v>-13.689946254260001</c:v>
                </c:pt>
                <c:pt idx="480">
                  <c:v>-16.970745787030001</c:v>
                </c:pt>
                <c:pt idx="481">
                  <c:v>-22.901885586430001</c:v>
                </c:pt>
                <c:pt idx="482">
                  <c:v>-28.709864933999999</c:v>
                </c:pt>
                <c:pt idx="483">
                  <c:v>-35.900399967079998</c:v>
                </c:pt>
                <c:pt idx="484">
                  <c:v>-20.674984661850001</c:v>
                </c:pt>
                <c:pt idx="485">
                  <c:v>-33.51256917661</c:v>
                </c:pt>
                <c:pt idx="486">
                  <c:v>-39.579391525799998</c:v>
                </c:pt>
                <c:pt idx="487">
                  <c:v>-39.33547686208</c:v>
                </c:pt>
                <c:pt idx="488">
                  <c:v>-36.479612011310003</c:v>
                </c:pt>
                <c:pt idx="489">
                  <c:v>-33.91433569686</c:v>
                </c:pt>
                <c:pt idx="490">
                  <c:v>-31.579917556000002</c:v>
                </c:pt>
                <c:pt idx="491">
                  <c:v>-29.34760888768</c:v>
                </c:pt>
                <c:pt idx="492">
                  <c:v>-27.13349103461</c:v>
                </c:pt>
                <c:pt idx="493">
                  <c:v>-24.741735567500001</c:v>
                </c:pt>
                <c:pt idx="494">
                  <c:v>-21.800296508999999</c:v>
                </c:pt>
                <c:pt idx="495">
                  <c:v>-16.551306365150001</c:v>
                </c:pt>
                <c:pt idx="496">
                  <c:v>-23.140020362249999</c:v>
                </c:pt>
                <c:pt idx="497">
                  <c:v>-14.43018982489</c:v>
                </c:pt>
                <c:pt idx="498">
                  <c:v>-10.49107831828</c:v>
                </c:pt>
                <c:pt idx="499">
                  <c:v>-14.061846929070001</c:v>
                </c:pt>
                <c:pt idx="500">
                  <c:v>-18.511167426410001</c:v>
                </c:pt>
                <c:pt idx="501">
                  <c:v>-22.68204561061</c:v>
                </c:pt>
                <c:pt idx="502">
                  <c:v>-27.924795281969999</c:v>
                </c:pt>
                <c:pt idx="503">
                  <c:v>-26.59899780448</c:v>
                </c:pt>
                <c:pt idx="504">
                  <c:v>-21.456459169870001</c:v>
                </c:pt>
                <c:pt idx="505">
                  <c:v>-20.302088483950001</c:v>
                </c:pt>
                <c:pt idx="506">
                  <c:v>-14.28833338349</c:v>
                </c:pt>
                <c:pt idx="507">
                  <c:v>-12.11177222597</c:v>
                </c:pt>
                <c:pt idx="508">
                  <c:v>-13.734186917860001</c:v>
                </c:pt>
                <c:pt idx="509">
                  <c:v>-26.9894903922</c:v>
                </c:pt>
                <c:pt idx="510">
                  <c:v>-24.253769438549998</c:v>
                </c:pt>
                <c:pt idx="511">
                  <c:v>-20.628555047230002</c:v>
                </c:pt>
                <c:pt idx="512">
                  <c:v>-19.06160002735</c:v>
                </c:pt>
                <c:pt idx="513">
                  <c:v>-17.695327535840001</c:v>
                </c:pt>
                <c:pt idx="514">
                  <c:v>-16.06853018931</c:v>
                </c:pt>
                <c:pt idx="515">
                  <c:v>-13.780840120060001</c:v>
                </c:pt>
                <c:pt idx="516">
                  <c:v>-10.42724226534</c:v>
                </c:pt>
                <c:pt idx="517">
                  <c:v>-5.4392539777250004</c:v>
                </c:pt>
                <c:pt idx="518">
                  <c:v>-4.5196665546499997</c:v>
                </c:pt>
                <c:pt idx="519">
                  <c:v>-9.6855822474019995</c:v>
                </c:pt>
                <c:pt idx="520">
                  <c:v>-13.43545024566</c:v>
                </c:pt>
                <c:pt idx="521">
                  <c:v>-15.643177404139999</c:v>
                </c:pt>
                <c:pt idx="522">
                  <c:v>-16.723719589209999</c:v>
                </c:pt>
                <c:pt idx="523">
                  <c:v>-16.8096930036</c:v>
                </c:pt>
                <c:pt idx="524">
                  <c:v>-15.933107445299999</c:v>
                </c:pt>
                <c:pt idx="525">
                  <c:v>-14.032293988619999</c:v>
                </c:pt>
                <c:pt idx="526">
                  <c:v>-10.95803125474</c:v>
                </c:pt>
                <c:pt idx="527">
                  <c:v>-6.9918553268819998</c:v>
                </c:pt>
                <c:pt idx="528">
                  <c:v>-9.9052436156910009</c:v>
                </c:pt>
                <c:pt idx="529">
                  <c:v>-8.6709810421639997</c:v>
                </c:pt>
                <c:pt idx="530">
                  <c:v>-2.5626617973719998</c:v>
                </c:pt>
                <c:pt idx="531">
                  <c:v>-4.6318202514689997</c:v>
                </c:pt>
                <c:pt idx="532">
                  <c:v>-5.8620756553389999</c:v>
                </c:pt>
                <c:pt idx="533">
                  <c:v>-14.49795600501</c:v>
                </c:pt>
                <c:pt idx="534">
                  <c:v>-5.3864310952440002</c:v>
                </c:pt>
                <c:pt idx="535">
                  <c:v>-6.8172144736020002</c:v>
                </c:pt>
                <c:pt idx="536">
                  <c:v>-7.2141154598609996</c:v>
                </c:pt>
                <c:pt idx="537">
                  <c:v>-5.7900546806730002</c:v>
                </c:pt>
                <c:pt idx="538">
                  <c:v>-2.394286537942</c:v>
                </c:pt>
                <c:pt idx="539">
                  <c:v>-3.7636820317369999</c:v>
                </c:pt>
                <c:pt idx="540">
                  <c:v>-4.8887564444759999</c:v>
                </c:pt>
                <c:pt idx="541">
                  <c:v>-3.1540090472519999</c:v>
                </c:pt>
                <c:pt idx="542">
                  <c:v>-4.8244259235570004</c:v>
                </c:pt>
                <c:pt idx="543">
                  <c:v>-8.3904247502550007</c:v>
                </c:pt>
                <c:pt idx="544">
                  <c:v>-10.581555602050001</c:v>
                </c:pt>
                <c:pt idx="545">
                  <c:v>-11.468950629149999</c:v>
                </c:pt>
                <c:pt idx="546">
                  <c:v>-11.213722430780001</c:v>
                </c:pt>
                <c:pt idx="547">
                  <c:v>-9.6563522228600007</c:v>
                </c:pt>
                <c:pt idx="548">
                  <c:v>-6.2238653523730001</c:v>
                </c:pt>
                <c:pt idx="549">
                  <c:v>-2.567632462438</c:v>
                </c:pt>
                <c:pt idx="550">
                  <c:v>-8.4564114135809998</c:v>
                </c:pt>
                <c:pt idx="551">
                  <c:v>-17.264645753229999</c:v>
                </c:pt>
                <c:pt idx="552">
                  <c:v>-20.12502252701</c:v>
                </c:pt>
                <c:pt idx="553">
                  <c:v>-11.070310860759999</c:v>
                </c:pt>
                <c:pt idx="554">
                  <c:v>-9.6917602369230007</c:v>
                </c:pt>
                <c:pt idx="555">
                  <c:v>-8.1024308245689998</c:v>
                </c:pt>
                <c:pt idx="556">
                  <c:v>-6.0113598444549998</c:v>
                </c:pt>
                <c:pt idx="557">
                  <c:v>-16.660010991699998</c:v>
                </c:pt>
                <c:pt idx="558">
                  <c:v>-17.865457334830001</c:v>
                </c:pt>
                <c:pt idx="559">
                  <c:v>-9.3781651413739997</c:v>
                </c:pt>
                <c:pt idx="560">
                  <c:v>-3.6802763369739999</c:v>
                </c:pt>
                <c:pt idx="561">
                  <c:v>-4.8887813031810001</c:v>
                </c:pt>
                <c:pt idx="562">
                  <c:v>-7.3225038975360004</c:v>
                </c:pt>
                <c:pt idx="563">
                  <c:v>-8.2272505232689994</c:v>
                </c:pt>
                <c:pt idx="564">
                  <c:v>-11.03941891737</c:v>
                </c:pt>
                <c:pt idx="565">
                  <c:v>-13.553663411460001</c:v>
                </c:pt>
                <c:pt idx="566">
                  <c:v>-12.94352088876</c:v>
                </c:pt>
                <c:pt idx="567">
                  <c:v>-13.50895566136</c:v>
                </c:pt>
                <c:pt idx="568">
                  <c:v>-13.7127292197</c:v>
                </c:pt>
                <c:pt idx="569">
                  <c:v>-13.59399541536</c:v>
                </c:pt>
                <c:pt idx="570">
                  <c:v>-13.098854566689999</c:v>
                </c:pt>
                <c:pt idx="571">
                  <c:v>-11.94388903224</c:v>
                </c:pt>
                <c:pt idx="572">
                  <c:v>-9.1254839520870004</c:v>
                </c:pt>
                <c:pt idx="573">
                  <c:v>-6.3020186151660003</c:v>
                </c:pt>
                <c:pt idx="574">
                  <c:v>-26.24065262925</c:v>
                </c:pt>
                <c:pt idx="575">
                  <c:v>-27.69249797054</c:v>
                </c:pt>
                <c:pt idx="576">
                  <c:v>-22.179261747510001</c:v>
                </c:pt>
                <c:pt idx="577">
                  <c:v>-19.855405653639998</c:v>
                </c:pt>
                <c:pt idx="578">
                  <c:v>-18.290852250739999</c:v>
                </c:pt>
                <c:pt idx="579">
                  <c:v>-17.008174238599999</c:v>
                </c:pt>
                <c:pt idx="580">
                  <c:v>-15.803029908259999</c:v>
                </c:pt>
                <c:pt idx="581">
                  <c:v>-14.536410016630001</c:v>
                </c:pt>
                <c:pt idx="582">
                  <c:v>-13.122644016600001</c:v>
                </c:pt>
                <c:pt idx="583">
                  <c:v>-11.424823486639999</c:v>
                </c:pt>
                <c:pt idx="584">
                  <c:v>-9.1983234092370001</c:v>
                </c:pt>
                <c:pt idx="585">
                  <c:v>-6.1952331257070004</c:v>
                </c:pt>
                <c:pt idx="586">
                  <c:v>-2.3337190392579998</c:v>
                </c:pt>
                <c:pt idx="587">
                  <c:v>-1.96652206359</c:v>
                </c:pt>
                <c:pt idx="588">
                  <c:v>-6.0501486907480002</c:v>
                </c:pt>
                <c:pt idx="589">
                  <c:v>-12.483111384680001</c:v>
                </c:pt>
                <c:pt idx="590">
                  <c:v>-29.92246902163</c:v>
                </c:pt>
                <c:pt idx="591">
                  <c:v>-3.576583391912</c:v>
                </c:pt>
                <c:pt idx="592">
                  <c:v>-9.7823467038179999</c:v>
                </c:pt>
                <c:pt idx="593">
                  <c:v>-13.043413801850001</c:v>
                </c:pt>
                <c:pt idx="594">
                  <c:v>-15.21732970537</c:v>
                </c:pt>
                <c:pt idx="595">
                  <c:v>-16.972746645219999</c:v>
                </c:pt>
                <c:pt idx="596">
                  <c:v>-18.551432078960001</c:v>
                </c:pt>
                <c:pt idx="597">
                  <c:v>-20.362232775460001</c:v>
                </c:pt>
                <c:pt idx="598">
                  <c:v>-20.590034561389999</c:v>
                </c:pt>
                <c:pt idx="599">
                  <c:v>-22.011528933649998</c:v>
                </c:pt>
                <c:pt idx="600">
                  <c:v>-35.707710924170001</c:v>
                </c:pt>
                <c:pt idx="601">
                  <c:v>-38.217500070310003</c:v>
                </c:pt>
                <c:pt idx="602">
                  <c:v>-22.61883700384</c:v>
                </c:pt>
                <c:pt idx="603">
                  <c:v>-24.915464987250001</c:v>
                </c:pt>
                <c:pt idx="604">
                  <c:v>-27.165641063039999</c:v>
                </c:pt>
                <c:pt idx="605">
                  <c:v>-29.385348717380001</c:v>
                </c:pt>
                <c:pt idx="606">
                  <c:v>-31.09741454261</c:v>
                </c:pt>
                <c:pt idx="607">
                  <c:v>-28.855550486919999</c:v>
                </c:pt>
                <c:pt idx="608">
                  <c:v>-11.291008770159999</c:v>
                </c:pt>
                <c:pt idx="609">
                  <c:v>-16.71236538981</c:v>
                </c:pt>
                <c:pt idx="610">
                  <c:v>-17.438999140669999</c:v>
                </c:pt>
                <c:pt idx="611">
                  <c:v>-16.004712159419999</c:v>
                </c:pt>
                <c:pt idx="612">
                  <c:v>-14.19189750888</c:v>
                </c:pt>
                <c:pt idx="613">
                  <c:v>-12.33978615246</c:v>
                </c:pt>
                <c:pt idx="614">
                  <c:v>-10.563371273630001</c:v>
                </c:pt>
                <c:pt idx="615">
                  <c:v>-8.8799126198180005</c:v>
                </c:pt>
                <c:pt idx="616">
                  <c:v>-7.2860693352309998</c:v>
                </c:pt>
                <c:pt idx="617">
                  <c:v>-6.9309482196159999</c:v>
                </c:pt>
                <c:pt idx="618">
                  <c:v>-4.7764626759390003</c:v>
                </c:pt>
                <c:pt idx="619">
                  <c:v>-3.7121168261749999</c:v>
                </c:pt>
                <c:pt idx="620">
                  <c:v>-3.15066583673</c:v>
                </c:pt>
                <c:pt idx="621">
                  <c:v>-3.2683923653039999</c:v>
                </c:pt>
                <c:pt idx="622">
                  <c:v>-3.9504187354089999</c:v>
                </c:pt>
                <c:pt idx="623">
                  <c:v>-4.8492682629020001</c:v>
                </c:pt>
                <c:pt idx="624">
                  <c:v>-5.6318049213009997</c:v>
                </c:pt>
                <c:pt idx="625">
                  <c:v>-6.1097890349070001</c:v>
                </c:pt>
                <c:pt idx="626">
                  <c:v>-6.7413133734919999</c:v>
                </c:pt>
                <c:pt idx="627">
                  <c:v>-8.3804730370789997</c:v>
                </c:pt>
                <c:pt idx="628">
                  <c:v>-6.6434847037139999</c:v>
                </c:pt>
                <c:pt idx="629">
                  <c:v>-6.7409538475920003</c:v>
                </c:pt>
                <c:pt idx="630">
                  <c:v>-8.6152477126000004</c:v>
                </c:pt>
                <c:pt idx="631">
                  <c:v>-11.49773297478</c:v>
                </c:pt>
                <c:pt idx="632">
                  <c:v>-14.3063643821</c:v>
                </c:pt>
                <c:pt idx="633">
                  <c:v>-16.654792728979999</c:v>
                </c:pt>
                <c:pt idx="634">
                  <c:v>-18.44088638589</c:v>
                </c:pt>
                <c:pt idx="635">
                  <c:v>-19.70745888766</c:v>
                </c:pt>
                <c:pt idx="636">
                  <c:v>-20.470980691729999</c:v>
                </c:pt>
                <c:pt idx="637">
                  <c:v>-20.763323547340001</c:v>
                </c:pt>
                <c:pt idx="638">
                  <c:v>-20.560004728919999</c:v>
                </c:pt>
                <c:pt idx="639">
                  <c:v>-19.77186722051</c:v>
                </c:pt>
                <c:pt idx="640">
                  <c:v>-18.116832498370002</c:v>
                </c:pt>
                <c:pt idx="641">
                  <c:v>-14.748039423310001</c:v>
                </c:pt>
                <c:pt idx="642">
                  <c:v>-7.3201153873929998</c:v>
                </c:pt>
                <c:pt idx="643">
                  <c:v>-14.51104438748</c:v>
                </c:pt>
                <c:pt idx="644">
                  <c:v>-21.3833642084</c:v>
                </c:pt>
                <c:pt idx="645">
                  <c:v>-19.670424403639998</c:v>
                </c:pt>
                <c:pt idx="646">
                  <c:v>-20.644167628249999</c:v>
                </c:pt>
                <c:pt idx="647">
                  <c:v>-25.498282419140001</c:v>
                </c:pt>
                <c:pt idx="648">
                  <c:v>-25.633840700419999</c:v>
                </c:pt>
                <c:pt idx="649">
                  <c:v>-24.787160899149999</c:v>
                </c:pt>
                <c:pt idx="650">
                  <c:v>-23.638486232409999</c:v>
                </c:pt>
                <c:pt idx="651">
                  <c:v>-22.333599431420001</c:v>
                </c:pt>
                <c:pt idx="652">
                  <c:v>-20.881390844870001</c:v>
                </c:pt>
                <c:pt idx="653">
                  <c:v>-19.207917107349999</c:v>
                </c:pt>
                <c:pt idx="654">
                  <c:v>-17.234429092180001</c:v>
                </c:pt>
                <c:pt idx="655">
                  <c:v>-14.854053421350001</c:v>
                </c:pt>
                <c:pt idx="656">
                  <c:v>-11.827157049829999</c:v>
                </c:pt>
                <c:pt idx="657">
                  <c:v>-7.6572582028019998</c:v>
                </c:pt>
                <c:pt idx="658">
                  <c:v>-1.9999074048679999</c:v>
                </c:pt>
                <c:pt idx="659">
                  <c:v>-4.0150909604529996</c:v>
                </c:pt>
                <c:pt idx="660">
                  <c:v>-9.9015722099540007</c:v>
                </c:pt>
                <c:pt idx="661">
                  <c:v>-14.50678936371</c:v>
                </c:pt>
                <c:pt idx="662">
                  <c:v>-19.439547119069999</c:v>
                </c:pt>
                <c:pt idx="663">
                  <c:v>-35.003405955200002</c:v>
                </c:pt>
                <c:pt idx="664">
                  <c:v>-8.0747748786460001</c:v>
                </c:pt>
                <c:pt idx="665">
                  <c:v>-13.405116025190001</c:v>
                </c:pt>
                <c:pt idx="666">
                  <c:v>-21.160517869029999</c:v>
                </c:pt>
                <c:pt idx="667">
                  <c:v>-18.478575624409999</c:v>
                </c:pt>
                <c:pt idx="668">
                  <c:v>-7.862349591409</c:v>
                </c:pt>
                <c:pt idx="669">
                  <c:v>-11.77668365203</c:v>
                </c:pt>
                <c:pt idx="670">
                  <c:v>-13.679212726319999</c:v>
                </c:pt>
                <c:pt idx="671">
                  <c:v>-14.678378781079999</c:v>
                </c:pt>
                <c:pt idx="672">
                  <c:v>-15.22942087347</c:v>
                </c:pt>
                <c:pt idx="673">
                  <c:v>-15.868221042449999</c:v>
                </c:pt>
                <c:pt idx="674">
                  <c:v>-14.66812349422</c:v>
                </c:pt>
                <c:pt idx="675">
                  <c:v>-14.56521288211</c:v>
                </c:pt>
                <c:pt idx="676">
                  <c:v>-14.030080552599999</c:v>
                </c:pt>
                <c:pt idx="677">
                  <c:v>-13.10423459041</c:v>
                </c:pt>
                <c:pt idx="678">
                  <c:v>-11.717208493719999</c:v>
                </c:pt>
                <c:pt idx="679">
                  <c:v>-9.6349504539359998</c:v>
                </c:pt>
                <c:pt idx="680">
                  <c:v>-6.4053906951970001</c:v>
                </c:pt>
                <c:pt idx="681">
                  <c:v>-1.9268543280399999</c:v>
                </c:pt>
                <c:pt idx="682">
                  <c:v>-3.391286926197</c:v>
                </c:pt>
                <c:pt idx="683">
                  <c:v>-9.1899734147160004</c:v>
                </c:pt>
                <c:pt idx="684">
                  <c:v>-13.710182753070001</c:v>
                </c:pt>
                <c:pt idx="685">
                  <c:v>-17.414742355609999</c:v>
                </c:pt>
                <c:pt idx="686">
                  <c:v>-20.908605053260001</c:v>
                </c:pt>
                <c:pt idx="687">
                  <c:v>-24.94176668055</c:v>
                </c:pt>
                <c:pt idx="688">
                  <c:v>-31.606298023890002</c:v>
                </c:pt>
                <c:pt idx="689">
                  <c:v>-40.425844209509997</c:v>
                </c:pt>
                <c:pt idx="690">
                  <c:v>-24.583889578440001</c:v>
                </c:pt>
                <c:pt idx="691">
                  <c:v>-16.016702192819999</c:v>
                </c:pt>
                <c:pt idx="692">
                  <c:v>-6.9023828565259997</c:v>
                </c:pt>
                <c:pt idx="693">
                  <c:v>-2.9408267821099998</c:v>
                </c:pt>
                <c:pt idx="694">
                  <c:v>-7.8110412310250004</c:v>
                </c:pt>
                <c:pt idx="695">
                  <c:v>-10.34791771393</c:v>
                </c:pt>
                <c:pt idx="696">
                  <c:v>-11.6333653503</c:v>
                </c:pt>
                <c:pt idx="697">
                  <c:v>-12.414767450339999</c:v>
                </c:pt>
                <c:pt idx="698">
                  <c:v>-13.7625495837</c:v>
                </c:pt>
                <c:pt idx="699">
                  <c:v>-21.31269160818</c:v>
                </c:pt>
                <c:pt idx="700">
                  <c:v>-21.72730370615</c:v>
                </c:pt>
                <c:pt idx="701">
                  <c:v>-15.499465991439999</c:v>
                </c:pt>
                <c:pt idx="702">
                  <c:v>-13.16115983964</c:v>
                </c:pt>
                <c:pt idx="703">
                  <c:v>-11.585822655619999</c:v>
                </c:pt>
                <c:pt idx="704">
                  <c:v>-10.25655119156</c:v>
                </c:pt>
                <c:pt idx="705">
                  <c:v>-9.1820678161109992</c:v>
                </c:pt>
                <c:pt idx="706">
                  <c:v>-8.6744954717850007</c:v>
                </c:pt>
                <c:pt idx="707">
                  <c:v>-9.4502555307480005</c:v>
                </c:pt>
                <c:pt idx="708">
                  <c:v>-13.044295401819999</c:v>
                </c:pt>
                <c:pt idx="709">
                  <c:v>-24.10685196152</c:v>
                </c:pt>
                <c:pt idx="710">
                  <c:v>-22.89859698095</c:v>
                </c:pt>
                <c:pt idx="711">
                  <c:v>-16.214337770829999</c:v>
                </c:pt>
                <c:pt idx="712">
                  <c:v>-13.964163149219999</c:v>
                </c:pt>
                <c:pt idx="713">
                  <c:v>-12.994991753140001</c:v>
                </c:pt>
                <c:pt idx="714">
                  <c:v>-12.5699830742</c:v>
                </c:pt>
                <c:pt idx="715">
                  <c:v>-12.40119003197</c:v>
                </c:pt>
                <c:pt idx="716">
                  <c:v>-12.50700395054</c:v>
                </c:pt>
                <c:pt idx="717">
                  <c:v>-15.463044294199999</c:v>
                </c:pt>
                <c:pt idx="718">
                  <c:v>-9.053080516624</c:v>
                </c:pt>
                <c:pt idx="719">
                  <c:v>-9.1614300839609992</c:v>
                </c:pt>
                <c:pt idx="720">
                  <c:v>-9.5970625299640009</c:v>
                </c:pt>
                <c:pt idx="721">
                  <c:v>-18.46998560315</c:v>
                </c:pt>
                <c:pt idx="722">
                  <c:v>-13.30696509042</c:v>
                </c:pt>
                <c:pt idx="723">
                  <c:v>-12.55998562624</c:v>
                </c:pt>
                <c:pt idx="724">
                  <c:v>-20.257527658779999</c:v>
                </c:pt>
                <c:pt idx="725">
                  <c:v>-7.002831128685</c:v>
                </c:pt>
                <c:pt idx="726">
                  <c:v>-6.8642203303880001</c:v>
                </c:pt>
                <c:pt idx="727">
                  <c:v>-5.8992020133230003</c:v>
                </c:pt>
                <c:pt idx="728">
                  <c:v>-4.4444768523239997</c:v>
                </c:pt>
                <c:pt idx="729">
                  <c:v>-2.3953629834510002</c:v>
                </c:pt>
                <c:pt idx="730">
                  <c:v>-1.8226935825220001</c:v>
                </c:pt>
                <c:pt idx="731">
                  <c:v>-19.791953128820001</c:v>
                </c:pt>
                <c:pt idx="732">
                  <c:v>-10.66122427214</c:v>
                </c:pt>
                <c:pt idx="733">
                  <c:v>-9.7081995800519998</c:v>
                </c:pt>
                <c:pt idx="734">
                  <c:v>-29.874363835139999</c:v>
                </c:pt>
                <c:pt idx="735">
                  <c:v>-12.123674572720001</c:v>
                </c:pt>
                <c:pt idx="736">
                  <c:v>-7.2257396690400002</c:v>
                </c:pt>
                <c:pt idx="737">
                  <c:v>-4.423593999146</c:v>
                </c:pt>
                <c:pt idx="738">
                  <c:v>-2.517895282679</c:v>
                </c:pt>
                <c:pt idx="739">
                  <c:v>-1.3036575621169999</c:v>
                </c:pt>
                <c:pt idx="740">
                  <c:v>-0.75097051222989997</c:v>
                </c:pt>
                <c:pt idx="741">
                  <c:v>-0.74361798276220004</c:v>
                </c:pt>
                <c:pt idx="742">
                  <c:v>-1.0797840596249999</c:v>
                </c:pt>
                <c:pt idx="743">
                  <c:v>-1.552482372469</c:v>
                </c:pt>
                <c:pt idx="744">
                  <c:v>-2.0016450060080002</c:v>
                </c:pt>
                <c:pt idx="745">
                  <c:v>-2.2239690268749999</c:v>
                </c:pt>
                <c:pt idx="746">
                  <c:v>-4.5151375316789997</c:v>
                </c:pt>
                <c:pt idx="747">
                  <c:v>-6.3337585778849999</c:v>
                </c:pt>
                <c:pt idx="748">
                  <c:v>-5.6346441780490002</c:v>
                </c:pt>
                <c:pt idx="749">
                  <c:v>-5.4565512815290003</c:v>
                </c:pt>
                <c:pt idx="750">
                  <c:v>-5.3098135351789999</c:v>
                </c:pt>
                <c:pt idx="751">
                  <c:v>-5.1311013211900001</c:v>
                </c:pt>
                <c:pt idx="752">
                  <c:v>-4.8763282274949997</c:v>
                </c:pt>
                <c:pt idx="753">
                  <c:v>-4.524283720184</c:v>
                </c:pt>
                <c:pt idx="754">
                  <c:v>-4.080612792148</c:v>
                </c:pt>
                <c:pt idx="755">
                  <c:v>-3.541858156245</c:v>
                </c:pt>
                <c:pt idx="756">
                  <c:v>-2.9118065497029999</c:v>
                </c:pt>
                <c:pt idx="757">
                  <c:v>-2.253754153109</c:v>
                </c:pt>
                <c:pt idx="758">
                  <c:v>-1.7471407753279999</c:v>
                </c:pt>
                <c:pt idx="759">
                  <c:v>-1.9254014423050001</c:v>
                </c:pt>
                <c:pt idx="760">
                  <c:v>-5.9165917235389998</c:v>
                </c:pt>
                <c:pt idx="761">
                  <c:v>-4.6833817073499997</c:v>
                </c:pt>
                <c:pt idx="762">
                  <c:v>-4.179301553138</c:v>
                </c:pt>
                <c:pt idx="763">
                  <c:v>-6.6074065697100002</c:v>
                </c:pt>
                <c:pt idx="764">
                  <c:v>-9.8177825092669995</c:v>
                </c:pt>
                <c:pt idx="765">
                  <c:v>-13.99619276504</c:v>
                </c:pt>
                <c:pt idx="766">
                  <c:v>-12.077585105220001</c:v>
                </c:pt>
                <c:pt idx="767">
                  <c:v>-8.2110776170099999</c:v>
                </c:pt>
                <c:pt idx="768">
                  <c:v>-9.7713925732220002</c:v>
                </c:pt>
                <c:pt idx="769">
                  <c:v>-11.660626415979999</c:v>
                </c:pt>
                <c:pt idx="770">
                  <c:v>-12.900655926140001</c:v>
                </c:pt>
                <c:pt idx="771">
                  <c:v>-12.17166889882</c:v>
                </c:pt>
                <c:pt idx="772">
                  <c:v>-10.843476271289999</c:v>
                </c:pt>
                <c:pt idx="773">
                  <c:v>-32.506870940299997</c:v>
                </c:pt>
                <c:pt idx="774">
                  <c:v>-38.775919107169997</c:v>
                </c:pt>
                <c:pt idx="775">
                  <c:v>-32.377001166200003</c:v>
                </c:pt>
                <c:pt idx="776">
                  <c:v>-27.10248161757</c:v>
                </c:pt>
                <c:pt idx="777">
                  <c:v>-23.104234387040002</c:v>
                </c:pt>
                <c:pt idx="778">
                  <c:v>-19.742612063269998</c:v>
                </c:pt>
                <c:pt idx="779">
                  <c:v>-16.587130372080001</c:v>
                </c:pt>
                <c:pt idx="780">
                  <c:v>-13.153597373829999</c:v>
                </c:pt>
                <c:pt idx="781">
                  <c:v>-8.4594592472549994</c:v>
                </c:pt>
                <c:pt idx="782">
                  <c:v>-3.385770062387</c:v>
                </c:pt>
                <c:pt idx="783">
                  <c:v>-20.06530755572</c:v>
                </c:pt>
                <c:pt idx="784">
                  <c:v>-20.21575760116</c:v>
                </c:pt>
                <c:pt idx="785">
                  <c:v>-12.399034954019999</c:v>
                </c:pt>
                <c:pt idx="786">
                  <c:v>-7.711083441025</c:v>
                </c:pt>
                <c:pt idx="787">
                  <c:v>-3.6466016653639999</c:v>
                </c:pt>
                <c:pt idx="788">
                  <c:v>-1.3382784606560001</c:v>
                </c:pt>
                <c:pt idx="789">
                  <c:v>-1.30854854154</c:v>
                </c:pt>
                <c:pt idx="790">
                  <c:v>-3.4455169051340002</c:v>
                </c:pt>
                <c:pt idx="791">
                  <c:v>-5.8235057750130004</c:v>
                </c:pt>
                <c:pt idx="792">
                  <c:v>-8.2797476682109998</c:v>
                </c:pt>
                <c:pt idx="793">
                  <c:v>-11.940862243930001</c:v>
                </c:pt>
                <c:pt idx="794">
                  <c:v>-24.530500928129999</c:v>
                </c:pt>
                <c:pt idx="795">
                  <c:v>-2.3777300424100001</c:v>
                </c:pt>
                <c:pt idx="796">
                  <c:v>-4.2048805397129998</c:v>
                </c:pt>
                <c:pt idx="797">
                  <c:v>-5.7496567091130002</c:v>
                </c:pt>
                <c:pt idx="798">
                  <c:v>-6.4582719092180003</c:v>
                </c:pt>
                <c:pt idx="799">
                  <c:v>-6.6620800337789996</c:v>
                </c:pt>
                <c:pt idx="800">
                  <c:v>-6.4018037062689999</c:v>
                </c:pt>
              </c:numCache>
            </c:numRef>
          </c:yVal>
          <c:smooth val="1"/>
          <c:extLst>
            <c:ext xmlns:c16="http://schemas.microsoft.com/office/drawing/2014/chart" uri="{C3380CC4-5D6E-409C-BE32-E72D297353CC}">
              <c16:uniqueId val="{00000003-C831-41AF-81ED-1E9382B67D41}"/>
            </c:ext>
          </c:extLst>
        </c:ser>
        <c:ser>
          <c:idx val="4"/>
          <c:order val="4"/>
          <c:spPr>
            <a:ln w="19050" cap="rnd">
              <a:solidFill>
                <a:schemeClr val="accent5"/>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'12小时时间稳定性(全频段)'!$F$2:$F$802</c:f>
              <c:numCache>
                <c:formatCode>General</c:formatCode>
                <c:ptCount val="801"/>
                <c:pt idx="0">
                  <c:v>-100.1122041518</c:v>
                </c:pt>
                <c:pt idx="1">
                  <c:v>-114.1559253362</c:v>
                </c:pt>
                <c:pt idx="2">
                  <c:v>-105.63305647449999</c:v>
                </c:pt>
                <c:pt idx="3">
                  <c:v>-111.9453952703</c:v>
                </c:pt>
                <c:pt idx="4">
                  <c:v>-113.9308385818</c:v>
                </c:pt>
                <c:pt idx="5">
                  <c:v>-111.7028815094</c:v>
                </c:pt>
                <c:pt idx="6">
                  <c:v>-117.8328891223</c:v>
                </c:pt>
                <c:pt idx="7">
                  <c:v>-110.9322196932</c:v>
                </c:pt>
                <c:pt idx="8">
                  <c:v>-113.39483708100001</c:v>
                </c:pt>
                <c:pt idx="9">
                  <c:v>-111.8538306252</c:v>
                </c:pt>
                <c:pt idx="10">
                  <c:v>-120.59203072370001</c:v>
                </c:pt>
                <c:pt idx="11">
                  <c:v>-105.8224475378</c:v>
                </c:pt>
                <c:pt idx="12">
                  <c:v>-102.4927869469</c:v>
                </c:pt>
                <c:pt idx="13">
                  <c:v>-105.1056076636</c:v>
                </c:pt>
                <c:pt idx="14">
                  <c:v>-110.8194527587</c:v>
                </c:pt>
                <c:pt idx="15">
                  <c:v>-104.20278704250001</c:v>
                </c:pt>
                <c:pt idx="16">
                  <c:v>-117.9016373836</c:v>
                </c:pt>
                <c:pt idx="17">
                  <c:v>-113.2181804937</c:v>
                </c:pt>
                <c:pt idx="18">
                  <c:v>-111.4978492397</c:v>
                </c:pt>
                <c:pt idx="19">
                  <c:v>-103.760206443</c:v>
                </c:pt>
                <c:pt idx="20">
                  <c:v>-121.8623635803</c:v>
                </c:pt>
                <c:pt idx="21">
                  <c:v>-117.76195357810001</c:v>
                </c:pt>
                <c:pt idx="22">
                  <c:v>-105.07107884529999</c:v>
                </c:pt>
                <c:pt idx="23">
                  <c:v>-103.15002713059999</c:v>
                </c:pt>
                <c:pt idx="24">
                  <c:v>-107.9547301461</c:v>
                </c:pt>
                <c:pt idx="25">
                  <c:v>-106.4577069283</c:v>
                </c:pt>
                <c:pt idx="26">
                  <c:v>-110.16099439680001</c:v>
                </c:pt>
                <c:pt idx="27">
                  <c:v>-108.6205625244</c:v>
                </c:pt>
                <c:pt idx="28">
                  <c:v>-107.23644825629999</c:v>
                </c:pt>
                <c:pt idx="29">
                  <c:v>-110.38748312520001</c:v>
                </c:pt>
                <c:pt idx="30">
                  <c:v>-110.482341545</c:v>
                </c:pt>
                <c:pt idx="31">
                  <c:v>-120.65324794049999</c:v>
                </c:pt>
                <c:pt idx="32">
                  <c:v>-105.47895488509999</c:v>
                </c:pt>
                <c:pt idx="33">
                  <c:v>-106.7784197229</c:v>
                </c:pt>
                <c:pt idx="34">
                  <c:v>-113.6560277905</c:v>
                </c:pt>
                <c:pt idx="35">
                  <c:v>-112.9573996845</c:v>
                </c:pt>
                <c:pt idx="36">
                  <c:v>-110.4545422186</c:v>
                </c:pt>
                <c:pt idx="37">
                  <c:v>-106.5478505646</c:v>
                </c:pt>
                <c:pt idx="38">
                  <c:v>-112.0905701599</c:v>
                </c:pt>
                <c:pt idx="39">
                  <c:v>-114.367009485</c:v>
                </c:pt>
                <c:pt idx="40">
                  <c:v>-112.89048162749999</c:v>
                </c:pt>
                <c:pt idx="41">
                  <c:v>-120.7425297945</c:v>
                </c:pt>
                <c:pt idx="42">
                  <c:v>-125.3669145403</c:v>
                </c:pt>
                <c:pt idx="43">
                  <c:v>-108.4508369804</c:v>
                </c:pt>
                <c:pt idx="44">
                  <c:v>-114.3490348989</c:v>
                </c:pt>
                <c:pt idx="45">
                  <c:v>-111.24985944469999</c:v>
                </c:pt>
                <c:pt idx="46">
                  <c:v>-107.6163092733</c:v>
                </c:pt>
                <c:pt idx="47">
                  <c:v>-121.2764536227</c:v>
                </c:pt>
                <c:pt idx="48">
                  <c:v>-118.0782133707</c:v>
                </c:pt>
                <c:pt idx="49">
                  <c:v>-104.27116593380001</c:v>
                </c:pt>
                <c:pt idx="50">
                  <c:v>-109.2877190823</c:v>
                </c:pt>
                <c:pt idx="51">
                  <c:v>-118.3815937401</c:v>
                </c:pt>
                <c:pt idx="52">
                  <c:v>-111.5890501109</c:v>
                </c:pt>
                <c:pt idx="53">
                  <c:v>-110.52936686530001</c:v>
                </c:pt>
                <c:pt idx="54">
                  <c:v>-111.00818453319999</c:v>
                </c:pt>
                <c:pt idx="55">
                  <c:v>-104.5012756064</c:v>
                </c:pt>
                <c:pt idx="56">
                  <c:v>-110.33481388289999</c:v>
                </c:pt>
                <c:pt idx="57">
                  <c:v>-105.68176739490001</c:v>
                </c:pt>
                <c:pt idx="58">
                  <c:v>-120.7584040564</c:v>
                </c:pt>
                <c:pt idx="59">
                  <c:v>-107.9136762028</c:v>
                </c:pt>
                <c:pt idx="60">
                  <c:v>-105.1619586277</c:v>
                </c:pt>
                <c:pt idx="61">
                  <c:v>-111.30390546939999</c:v>
                </c:pt>
                <c:pt idx="62">
                  <c:v>-111.4756724567</c:v>
                </c:pt>
                <c:pt idx="63">
                  <c:v>-104.8355152556</c:v>
                </c:pt>
                <c:pt idx="64">
                  <c:v>-117.20740110360001</c:v>
                </c:pt>
                <c:pt idx="65">
                  <c:v>-104.33574875390001</c:v>
                </c:pt>
                <c:pt idx="66">
                  <c:v>-108.1587077466</c:v>
                </c:pt>
                <c:pt idx="67">
                  <c:v>-113.4639217901</c:v>
                </c:pt>
                <c:pt idx="68">
                  <c:v>-116.19782892569999</c:v>
                </c:pt>
                <c:pt idx="69">
                  <c:v>-114.1640040984</c:v>
                </c:pt>
                <c:pt idx="70">
                  <c:v>-117.0746059352</c:v>
                </c:pt>
                <c:pt idx="71">
                  <c:v>-114.54336038460001</c:v>
                </c:pt>
                <c:pt idx="72">
                  <c:v>-107.69306767</c:v>
                </c:pt>
                <c:pt idx="73">
                  <c:v>-111.9797466098</c:v>
                </c:pt>
                <c:pt idx="74">
                  <c:v>-110.69353819600001</c:v>
                </c:pt>
                <c:pt idx="75">
                  <c:v>-116.747567921</c:v>
                </c:pt>
                <c:pt idx="76">
                  <c:v>-121.9751351498</c:v>
                </c:pt>
                <c:pt idx="77">
                  <c:v>-111.4649036581</c:v>
                </c:pt>
                <c:pt idx="78">
                  <c:v>-112.1762232026</c:v>
                </c:pt>
                <c:pt idx="79">
                  <c:v>-112.0835807627</c:v>
                </c:pt>
                <c:pt idx="80">
                  <c:v>-110.1322496035</c:v>
                </c:pt>
                <c:pt idx="81">
                  <c:v>-107.8486021046</c:v>
                </c:pt>
                <c:pt idx="82">
                  <c:v>-119.3172694558</c:v>
                </c:pt>
                <c:pt idx="83">
                  <c:v>-117.4044730352</c:v>
                </c:pt>
                <c:pt idx="84">
                  <c:v>-101.68037243889999</c:v>
                </c:pt>
                <c:pt idx="85">
                  <c:v>-108.83421810439999</c:v>
                </c:pt>
                <c:pt idx="86">
                  <c:v>-108.70832848009999</c:v>
                </c:pt>
                <c:pt idx="87">
                  <c:v>-105.473796136</c:v>
                </c:pt>
                <c:pt idx="88">
                  <c:v>-119.1872789432</c:v>
                </c:pt>
                <c:pt idx="89">
                  <c:v>-106.27986663679999</c:v>
                </c:pt>
                <c:pt idx="90">
                  <c:v>-108.8455779761</c:v>
                </c:pt>
                <c:pt idx="91">
                  <c:v>-109.1330101066</c:v>
                </c:pt>
                <c:pt idx="92">
                  <c:v>-104.924589113</c:v>
                </c:pt>
                <c:pt idx="93">
                  <c:v>-108.6731812487</c:v>
                </c:pt>
                <c:pt idx="94">
                  <c:v>-106.1826236381</c:v>
                </c:pt>
                <c:pt idx="95">
                  <c:v>-110.17136492109999</c:v>
                </c:pt>
                <c:pt idx="96">
                  <c:v>-104.0040630516</c:v>
                </c:pt>
                <c:pt idx="97">
                  <c:v>-113.1825882121</c:v>
                </c:pt>
                <c:pt idx="98">
                  <c:v>-105.0702200683</c:v>
                </c:pt>
                <c:pt idx="99">
                  <c:v>-103.2324128585</c:v>
                </c:pt>
                <c:pt idx="100">
                  <c:v>-112.2093004195</c:v>
                </c:pt>
                <c:pt idx="101">
                  <c:v>-113.9478085893</c:v>
                </c:pt>
                <c:pt idx="102">
                  <c:v>-108.7121109352</c:v>
                </c:pt>
                <c:pt idx="103">
                  <c:v>-118.09493939790001</c:v>
                </c:pt>
                <c:pt idx="104">
                  <c:v>-110.1057599696</c:v>
                </c:pt>
                <c:pt idx="105">
                  <c:v>-113.02323083989999</c:v>
                </c:pt>
                <c:pt idx="106">
                  <c:v>-109.3115080516</c:v>
                </c:pt>
                <c:pt idx="107">
                  <c:v>-112.672348427</c:v>
                </c:pt>
                <c:pt idx="108">
                  <c:v>-115.59236780480001</c:v>
                </c:pt>
                <c:pt idx="109">
                  <c:v>-114.1674954936</c:v>
                </c:pt>
                <c:pt idx="110">
                  <c:v>-105.1703188795</c:v>
                </c:pt>
                <c:pt idx="111">
                  <c:v>-105.47663164630001</c:v>
                </c:pt>
                <c:pt idx="112">
                  <c:v>-110.25552194860001</c:v>
                </c:pt>
                <c:pt idx="113">
                  <c:v>-111.1397113301</c:v>
                </c:pt>
                <c:pt idx="114">
                  <c:v>-104.0589251792</c:v>
                </c:pt>
                <c:pt idx="115">
                  <c:v>-111.7201546424</c:v>
                </c:pt>
                <c:pt idx="116">
                  <c:v>-116.085891613</c:v>
                </c:pt>
                <c:pt idx="117">
                  <c:v>-110.8680527782</c:v>
                </c:pt>
                <c:pt idx="118">
                  <c:v>-116.25606056070001</c:v>
                </c:pt>
                <c:pt idx="119">
                  <c:v>-104.5495916852</c:v>
                </c:pt>
                <c:pt idx="120">
                  <c:v>-105.2602096132</c:v>
                </c:pt>
                <c:pt idx="121">
                  <c:v>-106.5582545753</c:v>
                </c:pt>
                <c:pt idx="122">
                  <c:v>-105.5999154133</c:v>
                </c:pt>
                <c:pt idx="123">
                  <c:v>-103.7925788663</c:v>
                </c:pt>
                <c:pt idx="124">
                  <c:v>-101.5947089639</c:v>
                </c:pt>
                <c:pt idx="125">
                  <c:v>-104.67499218730001</c:v>
                </c:pt>
                <c:pt idx="126">
                  <c:v>-105.5467725467</c:v>
                </c:pt>
                <c:pt idx="127">
                  <c:v>-99.587744955610006</c:v>
                </c:pt>
                <c:pt idx="128">
                  <c:v>-108.7709545118</c:v>
                </c:pt>
                <c:pt idx="129">
                  <c:v>-107.60787013309999</c:v>
                </c:pt>
                <c:pt idx="130">
                  <c:v>-102.86271275510001</c:v>
                </c:pt>
                <c:pt idx="131">
                  <c:v>-107.8093080086</c:v>
                </c:pt>
                <c:pt idx="132">
                  <c:v>-102.1360368572</c:v>
                </c:pt>
                <c:pt idx="133">
                  <c:v>-100.94629932860001</c:v>
                </c:pt>
                <c:pt idx="134">
                  <c:v>-101.455276701</c:v>
                </c:pt>
                <c:pt idx="135">
                  <c:v>-106.4864963935</c:v>
                </c:pt>
                <c:pt idx="136">
                  <c:v>-102.89265638569999</c:v>
                </c:pt>
                <c:pt idx="137">
                  <c:v>-97.215572462560004</c:v>
                </c:pt>
                <c:pt idx="138">
                  <c:v>-95.905762541040005</c:v>
                </c:pt>
                <c:pt idx="139">
                  <c:v>-97.329251716930003</c:v>
                </c:pt>
                <c:pt idx="140">
                  <c:v>-104.5674063921</c:v>
                </c:pt>
                <c:pt idx="141">
                  <c:v>-98.775373785490004</c:v>
                </c:pt>
                <c:pt idx="142">
                  <c:v>-97.127139786689995</c:v>
                </c:pt>
                <c:pt idx="143">
                  <c:v>-98.209711434019994</c:v>
                </c:pt>
                <c:pt idx="144">
                  <c:v>-97.699433733289993</c:v>
                </c:pt>
                <c:pt idx="145">
                  <c:v>-95.352059698610006</c:v>
                </c:pt>
                <c:pt idx="146">
                  <c:v>-97.152122798500002</c:v>
                </c:pt>
                <c:pt idx="147">
                  <c:v>-93.672811498840005</c:v>
                </c:pt>
                <c:pt idx="148">
                  <c:v>-92.391075607619996</c:v>
                </c:pt>
                <c:pt idx="149">
                  <c:v>-94.156757407089998</c:v>
                </c:pt>
                <c:pt idx="150">
                  <c:v>-91.91102470493</c:v>
                </c:pt>
                <c:pt idx="151">
                  <c:v>-91.678546455469998</c:v>
                </c:pt>
                <c:pt idx="152">
                  <c:v>-93.449000039449999</c:v>
                </c:pt>
                <c:pt idx="153">
                  <c:v>-88.005718511690006</c:v>
                </c:pt>
                <c:pt idx="154">
                  <c:v>-88.565329826769997</c:v>
                </c:pt>
                <c:pt idx="155">
                  <c:v>-88.009352487079994</c:v>
                </c:pt>
                <c:pt idx="156">
                  <c:v>-87.333929573069994</c:v>
                </c:pt>
                <c:pt idx="157">
                  <c:v>-86.292643925380005</c:v>
                </c:pt>
                <c:pt idx="158">
                  <c:v>-84.984067071010003</c:v>
                </c:pt>
                <c:pt idx="159">
                  <c:v>-84.834016049460004</c:v>
                </c:pt>
                <c:pt idx="160">
                  <c:v>-82.997138180749999</c:v>
                </c:pt>
                <c:pt idx="161">
                  <c:v>-81.274893961459995</c:v>
                </c:pt>
                <c:pt idx="162">
                  <c:v>-80.220799836449999</c:v>
                </c:pt>
                <c:pt idx="163">
                  <c:v>-78.760751826060002</c:v>
                </c:pt>
                <c:pt idx="164">
                  <c:v>-77.598180406349996</c:v>
                </c:pt>
                <c:pt idx="165">
                  <c:v>-76.711997972190005</c:v>
                </c:pt>
                <c:pt idx="166">
                  <c:v>-74.888295597699994</c:v>
                </c:pt>
                <c:pt idx="167">
                  <c:v>-73.506933939480007</c:v>
                </c:pt>
                <c:pt idx="168">
                  <c:v>-71.198833846590006</c:v>
                </c:pt>
                <c:pt idx="169">
                  <c:v>-69.750080006800005</c:v>
                </c:pt>
                <c:pt idx="170">
                  <c:v>-67.385278926550001</c:v>
                </c:pt>
                <c:pt idx="171">
                  <c:v>-64.729597510220003</c:v>
                </c:pt>
                <c:pt idx="172">
                  <c:v>-62.011938710530004</c:v>
                </c:pt>
                <c:pt idx="173">
                  <c:v>-59.081704036479998</c:v>
                </c:pt>
                <c:pt idx="174">
                  <c:v>-56.072837875490002</c:v>
                </c:pt>
                <c:pt idx="175">
                  <c:v>-54.451019078729999</c:v>
                </c:pt>
                <c:pt idx="176">
                  <c:v>-78.840937024200002</c:v>
                </c:pt>
                <c:pt idx="177">
                  <c:v>-8.663598157949</c:v>
                </c:pt>
                <c:pt idx="178">
                  <c:v>-0.66674629170150002</c:v>
                </c:pt>
                <c:pt idx="179">
                  <c:v>-0.58076677183369996</c:v>
                </c:pt>
                <c:pt idx="180">
                  <c:v>-0.81167745048689999</c:v>
                </c:pt>
                <c:pt idx="181">
                  <c:v>-51.647767081040001</c:v>
                </c:pt>
                <c:pt idx="182">
                  <c:v>-52.891385344630002</c:v>
                </c:pt>
                <c:pt idx="183">
                  <c:v>-52.747458608149998</c:v>
                </c:pt>
                <c:pt idx="184">
                  <c:v>-57.90649834832</c:v>
                </c:pt>
                <c:pt idx="185">
                  <c:v>-65.760266817000002</c:v>
                </c:pt>
                <c:pt idx="186">
                  <c:v>-85.075773773180003</c:v>
                </c:pt>
                <c:pt idx="187">
                  <c:v>-66.333438161369997</c:v>
                </c:pt>
                <c:pt idx="188">
                  <c:v>-61.56892499125</c:v>
                </c:pt>
                <c:pt idx="189">
                  <c:v>-58.731447107149997</c:v>
                </c:pt>
                <c:pt idx="190">
                  <c:v>-56.516611527659997</c:v>
                </c:pt>
                <c:pt idx="191">
                  <c:v>-54.650979380510002</c:v>
                </c:pt>
                <c:pt idx="192">
                  <c:v>-52.982974268520003</c:v>
                </c:pt>
                <c:pt idx="193">
                  <c:v>-51.329548206379997</c:v>
                </c:pt>
                <c:pt idx="194">
                  <c:v>-49.618487515810003</c:v>
                </c:pt>
                <c:pt idx="195">
                  <c:v>-47.866546558140001</c:v>
                </c:pt>
                <c:pt idx="196">
                  <c:v>-46.18328658838</c:v>
                </c:pt>
                <c:pt idx="197">
                  <c:v>-44.490052134000003</c:v>
                </c:pt>
                <c:pt idx="198">
                  <c:v>-42.773742663290001</c:v>
                </c:pt>
                <c:pt idx="199">
                  <c:v>-41.002967265199999</c:v>
                </c:pt>
                <c:pt idx="200">
                  <c:v>-39.13277136152</c:v>
                </c:pt>
                <c:pt idx="201">
                  <c:v>-37.262208983249998</c:v>
                </c:pt>
                <c:pt idx="202">
                  <c:v>-35.240556899719998</c:v>
                </c:pt>
                <c:pt idx="203">
                  <c:v>-33.13744742259</c:v>
                </c:pt>
                <c:pt idx="204">
                  <c:v>-30.933493257849999</c:v>
                </c:pt>
                <c:pt idx="205">
                  <c:v>-28.62506925352</c:v>
                </c:pt>
                <c:pt idx="206">
                  <c:v>-26.178803396060001</c:v>
                </c:pt>
                <c:pt idx="207">
                  <c:v>-23.61152016742</c:v>
                </c:pt>
                <c:pt idx="208">
                  <c:v>-20.841705173080001</c:v>
                </c:pt>
                <c:pt idx="209">
                  <c:v>-17.880394877099999</c:v>
                </c:pt>
                <c:pt idx="210">
                  <c:v>-14.692017057159999</c:v>
                </c:pt>
                <c:pt idx="211">
                  <c:v>-11.30993130083</c:v>
                </c:pt>
                <c:pt idx="212">
                  <c:v>-7.8031008789729999</c:v>
                </c:pt>
                <c:pt idx="213">
                  <c:v>-4.4668848600790003</c:v>
                </c:pt>
                <c:pt idx="214">
                  <c:v>-1.924279965482</c:v>
                </c:pt>
                <c:pt idx="215">
                  <c:v>-0.67164881909749996</c:v>
                </c:pt>
                <c:pt idx="216">
                  <c:v>-0.34928706959540001</c:v>
                </c:pt>
                <c:pt idx="217">
                  <c:v>-0.3288020347849</c:v>
                </c:pt>
                <c:pt idx="218">
                  <c:v>-0.33604075089289998</c:v>
                </c:pt>
                <c:pt idx="219">
                  <c:v>-0.32026831254799998</c:v>
                </c:pt>
                <c:pt idx="220">
                  <c:v>-0.29886782128169997</c:v>
                </c:pt>
                <c:pt idx="221">
                  <c:v>-0.29674902809199999</c:v>
                </c:pt>
                <c:pt idx="222">
                  <c:v>-0.3143467573698</c:v>
                </c:pt>
                <c:pt idx="223">
                  <c:v>-0.33967283471940002</c:v>
                </c:pt>
                <c:pt idx="224">
                  <c:v>-0.35863728625300001</c:v>
                </c:pt>
                <c:pt idx="225">
                  <c:v>-0.36090392990190001</c:v>
                </c:pt>
                <c:pt idx="226">
                  <c:v>-0.34681565554869997</c:v>
                </c:pt>
                <c:pt idx="227">
                  <c:v>-0.32978673860469998</c:v>
                </c:pt>
                <c:pt idx="228">
                  <c:v>-0.3110154402443</c:v>
                </c:pt>
                <c:pt idx="229">
                  <c:v>-0.2957565896146</c:v>
                </c:pt>
                <c:pt idx="230">
                  <c:v>-0.29484747458670002</c:v>
                </c:pt>
                <c:pt idx="231">
                  <c:v>-0.30369737555830001</c:v>
                </c:pt>
                <c:pt idx="232">
                  <c:v>-0.31699675222079998</c:v>
                </c:pt>
                <c:pt idx="233">
                  <c:v>-0.32963682198709998</c:v>
                </c:pt>
                <c:pt idx="234">
                  <c:v>-0.3366473635726</c:v>
                </c:pt>
                <c:pt idx="235">
                  <c:v>-0.3361551445664</c:v>
                </c:pt>
                <c:pt idx="236">
                  <c:v>-0.33758865954369999</c:v>
                </c:pt>
                <c:pt idx="237">
                  <c:v>-0.33583791983099998</c:v>
                </c:pt>
                <c:pt idx="238">
                  <c:v>-0.33649226566899998</c:v>
                </c:pt>
                <c:pt idx="239">
                  <c:v>-0.34029255375189998</c:v>
                </c:pt>
                <c:pt idx="240">
                  <c:v>-0.3464854696545</c:v>
                </c:pt>
                <c:pt idx="241">
                  <c:v>-0.34598752407479999</c:v>
                </c:pt>
                <c:pt idx="242">
                  <c:v>-0.34270659352069999</c:v>
                </c:pt>
                <c:pt idx="243">
                  <c:v>-0.32989548231920002</c:v>
                </c:pt>
                <c:pt idx="244">
                  <c:v>-0.31422692411030001</c:v>
                </c:pt>
                <c:pt idx="245">
                  <c:v>-0.3078094417276</c:v>
                </c:pt>
                <c:pt idx="246">
                  <c:v>-0.30852200101029997</c:v>
                </c:pt>
                <c:pt idx="247">
                  <c:v>-0.31573249690439997</c:v>
                </c:pt>
                <c:pt idx="248">
                  <c:v>-0.32774284064699999</c:v>
                </c:pt>
                <c:pt idx="249">
                  <c:v>-0.3374960811396</c:v>
                </c:pt>
                <c:pt idx="250">
                  <c:v>-0.3376748509991</c:v>
                </c:pt>
                <c:pt idx="251">
                  <c:v>-0.34618232964919998</c:v>
                </c:pt>
                <c:pt idx="252">
                  <c:v>-0.36609226408239998</c:v>
                </c:pt>
                <c:pt idx="253">
                  <c:v>-0.38968040294</c:v>
                </c:pt>
                <c:pt idx="254">
                  <c:v>-0.458899966434</c:v>
                </c:pt>
                <c:pt idx="255">
                  <c:v>-1.281985181921</c:v>
                </c:pt>
                <c:pt idx="256">
                  <c:v>-4.5491609464170004</c:v>
                </c:pt>
                <c:pt idx="257">
                  <c:v>-9.8848308224910006</c:v>
                </c:pt>
                <c:pt idx="258">
                  <c:v>-15.46343510935</c:v>
                </c:pt>
                <c:pt idx="259">
                  <c:v>-20.638575568010001</c:v>
                </c:pt>
                <c:pt idx="260">
                  <c:v>-25.377148036840001</c:v>
                </c:pt>
                <c:pt idx="261">
                  <c:v>-29.769719148810001</c:v>
                </c:pt>
                <c:pt idx="262">
                  <c:v>-33.85721546712</c:v>
                </c:pt>
                <c:pt idx="263">
                  <c:v>-37.677947247799999</c:v>
                </c:pt>
                <c:pt idx="264">
                  <c:v>-41.422046862199998</c:v>
                </c:pt>
                <c:pt idx="265">
                  <c:v>-44.997797675240001</c:v>
                </c:pt>
                <c:pt idx="266">
                  <c:v>-48.403919422919998</c:v>
                </c:pt>
                <c:pt idx="267">
                  <c:v>-51.70416261071</c:v>
                </c:pt>
                <c:pt idx="268">
                  <c:v>-54.738364295209998</c:v>
                </c:pt>
                <c:pt idx="269">
                  <c:v>-57.537711252969999</c:v>
                </c:pt>
                <c:pt idx="270">
                  <c:v>-60.507129709620003</c:v>
                </c:pt>
                <c:pt idx="271">
                  <c:v>-63.470126325720003</c:v>
                </c:pt>
                <c:pt idx="272">
                  <c:v>-66.270153948360004</c:v>
                </c:pt>
                <c:pt idx="273">
                  <c:v>-68.783508085609995</c:v>
                </c:pt>
                <c:pt idx="274">
                  <c:v>-71.468504538329995</c:v>
                </c:pt>
                <c:pt idx="275">
                  <c:v>-74.331557700760001</c:v>
                </c:pt>
                <c:pt idx="276">
                  <c:v>-76.436046587660002</c:v>
                </c:pt>
                <c:pt idx="277">
                  <c:v>-79.593242149350004</c:v>
                </c:pt>
                <c:pt idx="278">
                  <c:v>-80.787692128139994</c:v>
                </c:pt>
                <c:pt idx="279">
                  <c:v>-84.241804205540006</c:v>
                </c:pt>
                <c:pt idx="280">
                  <c:v>-85.151717249480001</c:v>
                </c:pt>
                <c:pt idx="281">
                  <c:v>-87.256755715159997</c:v>
                </c:pt>
                <c:pt idx="282">
                  <c:v>-88.644454748019996</c:v>
                </c:pt>
                <c:pt idx="283">
                  <c:v>-88.853740200030003</c:v>
                </c:pt>
                <c:pt idx="284">
                  <c:v>-93.848103274470006</c:v>
                </c:pt>
                <c:pt idx="285">
                  <c:v>-92.62614312449</c:v>
                </c:pt>
                <c:pt idx="286">
                  <c:v>-95.140248630670001</c:v>
                </c:pt>
                <c:pt idx="287">
                  <c:v>-93.882879571190003</c:v>
                </c:pt>
                <c:pt idx="288">
                  <c:v>-91.908410159260001</c:v>
                </c:pt>
                <c:pt idx="289">
                  <c:v>-93.210297360170003</c:v>
                </c:pt>
                <c:pt idx="290">
                  <c:v>-93.454336147129993</c:v>
                </c:pt>
                <c:pt idx="291">
                  <c:v>-93.359739889630006</c:v>
                </c:pt>
                <c:pt idx="292">
                  <c:v>-95.005885978440006</c:v>
                </c:pt>
                <c:pt idx="293">
                  <c:v>-92.715659361410005</c:v>
                </c:pt>
                <c:pt idx="294">
                  <c:v>-92.308659003830002</c:v>
                </c:pt>
                <c:pt idx="295">
                  <c:v>-90.814578797630006</c:v>
                </c:pt>
                <c:pt idx="296">
                  <c:v>-89.367702791750006</c:v>
                </c:pt>
                <c:pt idx="297">
                  <c:v>-91.352639321170003</c:v>
                </c:pt>
                <c:pt idx="298">
                  <c:v>-90.671894635119997</c:v>
                </c:pt>
                <c:pt idx="299">
                  <c:v>-91.374690336940006</c:v>
                </c:pt>
                <c:pt idx="300">
                  <c:v>-91.29052514784</c:v>
                </c:pt>
                <c:pt idx="301">
                  <c:v>-90.452333795569999</c:v>
                </c:pt>
                <c:pt idx="302">
                  <c:v>-89.532610207190004</c:v>
                </c:pt>
                <c:pt idx="303">
                  <c:v>-90.389205783570006</c:v>
                </c:pt>
                <c:pt idx="304">
                  <c:v>-91.640933862189996</c:v>
                </c:pt>
                <c:pt idx="305">
                  <c:v>-89.255631554890002</c:v>
                </c:pt>
                <c:pt idx="306">
                  <c:v>-88.628920292849998</c:v>
                </c:pt>
                <c:pt idx="307">
                  <c:v>-89.473839240100006</c:v>
                </c:pt>
                <c:pt idx="308">
                  <c:v>-89.039573562599998</c:v>
                </c:pt>
                <c:pt idx="309">
                  <c:v>-88.895654405550005</c:v>
                </c:pt>
                <c:pt idx="310">
                  <c:v>-88.418413368429995</c:v>
                </c:pt>
                <c:pt idx="311">
                  <c:v>-89.626017220389997</c:v>
                </c:pt>
                <c:pt idx="312">
                  <c:v>-87.861879155490001</c:v>
                </c:pt>
                <c:pt idx="313">
                  <c:v>-87.410192782479996</c:v>
                </c:pt>
                <c:pt idx="314">
                  <c:v>-88.948233373410005</c:v>
                </c:pt>
                <c:pt idx="315">
                  <c:v>-87.88442981707</c:v>
                </c:pt>
                <c:pt idx="316">
                  <c:v>-88.47435643307</c:v>
                </c:pt>
                <c:pt idx="317">
                  <c:v>-88.932434287259994</c:v>
                </c:pt>
                <c:pt idx="318">
                  <c:v>-87.513085842660004</c:v>
                </c:pt>
                <c:pt idx="319">
                  <c:v>-87.336847092490004</c:v>
                </c:pt>
                <c:pt idx="320">
                  <c:v>-89.766787831420004</c:v>
                </c:pt>
                <c:pt idx="321">
                  <c:v>-87.807794411619994</c:v>
                </c:pt>
                <c:pt idx="322">
                  <c:v>-88.924076587670001</c:v>
                </c:pt>
                <c:pt idx="323">
                  <c:v>-88.842257761569996</c:v>
                </c:pt>
                <c:pt idx="324">
                  <c:v>-88.933799479580003</c:v>
                </c:pt>
                <c:pt idx="325">
                  <c:v>-89.389617313010007</c:v>
                </c:pt>
                <c:pt idx="326">
                  <c:v>-88.393803912039999</c:v>
                </c:pt>
                <c:pt idx="327">
                  <c:v>-88.219241430310007</c:v>
                </c:pt>
                <c:pt idx="328">
                  <c:v>-89.028877321579998</c:v>
                </c:pt>
                <c:pt idx="329">
                  <c:v>-88.758773177039998</c:v>
                </c:pt>
                <c:pt idx="330">
                  <c:v>-88.576606266580001</c:v>
                </c:pt>
                <c:pt idx="331">
                  <c:v>-88.967244313250006</c:v>
                </c:pt>
                <c:pt idx="332">
                  <c:v>-90.991015431999998</c:v>
                </c:pt>
                <c:pt idx="333">
                  <c:v>-90.405115441389995</c:v>
                </c:pt>
                <c:pt idx="334">
                  <c:v>-90.624745466099995</c:v>
                </c:pt>
                <c:pt idx="335">
                  <c:v>-91.381807722429997</c:v>
                </c:pt>
                <c:pt idx="336">
                  <c:v>-91.070851870149994</c:v>
                </c:pt>
                <c:pt idx="337">
                  <c:v>-90.770368690769999</c:v>
                </c:pt>
                <c:pt idx="338">
                  <c:v>-90.413242197819997</c:v>
                </c:pt>
                <c:pt idx="339">
                  <c:v>-90.611589799469996</c:v>
                </c:pt>
                <c:pt idx="340">
                  <c:v>-90.860622248110005</c:v>
                </c:pt>
                <c:pt idx="341">
                  <c:v>-90.309319879</c:v>
                </c:pt>
                <c:pt idx="342">
                  <c:v>-91.293333439799994</c:v>
                </c:pt>
                <c:pt idx="343">
                  <c:v>-92.754607183570002</c:v>
                </c:pt>
                <c:pt idx="344">
                  <c:v>-93.161905489700004</c:v>
                </c:pt>
                <c:pt idx="345">
                  <c:v>-90.876762212339997</c:v>
                </c:pt>
                <c:pt idx="346">
                  <c:v>-91.339546967640004</c:v>
                </c:pt>
                <c:pt idx="347">
                  <c:v>-91.214655091490002</c:v>
                </c:pt>
                <c:pt idx="348">
                  <c:v>-91.907971635560003</c:v>
                </c:pt>
                <c:pt idx="349">
                  <c:v>-89.893599504449995</c:v>
                </c:pt>
                <c:pt idx="350">
                  <c:v>-89.478787647749996</c:v>
                </c:pt>
                <c:pt idx="351">
                  <c:v>-88.193434719259997</c:v>
                </c:pt>
                <c:pt idx="352">
                  <c:v>-85.695610496379999</c:v>
                </c:pt>
                <c:pt idx="353">
                  <c:v>-83.982799497109994</c:v>
                </c:pt>
                <c:pt idx="354">
                  <c:v>-81.380041294270001</c:v>
                </c:pt>
                <c:pt idx="355">
                  <c:v>-76.690382393869996</c:v>
                </c:pt>
                <c:pt idx="356">
                  <c:v>-71.570106472660001</c:v>
                </c:pt>
                <c:pt idx="357">
                  <c:v>-71.925587487729999</c:v>
                </c:pt>
                <c:pt idx="358">
                  <c:v>-75.667382647799997</c:v>
                </c:pt>
                <c:pt idx="359">
                  <c:v>-78.228413320520005</c:v>
                </c:pt>
                <c:pt idx="360">
                  <c:v>-80.467128405720004</c:v>
                </c:pt>
                <c:pt idx="361">
                  <c:v>-81.049865841200003</c:v>
                </c:pt>
                <c:pt idx="362">
                  <c:v>-81.662551180799994</c:v>
                </c:pt>
                <c:pt idx="363">
                  <c:v>-81.892268501149999</c:v>
                </c:pt>
                <c:pt idx="364">
                  <c:v>-82.289882944919995</c:v>
                </c:pt>
                <c:pt idx="365">
                  <c:v>-81.260987697839994</c:v>
                </c:pt>
                <c:pt idx="366">
                  <c:v>-81.891879192269997</c:v>
                </c:pt>
                <c:pt idx="367">
                  <c:v>-81.497911573490001</c:v>
                </c:pt>
                <c:pt idx="368">
                  <c:v>-81.955574604359995</c:v>
                </c:pt>
                <c:pt idx="369">
                  <c:v>-81.675533590620006</c:v>
                </c:pt>
                <c:pt idx="370">
                  <c:v>-80.040132584559998</c:v>
                </c:pt>
                <c:pt idx="371">
                  <c:v>-79.812653707319996</c:v>
                </c:pt>
                <c:pt idx="372">
                  <c:v>-80.086159933659999</c:v>
                </c:pt>
                <c:pt idx="373">
                  <c:v>-79.229479116039997</c:v>
                </c:pt>
                <c:pt idx="374">
                  <c:v>-78.511563264439999</c:v>
                </c:pt>
                <c:pt idx="375">
                  <c:v>-78.006826528269997</c:v>
                </c:pt>
                <c:pt idx="376">
                  <c:v>-78.015481990089995</c:v>
                </c:pt>
                <c:pt idx="377">
                  <c:v>-77.781869574609999</c:v>
                </c:pt>
                <c:pt idx="378">
                  <c:v>-77.501019483350007</c:v>
                </c:pt>
                <c:pt idx="379">
                  <c:v>-77.465902747379999</c:v>
                </c:pt>
                <c:pt idx="380">
                  <c:v>-76.988414805359994</c:v>
                </c:pt>
                <c:pt idx="381">
                  <c:v>-76.332242310210006</c:v>
                </c:pt>
                <c:pt idx="382">
                  <c:v>-76.681299886559998</c:v>
                </c:pt>
                <c:pt idx="383">
                  <c:v>-75.589676146970007</c:v>
                </c:pt>
                <c:pt idx="384">
                  <c:v>-75.241316002260007</c:v>
                </c:pt>
                <c:pt idx="385">
                  <c:v>-74.6360166483</c:v>
                </c:pt>
                <c:pt idx="386">
                  <c:v>-73.540323524030001</c:v>
                </c:pt>
                <c:pt idx="387">
                  <c:v>-72.912582133750007</c:v>
                </c:pt>
                <c:pt idx="388">
                  <c:v>-72.528830412139996</c:v>
                </c:pt>
                <c:pt idx="389">
                  <c:v>-72.100933598189997</c:v>
                </c:pt>
                <c:pt idx="390">
                  <c:v>-71.189552603479996</c:v>
                </c:pt>
                <c:pt idx="391">
                  <c:v>-71.143309777850007</c:v>
                </c:pt>
                <c:pt idx="392">
                  <c:v>-70.242226590520005</c:v>
                </c:pt>
                <c:pt idx="393">
                  <c:v>-69.626290908940007</c:v>
                </c:pt>
                <c:pt idx="394">
                  <c:v>-69.233182325780007</c:v>
                </c:pt>
                <c:pt idx="395">
                  <c:v>-68.154981840190004</c:v>
                </c:pt>
                <c:pt idx="396">
                  <c:v>-67.296017250090003</c:v>
                </c:pt>
                <c:pt idx="397">
                  <c:v>-66.852352700340006</c:v>
                </c:pt>
                <c:pt idx="398">
                  <c:v>-65.77931507532</c:v>
                </c:pt>
                <c:pt idx="399">
                  <c:v>-64.390581352699996</c:v>
                </c:pt>
                <c:pt idx="400">
                  <c:v>-63.226225094999997</c:v>
                </c:pt>
                <c:pt idx="401">
                  <c:v>-61.847996745529997</c:v>
                </c:pt>
                <c:pt idx="402">
                  <c:v>-60.53216935927</c:v>
                </c:pt>
                <c:pt idx="403">
                  <c:v>-58.844783500829998</c:v>
                </c:pt>
                <c:pt idx="404">
                  <c:v>-57.26724224873</c:v>
                </c:pt>
                <c:pt idx="405">
                  <c:v>-56.4403166791</c:v>
                </c:pt>
                <c:pt idx="406">
                  <c:v>-56.544571378580002</c:v>
                </c:pt>
                <c:pt idx="407">
                  <c:v>-57.488366629070001</c:v>
                </c:pt>
                <c:pt idx="408">
                  <c:v>-59.193816547620003</c:v>
                </c:pt>
                <c:pt idx="409">
                  <c:v>-61.132404423680001</c:v>
                </c:pt>
                <c:pt idx="410">
                  <c:v>-62.884496992439999</c:v>
                </c:pt>
                <c:pt idx="411">
                  <c:v>-64.563654726219994</c:v>
                </c:pt>
                <c:pt idx="412">
                  <c:v>-65.724897826499998</c:v>
                </c:pt>
                <c:pt idx="413">
                  <c:v>-67.394557636230005</c:v>
                </c:pt>
                <c:pt idx="414">
                  <c:v>-69.06540829827</c:v>
                </c:pt>
                <c:pt idx="415">
                  <c:v>-70.141881999719999</c:v>
                </c:pt>
                <c:pt idx="416">
                  <c:v>-71.206709675400006</c:v>
                </c:pt>
                <c:pt idx="417">
                  <c:v>-72.739841692900001</c:v>
                </c:pt>
                <c:pt idx="418">
                  <c:v>-74.469249615199999</c:v>
                </c:pt>
                <c:pt idx="419">
                  <c:v>-75.711104103460002</c:v>
                </c:pt>
                <c:pt idx="420">
                  <c:v>-77.616360009209998</c:v>
                </c:pt>
                <c:pt idx="421">
                  <c:v>-81.434634856640002</c:v>
                </c:pt>
                <c:pt idx="422">
                  <c:v>-84.558245400570001</c:v>
                </c:pt>
                <c:pt idx="423">
                  <c:v>-91.431308970580005</c:v>
                </c:pt>
                <c:pt idx="424">
                  <c:v>-101.4181042308</c:v>
                </c:pt>
                <c:pt idx="425">
                  <c:v>-89.295810953710003</c:v>
                </c:pt>
                <c:pt idx="426">
                  <c:v>-84.087606950570006</c:v>
                </c:pt>
                <c:pt idx="427">
                  <c:v>-80.868670508280005</c:v>
                </c:pt>
                <c:pt idx="428">
                  <c:v>-78.062944783570003</c:v>
                </c:pt>
                <c:pt idx="429">
                  <c:v>-76.058728014709999</c:v>
                </c:pt>
                <c:pt idx="430">
                  <c:v>-74.474941314709994</c:v>
                </c:pt>
                <c:pt idx="431">
                  <c:v>-72.579621960379995</c:v>
                </c:pt>
                <c:pt idx="432">
                  <c:v>-71.219179766639996</c:v>
                </c:pt>
                <c:pt idx="433">
                  <c:v>-70.283986289949993</c:v>
                </c:pt>
                <c:pt idx="434">
                  <c:v>-68.876459704929999</c:v>
                </c:pt>
                <c:pt idx="435">
                  <c:v>-67.929656724210005</c:v>
                </c:pt>
                <c:pt idx="436">
                  <c:v>-66.949070211999995</c:v>
                </c:pt>
                <c:pt idx="437">
                  <c:v>-65.886710827520005</c:v>
                </c:pt>
                <c:pt idx="438">
                  <c:v>-64.83069038859</c:v>
                </c:pt>
                <c:pt idx="439">
                  <c:v>-63.965313289859999</c:v>
                </c:pt>
                <c:pt idx="440">
                  <c:v>-62.947875604819998</c:v>
                </c:pt>
                <c:pt idx="441">
                  <c:v>-61.990215400369998</c:v>
                </c:pt>
                <c:pt idx="442">
                  <c:v>-60.951952237249998</c:v>
                </c:pt>
                <c:pt idx="443">
                  <c:v>-59.879564049770003</c:v>
                </c:pt>
                <c:pt idx="444">
                  <c:v>-58.832040827219998</c:v>
                </c:pt>
                <c:pt idx="445">
                  <c:v>-58.001174786619998</c:v>
                </c:pt>
                <c:pt idx="446">
                  <c:v>-57.072656849269997</c:v>
                </c:pt>
                <c:pt idx="447">
                  <c:v>-56.168880764039997</c:v>
                </c:pt>
                <c:pt idx="448">
                  <c:v>-55.124183452780002</c:v>
                </c:pt>
                <c:pt idx="449">
                  <c:v>-54.137200952950003</c:v>
                </c:pt>
                <c:pt idx="450">
                  <c:v>-53.097346279290001</c:v>
                </c:pt>
                <c:pt idx="451">
                  <c:v>-52.064190185740003</c:v>
                </c:pt>
                <c:pt idx="452">
                  <c:v>-51.000375924430003</c:v>
                </c:pt>
                <c:pt idx="453">
                  <c:v>-49.879200511279997</c:v>
                </c:pt>
                <c:pt idx="454">
                  <c:v>-48.649190432719998</c:v>
                </c:pt>
                <c:pt idx="455">
                  <c:v>-47.374505404910003</c:v>
                </c:pt>
                <c:pt idx="456">
                  <c:v>-46.113934541550002</c:v>
                </c:pt>
                <c:pt idx="457">
                  <c:v>-44.831015876510001</c:v>
                </c:pt>
                <c:pt idx="458">
                  <c:v>-43.505085807379999</c:v>
                </c:pt>
                <c:pt idx="459">
                  <c:v>-42.14154456728</c:v>
                </c:pt>
                <c:pt idx="460">
                  <c:v>-40.692746179430003</c:v>
                </c:pt>
                <c:pt idx="461">
                  <c:v>-39.141566459789999</c:v>
                </c:pt>
                <c:pt idx="462">
                  <c:v>-37.494099625689998</c:v>
                </c:pt>
                <c:pt idx="463">
                  <c:v>-35.424498584059997</c:v>
                </c:pt>
                <c:pt idx="464">
                  <c:v>-33.434731605110002</c:v>
                </c:pt>
                <c:pt idx="465">
                  <c:v>-31.155322343249999</c:v>
                </c:pt>
                <c:pt idx="466">
                  <c:v>-28.565846399929999</c:v>
                </c:pt>
                <c:pt idx="467">
                  <c:v>-25.545165412949999</c:v>
                </c:pt>
                <c:pt idx="468">
                  <c:v>-21.883552629810001</c:v>
                </c:pt>
                <c:pt idx="469">
                  <c:v>-17.249031565359999</c:v>
                </c:pt>
                <c:pt idx="470">
                  <c:v>-12.54373876382</c:v>
                </c:pt>
                <c:pt idx="471">
                  <c:v>-13.411887676019999</c:v>
                </c:pt>
                <c:pt idx="472">
                  <c:v>-16.381640011369999</c:v>
                </c:pt>
                <c:pt idx="473">
                  <c:v>-18.239917286880001</c:v>
                </c:pt>
                <c:pt idx="474">
                  <c:v>-19.172489670720001</c:v>
                </c:pt>
                <c:pt idx="475">
                  <c:v>-19.398795411249999</c:v>
                </c:pt>
                <c:pt idx="476">
                  <c:v>-18.960819394529999</c:v>
                </c:pt>
                <c:pt idx="477">
                  <c:v>-17.78402226371</c:v>
                </c:pt>
                <c:pt idx="478">
                  <c:v>-15.718284657170001</c:v>
                </c:pt>
                <c:pt idx="479">
                  <c:v>-13.76249827218</c:v>
                </c:pt>
                <c:pt idx="480">
                  <c:v>-16.94860974613</c:v>
                </c:pt>
                <c:pt idx="481">
                  <c:v>-22.791125441239998</c:v>
                </c:pt>
                <c:pt idx="482">
                  <c:v>-28.51438012513</c:v>
                </c:pt>
                <c:pt idx="483">
                  <c:v>-35.456041978729999</c:v>
                </c:pt>
                <c:pt idx="484">
                  <c:v>-20.61169146852</c:v>
                </c:pt>
                <c:pt idx="485">
                  <c:v>-33.247405438480001</c:v>
                </c:pt>
                <c:pt idx="486">
                  <c:v>-39.03875116567</c:v>
                </c:pt>
                <c:pt idx="487">
                  <c:v>-39.01757684199</c:v>
                </c:pt>
                <c:pt idx="488">
                  <c:v>-36.392943225570001</c:v>
                </c:pt>
                <c:pt idx="489">
                  <c:v>-33.917711129060002</c:v>
                </c:pt>
                <c:pt idx="490">
                  <c:v>-31.612465205700001</c:v>
                </c:pt>
                <c:pt idx="491">
                  <c:v>-29.400206326119999</c:v>
                </c:pt>
                <c:pt idx="492">
                  <c:v>-27.192829191640001</c:v>
                </c:pt>
                <c:pt idx="493">
                  <c:v>-24.81120055097</c:v>
                </c:pt>
                <c:pt idx="494">
                  <c:v>-21.89056314242</c:v>
                </c:pt>
                <c:pt idx="495">
                  <c:v>-16.692642020360001</c:v>
                </c:pt>
                <c:pt idx="496">
                  <c:v>-23.21464800291</c:v>
                </c:pt>
                <c:pt idx="497">
                  <c:v>-14.63516094699</c:v>
                </c:pt>
                <c:pt idx="498">
                  <c:v>-10.721188559630001</c:v>
                </c:pt>
                <c:pt idx="499">
                  <c:v>-14.07462164471</c:v>
                </c:pt>
                <c:pt idx="500">
                  <c:v>-18.472191706349999</c:v>
                </c:pt>
                <c:pt idx="501">
                  <c:v>-22.603489732170001</c:v>
                </c:pt>
                <c:pt idx="502">
                  <c:v>-27.715938140780001</c:v>
                </c:pt>
                <c:pt idx="503">
                  <c:v>-26.970353348930001</c:v>
                </c:pt>
                <c:pt idx="504">
                  <c:v>-21.602492872660001</c:v>
                </c:pt>
                <c:pt idx="505">
                  <c:v>-19.847898891749999</c:v>
                </c:pt>
                <c:pt idx="506">
                  <c:v>-14.149842698140001</c:v>
                </c:pt>
                <c:pt idx="507">
                  <c:v>-12.20162081953</c:v>
                </c:pt>
                <c:pt idx="508">
                  <c:v>-13.86825789944</c:v>
                </c:pt>
                <c:pt idx="509">
                  <c:v>-27.125773736199999</c:v>
                </c:pt>
                <c:pt idx="510">
                  <c:v>-24.268268220909999</c:v>
                </c:pt>
                <c:pt idx="511">
                  <c:v>-20.63243643317</c:v>
                </c:pt>
                <c:pt idx="512">
                  <c:v>-19.06234241652</c:v>
                </c:pt>
                <c:pt idx="513">
                  <c:v>-17.69573457213</c:v>
                </c:pt>
                <c:pt idx="514">
                  <c:v>-16.0701814478</c:v>
                </c:pt>
                <c:pt idx="515">
                  <c:v>-13.7845249078</c:v>
                </c:pt>
                <c:pt idx="516">
                  <c:v>-10.439068607999999</c:v>
                </c:pt>
                <c:pt idx="517">
                  <c:v>-5.4737553597349997</c:v>
                </c:pt>
                <c:pt idx="518">
                  <c:v>-4.559253313528</c:v>
                </c:pt>
                <c:pt idx="519">
                  <c:v>-9.6982046900380006</c:v>
                </c:pt>
                <c:pt idx="520">
                  <c:v>-13.442435022630001</c:v>
                </c:pt>
                <c:pt idx="521">
                  <c:v>-15.647950371589999</c:v>
                </c:pt>
                <c:pt idx="522">
                  <c:v>-16.7288198826</c:v>
                </c:pt>
                <c:pt idx="523">
                  <c:v>-16.817439540500001</c:v>
                </c:pt>
                <c:pt idx="524">
                  <c:v>-15.94441078571</c:v>
                </c:pt>
                <c:pt idx="525">
                  <c:v>-14.048731159980001</c:v>
                </c:pt>
                <c:pt idx="526">
                  <c:v>-10.98932656198</c:v>
                </c:pt>
                <c:pt idx="527">
                  <c:v>-7.057935636441</c:v>
                </c:pt>
                <c:pt idx="528">
                  <c:v>-9.9509059442800005</c:v>
                </c:pt>
                <c:pt idx="529">
                  <c:v>-8.6592059374819996</c:v>
                </c:pt>
                <c:pt idx="530">
                  <c:v>-2.5945939421830002</c:v>
                </c:pt>
                <c:pt idx="531">
                  <c:v>-4.6445800738149998</c:v>
                </c:pt>
                <c:pt idx="532">
                  <c:v>-5.8693895216629999</c:v>
                </c:pt>
                <c:pt idx="533">
                  <c:v>-14.561897912519999</c:v>
                </c:pt>
                <c:pt idx="534">
                  <c:v>-5.3952283462399997</c:v>
                </c:pt>
                <c:pt idx="535">
                  <c:v>-6.8225485567330004</c:v>
                </c:pt>
                <c:pt idx="536">
                  <c:v>-7.2189873571729999</c:v>
                </c:pt>
                <c:pt idx="537">
                  <c:v>-5.7982568362929996</c:v>
                </c:pt>
                <c:pt idx="538">
                  <c:v>-2.4163856426370001</c:v>
                </c:pt>
                <c:pt idx="539">
                  <c:v>-3.7753364659900002</c:v>
                </c:pt>
                <c:pt idx="540">
                  <c:v>-4.8925647165330002</c:v>
                </c:pt>
                <c:pt idx="541">
                  <c:v>-3.169578673333</c:v>
                </c:pt>
                <c:pt idx="542">
                  <c:v>-4.8442729004149996</c:v>
                </c:pt>
                <c:pt idx="543">
                  <c:v>-8.3996944628599994</c:v>
                </c:pt>
                <c:pt idx="544">
                  <c:v>-10.585412370809999</c:v>
                </c:pt>
                <c:pt idx="545">
                  <c:v>-11.46989432701</c:v>
                </c:pt>
                <c:pt idx="546">
                  <c:v>-11.212457393359999</c:v>
                </c:pt>
                <c:pt idx="547">
                  <c:v>-9.6538234824240003</c:v>
                </c:pt>
                <c:pt idx="548">
                  <c:v>-6.2214914195580002</c:v>
                </c:pt>
                <c:pt idx="549">
                  <c:v>-2.5821116626429998</c:v>
                </c:pt>
                <c:pt idx="550">
                  <c:v>-8.469689084474</c:v>
                </c:pt>
                <c:pt idx="551">
                  <c:v>-17.27640078516</c:v>
                </c:pt>
                <c:pt idx="552">
                  <c:v>-20.098871083919999</c:v>
                </c:pt>
                <c:pt idx="553">
                  <c:v>-11.06732621111</c:v>
                </c:pt>
                <c:pt idx="554">
                  <c:v>-9.6908802179569999</c:v>
                </c:pt>
                <c:pt idx="555">
                  <c:v>-8.1012773221789995</c:v>
                </c:pt>
                <c:pt idx="556">
                  <c:v>-6.014982155807</c:v>
                </c:pt>
                <c:pt idx="557">
                  <c:v>-16.66772485553</c:v>
                </c:pt>
                <c:pt idx="558">
                  <c:v>-17.85576711277</c:v>
                </c:pt>
                <c:pt idx="559">
                  <c:v>-9.3808647501820008</c:v>
                </c:pt>
                <c:pt idx="560">
                  <c:v>-3.694412650201</c:v>
                </c:pt>
                <c:pt idx="561">
                  <c:v>-4.9061830785470004</c:v>
                </c:pt>
                <c:pt idx="562">
                  <c:v>-7.3338036806520002</c:v>
                </c:pt>
                <c:pt idx="563">
                  <c:v>-8.2315683574360001</c:v>
                </c:pt>
                <c:pt idx="564">
                  <c:v>-11.040306741349999</c:v>
                </c:pt>
                <c:pt idx="565">
                  <c:v>-13.55706159679</c:v>
                </c:pt>
                <c:pt idx="566">
                  <c:v>-12.94448241547</c:v>
                </c:pt>
                <c:pt idx="567">
                  <c:v>-13.50957770718</c:v>
                </c:pt>
                <c:pt idx="568">
                  <c:v>-13.71248295535</c:v>
                </c:pt>
                <c:pt idx="569">
                  <c:v>-13.59396158235</c:v>
                </c:pt>
                <c:pt idx="570">
                  <c:v>-13.098879168490001</c:v>
                </c:pt>
                <c:pt idx="571">
                  <c:v>-11.944134787959999</c:v>
                </c:pt>
                <c:pt idx="572">
                  <c:v>-9.1284167112539993</c:v>
                </c:pt>
                <c:pt idx="573">
                  <c:v>-6.3407992998670002</c:v>
                </c:pt>
                <c:pt idx="574">
                  <c:v>-26.26806408154</c:v>
                </c:pt>
                <c:pt idx="575">
                  <c:v>-27.680727645459999</c:v>
                </c:pt>
                <c:pt idx="576">
                  <c:v>-22.17550063054</c:v>
                </c:pt>
                <c:pt idx="577">
                  <c:v>-19.85181343951</c:v>
                </c:pt>
                <c:pt idx="578">
                  <c:v>-18.288645551439998</c:v>
                </c:pt>
                <c:pt idx="579">
                  <c:v>-17.005782696299999</c:v>
                </c:pt>
                <c:pt idx="580">
                  <c:v>-15.799868819489999</c:v>
                </c:pt>
                <c:pt idx="581">
                  <c:v>-14.534292349699999</c:v>
                </c:pt>
                <c:pt idx="582">
                  <c:v>-13.120723823880001</c:v>
                </c:pt>
                <c:pt idx="583">
                  <c:v>-11.42284667967</c:v>
                </c:pt>
                <c:pt idx="584">
                  <c:v>-9.1959302939129994</c:v>
                </c:pt>
                <c:pt idx="585">
                  <c:v>-6.191926042815</c:v>
                </c:pt>
                <c:pt idx="586">
                  <c:v>-2.331706485877</c:v>
                </c:pt>
                <c:pt idx="587">
                  <c:v>-1.9645355772669999</c:v>
                </c:pt>
                <c:pt idx="588">
                  <c:v>-6.0558106461529997</c:v>
                </c:pt>
                <c:pt idx="589">
                  <c:v>-12.49059267146</c:v>
                </c:pt>
                <c:pt idx="590">
                  <c:v>-29.841654402380001</c:v>
                </c:pt>
                <c:pt idx="591">
                  <c:v>-3.5828314135469999</c:v>
                </c:pt>
                <c:pt idx="592">
                  <c:v>-9.7866263844389998</c:v>
                </c:pt>
                <c:pt idx="593">
                  <c:v>-13.04610964786</c:v>
                </c:pt>
                <c:pt idx="594">
                  <c:v>-15.21884826168</c:v>
                </c:pt>
                <c:pt idx="595">
                  <c:v>-16.973941369550001</c:v>
                </c:pt>
                <c:pt idx="596">
                  <c:v>-18.551757130590001</c:v>
                </c:pt>
                <c:pt idx="597">
                  <c:v>-20.365983021830001</c:v>
                </c:pt>
                <c:pt idx="598">
                  <c:v>-20.588592390620001</c:v>
                </c:pt>
                <c:pt idx="599">
                  <c:v>-22.01171834046</c:v>
                </c:pt>
                <c:pt idx="600">
                  <c:v>-35.635062386560001</c:v>
                </c:pt>
                <c:pt idx="601">
                  <c:v>-38.184087893479997</c:v>
                </c:pt>
                <c:pt idx="602">
                  <c:v>-22.62056430685</c:v>
                </c:pt>
                <c:pt idx="603">
                  <c:v>-24.918526492849999</c:v>
                </c:pt>
                <c:pt idx="604">
                  <c:v>-27.168603293250001</c:v>
                </c:pt>
                <c:pt idx="605">
                  <c:v>-29.387676960650001</c:v>
                </c:pt>
                <c:pt idx="606">
                  <c:v>-31.091500987060002</c:v>
                </c:pt>
                <c:pt idx="607">
                  <c:v>-28.848981234059998</c:v>
                </c:pt>
                <c:pt idx="608">
                  <c:v>-11.24670331163</c:v>
                </c:pt>
                <c:pt idx="609">
                  <c:v>-16.716925878049999</c:v>
                </c:pt>
                <c:pt idx="610">
                  <c:v>-17.43754680848</c:v>
                </c:pt>
                <c:pt idx="611">
                  <c:v>-16.001832119109999</c:v>
                </c:pt>
                <c:pt idx="612">
                  <c:v>-14.18861836714</c:v>
                </c:pt>
                <c:pt idx="613">
                  <c:v>-12.33724141749</c:v>
                </c:pt>
                <c:pt idx="614">
                  <c:v>-10.56147853477</c:v>
                </c:pt>
                <c:pt idx="615">
                  <c:v>-8.878399645959</c:v>
                </c:pt>
                <c:pt idx="616">
                  <c:v>-7.2850909395830001</c:v>
                </c:pt>
                <c:pt idx="617">
                  <c:v>-6.9433970127359999</c:v>
                </c:pt>
                <c:pt idx="618">
                  <c:v>-4.7757507497839997</c:v>
                </c:pt>
                <c:pt idx="619">
                  <c:v>-3.7125589891119999</c:v>
                </c:pt>
                <c:pt idx="620">
                  <c:v>-3.1523907895529999</c:v>
                </c:pt>
                <c:pt idx="621">
                  <c:v>-3.2715996172690001</c:v>
                </c:pt>
                <c:pt idx="622">
                  <c:v>-3.9534085572280002</c:v>
                </c:pt>
                <c:pt idx="623">
                  <c:v>-4.8515670407820002</c:v>
                </c:pt>
                <c:pt idx="624">
                  <c:v>-5.6329449445420003</c:v>
                </c:pt>
                <c:pt idx="625">
                  <c:v>-6.1100927581209996</c:v>
                </c:pt>
                <c:pt idx="626">
                  <c:v>-6.743608746664</c:v>
                </c:pt>
                <c:pt idx="627">
                  <c:v>-8.3757274410630007</c:v>
                </c:pt>
                <c:pt idx="628">
                  <c:v>-6.6429567474160001</c:v>
                </c:pt>
                <c:pt idx="629">
                  <c:v>-6.7422711731840002</c:v>
                </c:pt>
                <c:pt idx="630">
                  <c:v>-8.6180289776090007</c:v>
                </c:pt>
                <c:pt idx="631">
                  <c:v>-11.501022226110001</c:v>
                </c:pt>
                <c:pt idx="632">
                  <c:v>-14.308425779269999</c:v>
                </c:pt>
                <c:pt idx="633">
                  <c:v>-16.655985264230001</c:v>
                </c:pt>
                <c:pt idx="634">
                  <c:v>-18.441235684279999</c:v>
                </c:pt>
                <c:pt idx="635">
                  <c:v>-19.708342477239999</c:v>
                </c:pt>
                <c:pt idx="636">
                  <c:v>-20.470940159640001</c:v>
                </c:pt>
                <c:pt idx="637">
                  <c:v>-20.763024857320001</c:v>
                </c:pt>
                <c:pt idx="638">
                  <c:v>-20.558806259240001</c:v>
                </c:pt>
                <c:pt idx="639">
                  <c:v>-19.76917212779</c:v>
                </c:pt>
                <c:pt idx="640">
                  <c:v>-18.112817526379999</c:v>
                </c:pt>
                <c:pt idx="641">
                  <c:v>-14.74096223225</c:v>
                </c:pt>
                <c:pt idx="642">
                  <c:v>-7.3096593733350002</c:v>
                </c:pt>
                <c:pt idx="643">
                  <c:v>-14.523987878050001</c:v>
                </c:pt>
                <c:pt idx="644">
                  <c:v>-21.38616453869</c:v>
                </c:pt>
                <c:pt idx="645">
                  <c:v>-19.658576591389998</c:v>
                </c:pt>
                <c:pt idx="646">
                  <c:v>-20.662390052940001</c:v>
                </c:pt>
                <c:pt idx="647">
                  <c:v>-25.501857539060001</c:v>
                </c:pt>
                <c:pt idx="648">
                  <c:v>-25.63197917395</c:v>
                </c:pt>
                <c:pt idx="649">
                  <c:v>-24.78548544881</c:v>
                </c:pt>
                <c:pt idx="650">
                  <c:v>-23.635563903910001</c:v>
                </c:pt>
                <c:pt idx="651">
                  <c:v>-22.330328135559999</c:v>
                </c:pt>
                <c:pt idx="652">
                  <c:v>-20.87898281763</c:v>
                </c:pt>
                <c:pt idx="653">
                  <c:v>-19.205871026499999</c:v>
                </c:pt>
                <c:pt idx="654">
                  <c:v>-17.231978304590001</c:v>
                </c:pt>
                <c:pt idx="655">
                  <c:v>-14.850462072419999</c:v>
                </c:pt>
                <c:pt idx="656">
                  <c:v>-11.822055826510001</c:v>
                </c:pt>
                <c:pt idx="657">
                  <c:v>-7.6507090794200003</c:v>
                </c:pt>
                <c:pt idx="658">
                  <c:v>-1.9946556832169999</c:v>
                </c:pt>
                <c:pt idx="659">
                  <c:v>-4.0222714454980002</c:v>
                </c:pt>
                <c:pt idx="660">
                  <c:v>-9.9073222769729998</c:v>
                </c:pt>
                <c:pt idx="661">
                  <c:v>-14.51199705724</c:v>
                </c:pt>
                <c:pt idx="662">
                  <c:v>-19.44630642253</c:v>
                </c:pt>
                <c:pt idx="663">
                  <c:v>-35.044850910459999</c:v>
                </c:pt>
                <c:pt idx="664">
                  <c:v>-8.0672384453599992</c:v>
                </c:pt>
                <c:pt idx="665">
                  <c:v>-13.410075418850001</c:v>
                </c:pt>
                <c:pt idx="666">
                  <c:v>-21.167027402710001</c:v>
                </c:pt>
                <c:pt idx="667">
                  <c:v>-18.45483661047</c:v>
                </c:pt>
                <c:pt idx="668">
                  <c:v>-7.8670601626170003</c:v>
                </c:pt>
                <c:pt idx="669">
                  <c:v>-11.780266763889999</c:v>
                </c:pt>
                <c:pt idx="670">
                  <c:v>-13.68142922707</c:v>
                </c:pt>
                <c:pt idx="671">
                  <c:v>-14.679969559390001</c:v>
                </c:pt>
                <c:pt idx="672">
                  <c:v>-15.22916590338</c:v>
                </c:pt>
                <c:pt idx="673">
                  <c:v>-15.86909075919</c:v>
                </c:pt>
                <c:pt idx="674">
                  <c:v>-14.66709240588</c:v>
                </c:pt>
                <c:pt idx="675">
                  <c:v>-14.563741057010001</c:v>
                </c:pt>
                <c:pt idx="676">
                  <c:v>-14.029401967109999</c:v>
                </c:pt>
                <c:pt idx="677">
                  <c:v>-13.103562526599999</c:v>
                </c:pt>
                <c:pt idx="678">
                  <c:v>-11.716047411630001</c:v>
                </c:pt>
                <c:pt idx="679">
                  <c:v>-9.6328639862060008</c:v>
                </c:pt>
                <c:pt idx="680">
                  <c:v>-6.4010493396920003</c:v>
                </c:pt>
                <c:pt idx="681">
                  <c:v>-1.9225070599380001</c:v>
                </c:pt>
                <c:pt idx="682">
                  <c:v>-3.3984101458480001</c:v>
                </c:pt>
                <c:pt idx="683">
                  <c:v>-9.1957213279090002</c:v>
                </c:pt>
                <c:pt idx="684">
                  <c:v>-13.714477252109999</c:v>
                </c:pt>
                <c:pt idx="685">
                  <c:v>-17.419281486359999</c:v>
                </c:pt>
                <c:pt idx="686">
                  <c:v>-20.914405543640001</c:v>
                </c:pt>
                <c:pt idx="687">
                  <c:v>-24.950973859139999</c:v>
                </c:pt>
                <c:pt idx="688">
                  <c:v>-31.61744877001</c:v>
                </c:pt>
                <c:pt idx="689">
                  <c:v>-40.364369268440001</c:v>
                </c:pt>
                <c:pt idx="690">
                  <c:v>-24.57176653382</c:v>
                </c:pt>
                <c:pt idx="691">
                  <c:v>-16.00471689191</c:v>
                </c:pt>
                <c:pt idx="692">
                  <c:v>-6.8901090392229998</c:v>
                </c:pt>
                <c:pt idx="693">
                  <c:v>-2.9470060248040002</c:v>
                </c:pt>
                <c:pt idx="694">
                  <c:v>-7.8158772092730002</c:v>
                </c:pt>
                <c:pt idx="695">
                  <c:v>-10.35144308167</c:v>
                </c:pt>
                <c:pt idx="696">
                  <c:v>-11.63541697939</c:v>
                </c:pt>
                <c:pt idx="697">
                  <c:v>-12.415682993940001</c:v>
                </c:pt>
                <c:pt idx="698">
                  <c:v>-13.76599289346</c:v>
                </c:pt>
                <c:pt idx="699">
                  <c:v>-21.334658431920001</c:v>
                </c:pt>
                <c:pt idx="700">
                  <c:v>-21.709978485000001</c:v>
                </c:pt>
                <c:pt idx="701">
                  <c:v>-15.4950979242</c:v>
                </c:pt>
                <c:pt idx="702">
                  <c:v>-13.15946405713</c:v>
                </c:pt>
                <c:pt idx="703">
                  <c:v>-11.58584646768</c:v>
                </c:pt>
                <c:pt idx="704">
                  <c:v>-10.2565669703</c:v>
                </c:pt>
                <c:pt idx="705">
                  <c:v>-9.1819329578659996</c:v>
                </c:pt>
                <c:pt idx="706">
                  <c:v>-8.6753768480920002</c:v>
                </c:pt>
                <c:pt idx="707">
                  <c:v>-9.4535719518380006</c:v>
                </c:pt>
                <c:pt idx="708">
                  <c:v>-13.05543568485</c:v>
                </c:pt>
                <c:pt idx="709">
                  <c:v>-24.1445555265</c:v>
                </c:pt>
                <c:pt idx="710">
                  <c:v>-22.87544013095</c:v>
                </c:pt>
                <c:pt idx="711">
                  <c:v>-16.207357004510001</c:v>
                </c:pt>
                <c:pt idx="712">
                  <c:v>-13.95973826813</c:v>
                </c:pt>
                <c:pt idx="713">
                  <c:v>-12.99311775114</c:v>
                </c:pt>
                <c:pt idx="714">
                  <c:v>-12.57007908604</c:v>
                </c:pt>
                <c:pt idx="715">
                  <c:v>-12.40177913998</c:v>
                </c:pt>
                <c:pt idx="716">
                  <c:v>-12.5089080829</c:v>
                </c:pt>
                <c:pt idx="717">
                  <c:v>-15.48352877684</c:v>
                </c:pt>
                <c:pt idx="718">
                  <c:v>-9.0541807992740004</c:v>
                </c:pt>
                <c:pt idx="719">
                  <c:v>-9.1595152262509991</c:v>
                </c:pt>
                <c:pt idx="720">
                  <c:v>-9.6063989653879993</c:v>
                </c:pt>
                <c:pt idx="721">
                  <c:v>-18.449310082970001</c:v>
                </c:pt>
                <c:pt idx="722">
                  <c:v>-13.304615189130001</c:v>
                </c:pt>
                <c:pt idx="723">
                  <c:v>-12.560874656539999</c:v>
                </c:pt>
                <c:pt idx="724">
                  <c:v>-20.243502906989999</c:v>
                </c:pt>
                <c:pt idx="725">
                  <c:v>-7.0048725521839996</c:v>
                </c:pt>
                <c:pt idx="726">
                  <c:v>-6.8630338266089996</c:v>
                </c:pt>
                <c:pt idx="727">
                  <c:v>-5.8970688234980004</c:v>
                </c:pt>
                <c:pt idx="728">
                  <c:v>-4.4410946839629997</c:v>
                </c:pt>
                <c:pt idx="729">
                  <c:v>-2.3920630923220001</c:v>
                </c:pt>
                <c:pt idx="730">
                  <c:v>-1.828898714665</c:v>
                </c:pt>
                <c:pt idx="731">
                  <c:v>-19.85837143657</c:v>
                </c:pt>
                <c:pt idx="732">
                  <c:v>-10.652616606400001</c:v>
                </c:pt>
                <c:pt idx="733">
                  <c:v>-9.7170333789159997</c:v>
                </c:pt>
                <c:pt idx="734">
                  <c:v>-29.878556764710002</c:v>
                </c:pt>
                <c:pt idx="735">
                  <c:v>-12.11648604783</c:v>
                </c:pt>
                <c:pt idx="736">
                  <c:v>-7.222401899166</c:v>
                </c:pt>
                <c:pt idx="737">
                  <c:v>-4.4216239014490002</c:v>
                </c:pt>
                <c:pt idx="738">
                  <c:v>-2.5168305254650001</c:v>
                </c:pt>
                <c:pt idx="739">
                  <c:v>-1.3033175364639999</c:v>
                </c:pt>
                <c:pt idx="740">
                  <c:v>-0.75150169020519997</c:v>
                </c:pt>
                <c:pt idx="741">
                  <c:v>-0.74464314716070001</c:v>
                </c:pt>
                <c:pt idx="742">
                  <c:v>-1.081467013471</c:v>
                </c:pt>
                <c:pt idx="743">
                  <c:v>-1.554522404042</c:v>
                </c:pt>
                <c:pt idx="744">
                  <c:v>-2.0038097704750002</c:v>
                </c:pt>
                <c:pt idx="745">
                  <c:v>-2.2256404843020001</c:v>
                </c:pt>
                <c:pt idx="746">
                  <c:v>-4.5627268327959998</c:v>
                </c:pt>
                <c:pt idx="747">
                  <c:v>-6.3345347031610002</c:v>
                </c:pt>
                <c:pt idx="748">
                  <c:v>-5.6361596428320002</c:v>
                </c:pt>
                <c:pt idx="749">
                  <c:v>-5.4571161983919998</c:v>
                </c:pt>
                <c:pt idx="750">
                  <c:v>-5.310462109286</c:v>
                </c:pt>
                <c:pt idx="751">
                  <c:v>-5.1308556257840001</c:v>
                </c:pt>
                <c:pt idx="752">
                  <c:v>-4.8762881450239997</c:v>
                </c:pt>
                <c:pt idx="753">
                  <c:v>-4.5242375474529997</c:v>
                </c:pt>
                <c:pt idx="754">
                  <c:v>-4.0795017888820002</c:v>
                </c:pt>
                <c:pt idx="755">
                  <c:v>-3.5403594743019999</c:v>
                </c:pt>
                <c:pt idx="756">
                  <c:v>-2.9102922157890001</c:v>
                </c:pt>
                <c:pt idx="757">
                  <c:v>-2.2513376147619999</c:v>
                </c:pt>
                <c:pt idx="758">
                  <c:v>-1.745202137226</c:v>
                </c:pt>
                <c:pt idx="759">
                  <c:v>-1.9248407717689999</c:v>
                </c:pt>
                <c:pt idx="760">
                  <c:v>-5.9307587629059997</c:v>
                </c:pt>
                <c:pt idx="761">
                  <c:v>-4.675526883301</c:v>
                </c:pt>
                <c:pt idx="762">
                  <c:v>-4.1807989671749999</c:v>
                </c:pt>
                <c:pt idx="763">
                  <c:v>-6.6103699363440001</c:v>
                </c:pt>
                <c:pt idx="764">
                  <c:v>-9.8215574307810005</c:v>
                </c:pt>
                <c:pt idx="765">
                  <c:v>-14.000478227489999</c:v>
                </c:pt>
                <c:pt idx="766">
                  <c:v>-12.072085146839999</c:v>
                </c:pt>
                <c:pt idx="767">
                  <c:v>-8.2124592906650005</c:v>
                </c:pt>
                <c:pt idx="768">
                  <c:v>-9.7741692910080005</c:v>
                </c:pt>
                <c:pt idx="769">
                  <c:v>-11.66290420192</c:v>
                </c:pt>
                <c:pt idx="770">
                  <c:v>-12.901904491530001</c:v>
                </c:pt>
                <c:pt idx="771">
                  <c:v>-12.16941882792</c:v>
                </c:pt>
                <c:pt idx="772">
                  <c:v>-10.87170729162</c:v>
                </c:pt>
                <c:pt idx="773">
                  <c:v>-32.546682190299997</c:v>
                </c:pt>
                <c:pt idx="774">
                  <c:v>-38.745532197640003</c:v>
                </c:pt>
                <c:pt idx="775">
                  <c:v>-32.397956452990002</c:v>
                </c:pt>
                <c:pt idx="776">
                  <c:v>-27.090226189389998</c:v>
                </c:pt>
                <c:pt idx="777">
                  <c:v>-23.100053244569999</c:v>
                </c:pt>
                <c:pt idx="778">
                  <c:v>-19.739924078080001</c:v>
                </c:pt>
                <c:pt idx="779">
                  <c:v>-16.584734650200001</c:v>
                </c:pt>
                <c:pt idx="780">
                  <c:v>-13.14852467984</c:v>
                </c:pt>
                <c:pt idx="781">
                  <c:v>-8.4533503440729998</c:v>
                </c:pt>
                <c:pt idx="782">
                  <c:v>-3.3961139724040001</c:v>
                </c:pt>
                <c:pt idx="783">
                  <c:v>-20.107609283679999</c:v>
                </c:pt>
                <c:pt idx="784">
                  <c:v>-20.194438503490002</c:v>
                </c:pt>
                <c:pt idx="785">
                  <c:v>-12.390714293449999</c:v>
                </c:pt>
                <c:pt idx="786">
                  <c:v>-7.7049727672500001</c:v>
                </c:pt>
                <c:pt idx="787">
                  <c:v>-3.6423017827709998</c:v>
                </c:pt>
                <c:pt idx="788">
                  <c:v>-1.3409231362659999</c:v>
                </c:pt>
                <c:pt idx="789">
                  <c:v>-1.3111278819709999</c:v>
                </c:pt>
                <c:pt idx="790">
                  <c:v>-3.4489730890799999</c:v>
                </c:pt>
                <c:pt idx="791">
                  <c:v>-5.8273264864599996</c:v>
                </c:pt>
                <c:pt idx="792">
                  <c:v>-8.2843419655340007</c:v>
                </c:pt>
                <c:pt idx="793">
                  <c:v>-11.948198120360001</c:v>
                </c:pt>
                <c:pt idx="794">
                  <c:v>-24.501061897189999</c:v>
                </c:pt>
                <c:pt idx="795">
                  <c:v>-2.3767034652430001</c:v>
                </c:pt>
                <c:pt idx="796">
                  <c:v>-4.2085349715160003</c:v>
                </c:pt>
                <c:pt idx="797">
                  <c:v>-5.7524162065939999</c:v>
                </c:pt>
                <c:pt idx="798">
                  <c:v>-6.4609550773529998</c:v>
                </c:pt>
                <c:pt idx="799">
                  <c:v>-6.6640937921369998</c:v>
                </c:pt>
                <c:pt idx="800">
                  <c:v>-6.4032838298249999</c:v>
                </c:pt>
              </c:numCache>
            </c:numRef>
          </c:yVal>
          <c:smooth val="1"/>
          <c:extLst>
            <c:ext xmlns:c16="http://schemas.microsoft.com/office/drawing/2014/chart" uri="{C3380CC4-5D6E-409C-BE32-E72D297353CC}">
              <c16:uniqueId val="{00000004-C831-41AF-81ED-1E9382B67D41}"/>
            </c:ext>
          </c:extLst>
        </c:ser>
        <c:ser>
          <c:idx val="5"/>
          <c:order val="5"/>
          <c:spPr>
            <a:ln w="19050" cap="rnd">
              <a:solidFill>
                <a:schemeClr val="accent6"/>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'12小时时间稳定性(全频段)'!$G$2:$G$802</c:f>
              <c:numCache>
                <c:formatCode>General</c:formatCode>
                <c:ptCount val="801"/>
                <c:pt idx="0">
                  <c:v>-95.662035806480006</c:v>
                </c:pt>
                <c:pt idx="1">
                  <c:v>-107.8515782435</c:v>
                </c:pt>
                <c:pt idx="2">
                  <c:v>-110.6120964535</c:v>
                </c:pt>
                <c:pt idx="3">
                  <c:v>-99.16856802046</c:v>
                </c:pt>
                <c:pt idx="4">
                  <c:v>-113.9351506589</c:v>
                </c:pt>
                <c:pt idx="5">
                  <c:v>-111.4030930455</c:v>
                </c:pt>
                <c:pt idx="6">
                  <c:v>-112.9629022747</c:v>
                </c:pt>
                <c:pt idx="7">
                  <c:v>-106.80223421149999</c:v>
                </c:pt>
                <c:pt idx="8">
                  <c:v>-111.7207537518</c:v>
                </c:pt>
                <c:pt idx="9">
                  <c:v>-122.6880999558</c:v>
                </c:pt>
                <c:pt idx="10">
                  <c:v>-110.0394691154</c:v>
                </c:pt>
                <c:pt idx="11">
                  <c:v>-106.6710245095</c:v>
                </c:pt>
                <c:pt idx="12">
                  <c:v>-100.83514774690001</c:v>
                </c:pt>
                <c:pt idx="13">
                  <c:v>-104.56979062640001</c:v>
                </c:pt>
                <c:pt idx="14">
                  <c:v>-99.474025839760003</c:v>
                </c:pt>
                <c:pt idx="15">
                  <c:v>-109.52325719060001</c:v>
                </c:pt>
                <c:pt idx="16">
                  <c:v>-105.68737189949999</c:v>
                </c:pt>
                <c:pt idx="17">
                  <c:v>-114.2560033452</c:v>
                </c:pt>
                <c:pt idx="18">
                  <c:v>-108.1839565776</c:v>
                </c:pt>
                <c:pt idx="19">
                  <c:v>-110.6005383872</c:v>
                </c:pt>
                <c:pt idx="20">
                  <c:v>-104.0178667448</c:v>
                </c:pt>
                <c:pt idx="21">
                  <c:v>-103.3203911665</c:v>
                </c:pt>
                <c:pt idx="22">
                  <c:v>-102.3546134517</c:v>
                </c:pt>
                <c:pt idx="23">
                  <c:v>-104.57273181870001</c:v>
                </c:pt>
                <c:pt idx="24">
                  <c:v>-106.99766975759999</c:v>
                </c:pt>
                <c:pt idx="25">
                  <c:v>-109.0882356052</c:v>
                </c:pt>
                <c:pt idx="26">
                  <c:v>-125.9446487964</c:v>
                </c:pt>
                <c:pt idx="27">
                  <c:v>-114.9398150832</c:v>
                </c:pt>
                <c:pt idx="28">
                  <c:v>-109.7846002603</c:v>
                </c:pt>
                <c:pt idx="29">
                  <c:v>-115.0061075978</c:v>
                </c:pt>
                <c:pt idx="30">
                  <c:v>-103.83582162179999</c:v>
                </c:pt>
                <c:pt idx="31">
                  <c:v>-108.9081137071</c:v>
                </c:pt>
                <c:pt idx="32">
                  <c:v>-112.11943965259999</c:v>
                </c:pt>
                <c:pt idx="33">
                  <c:v>-106.76056274370001</c:v>
                </c:pt>
                <c:pt idx="34">
                  <c:v>-120.4978971622</c:v>
                </c:pt>
                <c:pt idx="35">
                  <c:v>-108.8508578861</c:v>
                </c:pt>
                <c:pt idx="36">
                  <c:v>-114.0518902279</c:v>
                </c:pt>
                <c:pt idx="37">
                  <c:v>-114.3773415835</c:v>
                </c:pt>
                <c:pt idx="38">
                  <c:v>-121.9509246893</c:v>
                </c:pt>
                <c:pt idx="39">
                  <c:v>-104.8964267282</c:v>
                </c:pt>
                <c:pt idx="40">
                  <c:v>-117.303027206</c:v>
                </c:pt>
                <c:pt idx="41">
                  <c:v>-118.1132734103</c:v>
                </c:pt>
                <c:pt idx="42">
                  <c:v>-108.1820045491</c:v>
                </c:pt>
                <c:pt idx="43">
                  <c:v>-113.84828812560001</c:v>
                </c:pt>
                <c:pt idx="44">
                  <c:v>-121.0476639571</c:v>
                </c:pt>
                <c:pt idx="45">
                  <c:v>-111.3978092337</c:v>
                </c:pt>
                <c:pt idx="46">
                  <c:v>-109.23491884489999</c:v>
                </c:pt>
                <c:pt idx="47">
                  <c:v>-119.52901451629999</c:v>
                </c:pt>
                <c:pt idx="48">
                  <c:v>-104.29751969660001</c:v>
                </c:pt>
                <c:pt idx="49">
                  <c:v>-120.9407825474</c:v>
                </c:pt>
                <c:pt idx="50">
                  <c:v>-106.64366686210001</c:v>
                </c:pt>
                <c:pt idx="51">
                  <c:v>-105.57178150110001</c:v>
                </c:pt>
                <c:pt idx="52">
                  <c:v>-108.02765059399999</c:v>
                </c:pt>
                <c:pt idx="53">
                  <c:v>-114.52161819849999</c:v>
                </c:pt>
                <c:pt idx="54">
                  <c:v>-115.5948286631</c:v>
                </c:pt>
                <c:pt idx="55">
                  <c:v>-106.9787754697</c:v>
                </c:pt>
                <c:pt idx="56">
                  <c:v>-107.7502160218</c:v>
                </c:pt>
                <c:pt idx="57">
                  <c:v>-108.27049220630001</c:v>
                </c:pt>
                <c:pt idx="58">
                  <c:v>-121.4502182641</c:v>
                </c:pt>
                <c:pt idx="59">
                  <c:v>-105.6257068426</c:v>
                </c:pt>
                <c:pt idx="60">
                  <c:v>-119.10063680970001</c:v>
                </c:pt>
                <c:pt idx="61">
                  <c:v>-114.26620490880001</c:v>
                </c:pt>
                <c:pt idx="62">
                  <c:v>-107.621326083</c:v>
                </c:pt>
                <c:pt idx="63">
                  <c:v>-110.00384686629999</c:v>
                </c:pt>
                <c:pt idx="64">
                  <c:v>-119.8506358082</c:v>
                </c:pt>
                <c:pt idx="65">
                  <c:v>-105.6917971874</c:v>
                </c:pt>
                <c:pt idx="66">
                  <c:v>-109.76497006850001</c:v>
                </c:pt>
                <c:pt idx="67">
                  <c:v>-107.01012164780001</c:v>
                </c:pt>
                <c:pt idx="68">
                  <c:v>-106.805542848</c:v>
                </c:pt>
                <c:pt idx="69">
                  <c:v>-103.5105201124</c:v>
                </c:pt>
                <c:pt idx="70">
                  <c:v>-107.33590021889999</c:v>
                </c:pt>
                <c:pt idx="71">
                  <c:v>-106.091544523</c:v>
                </c:pt>
                <c:pt idx="72">
                  <c:v>-104.0789488492</c:v>
                </c:pt>
                <c:pt idx="73">
                  <c:v>-106.3435152238</c:v>
                </c:pt>
                <c:pt idx="74">
                  <c:v>-106.52906879930001</c:v>
                </c:pt>
                <c:pt idx="75">
                  <c:v>-105.6438492349</c:v>
                </c:pt>
                <c:pt idx="76">
                  <c:v>-105.5580072274</c:v>
                </c:pt>
                <c:pt idx="77">
                  <c:v>-106.8442525361</c:v>
                </c:pt>
                <c:pt idx="78">
                  <c:v>-109.48540803909999</c:v>
                </c:pt>
                <c:pt idx="79">
                  <c:v>-126.4605578149</c:v>
                </c:pt>
                <c:pt idx="80">
                  <c:v>-107.1243104723</c:v>
                </c:pt>
                <c:pt idx="81">
                  <c:v>-109.8641060834</c:v>
                </c:pt>
                <c:pt idx="82">
                  <c:v>-104.310698926</c:v>
                </c:pt>
                <c:pt idx="83">
                  <c:v>-105.92273155860001</c:v>
                </c:pt>
                <c:pt idx="84">
                  <c:v>-107.91913078029999</c:v>
                </c:pt>
                <c:pt idx="85">
                  <c:v>-109.8185657097</c:v>
                </c:pt>
                <c:pt idx="86">
                  <c:v>-108.31407651400001</c:v>
                </c:pt>
                <c:pt idx="87">
                  <c:v>-108.1196889782</c:v>
                </c:pt>
                <c:pt idx="88">
                  <c:v>-113.4267731746</c:v>
                </c:pt>
                <c:pt idx="89">
                  <c:v>-113.554356727</c:v>
                </c:pt>
                <c:pt idx="90">
                  <c:v>-112.69558016809999</c:v>
                </c:pt>
                <c:pt idx="91">
                  <c:v>-109.5269637996</c:v>
                </c:pt>
                <c:pt idx="92">
                  <c:v>-113.3352408818</c:v>
                </c:pt>
                <c:pt idx="93">
                  <c:v>-119.18356481159999</c:v>
                </c:pt>
                <c:pt idx="94">
                  <c:v>-109.2516090761</c:v>
                </c:pt>
                <c:pt idx="95">
                  <c:v>-113.5348452265</c:v>
                </c:pt>
                <c:pt idx="96">
                  <c:v>-117.4879049745</c:v>
                </c:pt>
                <c:pt idx="97">
                  <c:v>-121.3133114239</c:v>
                </c:pt>
                <c:pt idx="98">
                  <c:v>-108.16101487020001</c:v>
                </c:pt>
                <c:pt idx="99">
                  <c:v>-109.8307146591</c:v>
                </c:pt>
                <c:pt idx="100">
                  <c:v>-114.7078740458</c:v>
                </c:pt>
                <c:pt idx="101">
                  <c:v>-106.68708298369999</c:v>
                </c:pt>
                <c:pt idx="102">
                  <c:v>-110.7122387844</c:v>
                </c:pt>
                <c:pt idx="103">
                  <c:v>-112.1721070152</c:v>
                </c:pt>
                <c:pt idx="104">
                  <c:v>-110.10207026160001</c:v>
                </c:pt>
                <c:pt idx="105">
                  <c:v>-106.3678267646</c:v>
                </c:pt>
                <c:pt idx="106">
                  <c:v>-104.3571631401</c:v>
                </c:pt>
                <c:pt idx="107">
                  <c:v>-112.95757060539999</c:v>
                </c:pt>
                <c:pt idx="108">
                  <c:v>-111.9064914443</c:v>
                </c:pt>
                <c:pt idx="109">
                  <c:v>-113.17267763940001</c:v>
                </c:pt>
                <c:pt idx="110">
                  <c:v>-106.283433308</c:v>
                </c:pt>
                <c:pt idx="111">
                  <c:v>-110.3511400216</c:v>
                </c:pt>
                <c:pt idx="112">
                  <c:v>-112.9339937853</c:v>
                </c:pt>
                <c:pt idx="113">
                  <c:v>-104.2782630602</c:v>
                </c:pt>
                <c:pt idx="114">
                  <c:v>-115.6485863557</c:v>
                </c:pt>
                <c:pt idx="115">
                  <c:v>-106.9962788128</c:v>
                </c:pt>
                <c:pt idx="116">
                  <c:v>-109.59313031390001</c:v>
                </c:pt>
                <c:pt idx="117">
                  <c:v>-111.83445400550001</c:v>
                </c:pt>
                <c:pt idx="118">
                  <c:v>-104.4731298239</c:v>
                </c:pt>
                <c:pt idx="119">
                  <c:v>-107.1585862844</c:v>
                </c:pt>
                <c:pt idx="120">
                  <c:v>-102.26091612650001</c:v>
                </c:pt>
                <c:pt idx="121">
                  <c:v>-109.43660923500001</c:v>
                </c:pt>
                <c:pt idx="122">
                  <c:v>-100.8696198352</c:v>
                </c:pt>
                <c:pt idx="123">
                  <c:v>-100.9223667248</c:v>
                </c:pt>
                <c:pt idx="124">
                  <c:v>-101.0664697679</c:v>
                </c:pt>
                <c:pt idx="125">
                  <c:v>-105.21723678559999</c:v>
                </c:pt>
                <c:pt idx="126">
                  <c:v>-104.4759654544</c:v>
                </c:pt>
                <c:pt idx="127">
                  <c:v>-108.0733521758</c:v>
                </c:pt>
                <c:pt idx="128">
                  <c:v>-106.21684729339999</c:v>
                </c:pt>
                <c:pt idx="129">
                  <c:v>-108.0225842695</c:v>
                </c:pt>
                <c:pt idx="130">
                  <c:v>-108.59487802699999</c:v>
                </c:pt>
                <c:pt idx="131">
                  <c:v>-100.6655346005</c:v>
                </c:pt>
                <c:pt idx="132">
                  <c:v>-100.6420732853</c:v>
                </c:pt>
                <c:pt idx="133">
                  <c:v>-110.77031743400001</c:v>
                </c:pt>
                <c:pt idx="134">
                  <c:v>-100.83469592740001</c:v>
                </c:pt>
                <c:pt idx="135">
                  <c:v>-98.623814150160001</c:v>
                </c:pt>
                <c:pt idx="136">
                  <c:v>-100.5677419861</c:v>
                </c:pt>
                <c:pt idx="137">
                  <c:v>-101.6191677501</c:v>
                </c:pt>
                <c:pt idx="138">
                  <c:v>-102.08125525760001</c:v>
                </c:pt>
                <c:pt idx="139">
                  <c:v>-96.957348598549999</c:v>
                </c:pt>
                <c:pt idx="140">
                  <c:v>-97.24485277878</c:v>
                </c:pt>
                <c:pt idx="141">
                  <c:v>-96.466829973619994</c:v>
                </c:pt>
                <c:pt idx="142">
                  <c:v>-97.896650344250006</c:v>
                </c:pt>
                <c:pt idx="143">
                  <c:v>-98.055761361349994</c:v>
                </c:pt>
                <c:pt idx="144">
                  <c:v>-94.740412397309996</c:v>
                </c:pt>
                <c:pt idx="145">
                  <c:v>-94.191940941979993</c:v>
                </c:pt>
                <c:pt idx="146">
                  <c:v>-95.574279361910001</c:v>
                </c:pt>
                <c:pt idx="147">
                  <c:v>-93.771803152540002</c:v>
                </c:pt>
                <c:pt idx="148">
                  <c:v>-93.009613783700004</c:v>
                </c:pt>
                <c:pt idx="149">
                  <c:v>-93.180548839189996</c:v>
                </c:pt>
                <c:pt idx="150">
                  <c:v>-91.906136562110007</c:v>
                </c:pt>
                <c:pt idx="151">
                  <c:v>-92.125672259970003</c:v>
                </c:pt>
                <c:pt idx="152">
                  <c:v>-91.079877721450003</c:v>
                </c:pt>
                <c:pt idx="153">
                  <c:v>-89.295458752399995</c:v>
                </c:pt>
                <c:pt idx="154">
                  <c:v>-88.595481216810001</c:v>
                </c:pt>
                <c:pt idx="155">
                  <c:v>-87.239502856900003</c:v>
                </c:pt>
                <c:pt idx="156">
                  <c:v>-87.437121313980001</c:v>
                </c:pt>
                <c:pt idx="157">
                  <c:v>-85.810447688409994</c:v>
                </c:pt>
                <c:pt idx="158">
                  <c:v>-85.444906133079996</c:v>
                </c:pt>
                <c:pt idx="159">
                  <c:v>-84.57103428408</c:v>
                </c:pt>
                <c:pt idx="160">
                  <c:v>-82.729191346570005</c:v>
                </c:pt>
                <c:pt idx="161">
                  <c:v>-81.540363521130004</c:v>
                </c:pt>
                <c:pt idx="162">
                  <c:v>-80.33871372422</c:v>
                </c:pt>
                <c:pt idx="163">
                  <c:v>-79.048369462270003</c:v>
                </c:pt>
                <c:pt idx="164">
                  <c:v>-77.767645926729998</c:v>
                </c:pt>
                <c:pt idx="165">
                  <c:v>-76.602492689979996</c:v>
                </c:pt>
                <c:pt idx="166">
                  <c:v>-75.133936673809998</c:v>
                </c:pt>
                <c:pt idx="167">
                  <c:v>-73.111359337319996</c:v>
                </c:pt>
                <c:pt idx="168">
                  <c:v>-71.363109808819999</c:v>
                </c:pt>
                <c:pt idx="169">
                  <c:v>-69.475007706829999</c:v>
                </c:pt>
                <c:pt idx="170">
                  <c:v>-67.240089826889999</c:v>
                </c:pt>
                <c:pt idx="171">
                  <c:v>-64.476969066069998</c:v>
                </c:pt>
                <c:pt idx="172">
                  <c:v>-62.041814776240003</c:v>
                </c:pt>
                <c:pt idx="173">
                  <c:v>-59.107601433840003</c:v>
                </c:pt>
                <c:pt idx="174">
                  <c:v>-56.059060242459999</c:v>
                </c:pt>
                <c:pt idx="175">
                  <c:v>-54.371293848500002</c:v>
                </c:pt>
                <c:pt idx="176">
                  <c:v>-78.365668944630002</c:v>
                </c:pt>
                <c:pt idx="177">
                  <c:v>-8.6600109849989995</c:v>
                </c:pt>
                <c:pt idx="178">
                  <c:v>-0.66576303409509996</c:v>
                </c:pt>
                <c:pt idx="179">
                  <c:v>-0.5797142402787</c:v>
                </c:pt>
                <c:pt idx="180">
                  <c:v>-0.81108796268929995</c:v>
                </c:pt>
                <c:pt idx="181">
                  <c:v>-51.675398140779997</c:v>
                </c:pt>
                <c:pt idx="182">
                  <c:v>-52.935872885510001</c:v>
                </c:pt>
                <c:pt idx="183">
                  <c:v>-52.787938694979999</c:v>
                </c:pt>
                <c:pt idx="184">
                  <c:v>-57.914594964119999</c:v>
                </c:pt>
                <c:pt idx="185">
                  <c:v>-66.070393544439995</c:v>
                </c:pt>
                <c:pt idx="186">
                  <c:v>-85.356416699939999</c:v>
                </c:pt>
                <c:pt idx="187">
                  <c:v>-66.5297922994</c:v>
                </c:pt>
                <c:pt idx="188">
                  <c:v>-61.598391711799998</c:v>
                </c:pt>
                <c:pt idx="189">
                  <c:v>-58.682688363319997</c:v>
                </c:pt>
                <c:pt idx="190">
                  <c:v>-56.520948623720003</c:v>
                </c:pt>
                <c:pt idx="191">
                  <c:v>-54.578338000030001</c:v>
                </c:pt>
                <c:pt idx="192">
                  <c:v>-52.947461732699999</c:v>
                </c:pt>
                <c:pt idx="193">
                  <c:v>-51.342812212399998</c:v>
                </c:pt>
                <c:pt idx="194">
                  <c:v>-49.61513197835</c:v>
                </c:pt>
                <c:pt idx="195">
                  <c:v>-47.888302227330001</c:v>
                </c:pt>
                <c:pt idx="196">
                  <c:v>-46.201108179729999</c:v>
                </c:pt>
                <c:pt idx="197">
                  <c:v>-44.513046009610001</c:v>
                </c:pt>
                <c:pt idx="198">
                  <c:v>-42.77348793062</c:v>
                </c:pt>
                <c:pt idx="199">
                  <c:v>-40.989267539190003</c:v>
                </c:pt>
                <c:pt idx="200">
                  <c:v>-39.132574175000002</c:v>
                </c:pt>
                <c:pt idx="201">
                  <c:v>-37.265012884630003</c:v>
                </c:pt>
                <c:pt idx="202">
                  <c:v>-35.247703889089998</c:v>
                </c:pt>
                <c:pt idx="203">
                  <c:v>-33.138247855099998</c:v>
                </c:pt>
                <c:pt idx="204">
                  <c:v>-30.935893988429999</c:v>
                </c:pt>
                <c:pt idx="205">
                  <c:v>-28.63127933346</c:v>
                </c:pt>
                <c:pt idx="206">
                  <c:v>-26.182974523599999</c:v>
                </c:pt>
                <c:pt idx="207">
                  <c:v>-23.617660521219999</c:v>
                </c:pt>
                <c:pt idx="208">
                  <c:v>-20.849717883589999</c:v>
                </c:pt>
                <c:pt idx="209">
                  <c:v>-17.88769763526</c:v>
                </c:pt>
                <c:pt idx="210">
                  <c:v>-14.701442687389999</c:v>
                </c:pt>
                <c:pt idx="211">
                  <c:v>-11.321134270210001</c:v>
                </c:pt>
                <c:pt idx="212">
                  <c:v>-7.8152970309469998</c:v>
                </c:pt>
                <c:pt idx="213">
                  <c:v>-4.4793072119549997</c:v>
                </c:pt>
                <c:pt idx="214">
                  <c:v>-1.9347912583439999</c:v>
                </c:pt>
                <c:pt idx="215">
                  <c:v>-0.67914333179109998</c:v>
                </c:pt>
                <c:pt idx="216">
                  <c:v>-0.35549670053990001</c:v>
                </c:pt>
                <c:pt idx="217">
                  <c:v>-0.33485371752740001</c:v>
                </c:pt>
                <c:pt idx="218">
                  <c:v>-0.34230380399229998</c:v>
                </c:pt>
                <c:pt idx="219">
                  <c:v>-0.32630284299739998</c:v>
                </c:pt>
                <c:pt idx="220">
                  <c:v>-0.30497988398999998</c:v>
                </c:pt>
                <c:pt idx="221">
                  <c:v>-0.3026365305173</c:v>
                </c:pt>
                <c:pt idx="222">
                  <c:v>-0.31976797267219997</c:v>
                </c:pt>
                <c:pt idx="223">
                  <c:v>-0.34501841339740003</c:v>
                </c:pt>
                <c:pt idx="224">
                  <c:v>-0.36373330617510002</c:v>
                </c:pt>
                <c:pt idx="225">
                  <c:v>-0.36630892589550001</c:v>
                </c:pt>
                <c:pt idx="226">
                  <c:v>-0.35232522064839999</c:v>
                </c:pt>
                <c:pt idx="227">
                  <c:v>-0.33543015196230003</c:v>
                </c:pt>
                <c:pt idx="228">
                  <c:v>-0.31676013433270001</c:v>
                </c:pt>
                <c:pt idx="229">
                  <c:v>-0.30133060221300001</c:v>
                </c:pt>
                <c:pt idx="230">
                  <c:v>-0.30037137859320001</c:v>
                </c:pt>
                <c:pt idx="231">
                  <c:v>-0.3090289111201</c:v>
                </c:pt>
                <c:pt idx="232">
                  <c:v>-0.32236719845079997</c:v>
                </c:pt>
                <c:pt idx="233">
                  <c:v>-0.33465790988040001</c:v>
                </c:pt>
                <c:pt idx="234">
                  <c:v>-0.34192985212080002</c:v>
                </c:pt>
                <c:pt idx="235">
                  <c:v>-0.34171738275629998</c:v>
                </c:pt>
                <c:pt idx="236">
                  <c:v>-0.34296335792339999</c:v>
                </c:pt>
                <c:pt idx="237">
                  <c:v>-0.34144855446569999</c:v>
                </c:pt>
                <c:pt idx="238">
                  <c:v>-0.34244230356729999</c:v>
                </c:pt>
                <c:pt idx="239">
                  <c:v>-0.34585295550279999</c:v>
                </c:pt>
                <c:pt idx="240">
                  <c:v>-0.35230616401050002</c:v>
                </c:pt>
                <c:pt idx="241">
                  <c:v>-0.35163626316719998</c:v>
                </c:pt>
                <c:pt idx="242">
                  <c:v>-0.3478667444663</c:v>
                </c:pt>
                <c:pt idx="243">
                  <c:v>-0.3346553193572</c:v>
                </c:pt>
                <c:pt idx="244">
                  <c:v>-0.31892653176500002</c:v>
                </c:pt>
                <c:pt idx="245">
                  <c:v>-0.31224239544819998</c:v>
                </c:pt>
                <c:pt idx="246">
                  <c:v>-0.31249970621970002</c:v>
                </c:pt>
                <c:pt idx="247">
                  <c:v>-0.31955694685399999</c:v>
                </c:pt>
                <c:pt idx="248">
                  <c:v>-0.33132686716499998</c:v>
                </c:pt>
                <c:pt idx="249">
                  <c:v>-0.34108116844410002</c:v>
                </c:pt>
                <c:pt idx="250">
                  <c:v>-0.34127685743030001</c:v>
                </c:pt>
                <c:pt idx="251">
                  <c:v>-0.34998996571610003</c:v>
                </c:pt>
                <c:pt idx="252">
                  <c:v>-0.37026910928079998</c:v>
                </c:pt>
                <c:pt idx="253">
                  <c:v>-0.39366759543070001</c:v>
                </c:pt>
                <c:pt idx="254">
                  <c:v>-0.46289111173539998</c:v>
                </c:pt>
                <c:pt idx="255">
                  <c:v>-1.28787691547</c:v>
                </c:pt>
                <c:pt idx="256">
                  <c:v>-4.5576990700189999</c:v>
                </c:pt>
                <c:pt idx="257">
                  <c:v>-9.8931787754839995</c:v>
                </c:pt>
                <c:pt idx="258">
                  <c:v>-15.470833406220001</c:v>
                </c:pt>
                <c:pt idx="259">
                  <c:v>-20.645243813259999</c:v>
                </c:pt>
                <c:pt idx="260">
                  <c:v>-25.38014026039</c:v>
                </c:pt>
                <c:pt idx="261">
                  <c:v>-29.77288455427</c:v>
                </c:pt>
                <c:pt idx="262">
                  <c:v>-33.862187446619998</c:v>
                </c:pt>
                <c:pt idx="263">
                  <c:v>-37.681996456759997</c:v>
                </c:pt>
                <c:pt idx="264">
                  <c:v>-41.42837339503</c:v>
                </c:pt>
                <c:pt idx="265">
                  <c:v>-44.990110306150001</c:v>
                </c:pt>
                <c:pt idx="266">
                  <c:v>-48.394817948789999</c:v>
                </c:pt>
                <c:pt idx="267">
                  <c:v>-51.704704757199998</c:v>
                </c:pt>
                <c:pt idx="268">
                  <c:v>-54.738893549609998</c:v>
                </c:pt>
                <c:pt idx="269">
                  <c:v>-57.6367016377</c:v>
                </c:pt>
                <c:pt idx="270">
                  <c:v>-60.669861742670001</c:v>
                </c:pt>
                <c:pt idx="271">
                  <c:v>-63.47733738406</c:v>
                </c:pt>
                <c:pt idx="272">
                  <c:v>-65.959335832939999</c:v>
                </c:pt>
                <c:pt idx="273">
                  <c:v>-68.978395995400007</c:v>
                </c:pt>
                <c:pt idx="274">
                  <c:v>-71.490981233490004</c:v>
                </c:pt>
                <c:pt idx="275">
                  <c:v>-74.174257567699996</c:v>
                </c:pt>
                <c:pt idx="276">
                  <c:v>-76.305398286300004</c:v>
                </c:pt>
                <c:pt idx="277">
                  <c:v>-79.182252353679999</c:v>
                </c:pt>
                <c:pt idx="278">
                  <c:v>-80.940827318299995</c:v>
                </c:pt>
                <c:pt idx="279">
                  <c:v>-83.881935284400001</c:v>
                </c:pt>
                <c:pt idx="280">
                  <c:v>-85.241804109620006</c:v>
                </c:pt>
                <c:pt idx="281">
                  <c:v>-87.050613618040003</c:v>
                </c:pt>
                <c:pt idx="282">
                  <c:v>-88.806701910770002</c:v>
                </c:pt>
                <c:pt idx="283">
                  <c:v>-89.981891696549994</c:v>
                </c:pt>
                <c:pt idx="284">
                  <c:v>-92.619696803330001</c:v>
                </c:pt>
                <c:pt idx="285">
                  <c:v>-94.238381909650002</c:v>
                </c:pt>
                <c:pt idx="286">
                  <c:v>-92.791309634300006</c:v>
                </c:pt>
                <c:pt idx="287">
                  <c:v>-93.90608039848</c:v>
                </c:pt>
                <c:pt idx="288">
                  <c:v>-95.208999921149996</c:v>
                </c:pt>
                <c:pt idx="289">
                  <c:v>-99.487352451990006</c:v>
                </c:pt>
                <c:pt idx="290">
                  <c:v>-94.054100948569996</c:v>
                </c:pt>
                <c:pt idx="291">
                  <c:v>-95.266913720130006</c:v>
                </c:pt>
                <c:pt idx="292">
                  <c:v>-94.710767297199993</c:v>
                </c:pt>
                <c:pt idx="293">
                  <c:v>-91.55384132623</c:v>
                </c:pt>
                <c:pt idx="294">
                  <c:v>-92.233360040660003</c:v>
                </c:pt>
                <c:pt idx="295">
                  <c:v>-92.738079907919996</c:v>
                </c:pt>
                <c:pt idx="296">
                  <c:v>-90.815742249370004</c:v>
                </c:pt>
                <c:pt idx="297">
                  <c:v>-91.405925791789997</c:v>
                </c:pt>
                <c:pt idx="298">
                  <c:v>-91.028993726159996</c:v>
                </c:pt>
                <c:pt idx="299">
                  <c:v>-92.454597439400004</c:v>
                </c:pt>
                <c:pt idx="300">
                  <c:v>-89.264815946530007</c:v>
                </c:pt>
                <c:pt idx="301">
                  <c:v>-89.412212513590006</c:v>
                </c:pt>
                <c:pt idx="302">
                  <c:v>-91.243743845899999</c:v>
                </c:pt>
                <c:pt idx="303">
                  <c:v>-88.853198596490003</c:v>
                </c:pt>
                <c:pt idx="304">
                  <c:v>-91.071427318649995</c:v>
                </c:pt>
                <c:pt idx="305">
                  <c:v>-90.436414476129997</c:v>
                </c:pt>
                <c:pt idx="306">
                  <c:v>-89.382747815330006</c:v>
                </c:pt>
                <c:pt idx="307">
                  <c:v>-88.032628862709998</c:v>
                </c:pt>
                <c:pt idx="308">
                  <c:v>-88.528275483990001</c:v>
                </c:pt>
                <c:pt idx="309">
                  <c:v>-88.974996764869999</c:v>
                </c:pt>
                <c:pt idx="310">
                  <c:v>-89.816441619390005</c:v>
                </c:pt>
                <c:pt idx="311">
                  <c:v>-88.646979374379995</c:v>
                </c:pt>
                <c:pt idx="312">
                  <c:v>-87.875420622839997</c:v>
                </c:pt>
                <c:pt idx="313">
                  <c:v>-88.086669306280001</c:v>
                </c:pt>
                <c:pt idx="314">
                  <c:v>-87.655625431779995</c:v>
                </c:pt>
                <c:pt idx="315">
                  <c:v>-88.204565261040003</c:v>
                </c:pt>
                <c:pt idx="316">
                  <c:v>-88.936047697769993</c:v>
                </c:pt>
                <c:pt idx="317">
                  <c:v>-87.527949998590003</c:v>
                </c:pt>
                <c:pt idx="318">
                  <c:v>-88.476472489610003</c:v>
                </c:pt>
                <c:pt idx="319">
                  <c:v>-88.897758858540001</c:v>
                </c:pt>
                <c:pt idx="320">
                  <c:v>-88.021815684649994</c:v>
                </c:pt>
                <c:pt idx="321">
                  <c:v>-89.492332782610006</c:v>
                </c:pt>
                <c:pt idx="322">
                  <c:v>-91.822817021760002</c:v>
                </c:pt>
                <c:pt idx="323">
                  <c:v>-88.450051714419999</c:v>
                </c:pt>
                <c:pt idx="324">
                  <c:v>-90.061426134320001</c:v>
                </c:pt>
                <c:pt idx="325">
                  <c:v>-88.720578052459999</c:v>
                </c:pt>
                <c:pt idx="326">
                  <c:v>-88.822883856199994</c:v>
                </c:pt>
                <c:pt idx="327">
                  <c:v>-89.552148666969998</c:v>
                </c:pt>
                <c:pt idx="328">
                  <c:v>-91.074805428359994</c:v>
                </c:pt>
                <c:pt idx="329">
                  <c:v>-89.077606561709999</c:v>
                </c:pt>
                <c:pt idx="330">
                  <c:v>-89.160177668759999</c:v>
                </c:pt>
                <c:pt idx="331">
                  <c:v>-89.308255457990001</c:v>
                </c:pt>
                <c:pt idx="332">
                  <c:v>-92.725625967240006</c:v>
                </c:pt>
                <c:pt idx="333">
                  <c:v>-90.713925963869997</c:v>
                </c:pt>
                <c:pt idx="334">
                  <c:v>-90.784956686070004</c:v>
                </c:pt>
                <c:pt idx="335">
                  <c:v>-91.161850300059996</c:v>
                </c:pt>
                <c:pt idx="336">
                  <c:v>-91.734842432220006</c:v>
                </c:pt>
                <c:pt idx="337">
                  <c:v>-91.91675870249</c:v>
                </c:pt>
                <c:pt idx="338">
                  <c:v>-90.974098124570006</c:v>
                </c:pt>
                <c:pt idx="339">
                  <c:v>-90.468361832590006</c:v>
                </c:pt>
                <c:pt idx="340">
                  <c:v>-90.84029512123</c:v>
                </c:pt>
                <c:pt idx="341">
                  <c:v>-90.562203781189993</c:v>
                </c:pt>
                <c:pt idx="342">
                  <c:v>-91.815246927860002</c:v>
                </c:pt>
                <c:pt idx="343">
                  <c:v>-92.302451125900006</c:v>
                </c:pt>
                <c:pt idx="344">
                  <c:v>-91.589943832809993</c:v>
                </c:pt>
                <c:pt idx="345">
                  <c:v>-91.831651470889994</c:v>
                </c:pt>
                <c:pt idx="346">
                  <c:v>-90.225017853729994</c:v>
                </c:pt>
                <c:pt idx="347">
                  <c:v>-90.412646125969999</c:v>
                </c:pt>
                <c:pt idx="348">
                  <c:v>-93.493748828850002</c:v>
                </c:pt>
                <c:pt idx="349">
                  <c:v>-91.347660512359994</c:v>
                </c:pt>
                <c:pt idx="350">
                  <c:v>-88.867513395040007</c:v>
                </c:pt>
                <c:pt idx="351">
                  <c:v>-87.492542654489995</c:v>
                </c:pt>
                <c:pt idx="352">
                  <c:v>-86.52567978447</c:v>
                </c:pt>
                <c:pt idx="353">
                  <c:v>-83.804312366399998</c:v>
                </c:pt>
                <c:pt idx="354">
                  <c:v>-81.824545481759998</c:v>
                </c:pt>
                <c:pt idx="355">
                  <c:v>-76.222825326519995</c:v>
                </c:pt>
                <c:pt idx="356">
                  <c:v>-71.094301835660005</c:v>
                </c:pt>
                <c:pt idx="357">
                  <c:v>-71.638691734099993</c:v>
                </c:pt>
                <c:pt idx="358">
                  <c:v>-75.090439063510004</c:v>
                </c:pt>
                <c:pt idx="359">
                  <c:v>-78.477034300140005</c:v>
                </c:pt>
                <c:pt idx="360">
                  <c:v>-79.698416161360001</c:v>
                </c:pt>
                <c:pt idx="361">
                  <c:v>-80.420851833059999</c:v>
                </c:pt>
                <c:pt idx="362">
                  <c:v>-81.137275619869996</c:v>
                </c:pt>
                <c:pt idx="363">
                  <c:v>-81.4942387543</c:v>
                </c:pt>
                <c:pt idx="364">
                  <c:v>-81.779850544989998</c:v>
                </c:pt>
                <c:pt idx="365">
                  <c:v>-80.718971462620004</c:v>
                </c:pt>
                <c:pt idx="366">
                  <c:v>-81.936229646490006</c:v>
                </c:pt>
                <c:pt idx="367">
                  <c:v>-81.649672926619999</c:v>
                </c:pt>
                <c:pt idx="368">
                  <c:v>-80.887121072759996</c:v>
                </c:pt>
                <c:pt idx="369">
                  <c:v>-80.900380918500005</c:v>
                </c:pt>
                <c:pt idx="370">
                  <c:v>-78.955697651649999</c:v>
                </c:pt>
                <c:pt idx="371">
                  <c:v>-78.778002674749999</c:v>
                </c:pt>
                <c:pt idx="372">
                  <c:v>-78.486655845650006</c:v>
                </c:pt>
                <c:pt idx="373">
                  <c:v>-78.104105539710005</c:v>
                </c:pt>
                <c:pt idx="374">
                  <c:v>-77.996496573190001</c:v>
                </c:pt>
                <c:pt idx="375">
                  <c:v>-78.078108417869998</c:v>
                </c:pt>
                <c:pt idx="376">
                  <c:v>-77.394562596260002</c:v>
                </c:pt>
                <c:pt idx="377">
                  <c:v>-77.141494753160003</c:v>
                </c:pt>
                <c:pt idx="378">
                  <c:v>-76.721814682960002</c:v>
                </c:pt>
                <c:pt idx="379">
                  <c:v>-76.51054841154</c:v>
                </c:pt>
                <c:pt idx="380">
                  <c:v>-76.45876002064</c:v>
                </c:pt>
                <c:pt idx="381">
                  <c:v>-75.512854080929998</c:v>
                </c:pt>
                <c:pt idx="382">
                  <c:v>-75.214168695490002</c:v>
                </c:pt>
                <c:pt idx="383">
                  <c:v>-74.916540353770003</c:v>
                </c:pt>
                <c:pt idx="384">
                  <c:v>-74.496628885929994</c:v>
                </c:pt>
                <c:pt idx="385">
                  <c:v>-73.720713906019995</c:v>
                </c:pt>
                <c:pt idx="386">
                  <c:v>-73.398575993540007</c:v>
                </c:pt>
                <c:pt idx="387">
                  <c:v>-72.695967514239996</c:v>
                </c:pt>
                <c:pt idx="388">
                  <c:v>-72.072608176619994</c:v>
                </c:pt>
                <c:pt idx="389">
                  <c:v>-71.834122124109996</c:v>
                </c:pt>
                <c:pt idx="390">
                  <c:v>-71.18046890766</c:v>
                </c:pt>
                <c:pt idx="391">
                  <c:v>-70.934381025510007</c:v>
                </c:pt>
                <c:pt idx="392">
                  <c:v>-70.173869469180005</c:v>
                </c:pt>
                <c:pt idx="393">
                  <c:v>-69.043446992550003</c:v>
                </c:pt>
                <c:pt idx="394">
                  <c:v>-69.195693053300005</c:v>
                </c:pt>
                <c:pt idx="395">
                  <c:v>-67.929650251919995</c:v>
                </c:pt>
                <c:pt idx="396">
                  <c:v>-66.998697812480003</c:v>
                </c:pt>
                <c:pt idx="397">
                  <c:v>-66.558199963329997</c:v>
                </c:pt>
                <c:pt idx="398">
                  <c:v>-65.372443499409997</c:v>
                </c:pt>
                <c:pt idx="399">
                  <c:v>-64.325006532070006</c:v>
                </c:pt>
                <c:pt idx="400">
                  <c:v>-63.234255788440002</c:v>
                </c:pt>
                <c:pt idx="401">
                  <c:v>-61.893206648309999</c:v>
                </c:pt>
                <c:pt idx="402">
                  <c:v>-60.611570561519997</c:v>
                </c:pt>
                <c:pt idx="403">
                  <c:v>-58.887331066389997</c:v>
                </c:pt>
                <c:pt idx="404">
                  <c:v>-57.393412903300003</c:v>
                </c:pt>
                <c:pt idx="405">
                  <c:v>-56.524034985550003</c:v>
                </c:pt>
                <c:pt idx="406">
                  <c:v>-56.552096527910003</c:v>
                </c:pt>
                <c:pt idx="407">
                  <c:v>-57.498927699319999</c:v>
                </c:pt>
                <c:pt idx="408">
                  <c:v>-59.14755647834</c:v>
                </c:pt>
                <c:pt idx="409">
                  <c:v>-61.091467134879998</c:v>
                </c:pt>
                <c:pt idx="410">
                  <c:v>-62.862664090190002</c:v>
                </c:pt>
                <c:pt idx="411">
                  <c:v>-64.609108687860001</c:v>
                </c:pt>
                <c:pt idx="412">
                  <c:v>-65.966808981460005</c:v>
                </c:pt>
                <c:pt idx="413">
                  <c:v>-67.544255586869994</c:v>
                </c:pt>
                <c:pt idx="414">
                  <c:v>-69.081252917810005</c:v>
                </c:pt>
                <c:pt idx="415">
                  <c:v>-70.479042237010006</c:v>
                </c:pt>
                <c:pt idx="416">
                  <c:v>-71.834536081249993</c:v>
                </c:pt>
                <c:pt idx="417">
                  <c:v>-73.175208124120005</c:v>
                </c:pt>
                <c:pt idx="418">
                  <c:v>-74.434392781979994</c:v>
                </c:pt>
                <c:pt idx="419">
                  <c:v>-75.602693013779998</c:v>
                </c:pt>
                <c:pt idx="420">
                  <c:v>-77.972957883820001</c:v>
                </c:pt>
                <c:pt idx="421">
                  <c:v>-80.167946702699993</c:v>
                </c:pt>
                <c:pt idx="422">
                  <c:v>-84.278902033660003</c:v>
                </c:pt>
                <c:pt idx="423">
                  <c:v>-90.906453605089993</c:v>
                </c:pt>
                <c:pt idx="424">
                  <c:v>-106.43208065170001</c:v>
                </c:pt>
                <c:pt idx="425">
                  <c:v>-90.405981944230007</c:v>
                </c:pt>
                <c:pt idx="426">
                  <c:v>-83.806555582109993</c:v>
                </c:pt>
                <c:pt idx="427">
                  <c:v>-80.431635559049994</c:v>
                </c:pt>
                <c:pt idx="428">
                  <c:v>-77.51527573157</c:v>
                </c:pt>
                <c:pt idx="429">
                  <c:v>-76.158459916889996</c:v>
                </c:pt>
                <c:pt idx="430">
                  <c:v>-73.782153799780005</c:v>
                </c:pt>
                <c:pt idx="431">
                  <c:v>-72.204015073510007</c:v>
                </c:pt>
                <c:pt idx="432">
                  <c:v>-71.106950843939998</c:v>
                </c:pt>
                <c:pt idx="433">
                  <c:v>-69.851453292000002</c:v>
                </c:pt>
                <c:pt idx="434">
                  <c:v>-68.026364358180004</c:v>
                </c:pt>
                <c:pt idx="435">
                  <c:v>-67.936844962280006</c:v>
                </c:pt>
                <c:pt idx="436">
                  <c:v>-67.155059822550001</c:v>
                </c:pt>
                <c:pt idx="437">
                  <c:v>-65.908118205329998</c:v>
                </c:pt>
                <c:pt idx="438">
                  <c:v>-64.625633469929994</c:v>
                </c:pt>
                <c:pt idx="439">
                  <c:v>-63.763463359649997</c:v>
                </c:pt>
                <c:pt idx="440">
                  <c:v>-62.817053137819997</c:v>
                </c:pt>
                <c:pt idx="441">
                  <c:v>-61.837578688379999</c:v>
                </c:pt>
                <c:pt idx="442">
                  <c:v>-60.83874646233</c:v>
                </c:pt>
                <c:pt idx="443">
                  <c:v>-59.871096016199999</c:v>
                </c:pt>
                <c:pt idx="444">
                  <c:v>-58.924325063170002</c:v>
                </c:pt>
                <c:pt idx="445">
                  <c:v>-58.002276855870001</c:v>
                </c:pt>
                <c:pt idx="446">
                  <c:v>-57.058093910990003</c:v>
                </c:pt>
                <c:pt idx="447">
                  <c:v>-56.088974802049997</c:v>
                </c:pt>
                <c:pt idx="448">
                  <c:v>-55.10121978502</c:v>
                </c:pt>
                <c:pt idx="449">
                  <c:v>-54.086788772429998</c:v>
                </c:pt>
                <c:pt idx="450">
                  <c:v>-53.062515826640002</c:v>
                </c:pt>
                <c:pt idx="451">
                  <c:v>-52.045369924879999</c:v>
                </c:pt>
                <c:pt idx="452">
                  <c:v>-50.981717889670001</c:v>
                </c:pt>
                <c:pt idx="453">
                  <c:v>-49.836636009339998</c:v>
                </c:pt>
                <c:pt idx="454">
                  <c:v>-48.630099984620003</c:v>
                </c:pt>
                <c:pt idx="455">
                  <c:v>-47.369256594889997</c:v>
                </c:pt>
                <c:pt idx="456">
                  <c:v>-46.093123144730001</c:v>
                </c:pt>
                <c:pt idx="457">
                  <c:v>-44.825725394069998</c:v>
                </c:pt>
                <c:pt idx="458">
                  <c:v>-43.488674950559997</c:v>
                </c:pt>
                <c:pt idx="459">
                  <c:v>-42.128312661800003</c:v>
                </c:pt>
                <c:pt idx="460">
                  <c:v>-40.68122505337</c:v>
                </c:pt>
                <c:pt idx="461">
                  <c:v>-39.133634158440003</c:v>
                </c:pt>
                <c:pt idx="462">
                  <c:v>-37.492992141610003</c:v>
                </c:pt>
                <c:pt idx="463">
                  <c:v>-35.419491550330001</c:v>
                </c:pt>
                <c:pt idx="464">
                  <c:v>-33.422453703069998</c:v>
                </c:pt>
                <c:pt idx="465">
                  <c:v>-31.143068456520002</c:v>
                </c:pt>
                <c:pt idx="466">
                  <c:v>-28.553958514400001</c:v>
                </c:pt>
                <c:pt idx="467">
                  <c:v>-25.53427542324</c:v>
                </c:pt>
                <c:pt idx="468">
                  <c:v>-21.87323847543</c:v>
                </c:pt>
                <c:pt idx="469">
                  <c:v>-17.245311608120002</c:v>
                </c:pt>
                <c:pt idx="470">
                  <c:v>-12.55995796579</c:v>
                </c:pt>
                <c:pt idx="471">
                  <c:v>-13.421323592589999</c:v>
                </c:pt>
                <c:pt idx="472">
                  <c:v>-16.377250400960001</c:v>
                </c:pt>
                <c:pt idx="473">
                  <c:v>-18.229487917019998</c:v>
                </c:pt>
                <c:pt idx="474">
                  <c:v>-19.158708020310002</c:v>
                </c:pt>
                <c:pt idx="475">
                  <c:v>-19.38480557882</c:v>
                </c:pt>
                <c:pt idx="476">
                  <c:v>-18.948850534929999</c:v>
                </c:pt>
                <c:pt idx="477">
                  <c:v>-17.78304024721</c:v>
                </c:pt>
                <c:pt idx="478">
                  <c:v>-15.75178747849</c:v>
                </c:pt>
                <c:pt idx="479">
                  <c:v>-13.850034862159999</c:v>
                </c:pt>
                <c:pt idx="480">
                  <c:v>-16.91520729454</c:v>
                </c:pt>
                <c:pt idx="481">
                  <c:v>-22.642482565000002</c:v>
                </c:pt>
                <c:pt idx="482">
                  <c:v>-28.257197871620001</c:v>
                </c:pt>
                <c:pt idx="483">
                  <c:v>-34.910761776119998</c:v>
                </c:pt>
                <c:pt idx="484">
                  <c:v>-20.519568653109999</c:v>
                </c:pt>
                <c:pt idx="485">
                  <c:v>-32.905264981759998</c:v>
                </c:pt>
                <c:pt idx="486">
                  <c:v>-38.387778881629998</c:v>
                </c:pt>
                <c:pt idx="487">
                  <c:v>-38.632518507169998</c:v>
                </c:pt>
                <c:pt idx="488">
                  <c:v>-36.307119264569998</c:v>
                </c:pt>
                <c:pt idx="489">
                  <c:v>-33.922486425880003</c:v>
                </c:pt>
                <c:pt idx="490">
                  <c:v>-31.662650497680001</c:v>
                </c:pt>
                <c:pt idx="491">
                  <c:v>-29.466701562010002</c:v>
                </c:pt>
                <c:pt idx="492">
                  <c:v>-27.272521124259999</c:v>
                </c:pt>
                <c:pt idx="493">
                  <c:v>-24.90749605896</c:v>
                </c:pt>
                <c:pt idx="494">
                  <c:v>-22.012396826060002</c:v>
                </c:pt>
                <c:pt idx="495">
                  <c:v>-16.87973491188</c:v>
                </c:pt>
                <c:pt idx="496">
                  <c:v>-23.317183320760002</c:v>
                </c:pt>
                <c:pt idx="497">
                  <c:v>-14.90095105526</c:v>
                </c:pt>
                <c:pt idx="498">
                  <c:v>-11.01109029841</c:v>
                </c:pt>
                <c:pt idx="499">
                  <c:v>-14.089178149289999</c:v>
                </c:pt>
                <c:pt idx="500">
                  <c:v>-18.419375165919998</c:v>
                </c:pt>
                <c:pt idx="501">
                  <c:v>-22.504404878679999</c:v>
                </c:pt>
                <c:pt idx="502">
                  <c:v>-27.466269556549999</c:v>
                </c:pt>
                <c:pt idx="503">
                  <c:v>-27.420547630880002</c:v>
                </c:pt>
                <c:pt idx="504">
                  <c:v>-21.78365310397</c:v>
                </c:pt>
                <c:pt idx="505">
                  <c:v>-19.296216369460002</c:v>
                </c:pt>
                <c:pt idx="506">
                  <c:v>-13.961669074530001</c:v>
                </c:pt>
                <c:pt idx="507">
                  <c:v>-12.30545658054</c:v>
                </c:pt>
                <c:pt idx="508">
                  <c:v>-14.036831382640001</c:v>
                </c:pt>
                <c:pt idx="509">
                  <c:v>-27.315841076889999</c:v>
                </c:pt>
                <c:pt idx="510">
                  <c:v>-24.288565072520001</c:v>
                </c:pt>
                <c:pt idx="511">
                  <c:v>-20.637964176210001</c:v>
                </c:pt>
                <c:pt idx="512">
                  <c:v>-19.0635739861</c:v>
                </c:pt>
                <c:pt idx="513">
                  <c:v>-17.697181649400001</c:v>
                </c:pt>
                <c:pt idx="514">
                  <c:v>-16.072248131649999</c:v>
                </c:pt>
                <c:pt idx="515">
                  <c:v>-13.78955590931</c:v>
                </c:pt>
                <c:pt idx="516">
                  <c:v>-10.45388046555</c:v>
                </c:pt>
                <c:pt idx="517">
                  <c:v>-5.5182903777729999</c:v>
                </c:pt>
                <c:pt idx="518">
                  <c:v>-4.6123610260639998</c:v>
                </c:pt>
                <c:pt idx="519">
                  <c:v>-9.7159878191390003</c:v>
                </c:pt>
                <c:pt idx="520">
                  <c:v>-13.451963352350001</c:v>
                </c:pt>
                <c:pt idx="521">
                  <c:v>-15.656561087709999</c:v>
                </c:pt>
                <c:pt idx="522">
                  <c:v>-16.737355061959999</c:v>
                </c:pt>
                <c:pt idx="523">
                  <c:v>-16.827247291399999</c:v>
                </c:pt>
                <c:pt idx="524">
                  <c:v>-15.95845372798</c:v>
                </c:pt>
                <c:pt idx="525">
                  <c:v>-14.071853764669999</c:v>
                </c:pt>
                <c:pt idx="526">
                  <c:v>-11.030330639000001</c:v>
                </c:pt>
                <c:pt idx="527">
                  <c:v>-7.1435352550909998</c:v>
                </c:pt>
                <c:pt idx="528">
                  <c:v>-10.013820852089999</c:v>
                </c:pt>
                <c:pt idx="529">
                  <c:v>-8.6390302160379999</c:v>
                </c:pt>
                <c:pt idx="530">
                  <c:v>-2.6374566714840002</c:v>
                </c:pt>
                <c:pt idx="531">
                  <c:v>-4.6621508999319996</c:v>
                </c:pt>
                <c:pt idx="532">
                  <c:v>-5.8792189557769996</c:v>
                </c:pt>
                <c:pt idx="533">
                  <c:v>-14.657972686900001</c:v>
                </c:pt>
                <c:pt idx="534">
                  <c:v>-5.4077447684060003</c:v>
                </c:pt>
                <c:pt idx="535">
                  <c:v>-6.8300169197710003</c:v>
                </c:pt>
                <c:pt idx="536">
                  <c:v>-7.2261567620070002</c:v>
                </c:pt>
                <c:pt idx="537">
                  <c:v>-5.8099651926789999</c:v>
                </c:pt>
                <c:pt idx="538">
                  <c:v>-2.4468463004559999</c:v>
                </c:pt>
                <c:pt idx="539">
                  <c:v>-3.7925920691599999</c:v>
                </c:pt>
                <c:pt idx="540">
                  <c:v>-4.898429082082</c:v>
                </c:pt>
                <c:pt idx="541">
                  <c:v>-3.1910036626389999</c:v>
                </c:pt>
                <c:pt idx="542">
                  <c:v>-4.8716528839690003</c:v>
                </c:pt>
                <c:pt idx="543">
                  <c:v>-8.4125541719850006</c:v>
                </c:pt>
                <c:pt idx="544">
                  <c:v>-10.591123693729999</c:v>
                </c:pt>
                <c:pt idx="545">
                  <c:v>-11.47132054573</c:v>
                </c:pt>
                <c:pt idx="546">
                  <c:v>-11.211119363710001</c:v>
                </c:pt>
                <c:pt idx="547">
                  <c:v>-9.6500160261849999</c:v>
                </c:pt>
                <c:pt idx="548">
                  <c:v>-6.2182574440799998</c:v>
                </c:pt>
                <c:pt idx="549">
                  <c:v>-2.603753481139</c:v>
                </c:pt>
                <c:pt idx="550">
                  <c:v>-8.4911461101740002</c:v>
                </c:pt>
                <c:pt idx="551">
                  <c:v>-17.29913653977</c:v>
                </c:pt>
                <c:pt idx="552">
                  <c:v>-20.057406183489999</c:v>
                </c:pt>
                <c:pt idx="553">
                  <c:v>-11.0639076775</c:v>
                </c:pt>
                <c:pt idx="554">
                  <c:v>-9.6903911409019994</c:v>
                </c:pt>
                <c:pt idx="555">
                  <c:v>-8.0995554431870005</c:v>
                </c:pt>
                <c:pt idx="556">
                  <c:v>-6.0227639858190001</c:v>
                </c:pt>
                <c:pt idx="557">
                  <c:v>-16.681933615719998</c:v>
                </c:pt>
                <c:pt idx="558">
                  <c:v>-17.837615980150002</c:v>
                </c:pt>
                <c:pt idx="559">
                  <c:v>-9.3832691291549999</c:v>
                </c:pt>
                <c:pt idx="560">
                  <c:v>-3.7137863105140001</c:v>
                </c:pt>
                <c:pt idx="561">
                  <c:v>-4.9314973257460002</c:v>
                </c:pt>
                <c:pt idx="562">
                  <c:v>-7.3512068523309999</c:v>
                </c:pt>
                <c:pt idx="563">
                  <c:v>-8.2379506593289999</c:v>
                </c:pt>
                <c:pt idx="564">
                  <c:v>-11.040767521939999</c:v>
                </c:pt>
                <c:pt idx="565">
                  <c:v>-13.56137434259</c:v>
                </c:pt>
                <c:pt idx="566">
                  <c:v>-12.9459481926</c:v>
                </c:pt>
                <c:pt idx="567">
                  <c:v>-13.51022648715</c:v>
                </c:pt>
                <c:pt idx="568">
                  <c:v>-13.712556245509999</c:v>
                </c:pt>
                <c:pt idx="569">
                  <c:v>-13.59309878134</c:v>
                </c:pt>
                <c:pt idx="570">
                  <c:v>-13.09766945424</c:v>
                </c:pt>
                <c:pt idx="571">
                  <c:v>-11.94345879616</c:v>
                </c:pt>
                <c:pt idx="572">
                  <c:v>-9.1310369605839998</c:v>
                </c:pt>
                <c:pt idx="573">
                  <c:v>-6.3940138864660003</c:v>
                </c:pt>
                <c:pt idx="574">
                  <c:v>-26.308331593870001</c:v>
                </c:pt>
                <c:pt idx="575">
                  <c:v>-27.662706083420002</c:v>
                </c:pt>
                <c:pt idx="576">
                  <c:v>-22.168822573620002</c:v>
                </c:pt>
                <c:pt idx="577">
                  <c:v>-19.84635275862</c:v>
                </c:pt>
                <c:pt idx="578">
                  <c:v>-18.283000021509999</c:v>
                </c:pt>
                <c:pt idx="579">
                  <c:v>-17.0003102292</c:v>
                </c:pt>
                <c:pt idx="580">
                  <c:v>-15.795118035270001</c:v>
                </c:pt>
                <c:pt idx="581">
                  <c:v>-14.53038474149</c:v>
                </c:pt>
                <c:pt idx="582">
                  <c:v>-13.11774142608</c:v>
                </c:pt>
                <c:pt idx="583">
                  <c:v>-11.42021365185</c:v>
                </c:pt>
                <c:pt idx="584">
                  <c:v>-9.1922690553570003</c:v>
                </c:pt>
                <c:pt idx="585">
                  <c:v>-6.1868721726039997</c:v>
                </c:pt>
                <c:pt idx="586">
                  <c:v>-2.3282598803800001</c:v>
                </c:pt>
                <c:pt idx="587">
                  <c:v>-1.9619852666099999</c:v>
                </c:pt>
                <c:pt idx="588">
                  <c:v>-6.065583742077</c:v>
                </c:pt>
                <c:pt idx="589">
                  <c:v>-12.502176981930001</c:v>
                </c:pt>
                <c:pt idx="590">
                  <c:v>-29.71504816645</c:v>
                </c:pt>
                <c:pt idx="591">
                  <c:v>-3.5932743257039998</c:v>
                </c:pt>
                <c:pt idx="592">
                  <c:v>-9.7942896202679997</c:v>
                </c:pt>
                <c:pt idx="593">
                  <c:v>-13.05079442517</c:v>
                </c:pt>
                <c:pt idx="594">
                  <c:v>-15.22253641695</c:v>
                </c:pt>
                <c:pt idx="595">
                  <c:v>-16.976455087800002</c:v>
                </c:pt>
                <c:pt idx="596">
                  <c:v>-18.553181748970001</c:v>
                </c:pt>
                <c:pt idx="597">
                  <c:v>-20.369611569820002</c:v>
                </c:pt>
                <c:pt idx="598">
                  <c:v>-20.584120369850002</c:v>
                </c:pt>
                <c:pt idx="599">
                  <c:v>-22.008900423749999</c:v>
                </c:pt>
                <c:pt idx="600">
                  <c:v>-35.52221092005</c:v>
                </c:pt>
                <c:pt idx="601">
                  <c:v>-38.134211629900001</c:v>
                </c:pt>
                <c:pt idx="602">
                  <c:v>-22.62477677419</c:v>
                </c:pt>
                <c:pt idx="603">
                  <c:v>-24.92354852902</c:v>
                </c:pt>
                <c:pt idx="604">
                  <c:v>-27.17258784094</c:v>
                </c:pt>
                <c:pt idx="605">
                  <c:v>-29.390096671929999</c:v>
                </c:pt>
                <c:pt idx="606">
                  <c:v>-31.095480393439999</c:v>
                </c:pt>
                <c:pt idx="607">
                  <c:v>-28.833152448589999</c:v>
                </c:pt>
                <c:pt idx="608">
                  <c:v>-11.17790821971</c:v>
                </c:pt>
                <c:pt idx="609">
                  <c:v>-16.723318151160001</c:v>
                </c:pt>
                <c:pt idx="610">
                  <c:v>-17.435847942119999</c:v>
                </c:pt>
                <c:pt idx="611">
                  <c:v>-15.99882479789</c:v>
                </c:pt>
                <c:pt idx="612">
                  <c:v>-14.18497406765</c:v>
                </c:pt>
                <c:pt idx="613">
                  <c:v>-12.333852235929999</c:v>
                </c:pt>
                <c:pt idx="614">
                  <c:v>-10.559300609379999</c:v>
                </c:pt>
                <c:pt idx="615">
                  <c:v>-8.8766907856239996</c:v>
                </c:pt>
                <c:pt idx="616">
                  <c:v>-7.2836351319419999</c:v>
                </c:pt>
                <c:pt idx="617">
                  <c:v>-6.9638919142000004</c:v>
                </c:pt>
                <c:pt idx="618">
                  <c:v>-4.7758193343770001</c:v>
                </c:pt>
                <c:pt idx="619">
                  <c:v>-3.714144909516</c:v>
                </c:pt>
                <c:pt idx="620">
                  <c:v>-3.1556486780339998</c:v>
                </c:pt>
                <c:pt idx="621">
                  <c:v>-3.2757687942899998</c:v>
                </c:pt>
                <c:pt idx="622">
                  <c:v>-3.9583557557</c:v>
                </c:pt>
                <c:pt idx="623">
                  <c:v>-4.8555935026660002</c:v>
                </c:pt>
                <c:pt idx="624">
                  <c:v>-5.6353638474609999</c:v>
                </c:pt>
                <c:pt idx="625">
                  <c:v>-6.1108635230679997</c:v>
                </c:pt>
                <c:pt idx="626">
                  <c:v>-6.7481783595399998</c:v>
                </c:pt>
                <c:pt idx="627">
                  <c:v>-8.3684710129069995</c:v>
                </c:pt>
                <c:pt idx="628">
                  <c:v>-6.6421783839430004</c:v>
                </c:pt>
                <c:pt idx="629">
                  <c:v>-6.7446951973129998</c:v>
                </c:pt>
                <c:pt idx="630">
                  <c:v>-8.6226672387729995</c:v>
                </c:pt>
                <c:pt idx="631">
                  <c:v>-11.506237405549999</c:v>
                </c:pt>
                <c:pt idx="632">
                  <c:v>-14.31285567706</c:v>
                </c:pt>
                <c:pt idx="633">
                  <c:v>-16.658919181110001</c:v>
                </c:pt>
                <c:pt idx="634">
                  <c:v>-18.44216845691</c:v>
                </c:pt>
                <c:pt idx="635">
                  <c:v>-19.707675990929999</c:v>
                </c:pt>
                <c:pt idx="636">
                  <c:v>-20.4700391053</c:v>
                </c:pt>
                <c:pt idx="637">
                  <c:v>-20.760498872549999</c:v>
                </c:pt>
                <c:pt idx="638">
                  <c:v>-20.557545460259998</c:v>
                </c:pt>
                <c:pt idx="639">
                  <c:v>-19.766974471080001</c:v>
                </c:pt>
                <c:pt idx="640">
                  <c:v>-18.108158674959999</c:v>
                </c:pt>
                <c:pt idx="641">
                  <c:v>-14.7306203466</c:v>
                </c:pt>
                <c:pt idx="642">
                  <c:v>-7.2938582301419999</c:v>
                </c:pt>
                <c:pt idx="643">
                  <c:v>-14.544969392940001</c:v>
                </c:pt>
                <c:pt idx="644">
                  <c:v>-21.393962480380001</c:v>
                </c:pt>
                <c:pt idx="645">
                  <c:v>-19.639295891300002</c:v>
                </c:pt>
                <c:pt idx="646">
                  <c:v>-20.685853141190002</c:v>
                </c:pt>
                <c:pt idx="647">
                  <c:v>-25.505089492410001</c:v>
                </c:pt>
                <c:pt idx="648">
                  <c:v>-25.631420108810001</c:v>
                </c:pt>
                <c:pt idx="649">
                  <c:v>-24.783703296199999</c:v>
                </c:pt>
                <c:pt idx="650">
                  <c:v>-23.633097016019999</c:v>
                </c:pt>
                <c:pt idx="651">
                  <c:v>-22.326591202620001</c:v>
                </c:pt>
                <c:pt idx="652">
                  <c:v>-20.875442743680001</c:v>
                </c:pt>
                <c:pt idx="653">
                  <c:v>-19.201757638850001</c:v>
                </c:pt>
                <c:pt idx="654">
                  <c:v>-17.22722533836</c:v>
                </c:pt>
                <c:pt idx="655">
                  <c:v>-14.84443278192</c:v>
                </c:pt>
                <c:pt idx="656">
                  <c:v>-11.815569394920001</c:v>
                </c:pt>
                <c:pt idx="657">
                  <c:v>-7.641826099018</c:v>
                </c:pt>
                <c:pt idx="658">
                  <c:v>-1.9871568308330001</c:v>
                </c:pt>
                <c:pt idx="659">
                  <c:v>-4.0347742549239998</c:v>
                </c:pt>
                <c:pt idx="660">
                  <c:v>-9.9175062009539996</c:v>
                </c:pt>
                <c:pt idx="661">
                  <c:v>-14.520959459309999</c:v>
                </c:pt>
                <c:pt idx="662">
                  <c:v>-19.45838647826</c:v>
                </c:pt>
                <c:pt idx="663">
                  <c:v>-35.115413056549997</c:v>
                </c:pt>
                <c:pt idx="664">
                  <c:v>-8.0519856657250006</c:v>
                </c:pt>
                <c:pt idx="665">
                  <c:v>-13.419239396229999</c:v>
                </c:pt>
                <c:pt idx="666">
                  <c:v>-21.181105418560001</c:v>
                </c:pt>
                <c:pt idx="667">
                  <c:v>-18.416691678749999</c:v>
                </c:pt>
                <c:pt idx="668">
                  <c:v>-7.8749736991120001</c:v>
                </c:pt>
                <c:pt idx="669">
                  <c:v>-11.785707002240001</c:v>
                </c:pt>
                <c:pt idx="670">
                  <c:v>-13.684591946199999</c:v>
                </c:pt>
                <c:pt idx="671">
                  <c:v>-14.68081178868</c:v>
                </c:pt>
                <c:pt idx="672">
                  <c:v>-15.23020883201</c:v>
                </c:pt>
                <c:pt idx="673">
                  <c:v>-15.870436482240001</c:v>
                </c:pt>
                <c:pt idx="674">
                  <c:v>-14.666822853039999</c:v>
                </c:pt>
                <c:pt idx="675">
                  <c:v>-14.56301862644</c:v>
                </c:pt>
                <c:pt idx="676">
                  <c:v>-14.028629287859999</c:v>
                </c:pt>
                <c:pt idx="677">
                  <c:v>-13.1027947809</c:v>
                </c:pt>
                <c:pt idx="678">
                  <c:v>-11.71446622889</c:v>
                </c:pt>
                <c:pt idx="679">
                  <c:v>-9.6298182659780007</c:v>
                </c:pt>
                <c:pt idx="680">
                  <c:v>-6.3947051529700003</c:v>
                </c:pt>
                <c:pt idx="681">
                  <c:v>-1.9170873460310001</c:v>
                </c:pt>
                <c:pt idx="682">
                  <c:v>-3.4098632187239999</c:v>
                </c:pt>
                <c:pt idx="683">
                  <c:v>-9.2050814970959998</c:v>
                </c:pt>
                <c:pt idx="684">
                  <c:v>-13.721983193410001</c:v>
                </c:pt>
                <c:pt idx="685">
                  <c:v>-17.427227106730001</c:v>
                </c:pt>
                <c:pt idx="686">
                  <c:v>-20.923128347319999</c:v>
                </c:pt>
                <c:pt idx="687">
                  <c:v>-24.961576062999999</c:v>
                </c:pt>
                <c:pt idx="688">
                  <c:v>-31.641804934260001</c:v>
                </c:pt>
                <c:pt idx="689">
                  <c:v>-40.294290161409997</c:v>
                </c:pt>
                <c:pt idx="690">
                  <c:v>-24.551714162900002</c:v>
                </c:pt>
                <c:pt idx="691">
                  <c:v>-15.988480948539999</c:v>
                </c:pt>
                <c:pt idx="692">
                  <c:v>-6.8719535975949997</c:v>
                </c:pt>
                <c:pt idx="693">
                  <c:v>-2.9575028243200001</c:v>
                </c:pt>
                <c:pt idx="694">
                  <c:v>-7.8233383669330001</c:v>
                </c:pt>
                <c:pt idx="695">
                  <c:v>-10.35573425213</c:v>
                </c:pt>
                <c:pt idx="696">
                  <c:v>-11.63894454245</c:v>
                </c:pt>
                <c:pt idx="697">
                  <c:v>-12.418070789710001</c:v>
                </c:pt>
                <c:pt idx="698">
                  <c:v>-13.771781735439999</c:v>
                </c:pt>
                <c:pt idx="699">
                  <c:v>-21.368057506269999</c:v>
                </c:pt>
                <c:pt idx="700">
                  <c:v>-21.686062023649999</c:v>
                </c:pt>
                <c:pt idx="701">
                  <c:v>-15.489658583620001</c:v>
                </c:pt>
                <c:pt idx="702">
                  <c:v>-13.15755561282</c:v>
                </c:pt>
                <c:pt idx="703">
                  <c:v>-11.585488406830001</c:v>
                </c:pt>
                <c:pt idx="704">
                  <c:v>-10.257500890979999</c:v>
                </c:pt>
                <c:pt idx="705">
                  <c:v>-9.1827838470520007</c:v>
                </c:pt>
                <c:pt idx="706">
                  <c:v>-8.6771583661679994</c:v>
                </c:pt>
                <c:pt idx="707">
                  <c:v>-9.4602741089749998</c:v>
                </c:pt>
                <c:pt idx="708">
                  <c:v>-13.073296596</c:v>
                </c:pt>
                <c:pt idx="709">
                  <c:v>-24.207772500739999</c:v>
                </c:pt>
                <c:pt idx="710">
                  <c:v>-22.83864672152</c:v>
                </c:pt>
                <c:pt idx="711">
                  <c:v>-16.19591606425</c:v>
                </c:pt>
                <c:pt idx="712">
                  <c:v>-13.95416734216</c:v>
                </c:pt>
                <c:pt idx="713">
                  <c:v>-12.990587169739999</c:v>
                </c:pt>
                <c:pt idx="714">
                  <c:v>-12.56933714386</c:v>
                </c:pt>
                <c:pt idx="715">
                  <c:v>-12.402646471620001</c:v>
                </c:pt>
                <c:pt idx="716">
                  <c:v>-12.51036505581</c:v>
                </c:pt>
                <c:pt idx="717">
                  <c:v>-15.516112035480001</c:v>
                </c:pt>
                <c:pt idx="718">
                  <c:v>-9.0558411307160007</c:v>
                </c:pt>
                <c:pt idx="719">
                  <c:v>-9.1562566323090007</c:v>
                </c:pt>
                <c:pt idx="720">
                  <c:v>-9.6199292475460005</c:v>
                </c:pt>
                <c:pt idx="721">
                  <c:v>-18.41663297309</c:v>
                </c:pt>
                <c:pt idx="722">
                  <c:v>-13.30038052183</c:v>
                </c:pt>
                <c:pt idx="723">
                  <c:v>-12.56244135731</c:v>
                </c:pt>
                <c:pt idx="724">
                  <c:v>-20.215241118009999</c:v>
                </c:pt>
                <c:pt idx="725">
                  <c:v>-7.0072629729760001</c:v>
                </c:pt>
                <c:pt idx="726">
                  <c:v>-6.8614575477560003</c:v>
                </c:pt>
                <c:pt idx="727">
                  <c:v>-5.8932362230170003</c:v>
                </c:pt>
                <c:pt idx="728">
                  <c:v>-4.4358521933960002</c:v>
                </c:pt>
                <c:pt idx="729">
                  <c:v>-2.3861578833950001</c:v>
                </c:pt>
                <c:pt idx="730">
                  <c:v>-1.8384370323529999</c:v>
                </c:pt>
                <c:pt idx="731">
                  <c:v>-19.96684946517</c:v>
                </c:pt>
                <c:pt idx="732">
                  <c:v>-10.637615918250001</c:v>
                </c:pt>
                <c:pt idx="733">
                  <c:v>-9.7283456130089991</c:v>
                </c:pt>
                <c:pt idx="734">
                  <c:v>-29.87150072307</c:v>
                </c:pt>
                <c:pt idx="735">
                  <c:v>-12.10510575566</c:v>
                </c:pt>
                <c:pt idx="736">
                  <c:v>-7.2154018239340001</c:v>
                </c:pt>
                <c:pt idx="737">
                  <c:v>-4.4154896930680003</c:v>
                </c:pt>
                <c:pt idx="738">
                  <c:v>-2.512341350312</c:v>
                </c:pt>
                <c:pt idx="739">
                  <c:v>-1.300786546498</c:v>
                </c:pt>
                <c:pt idx="740">
                  <c:v>-0.75133575124509999</c:v>
                </c:pt>
                <c:pt idx="741">
                  <c:v>-0.74712942550929995</c:v>
                </c:pt>
                <c:pt idx="742">
                  <c:v>-1.086940627343</c:v>
                </c:pt>
                <c:pt idx="743">
                  <c:v>-1.5636631633310001</c:v>
                </c:pt>
                <c:pt idx="744">
                  <c:v>-2.019893999102</c:v>
                </c:pt>
                <c:pt idx="745">
                  <c:v>-2.2520363197750002</c:v>
                </c:pt>
                <c:pt idx="746">
                  <c:v>-4.6483690411119998</c:v>
                </c:pt>
                <c:pt idx="747">
                  <c:v>-6.3823754757589999</c:v>
                </c:pt>
                <c:pt idx="748">
                  <c:v>-5.6631772037069998</c:v>
                </c:pt>
                <c:pt idx="749">
                  <c:v>-5.4666564077349999</c:v>
                </c:pt>
                <c:pt idx="750">
                  <c:v>-5.3103828025929998</c:v>
                </c:pt>
                <c:pt idx="751">
                  <c:v>-5.1269322472369998</c:v>
                </c:pt>
                <c:pt idx="752">
                  <c:v>-4.8698303575150002</c:v>
                </c:pt>
                <c:pt idx="753">
                  <c:v>-4.5158149409180002</c:v>
                </c:pt>
                <c:pt idx="754">
                  <c:v>-4.0703607849110002</c:v>
                </c:pt>
                <c:pt idx="755">
                  <c:v>-3.5289656523490001</c:v>
                </c:pt>
                <c:pt idx="756">
                  <c:v>-2.896178942693</c:v>
                </c:pt>
                <c:pt idx="757">
                  <c:v>-2.2351253853299999</c:v>
                </c:pt>
                <c:pt idx="758">
                  <c:v>-1.7268854586960001</c:v>
                </c:pt>
                <c:pt idx="759">
                  <c:v>-1.907309668281</c:v>
                </c:pt>
                <c:pt idx="760">
                  <c:v>-5.9402209392119998</c:v>
                </c:pt>
                <c:pt idx="761">
                  <c:v>-4.6634727911659999</c:v>
                </c:pt>
                <c:pt idx="762">
                  <c:v>-4.1814436246050004</c:v>
                </c:pt>
                <c:pt idx="763">
                  <c:v>-6.6130924431320004</c:v>
                </c:pt>
                <c:pt idx="764">
                  <c:v>-9.8272479145869998</c:v>
                </c:pt>
                <c:pt idx="765">
                  <c:v>-14.00692887526</c:v>
                </c:pt>
                <c:pt idx="766">
                  <c:v>-12.060077881830001</c:v>
                </c:pt>
                <c:pt idx="767">
                  <c:v>-8.2126808939699991</c:v>
                </c:pt>
                <c:pt idx="768">
                  <c:v>-9.7786892616109995</c:v>
                </c:pt>
                <c:pt idx="769">
                  <c:v>-11.665931913270001</c:v>
                </c:pt>
                <c:pt idx="770">
                  <c:v>-12.90332275439</c:v>
                </c:pt>
                <c:pt idx="771">
                  <c:v>-12.164847403710001</c:v>
                </c:pt>
                <c:pt idx="772">
                  <c:v>-10.91608796665</c:v>
                </c:pt>
                <c:pt idx="773">
                  <c:v>-32.57079197318</c:v>
                </c:pt>
                <c:pt idx="774">
                  <c:v>-38.747624533230002</c:v>
                </c:pt>
                <c:pt idx="775">
                  <c:v>-32.369308027590002</c:v>
                </c:pt>
                <c:pt idx="776">
                  <c:v>-27.07767239675</c:v>
                </c:pt>
                <c:pt idx="777">
                  <c:v>-23.095472768440001</c:v>
                </c:pt>
                <c:pt idx="778">
                  <c:v>-19.734346281699999</c:v>
                </c:pt>
                <c:pt idx="779">
                  <c:v>-16.578835978570002</c:v>
                </c:pt>
                <c:pt idx="780">
                  <c:v>-13.14237806479</c:v>
                </c:pt>
                <c:pt idx="781">
                  <c:v>-8.4409237444110001</c:v>
                </c:pt>
                <c:pt idx="782">
                  <c:v>-3.404980267709</c:v>
                </c:pt>
                <c:pt idx="783">
                  <c:v>-20.169443189390002</c:v>
                </c:pt>
                <c:pt idx="784">
                  <c:v>-20.159293845610001</c:v>
                </c:pt>
                <c:pt idx="785">
                  <c:v>-12.37865592288</c:v>
                </c:pt>
                <c:pt idx="786">
                  <c:v>-7.6958715004530003</c:v>
                </c:pt>
                <c:pt idx="787">
                  <c:v>-3.6342338667899998</c:v>
                </c:pt>
                <c:pt idx="788">
                  <c:v>-1.342919225808</c:v>
                </c:pt>
                <c:pt idx="789">
                  <c:v>-1.3128092381280001</c:v>
                </c:pt>
                <c:pt idx="790">
                  <c:v>-3.455018324583</c:v>
                </c:pt>
                <c:pt idx="791">
                  <c:v>-5.8319379285480002</c:v>
                </c:pt>
                <c:pt idx="792">
                  <c:v>-8.2890447680939996</c:v>
                </c:pt>
                <c:pt idx="793">
                  <c:v>-11.95740214277</c:v>
                </c:pt>
                <c:pt idx="794">
                  <c:v>-24.456410523190002</c:v>
                </c:pt>
                <c:pt idx="795">
                  <c:v>-2.3720777550830001</c:v>
                </c:pt>
                <c:pt idx="796">
                  <c:v>-4.2124749326159998</c:v>
                </c:pt>
                <c:pt idx="797">
                  <c:v>-5.755593854981</c:v>
                </c:pt>
                <c:pt idx="798">
                  <c:v>-6.463783634556</c:v>
                </c:pt>
                <c:pt idx="799">
                  <c:v>-6.6658027538929998</c:v>
                </c:pt>
                <c:pt idx="800">
                  <c:v>-6.4045538911959996</c:v>
                </c:pt>
              </c:numCache>
            </c:numRef>
          </c:yVal>
          <c:smooth val="1"/>
          <c:extLst>
            <c:ext xmlns:c16="http://schemas.microsoft.com/office/drawing/2014/chart" uri="{C3380CC4-5D6E-409C-BE32-E72D297353CC}">
              <c16:uniqueId val="{00000005-C831-41AF-81ED-1E9382B67D41}"/>
            </c:ext>
          </c:extLst>
        </c:ser>
        <c:ser>
          <c:idx val="6"/>
          <c:order val="6"/>
          <c:spPr>
            <a:ln w="19050" cap="rnd">
              <a:solidFill>
                <a:schemeClr val="accent1">
                  <a:lumMod val="6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'12小时时间稳定性(全频段)'!$H$2:$H$802</c:f>
              <c:numCache>
                <c:formatCode>General</c:formatCode>
                <c:ptCount val="801"/>
                <c:pt idx="0">
                  <c:v>-101.9166802765</c:v>
                </c:pt>
                <c:pt idx="1">
                  <c:v>-108.4874843684</c:v>
                </c:pt>
                <c:pt idx="2">
                  <c:v>-109.06118930140001</c:v>
                </c:pt>
                <c:pt idx="3">
                  <c:v>-105.9724852721</c:v>
                </c:pt>
                <c:pt idx="4">
                  <c:v>-110.10919660970001</c:v>
                </c:pt>
                <c:pt idx="5">
                  <c:v>-105.0158948381</c:v>
                </c:pt>
                <c:pt idx="6">
                  <c:v>-105.49970224339999</c:v>
                </c:pt>
                <c:pt idx="7">
                  <c:v>-113.2858621706</c:v>
                </c:pt>
                <c:pt idx="8">
                  <c:v>-124.1248988737</c:v>
                </c:pt>
                <c:pt idx="9">
                  <c:v>-125.5738806534</c:v>
                </c:pt>
                <c:pt idx="10">
                  <c:v>-110.01621705540001</c:v>
                </c:pt>
                <c:pt idx="11">
                  <c:v>-107.5595703349</c:v>
                </c:pt>
                <c:pt idx="12">
                  <c:v>-109.5551423969</c:v>
                </c:pt>
                <c:pt idx="13">
                  <c:v>-106.73368206329999</c:v>
                </c:pt>
                <c:pt idx="14">
                  <c:v>-100.5568361107</c:v>
                </c:pt>
                <c:pt idx="15">
                  <c:v>-111.7576935398</c:v>
                </c:pt>
                <c:pt idx="16">
                  <c:v>-113.1091360214</c:v>
                </c:pt>
                <c:pt idx="17">
                  <c:v>-111.0952092232</c:v>
                </c:pt>
                <c:pt idx="18">
                  <c:v>-115.1931360156</c:v>
                </c:pt>
                <c:pt idx="19">
                  <c:v>-121.1119370455</c:v>
                </c:pt>
                <c:pt idx="20">
                  <c:v>-105.7983587793</c:v>
                </c:pt>
                <c:pt idx="21">
                  <c:v>-106.78772513209999</c:v>
                </c:pt>
                <c:pt idx="22">
                  <c:v>-110.6888958354</c:v>
                </c:pt>
                <c:pt idx="23">
                  <c:v>-108.76681350219999</c:v>
                </c:pt>
                <c:pt idx="24">
                  <c:v>-102.84055497350001</c:v>
                </c:pt>
                <c:pt idx="25">
                  <c:v>-113.6021205902</c:v>
                </c:pt>
                <c:pt idx="26">
                  <c:v>-107.2230570361</c:v>
                </c:pt>
                <c:pt idx="27">
                  <c:v>-106.1672348563</c:v>
                </c:pt>
                <c:pt idx="28">
                  <c:v>-111.6314523209</c:v>
                </c:pt>
                <c:pt idx="29">
                  <c:v>-115.7713081783</c:v>
                </c:pt>
                <c:pt idx="30">
                  <c:v>-101.45760315859999</c:v>
                </c:pt>
                <c:pt idx="31">
                  <c:v>-118.5712497183</c:v>
                </c:pt>
                <c:pt idx="32">
                  <c:v>-106.46017083460001</c:v>
                </c:pt>
                <c:pt idx="33">
                  <c:v>-116.3890331778</c:v>
                </c:pt>
                <c:pt idx="34">
                  <c:v>-116.1498707001</c:v>
                </c:pt>
                <c:pt idx="35">
                  <c:v>-106.97923036989999</c:v>
                </c:pt>
                <c:pt idx="36">
                  <c:v>-111.5735977858</c:v>
                </c:pt>
                <c:pt idx="37">
                  <c:v>-109.6033907974</c:v>
                </c:pt>
                <c:pt idx="38">
                  <c:v>-104.9054289111</c:v>
                </c:pt>
                <c:pt idx="39">
                  <c:v>-110.5075900408</c:v>
                </c:pt>
                <c:pt idx="40">
                  <c:v>-104.32474291840001</c:v>
                </c:pt>
                <c:pt idx="41">
                  <c:v>-105.4508065622</c:v>
                </c:pt>
                <c:pt idx="42">
                  <c:v>-121.73517088289999</c:v>
                </c:pt>
                <c:pt idx="43">
                  <c:v>-111.7187866524</c:v>
                </c:pt>
                <c:pt idx="44">
                  <c:v>-108.9607977953</c:v>
                </c:pt>
                <c:pt idx="45">
                  <c:v>-111.2633572583</c:v>
                </c:pt>
                <c:pt idx="46">
                  <c:v>-124.9285484498</c:v>
                </c:pt>
                <c:pt idx="47">
                  <c:v>-121.56098126969999</c:v>
                </c:pt>
                <c:pt idx="48">
                  <c:v>-111.25613037150001</c:v>
                </c:pt>
                <c:pt idx="49">
                  <c:v>-108.8806821932</c:v>
                </c:pt>
                <c:pt idx="50">
                  <c:v>-108.70713851009999</c:v>
                </c:pt>
                <c:pt idx="51">
                  <c:v>-118.0267813824</c:v>
                </c:pt>
                <c:pt idx="52">
                  <c:v>-106.0327245878</c:v>
                </c:pt>
                <c:pt idx="53">
                  <c:v>-113.7249525735</c:v>
                </c:pt>
                <c:pt idx="54">
                  <c:v>-115.081287323</c:v>
                </c:pt>
                <c:pt idx="55">
                  <c:v>-104.05423361690001</c:v>
                </c:pt>
                <c:pt idx="56">
                  <c:v>-135.0865680645</c:v>
                </c:pt>
                <c:pt idx="57">
                  <c:v>-110.3580206541</c:v>
                </c:pt>
                <c:pt idx="58">
                  <c:v>-102.9383548838</c:v>
                </c:pt>
                <c:pt idx="59">
                  <c:v>-122.87213877489999</c:v>
                </c:pt>
                <c:pt idx="60">
                  <c:v>-112.0472898595</c:v>
                </c:pt>
                <c:pt idx="61">
                  <c:v>-110.1293387769</c:v>
                </c:pt>
                <c:pt idx="62">
                  <c:v>-111.27437439480001</c:v>
                </c:pt>
                <c:pt idx="63">
                  <c:v>-117.7910631542</c:v>
                </c:pt>
                <c:pt idx="64">
                  <c:v>-113.04489846920001</c:v>
                </c:pt>
                <c:pt idx="65">
                  <c:v>-104.91695801029999</c:v>
                </c:pt>
                <c:pt idx="66">
                  <c:v>-109.072479685</c:v>
                </c:pt>
                <c:pt idx="67">
                  <c:v>-106.3847814394</c:v>
                </c:pt>
                <c:pt idx="68">
                  <c:v>-107.1644936795</c:v>
                </c:pt>
                <c:pt idx="69">
                  <c:v>-119.76573237540001</c:v>
                </c:pt>
                <c:pt idx="70">
                  <c:v>-106.65154581119999</c:v>
                </c:pt>
                <c:pt idx="71">
                  <c:v>-123.6585873148</c:v>
                </c:pt>
                <c:pt idx="72">
                  <c:v>-112.0150318403</c:v>
                </c:pt>
                <c:pt idx="73">
                  <c:v>-106.0904350942</c:v>
                </c:pt>
                <c:pt idx="74">
                  <c:v>-106.2372907692</c:v>
                </c:pt>
                <c:pt idx="75">
                  <c:v>-114.8499728454</c:v>
                </c:pt>
                <c:pt idx="76">
                  <c:v>-111.03626942139999</c:v>
                </c:pt>
                <c:pt idx="77">
                  <c:v>-112.4468400345</c:v>
                </c:pt>
                <c:pt idx="78">
                  <c:v>-111.9047231877</c:v>
                </c:pt>
                <c:pt idx="79">
                  <c:v>-109.1821165323</c:v>
                </c:pt>
                <c:pt idx="80">
                  <c:v>-115.73172725800001</c:v>
                </c:pt>
                <c:pt idx="81">
                  <c:v>-117.07633231920001</c:v>
                </c:pt>
                <c:pt idx="82">
                  <c:v>-106.9044786428</c:v>
                </c:pt>
                <c:pt idx="83">
                  <c:v>-114.27878467950001</c:v>
                </c:pt>
                <c:pt idx="84">
                  <c:v>-111.34127142129999</c:v>
                </c:pt>
                <c:pt idx="85">
                  <c:v>-111.95444548970001</c:v>
                </c:pt>
                <c:pt idx="86">
                  <c:v>-114.7380895231</c:v>
                </c:pt>
                <c:pt idx="87">
                  <c:v>-106.2899012358</c:v>
                </c:pt>
                <c:pt idx="88">
                  <c:v>-111.2835484703</c:v>
                </c:pt>
                <c:pt idx="89">
                  <c:v>-114.8740667765</c:v>
                </c:pt>
                <c:pt idx="90">
                  <c:v>-108.8073662586</c:v>
                </c:pt>
                <c:pt idx="91">
                  <c:v>-109.0502760593</c:v>
                </c:pt>
                <c:pt idx="92">
                  <c:v>-106.1421438151</c:v>
                </c:pt>
                <c:pt idx="93">
                  <c:v>-113.0166216555</c:v>
                </c:pt>
                <c:pt idx="94">
                  <c:v>-120.0911719556</c:v>
                </c:pt>
                <c:pt idx="95">
                  <c:v>-117.82435913419999</c:v>
                </c:pt>
                <c:pt idx="96">
                  <c:v>-119.8700936733</c:v>
                </c:pt>
                <c:pt idx="97">
                  <c:v>-114.7979151417</c:v>
                </c:pt>
                <c:pt idx="98">
                  <c:v>-104.8571070676</c:v>
                </c:pt>
                <c:pt idx="99">
                  <c:v>-106.9499771747</c:v>
                </c:pt>
                <c:pt idx="100">
                  <c:v>-111.4932888032</c:v>
                </c:pt>
                <c:pt idx="101">
                  <c:v>-110.7936382367</c:v>
                </c:pt>
                <c:pt idx="102">
                  <c:v>-117.2707583598</c:v>
                </c:pt>
                <c:pt idx="103">
                  <c:v>-131.0867560348</c:v>
                </c:pt>
                <c:pt idx="104">
                  <c:v>-112.46157026029999</c:v>
                </c:pt>
                <c:pt idx="105">
                  <c:v>-106.40391721330001</c:v>
                </c:pt>
                <c:pt idx="106">
                  <c:v>-109.12662175520001</c:v>
                </c:pt>
                <c:pt idx="107">
                  <c:v>-108.01398130459999</c:v>
                </c:pt>
                <c:pt idx="108">
                  <c:v>-103.5100707815</c:v>
                </c:pt>
                <c:pt idx="109">
                  <c:v>-112.8560268934</c:v>
                </c:pt>
                <c:pt idx="110">
                  <c:v>-117.6937191943</c:v>
                </c:pt>
                <c:pt idx="111">
                  <c:v>-105.3415840177</c:v>
                </c:pt>
                <c:pt idx="112">
                  <c:v>-110.34645930640001</c:v>
                </c:pt>
                <c:pt idx="113">
                  <c:v>-103.1673882163</c:v>
                </c:pt>
                <c:pt idx="114">
                  <c:v>-105.37108876160001</c:v>
                </c:pt>
                <c:pt idx="115">
                  <c:v>-109.4786609471</c:v>
                </c:pt>
                <c:pt idx="116">
                  <c:v>-106.5546153598</c:v>
                </c:pt>
                <c:pt idx="117">
                  <c:v>-114.58050758820001</c:v>
                </c:pt>
                <c:pt idx="118">
                  <c:v>-114.8985722091</c:v>
                </c:pt>
                <c:pt idx="119">
                  <c:v>-110.1646729257</c:v>
                </c:pt>
                <c:pt idx="120">
                  <c:v>-113.2862339559</c:v>
                </c:pt>
                <c:pt idx="121">
                  <c:v>-106.6394758715</c:v>
                </c:pt>
                <c:pt idx="122">
                  <c:v>-104.3792051798</c:v>
                </c:pt>
                <c:pt idx="123">
                  <c:v>-107.4981818645</c:v>
                </c:pt>
                <c:pt idx="124">
                  <c:v>-111.0115533279</c:v>
                </c:pt>
                <c:pt idx="125">
                  <c:v>-103.76398957729999</c:v>
                </c:pt>
                <c:pt idx="126">
                  <c:v>-104.4716410727</c:v>
                </c:pt>
                <c:pt idx="127">
                  <c:v>-107.8983497718</c:v>
                </c:pt>
                <c:pt idx="128">
                  <c:v>-105.973670148</c:v>
                </c:pt>
                <c:pt idx="129">
                  <c:v>-109.04227929530001</c:v>
                </c:pt>
                <c:pt idx="130">
                  <c:v>-105.6964902503</c:v>
                </c:pt>
                <c:pt idx="131">
                  <c:v>-109.0136699042</c:v>
                </c:pt>
                <c:pt idx="132">
                  <c:v>-97.886677292200005</c:v>
                </c:pt>
                <c:pt idx="133">
                  <c:v>-102.3189581494</c:v>
                </c:pt>
                <c:pt idx="134">
                  <c:v>-104.0234972571</c:v>
                </c:pt>
                <c:pt idx="135">
                  <c:v>-101.0580088987</c:v>
                </c:pt>
                <c:pt idx="136">
                  <c:v>-99.395027438100001</c:v>
                </c:pt>
                <c:pt idx="137">
                  <c:v>-104.94439905829999</c:v>
                </c:pt>
                <c:pt idx="138">
                  <c:v>-105.4431292374</c:v>
                </c:pt>
                <c:pt idx="139">
                  <c:v>-99.411610973989994</c:v>
                </c:pt>
                <c:pt idx="140">
                  <c:v>-101.0227199335</c:v>
                </c:pt>
                <c:pt idx="141">
                  <c:v>-98.522497088410006</c:v>
                </c:pt>
                <c:pt idx="142">
                  <c:v>-99.186437928510003</c:v>
                </c:pt>
                <c:pt idx="143">
                  <c:v>-95.234040839209996</c:v>
                </c:pt>
                <c:pt idx="144">
                  <c:v>-98.279592699480006</c:v>
                </c:pt>
                <c:pt idx="145">
                  <c:v>-94.68488314503</c:v>
                </c:pt>
                <c:pt idx="146">
                  <c:v>-93.167038961329993</c:v>
                </c:pt>
                <c:pt idx="147">
                  <c:v>-93.766972500560001</c:v>
                </c:pt>
                <c:pt idx="148">
                  <c:v>-93.656559209850002</c:v>
                </c:pt>
                <c:pt idx="149">
                  <c:v>-94.214745692069997</c:v>
                </c:pt>
                <c:pt idx="150">
                  <c:v>-91.341171526790006</c:v>
                </c:pt>
                <c:pt idx="151">
                  <c:v>-90.93025472075</c:v>
                </c:pt>
                <c:pt idx="152">
                  <c:v>-89.830857665539995</c:v>
                </c:pt>
                <c:pt idx="153">
                  <c:v>-89.229693813669996</c:v>
                </c:pt>
                <c:pt idx="154">
                  <c:v>-88.800455506069994</c:v>
                </c:pt>
                <c:pt idx="155">
                  <c:v>-87.826423080560005</c:v>
                </c:pt>
                <c:pt idx="156">
                  <c:v>-86.907605672130003</c:v>
                </c:pt>
                <c:pt idx="157">
                  <c:v>-85.756016652919996</c:v>
                </c:pt>
                <c:pt idx="158">
                  <c:v>-85.129868029069996</c:v>
                </c:pt>
                <c:pt idx="159">
                  <c:v>-84.067309599279994</c:v>
                </c:pt>
                <c:pt idx="160">
                  <c:v>-82.786371011360004</c:v>
                </c:pt>
                <c:pt idx="161">
                  <c:v>-81.516550003329996</c:v>
                </c:pt>
                <c:pt idx="162">
                  <c:v>-79.773017903940001</c:v>
                </c:pt>
                <c:pt idx="163">
                  <c:v>-79.404193131379998</c:v>
                </c:pt>
                <c:pt idx="164">
                  <c:v>-78.183337702399996</c:v>
                </c:pt>
                <c:pt idx="165">
                  <c:v>-76.397271331230002</c:v>
                </c:pt>
                <c:pt idx="166">
                  <c:v>-75.135834308</c:v>
                </c:pt>
                <c:pt idx="167">
                  <c:v>-73.422670304790003</c:v>
                </c:pt>
                <c:pt idx="168">
                  <c:v>-71.444624098220004</c:v>
                </c:pt>
                <c:pt idx="169">
                  <c:v>-69.885339674139999</c:v>
                </c:pt>
                <c:pt idx="170">
                  <c:v>-67.610764293680006</c:v>
                </c:pt>
                <c:pt idx="171">
                  <c:v>-65.146409503360005</c:v>
                </c:pt>
                <c:pt idx="172">
                  <c:v>-62.180126469839998</c:v>
                </c:pt>
                <c:pt idx="173">
                  <c:v>-59.046769553529998</c:v>
                </c:pt>
                <c:pt idx="174">
                  <c:v>-56.006625958770002</c:v>
                </c:pt>
                <c:pt idx="175">
                  <c:v>-54.474516113770001</c:v>
                </c:pt>
                <c:pt idx="176">
                  <c:v>-78.686450994319998</c:v>
                </c:pt>
                <c:pt idx="177">
                  <c:v>-8.6566320778890002</c:v>
                </c:pt>
                <c:pt idx="178">
                  <c:v>-0.66605869580760002</c:v>
                </c:pt>
                <c:pt idx="179">
                  <c:v>-0.57998352712309997</c:v>
                </c:pt>
                <c:pt idx="180">
                  <c:v>-0.8111938891878</c:v>
                </c:pt>
                <c:pt idx="181">
                  <c:v>-51.69208692123</c:v>
                </c:pt>
                <c:pt idx="182">
                  <c:v>-52.889535761170002</c:v>
                </c:pt>
                <c:pt idx="183">
                  <c:v>-52.756165997270003</c:v>
                </c:pt>
                <c:pt idx="184">
                  <c:v>-57.843767969520002</c:v>
                </c:pt>
                <c:pt idx="185">
                  <c:v>-65.867537510930006</c:v>
                </c:pt>
                <c:pt idx="186">
                  <c:v>-85.552806516689998</c:v>
                </c:pt>
                <c:pt idx="187">
                  <c:v>-66.255860119529999</c:v>
                </c:pt>
                <c:pt idx="188">
                  <c:v>-61.620041786759998</c:v>
                </c:pt>
                <c:pt idx="189">
                  <c:v>-58.638761978840002</c:v>
                </c:pt>
                <c:pt idx="190">
                  <c:v>-56.584433526929999</c:v>
                </c:pt>
                <c:pt idx="191">
                  <c:v>-54.613151755780002</c:v>
                </c:pt>
                <c:pt idx="192">
                  <c:v>-52.999631376990003</c:v>
                </c:pt>
                <c:pt idx="193">
                  <c:v>-51.32849055226</c:v>
                </c:pt>
                <c:pt idx="194">
                  <c:v>-49.617872329889998</c:v>
                </c:pt>
                <c:pt idx="195">
                  <c:v>-47.869486773769999</c:v>
                </c:pt>
                <c:pt idx="196">
                  <c:v>-46.181952119510001</c:v>
                </c:pt>
                <c:pt idx="197">
                  <c:v>-44.499323197000002</c:v>
                </c:pt>
                <c:pt idx="198">
                  <c:v>-42.778762541939997</c:v>
                </c:pt>
                <c:pt idx="199">
                  <c:v>-41.00080686874</c:v>
                </c:pt>
                <c:pt idx="200">
                  <c:v>-39.135782607670002</c:v>
                </c:pt>
                <c:pt idx="201">
                  <c:v>-37.261525039150001</c:v>
                </c:pt>
                <c:pt idx="202">
                  <c:v>-35.245294189280003</c:v>
                </c:pt>
                <c:pt idx="203">
                  <c:v>-33.136199107549999</c:v>
                </c:pt>
                <c:pt idx="204">
                  <c:v>-30.933541521510001</c:v>
                </c:pt>
                <c:pt idx="205">
                  <c:v>-28.62578233776</c:v>
                </c:pt>
                <c:pt idx="206">
                  <c:v>-26.177343766509999</c:v>
                </c:pt>
                <c:pt idx="207">
                  <c:v>-23.61019113215</c:v>
                </c:pt>
                <c:pt idx="208">
                  <c:v>-20.840969876439999</c:v>
                </c:pt>
                <c:pt idx="209">
                  <c:v>-17.8794773483</c:v>
                </c:pt>
                <c:pt idx="210">
                  <c:v>-14.692171407749999</c:v>
                </c:pt>
                <c:pt idx="211">
                  <c:v>-11.31033395909</c:v>
                </c:pt>
                <c:pt idx="212">
                  <c:v>-7.8034511020870001</c:v>
                </c:pt>
                <c:pt idx="213">
                  <c:v>-4.4672036140699998</c:v>
                </c:pt>
                <c:pt idx="214">
                  <c:v>-1.92446808214</c:v>
                </c:pt>
                <c:pt idx="215">
                  <c:v>-0.67150376475759999</c:v>
                </c:pt>
                <c:pt idx="216">
                  <c:v>-0.34913986796199997</c:v>
                </c:pt>
                <c:pt idx="217">
                  <c:v>-0.32874222144760001</c:v>
                </c:pt>
                <c:pt idx="218">
                  <c:v>-0.3356949543662</c:v>
                </c:pt>
                <c:pt idx="219">
                  <c:v>-0.32016064708850001</c:v>
                </c:pt>
                <c:pt idx="220">
                  <c:v>-0.29895232563340002</c:v>
                </c:pt>
                <c:pt idx="221">
                  <c:v>-0.29659535846129997</c:v>
                </c:pt>
                <c:pt idx="222">
                  <c:v>-0.31408734895540003</c:v>
                </c:pt>
                <c:pt idx="223">
                  <c:v>-0.33970389911850002</c:v>
                </c:pt>
                <c:pt idx="224">
                  <c:v>-0.35852193723190001</c:v>
                </c:pt>
                <c:pt idx="225">
                  <c:v>-0.3610841310447</c:v>
                </c:pt>
                <c:pt idx="226">
                  <c:v>-0.34712731386939999</c:v>
                </c:pt>
                <c:pt idx="227">
                  <c:v>-0.33027321671620002</c:v>
                </c:pt>
                <c:pt idx="228">
                  <c:v>-0.31144134044889998</c:v>
                </c:pt>
                <c:pt idx="229">
                  <c:v>-0.29598267345529999</c:v>
                </c:pt>
                <c:pt idx="230">
                  <c:v>-0.29491365861289998</c:v>
                </c:pt>
                <c:pt idx="231">
                  <c:v>-0.3037252828102</c:v>
                </c:pt>
                <c:pt idx="232">
                  <c:v>-0.31716509485810002</c:v>
                </c:pt>
                <c:pt idx="233">
                  <c:v>-0.32985467480309999</c:v>
                </c:pt>
                <c:pt idx="234">
                  <c:v>-0.33733555324469999</c:v>
                </c:pt>
                <c:pt idx="235">
                  <c:v>-0.33708245377570001</c:v>
                </c:pt>
                <c:pt idx="236">
                  <c:v>-0.33880512986150002</c:v>
                </c:pt>
                <c:pt idx="237">
                  <c:v>-0.33747002372750001</c:v>
                </c:pt>
                <c:pt idx="238">
                  <c:v>-0.33855652503040001</c:v>
                </c:pt>
                <c:pt idx="239">
                  <c:v>-0.34231340496719997</c:v>
                </c:pt>
                <c:pt idx="240">
                  <c:v>-0.34871068443300002</c:v>
                </c:pt>
                <c:pt idx="241">
                  <c:v>-0.34788222889230003</c:v>
                </c:pt>
                <c:pt idx="242">
                  <c:v>-0.34390469641670002</c:v>
                </c:pt>
                <c:pt idx="243">
                  <c:v>-0.33064983892069999</c:v>
                </c:pt>
                <c:pt idx="244">
                  <c:v>-0.31438515983940002</c:v>
                </c:pt>
                <c:pt idx="245">
                  <c:v>-0.30724915778259998</c:v>
                </c:pt>
                <c:pt idx="246">
                  <c:v>-0.30774859616639999</c:v>
                </c:pt>
                <c:pt idx="247">
                  <c:v>-0.31463442757729998</c:v>
                </c:pt>
                <c:pt idx="248">
                  <c:v>-0.3266953703587</c:v>
                </c:pt>
                <c:pt idx="249">
                  <c:v>-0.33635117663379999</c:v>
                </c:pt>
                <c:pt idx="250">
                  <c:v>-0.33689472939659998</c:v>
                </c:pt>
                <c:pt idx="251">
                  <c:v>-0.34573367768309998</c:v>
                </c:pt>
                <c:pt idx="252">
                  <c:v>-0.36573378731459999</c:v>
                </c:pt>
                <c:pt idx="253">
                  <c:v>-0.38949960836460001</c:v>
                </c:pt>
                <c:pt idx="254">
                  <c:v>-0.45845021354159998</c:v>
                </c:pt>
                <c:pt idx="255">
                  <c:v>-1.283268936824</c:v>
                </c:pt>
                <c:pt idx="256">
                  <c:v>-4.5517229421619998</c:v>
                </c:pt>
                <c:pt idx="257">
                  <c:v>-9.8866866461209995</c:v>
                </c:pt>
                <c:pt idx="258">
                  <c:v>-15.4646144996</c:v>
                </c:pt>
                <c:pt idx="259">
                  <c:v>-20.63829610729</c:v>
                </c:pt>
                <c:pt idx="260">
                  <c:v>-25.37456442369</c:v>
                </c:pt>
                <c:pt idx="261">
                  <c:v>-29.7691142105</c:v>
                </c:pt>
                <c:pt idx="262">
                  <c:v>-33.85599930211</c:v>
                </c:pt>
                <c:pt idx="263">
                  <c:v>-37.682803543630001</c:v>
                </c:pt>
                <c:pt idx="264">
                  <c:v>-41.424214044780001</c:v>
                </c:pt>
                <c:pt idx="265">
                  <c:v>-44.989584788430001</c:v>
                </c:pt>
                <c:pt idx="266">
                  <c:v>-48.38781921703</c:v>
                </c:pt>
                <c:pt idx="267">
                  <c:v>-51.702864951510001</c:v>
                </c:pt>
                <c:pt idx="268">
                  <c:v>-54.726991658229998</c:v>
                </c:pt>
                <c:pt idx="269">
                  <c:v>-57.574742481100003</c:v>
                </c:pt>
                <c:pt idx="270">
                  <c:v>-60.564468288009998</c:v>
                </c:pt>
                <c:pt idx="271">
                  <c:v>-63.488591416520002</c:v>
                </c:pt>
                <c:pt idx="272">
                  <c:v>-66.071253700019994</c:v>
                </c:pt>
                <c:pt idx="273">
                  <c:v>-68.542377093989998</c:v>
                </c:pt>
                <c:pt idx="274">
                  <c:v>-71.474673179099995</c:v>
                </c:pt>
                <c:pt idx="275">
                  <c:v>-74.329613893759998</c:v>
                </c:pt>
                <c:pt idx="276">
                  <c:v>-76.470971784979994</c:v>
                </c:pt>
                <c:pt idx="277">
                  <c:v>-78.911297805610005</c:v>
                </c:pt>
                <c:pt idx="278">
                  <c:v>-80.737482437360001</c:v>
                </c:pt>
                <c:pt idx="279">
                  <c:v>-83.846310297309998</c:v>
                </c:pt>
                <c:pt idx="280">
                  <c:v>-85.192582505009995</c:v>
                </c:pt>
                <c:pt idx="281">
                  <c:v>-87.651379579959993</c:v>
                </c:pt>
                <c:pt idx="282">
                  <c:v>-88.609747026929995</c:v>
                </c:pt>
                <c:pt idx="283">
                  <c:v>-90.471462873609994</c:v>
                </c:pt>
                <c:pt idx="284">
                  <c:v>-94.635982406379995</c:v>
                </c:pt>
                <c:pt idx="285">
                  <c:v>-91.911133296870005</c:v>
                </c:pt>
                <c:pt idx="286">
                  <c:v>-93.310642857770006</c:v>
                </c:pt>
                <c:pt idx="287">
                  <c:v>-94.262423464609995</c:v>
                </c:pt>
                <c:pt idx="288">
                  <c:v>-93.560710292530004</c:v>
                </c:pt>
                <c:pt idx="289">
                  <c:v>-96.641120282239996</c:v>
                </c:pt>
                <c:pt idx="290">
                  <c:v>-93.331174763139998</c:v>
                </c:pt>
                <c:pt idx="291">
                  <c:v>-92.648410252630001</c:v>
                </c:pt>
                <c:pt idx="292">
                  <c:v>-94.089543055329997</c:v>
                </c:pt>
                <c:pt idx="293">
                  <c:v>-92.275259358599996</c:v>
                </c:pt>
                <c:pt idx="294">
                  <c:v>-89.935508690630002</c:v>
                </c:pt>
                <c:pt idx="295">
                  <c:v>-94.581754436479997</c:v>
                </c:pt>
                <c:pt idx="296">
                  <c:v>-89.901531147979995</c:v>
                </c:pt>
                <c:pt idx="297">
                  <c:v>-91.883199254760001</c:v>
                </c:pt>
                <c:pt idx="298">
                  <c:v>-91.469507452339997</c:v>
                </c:pt>
                <c:pt idx="299">
                  <c:v>-89.801051837710006</c:v>
                </c:pt>
                <c:pt idx="300">
                  <c:v>-91.123966200439995</c:v>
                </c:pt>
                <c:pt idx="301">
                  <c:v>-90.765872312089996</c:v>
                </c:pt>
                <c:pt idx="302">
                  <c:v>-90.486785982369994</c:v>
                </c:pt>
                <c:pt idx="303">
                  <c:v>-89.807910393200004</c:v>
                </c:pt>
                <c:pt idx="304">
                  <c:v>-90.238606072750002</c:v>
                </c:pt>
                <c:pt idx="305">
                  <c:v>-88.211561366289999</c:v>
                </c:pt>
                <c:pt idx="306">
                  <c:v>-88.243019872510004</c:v>
                </c:pt>
                <c:pt idx="307">
                  <c:v>-88.902716202929994</c:v>
                </c:pt>
                <c:pt idx="308">
                  <c:v>-87.766948809349998</c:v>
                </c:pt>
                <c:pt idx="309">
                  <c:v>-87.574455604329998</c:v>
                </c:pt>
                <c:pt idx="310">
                  <c:v>-88.380962367989994</c:v>
                </c:pt>
                <c:pt idx="311">
                  <c:v>-88.233916274039998</c:v>
                </c:pt>
                <c:pt idx="312">
                  <c:v>-87.700320706230002</c:v>
                </c:pt>
                <c:pt idx="313">
                  <c:v>-87.257300328230002</c:v>
                </c:pt>
                <c:pt idx="314">
                  <c:v>-88.207408152309995</c:v>
                </c:pt>
                <c:pt idx="315">
                  <c:v>-89.405299160330003</c:v>
                </c:pt>
                <c:pt idx="316">
                  <c:v>-87.99697396194</c:v>
                </c:pt>
                <c:pt idx="317">
                  <c:v>-87.450114558370004</c:v>
                </c:pt>
                <c:pt idx="318">
                  <c:v>-88.595269314269999</c:v>
                </c:pt>
                <c:pt idx="319">
                  <c:v>-88.000428513589995</c:v>
                </c:pt>
                <c:pt idx="320">
                  <c:v>-88.403391695940002</c:v>
                </c:pt>
                <c:pt idx="321">
                  <c:v>-88.634289941009996</c:v>
                </c:pt>
                <c:pt idx="322">
                  <c:v>-88.856964560809999</c:v>
                </c:pt>
                <c:pt idx="323">
                  <c:v>-88.643537519749998</c:v>
                </c:pt>
                <c:pt idx="324">
                  <c:v>-89.194101925669997</c:v>
                </c:pt>
                <c:pt idx="325">
                  <c:v>-88.399694403710001</c:v>
                </c:pt>
                <c:pt idx="326">
                  <c:v>-89.288317251560002</c:v>
                </c:pt>
                <c:pt idx="327">
                  <c:v>-90.501266238110006</c:v>
                </c:pt>
                <c:pt idx="328">
                  <c:v>-88.837002902410006</c:v>
                </c:pt>
                <c:pt idx="329">
                  <c:v>-88.956644526619996</c:v>
                </c:pt>
                <c:pt idx="330">
                  <c:v>-87.4651529307</c:v>
                </c:pt>
                <c:pt idx="331">
                  <c:v>-88.824885707160007</c:v>
                </c:pt>
                <c:pt idx="332">
                  <c:v>-90.185735370890001</c:v>
                </c:pt>
                <c:pt idx="333">
                  <c:v>-89.440376408969996</c:v>
                </c:pt>
                <c:pt idx="334">
                  <c:v>-88.943649316510005</c:v>
                </c:pt>
                <c:pt idx="335">
                  <c:v>-88.129976219490004</c:v>
                </c:pt>
                <c:pt idx="336">
                  <c:v>-89.827018215419997</c:v>
                </c:pt>
                <c:pt idx="337">
                  <c:v>-91.721977455100003</c:v>
                </c:pt>
                <c:pt idx="338">
                  <c:v>-90.245627247759998</c:v>
                </c:pt>
                <c:pt idx="339">
                  <c:v>-88.880214249619996</c:v>
                </c:pt>
                <c:pt idx="340">
                  <c:v>-91.033255535120006</c:v>
                </c:pt>
                <c:pt idx="341">
                  <c:v>-91.084898686540001</c:v>
                </c:pt>
                <c:pt idx="342">
                  <c:v>-90.169514344440003</c:v>
                </c:pt>
                <c:pt idx="343">
                  <c:v>-92.591111352850007</c:v>
                </c:pt>
                <c:pt idx="344">
                  <c:v>-91.757668998029999</c:v>
                </c:pt>
                <c:pt idx="345">
                  <c:v>-93.054121028639997</c:v>
                </c:pt>
                <c:pt idx="346">
                  <c:v>-89.772314255520001</c:v>
                </c:pt>
                <c:pt idx="347">
                  <c:v>-92.529347063019998</c:v>
                </c:pt>
                <c:pt idx="348">
                  <c:v>-90.409733402889998</c:v>
                </c:pt>
                <c:pt idx="349">
                  <c:v>-90.544275362510007</c:v>
                </c:pt>
                <c:pt idx="350">
                  <c:v>-88.564800600200002</c:v>
                </c:pt>
                <c:pt idx="351">
                  <c:v>-86.758881102339998</c:v>
                </c:pt>
                <c:pt idx="352">
                  <c:v>-85.901906419379998</c:v>
                </c:pt>
                <c:pt idx="353">
                  <c:v>-84.386376971199994</c:v>
                </c:pt>
                <c:pt idx="354">
                  <c:v>-81.938507703539997</c:v>
                </c:pt>
                <c:pt idx="355">
                  <c:v>-76.253819000510006</c:v>
                </c:pt>
                <c:pt idx="356">
                  <c:v>-71.486801366210003</c:v>
                </c:pt>
                <c:pt idx="357">
                  <c:v>-71.306421665130003</c:v>
                </c:pt>
                <c:pt idx="358">
                  <c:v>-74.881004691810006</c:v>
                </c:pt>
                <c:pt idx="359">
                  <c:v>-77.362770462930001</c:v>
                </c:pt>
                <c:pt idx="360">
                  <c:v>-79.139485676099994</c:v>
                </c:pt>
                <c:pt idx="361">
                  <c:v>-80.957779355010004</c:v>
                </c:pt>
                <c:pt idx="362">
                  <c:v>-80.488260274829997</c:v>
                </c:pt>
                <c:pt idx="363">
                  <c:v>-81.360374521110003</c:v>
                </c:pt>
                <c:pt idx="364">
                  <c:v>-80.875413022589996</c:v>
                </c:pt>
                <c:pt idx="365">
                  <c:v>-80.192959453770001</c:v>
                </c:pt>
                <c:pt idx="366">
                  <c:v>-80.980035407320003</c:v>
                </c:pt>
                <c:pt idx="367">
                  <c:v>-80.617341182290005</c:v>
                </c:pt>
                <c:pt idx="368">
                  <c:v>-80.540043776869993</c:v>
                </c:pt>
                <c:pt idx="369">
                  <c:v>-81.074692344590005</c:v>
                </c:pt>
                <c:pt idx="370">
                  <c:v>-79.660042741379996</c:v>
                </c:pt>
                <c:pt idx="371">
                  <c:v>-78.694984361259998</c:v>
                </c:pt>
                <c:pt idx="372">
                  <c:v>-78.915521343709997</c:v>
                </c:pt>
                <c:pt idx="373">
                  <c:v>-78.587790274550002</c:v>
                </c:pt>
                <c:pt idx="374">
                  <c:v>-78.373676569349996</c:v>
                </c:pt>
                <c:pt idx="375">
                  <c:v>-77.650421798690004</c:v>
                </c:pt>
                <c:pt idx="376">
                  <c:v>-77.715153721909999</c:v>
                </c:pt>
                <c:pt idx="377">
                  <c:v>-77.217962420129993</c:v>
                </c:pt>
                <c:pt idx="378">
                  <c:v>-76.988949170850006</c:v>
                </c:pt>
                <c:pt idx="379">
                  <c:v>-77.153173263560006</c:v>
                </c:pt>
                <c:pt idx="380">
                  <c:v>-76.249395467900001</c:v>
                </c:pt>
                <c:pt idx="381">
                  <c:v>-75.338266538330004</c:v>
                </c:pt>
                <c:pt idx="382">
                  <c:v>-75.81218083473</c:v>
                </c:pt>
                <c:pt idx="383">
                  <c:v>-75.218780829970001</c:v>
                </c:pt>
                <c:pt idx="384">
                  <c:v>-74.600564056690004</c:v>
                </c:pt>
                <c:pt idx="385">
                  <c:v>-74.139821624649997</c:v>
                </c:pt>
                <c:pt idx="386">
                  <c:v>-73.355471530900004</c:v>
                </c:pt>
                <c:pt idx="387">
                  <c:v>-73.142092336009995</c:v>
                </c:pt>
                <c:pt idx="388">
                  <c:v>-72.599899208970001</c:v>
                </c:pt>
                <c:pt idx="389">
                  <c:v>-71.905655625039998</c:v>
                </c:pt>
                <c:pt idx="390">
                  <c:v>-71.19248012784</c:v>
                </c:pt>
                <c:pt idx="391">
                  <c:v>-70.683982149779993</c:v>
                </c:pt>
                <c:pt idx="392">
                  <c:v>-70.081901223489993</c:v>
                </c:pt>
                <c:pt idx="393">
                  <c:v>-69.233207227619999</c:v>
                </c:pt>
                <c:pt idx="394">
                  <c:v>-68.739738575999993</c:v>
                </c:pt>
                <c:pt idx="395">
                  <c:v>-67.740926280370005</c:v>
                </c:pt>
                <c:pt idx="396">
                  <c:v>-67.454913216820003</c:v>
                </c:pt>
                <c:pt idx="397">
                  <c:v>-66.216943975570004</c:v>
                </c:pt>
                <c:pt idx="398">
                  <c:v>-65.311226316860001</c:v>
                </c:pt>
                <c:pt idx="399">
                  <c:v>-64.280078193850002</c:v>
                </c:pt>
                <c:pt idx="400">
                  <c:v>-63.167667087710001</c:v>
                </c:pt>
                <c:pt idx="401">
                  <c:v>-61.774023480330001</c:v>
                </c:pt>
                <c:pt idx="402">
                  <c:v>-60.52325686639</c:v>
                </c:pt>
                <c:pt idx="403">
                  <c:v>-58.795216802150001</c:v>
                </c:pt>
                <c:pt idx="404">
                  <c:v>-57.315958996520003</c:v>
                </c:pt>
                <c:pt idx="405">
                  <c:v>-56.483905990700002</c:v>
                </c:pt>
                <c:pt idx="406">
                  <c:v>-56.520337639090002</c:v>
                </c:pt>
                <c:pt idx="407">
                  <c:v>-57.473087132560003</c:v>
                </c:pt>
                <c:pt idx="408">
                  <c:v>-59.154729200719999</c:v>
                </c:pt>
                <c:pt idx="409">
                  <c:v>-61.098733056409998</c:v>
                </c:pt>
                <c:pt idx="410">
                  <c:v>-62.869266680590002</c:v>
                </c:pt>
                <c:pt idx="411">
                  <c:v>-64.61695743013</c:v>
                </c:pt>
                <c:pt idx="412">
                  <c:v>-65.863392783969999</c:v>
                </c:pt>
                <c:pt idx="413">
                  <c:v>-67.456009812429997</c:v>
                </c:pt>
                <c:pt idx="414">
                  <c:v>-68.710386127020001</c:v>
                </c:pt>
                <c:pt idx="415">
                  <c:v>-69.650460583279994</c:v>
                </c:pt>
                <c:pt idx="416">
                  <c:v>-70.6483652342</c:v>
                </c:pt>
                <c:pt idx="417">
                  <c:v>-72.976204607420001</c:v>
                </c:pt>
                <c:pt idx="418">
                  <c:v>-74.112447983820005</c:v>
                </c:pt>
                <c:pt idx="419">
                  <c:v>-75.780096221530002</c:v>
                </c:pt>
                <c:pt idx="420">
                  <c:v>-77.924672909509994</c:v>
                </c:pt>
                <c:pt idx="421">
                  <c:v>-80.353610395529998</c:v>
                </c:pt>
                <c:pt idx="422">
                  <c:v>-84.151476459669993</c:v>
                </c:pt>
                <c:pt idx="423">
                  <c:v>-88.56502620933</c:v>
                </c:pt>
                <c:pt idx="424">
                  <c:v>-101.5350702777</c:v>
                </c:pt>
                <c:pt idx="425">
                  <c:v>-88.58514981511</c:v>
                </c:pt>
                <c:pt idx="426">
                  <c:v>-82.694788980479998</c:v>
                </c:pt>
                <c:pt idx="427">
                  <c:v>-79.416385516429997</c:v>
                </c:pt>
                <c:pt idx="428">
                  <c:v>-77.429857651930007</c:v>
                </c:pt>
                <c:pt idx="429">
                  <c:v>-75.48649427929</c:v>
                </c:pt>
                <c:pt idx="430">
                  <c:v>-73.666040885859999</c:v>
                </c:pt>
                <c:pt idx="431">
                  <c:v>-71.992455604019995</c:v>
                </c:pt>
                <c:pt idx="432">
                  <c:v>-70.452248986529995</c:v>
                </c:pt>
                <c:pt idx="433">
                  <c:v>-69.187952291889999</c:v>
                </c:pt>
                <c:pt idx="434">
                  <c:v>-68.433239176140006</c:v>
                </c:pt>
                <c:pt idx="435">
                  <c:v>-67.885692293990004</c:v>
                </c:pt>
                <c:pt idx="436">
                  <c:v>-66.962009956100005</c:v>
                </c:pt>
                <c:pt idx="437">
                  <c:v>-65.76443646685</c:v>
                </c:pt>
                <c:pt idx="438">
                  <c:v>-64.732932842279993</c:v>
                </c:pt>
                <c:pt idx="439">
                  <c:v>-63.676198349430003</c:v>
                </c:pt>
                <c:pt idx="440">
                  <c:v>-62.727489565090004</c:v>
                </c:pt>
                <c:pt idx="441">
                  <c:v>-61.802557761149998</c:v>
                </c:pt>
                <c:pt idx="442">
                  <c:v>-60.81320592142</c:v>
                </c:pt>
                <c:pt idx="443">
                  <c:v>-59.876655242609999</c:v>
                </c:pt>
                <c:pt idx="444">
                  <c:v>-59.034343927899997</c:v>
                </c:pt>
                <c:pt idx="445">
                  <c:v>-58.097523872019998</c:v>
                </c:pt>
                <c:pt idx="446">
                  <c:v>-57.066591204540003</c:v>
                </c:pt>
                <c:pt idx="447">
                  <c:v>-56.09444767483</c:v>
                </c:pt>
                <c:pt idx="448">
                  <c:v>-55.066974216769999</c:v>
                </c:pt>
                <c:pt idx="449">
                  <c:v>-54.081234512610003</c:v>
                </c:pt>
                <c:pt idx="450">
                  <c:v>-53.087959740830001</c:v>
                </c:pt>
                <c:pt idx="451">
                  <c:v>-52.077540696859998</c:v>
                </c:pt>
                <c:pt idx="452">
                  <c:v>-51.026868122320003</c:v>
                </c:pt>
                <c:pt idx="453">
                  <c:v>-49.879306702999997</c:v>
                </c:pt>
                <c:pt idx="454">
                  <c:v>-48.640849148420003</c:v>
                </c:pt>
                <c:pt idx="455">
                  <c:v>-47.385357700020002</c:v>
                </c:pt>
                <c:pt idx="456">
                  <c:v>-46.113438877900002</c:v>
                </c:pt>
                <c:pt idx="457">
                  <c:v>-44.819352540090001</c:v>
                </c:pt>
                <c:pt idx="458">
                  <c:v>-43.495997430739997</c:v>
                </c:pt>
                <c:pt idx="459">
                  <c:v>-42.131801015939999</c:v>
                </c:pt>
                <c:pt idx="460">
                  <c:v>-40.681504094700003</c:v>
                </c:pt>
                <c:pt idx="461">
                  <c:v>-39.131018422659999</c:v>
                </c:pt>
                <c:pt idx="462">
                  <c:v>-37.489647520650003</c:v>
                </c:pt>
                <c:pt idx="463">
                  <c:v>-35.415308321209999</c:v>
                </c:pt>
                <c:pt idx="464">
                  <c:v>-33.422480859389999</c:v>
                </c:pt>
                <c:pt idx="465">
                  <c:v>-31.143172206829998</c:v>
                </c:pt>
                <c:pt idx="466">
                  <c:v>-28.553236065619998</c:v>
                </c:pt>
                <c:pt idx="467">
                  <c:v>-25.52992210084</c:v>
                </c:pt>
                <c:pt idx="468">
                  <c:v>-21.870245381589999</c:v>
                </c:pt>
                <c:pt idx="469">
                  <c:v>-17.240172806410001</c:v>
                </c:pt>
                <c:pt idx="470">
                  <c:v>-12.5602565656</c:v>
                </c:pt>
                <c:pt idx="471">
                  <c:v>-13.43079024127</c:v>
                </c:pt>
                <c:pt idx="472">
                  <c:v>-16.384765106650001</c:v>
                </c:pt>
                <c:pt idx="473">
                  <c:v>-18.235131192539999</c:v>
                </c:pt>
                <c:pt idx="474">
                  <c:v>-19.16402499845</c:v>
                </c:pt>
                <c:pt idx="475">
                  <c:v>-19.388548899090001</c:v>
                </c:pt>
                <c:pt idx="476">
                  <c:v>-18.95204916594</c:v>
                </c:pt>
                <c:pt idx="477">
                  <c:v>-17.78578034913</c:v>
                </c:pt>
                <c:pt idx="478">
                  <c:v>-15.756387704850001</c:v>
                </c:pt>
                <c:pt idx="479">
                  <c:v>-13.867948456320001</c:v>
                </c:pt>
                <c:pt idx="480">
                  <c:v>-16.94274261196</c:v>
                </c:pt>
                <c:pt idx="481">
                  <c:v>-22.66492083436</c:v>
                </c:pt>
                <c:pt idx="482">
                  <c:v>-28.272551201510002</c:v>
                </c:pt>
                <c:pt idx="483">
                  <c:v>-34.905121664799999</c:v>
                </c:pt>
                <c:pt idx="484">
                  <c:v>-20.450356332279998</c:v>
                </c:pt>
                <c:pt idx="485">
                  <c:v>-32.913478757509999</c:v>
                </c:pt>
                <c:pt idx="486">
                  <c:v>-38.347839103200002</c:v>
                </c:pt>
                <c:pt idx="487">
                  <c:v>-38.577991879419997</c:v>
                </c:pt>
                <c:pt idx="488">
                  <c:v>-36.260673994779999</c:v>
                </c:pt>
                <c:pt idx="489">
                  <c:v>-33.894420156629998</c:v>
                </c:pt>
                <c:pt idx="490">
                  <c:v>-31.641122494179999</c:v>
                </c:pt>
                <c:pt idx="491">
                  <c:v>-29.450267446030001</c:v>
                </c:pt>
                <c:pt idx="492">
                  <c:v>-27.258351799349999</c:v>
                </c:pt>
                <c:pt idx="493">
                  <c:v>-24.895090874019999</c:v>
                </c:pt>
                <c:pt idx="494">
                  <c:v>-22.002980170160001</c:v>
                </c:pt>
                <c:pt idx="495">
                  <c:v>-16.86572867321</c:v>
                </c:pt>
                <c:pt idx="496">
                  <c:v>-23.290081335250001</c:v>
                </c:pt>
                <c:pt idx="497">
                  <c:v>-14.90326552911</c:v>
                </c:pt>
                <c:pt idx="498">
                  <c:v>-11.04251025136</c:v>
                </c:pt>
                <c:pt idx="499">
                  <c:v>-14.11113888015</c:v>
                </c:pt>
                <c:pt idx="500">
                  <c:v>-18.430837560640001</c:v>
                </c:pt>
                <c:pt idx="501">
                  <c:v>-22.509532142459999</c:v>
                </c:pt>
                <c:pt idx="502">
                  <c:v>-27.45638207456</c:v>
                </c:pt>
                <c:pt idx="503">
                  <c:v>-27.414070371009998</c:v>
                </c:pt>
                <c:pt idx="504">
                  <c:v>-21.826020296839999</c:v>
                </c:pt>
                <c:pt idx="505">
                  <c:v>-19.270224702749999</c:v>
                </c:pt>
                <c:pt idx="506">
                  <c:v>-13.920139563999999</c:v>
                </c:pt>
                <c:pt idx="507">
                  <c:v>-12.29750456428</c:v>
                </c:pt>
                <c:pt idx="508">
                  <c:v>-14.04348867081</c:v>
                </c:pt>
                <c:pt idx="509">
                  <c:v>-27.37723062705</c:v>
                </c:pt>
                <c:pt idx="510">
                  <c:v>-24.282316446660001</c:v>
                </c:pt>
                <c:pt idx="511">
                  <c:v>-20.63648904007</c:v>
                </c:pt>
                <c:pt idx="512">
                  <c:v>-19.063476991320002</c:v>
                </c:pt>
                <c:pt idx="513">
                  <c:v>-17.695695796959999</c:v>
                </c:pt>
                <c:pt idx="514">
                  <c:v>-16.06993440347</c:v>
                </c:pt>
                <c:pt idx="515">
                  <c:v>-13.785308625520001</c:v>
                </c:pt>
                <c:pt idx="516">
                  <c:v>-10.447121800070001</c:v>
                </c:pt>
                <c:pt idx="517">
                  <c:v>-5.5120592990460002</c:v>
                </c:pt>
                <c:pt idx="518">
                  <c:v>-4.6243682579070002</c:v>
                </c:pt>
                <c:pt idx="519">
                  <c:v>-9.7241536892470002</c:v>
                </c:pt>
                <c:pt idx="520">
                  <c:v>-13.457515528329999</c:v>
                </c:pt>
                <c:pt idx="521">
                  <c:v>-15.660165403200001</c:v>
                </c:pt>
                <c:pt idx="522">
                  <c:v>-16.739687499910001</c:v>
                </c:pt>
                <c:pt idx="523">
                  <c:v>-16.826967884750001</c:v>
                </c:pt>
                <c:pt idx="524">
                  <c:v>-15.957168315440001</c:v>
                </c:pt>
                <c:pt idx="525">
                  <c:v>-14.06820913766</c:v>
                </c:pt>
                <c:pt idx="526">
                  <c:v>-11.025907531450001</c:v>
                </c:pt>
                <c:pt idx="527">
                  <c:v>-7.1453923779129997</c:v>
                </c:pt>
                <c:pt idx="528">
                  <c:v>-10.040756020910001</c:v>
                </c:pt>
                <c:pt idx="529">
                  <c:v>-8.6070725000720003</c:v>
                </c:pt>
                <c:pt idx="530">
                  <c:v>-2.6458359222590002</c:v>
                </c:pt>
                <c:pt idx="531">
                  <c:v>-4.6685917313500003</c:v>
                </c:pt>
                <c:pt idx="532">
                  <c:v>-5.8844635148600002</c:v>
                </c:pt>
                <c:pt idx="533">
                  <c:v>-14.74846242692</c:v>
                </c:pt>
                <c:pt idx="534">
                  <c:v>-5.4124834229449998</c:v>
                </c:pt>
                <c:pt idx="535">
                  <c:v>-6.8320703036500001</c:v>
                </c:pt>
                <c:pt idx="536">
                  <c:v>-7.2254751085490003</c:v>
                </c:pt>
                <c:pt idx="537">
                  <c:v>-5.8055763482670004</c:v>
                </c:pt>
                <c:pt idx="538">
                  <c:v>-2.4443133321469999</c:v>
                </c:pt>
                <c:pt idx="539">
                  <c:v>-3.7984203862210002</c:v>
                </c:pt>
                <c:pt idx="540">
                  <c:v>-4.8986266700929999</c:v>
                </c:pt>
                <c:pt idx="541">
                  <c:v>-3.1907110866699999</c:v>
                </c:pt>
                <c:pt idx="542">
                  <c:v>-4.8793287589440002</c:v>
                </c:pt>
                <c:pt idx="543">
                  <c:v>-8.4190110455989995</c:v>
                </c:pt>
                <c:pt idx="544">
                  <c:v>-10.594507681310001</c:v>
                </c:pt>
                <c:pt idx="545">
                  <c:v>-11.472587625079999</c:v>
                </c:pt>
                <c:pt idx="546">
                  <c:v>-11.210079702590001</c:v>
                </c:pt>
                <c:pt idx="547">
                  <c:v>-9.6471859525059998</c:v>
                </c:pt>
                <c:pt idx="548">
                  <c:v>-6.2123008059710001</c:v>
                </c:pt>
                <c:pt idx="549">
                  <c:v>-2.6051038989539999</c:v>
                </c:pt>
                <c:pt idx="550">
                  <c:v>-8.5023952186670009</c:v>
                </c:pt>
                <c:pt idx="551">
                  <c:v>-17.317269866</c:v>
                </c:pt>
                <c:pt idx="552">
                  <c:v>-20.024935765559999</c:v>
                </c:pt>
                <c:pt idx="553">
                  <c:v>-11.0594644878</c:v>
                </c:pt>
                <c:pt idx="554">
                  <c:v>-9.6884254981710001</c:v>
                </c:pt>
                <c:pt idx="555">
                  <c:v>-8.0956823585019997</c:v>
                </c:pt>
                <c:pt idx="556">
                  <c:v>-6.0198662713589997</c:v>
                </c:pt>
                <c:pt idx="557">
                  <c:v>-16.710254461270001</c:v>
                </c:pt>
                <c:pt idx="558">
                  <c:v>-17.826412092519998</c:v>
                </c:pt>
                <c:pt idx="559">
                  <c:v>-9.3750516947959994</c:v>
                </c:pt>
                <c:pt idx="560">
                  <c:v>-3.7082939432150002</c:v>
                </c:pt>
                <c:pt idx="561">
                  <c:v>-4.9455817471500003</c:v>
                </c:pt>
                <c:pt idx="562">
                  <c:v>-7.3666532869630004</c:v>
                </c:pt>
                <c:pt idx="563">
                  <c:v>-8.2434731730670006</c:v>
                </c:pt>
                <c:pt idx="564">
                  <c:v>-11.0414212002</c:v>
                </c:pt>
                <c:pt idx="565">
                  <c:v>-13.564683379630001</c:v>
                </c:pt>
                <c:pt idx="566">
                  <c:v>-12.94804905106</c:v>
                </c:pt>
                <c:pt idx="567">
                  <c:v>-13.51205323642</c:v>
                </c:pt>
                <c:pt idx="568">
                  <c:v>-13.714251974870001</c:v>
                </c:pt>
                <c:pt idx="569">
                  <c:v>-13.593711877100001</c:v>
                </c:pt>
                <c:pt idx="570">
                  <c:v>-13.09743212942</c:v>
                </c:pt>
                <c:pt idx="571">
                  <c:v>-11.94073651986</c:v>
                </c:pt>
                <c:pt idx="572">
                  <c:v>-9.1243923665600004</c:v>
                </c:pt>
                <c:pt idx="573">
                  <c:v>-6.4180204343279996</c:v>
                </c:pt>
                <c:pt idx="574">
                  <c:v>-26.35612894354</c:v>
                </c:pt>
                <c:pt idx="575">
                  <c:v>-27.64734092358</c:v>
                </c:pt>
                <c:pt idx="576">
                  <c:v>-22.165183336799998</c:v>
                </c:pt>
                <c:pt idx="577">
                  <c:v>-19.845412559340001</c:v>
                </c:pt>
                <c:pt idx="578">
                  <c:v>-18.28217283923</c:v>
                </c:pt>
                <c:pt idx="579">
                  <c:v>-16.999423996050002</c:v>
                </c:pt>
                <c:pt idx="580">
                  <c:v>-15.79437702293</c:v>
                </c:pt>
                <c:pt idx="581">
                  <c:v>-14.52873813013</c:v>
                </c:pt>
                <c:pt idx="582">
                  <c:v>-13.115556830779999</c:v>
                </c:pt>
                <c:pt idx="583">
                  <c:v>-11.41765630567</c:v>
                </c:pt>
                <c:pt idx="584">
                  <c:v>-9.1892134647919992</c:v>
                </c:pt>
                <c:pt idx="585">
                  <c:v>-6.1825340859990003</c:v>
                </c:pt>
                <c:pt idx="586">
                  <c:v>-2.3232485762390001</c:v>
                </c:pt>
                <c:pt idx="587">
                  <c:v>-1.95877892179</c:v>
                </c:pt>
                <c:pt idx="588">
                  <c:v>-6.0765775162470002</c:v>
                </c:pt>
                <c:pt idx="589">
                  <c:v>-12.516422459939999</c:v>
                </c:pt>
                <c:pt idx="590">
                  <c:v>-29.59789917714</c:v>
                </c:pt>
                <c:pt idx="591">
                  <c:v>-3.602886278433</c:v>
                </c:pt>
                <c:pt idx="592">
                  <c:v>-9.8019413992830007</c:v>
                </c:pt>
                <c:pt idx="593">
                  <c:v>-13.056188285079999</c:v>
                </c:pt>
                <c:pt idx="594">
                  <c:v>-15.226983286159999</c:v>
                </c:pt>
                <c:pt idx="595">
                  <c:v>-16.981094167329999</c:v>
                </c:pt>
                <c:pt idx="596">
                  <c:v>-18.558011259480001</c:v>
                </c:pt>
                <c:pt idx="597">
                  <c:v>-20.377223073149999</c:v>
                </c:pt>
                <c:pt idx="598">
                  <c:v>-20.584167193430002</c:v>
                </c:pt>
                <c:pt idx="599">
                  <c:v>-22.00844751028</c:v>
                </c:pt>
                <c:pt idx="600">
                  <c:v>-35.416072307679997</c:v>
                </c:pt>
                <c:pt idx="601">
                  <c:v>-38.090422075920003</c:v>
                </c:pt>
                <c:pt idx="602">
                  <c:v>-22.62994186345</c:v>
                </c:pt>
                <c:pt idx="603">
                  <c:v>-24.929490793500001</c:v>
                </c:pt>
                <c:pt idx="604">
                  <c:v>-27.176137555899999</c:v>
                </c:pt>
                <c:pt idx="605">
                  <c:v>-29.397492820979998</c:v>
                </c:pt>
                <c:pt idx="606">
                  <c:v>-31.09565741202</c:v>
                </c:pt>
                <c:pt idx="607">
                  <c:v>-28.820366455489999</c:v>
                </c:pt>
                <c:pt idx="608">
                  <c:v>-11.115781459400001</c:v>
                </c:pt>
                <c:pt idx="609">
                  <c:v>-16.730297950050002</c:v>
                </c:pt>
                <c:pt idx="610">
                  <c:v>-17.435161641880001</c:v>
                </c:pt>
                <c:pt idx="611">
                  <c:v>-15.996997500879999</c:v>
                </c:pt>
                <c:pt idx="612">
                  <c:v>-14.183146525630001</c:v>
                </c:pt>
                <c:pt idx="613">
                  <c:v>-12.33220853127</c:v>
                </c:pt>
                <c:pt idx="614">
                  <c:v>-10.55738086835</c:v>
                </c:pt>
                <c:pt idx="615">
                  <c:v>-8.8746735087570006</c:v>
                </c:pt>
                <c:pt idx="616">
                  <c:v>-7.2812628255970004</c:v>
                </c:pt>
                <c:pt idx="617">
                  <c:v>-6.9822675157139997</c:v>
                </c:pt>
                <c:pt idx="618">
                  <c:v>-4.7750434251760003</c:v>
                </c:pt>
                <c:pt idx="619">
                  <c:v>-3.714664555443</c:v>
                </c:pt>
                <c:pt idx="620">
                  <c:v>-3.1567413185639999</c:v>
                </c:pt>
                <c:pt idx="621">
                  <c:v>-3.2776205491970001</c:v>
                </c:pt>
                <c:pt idx="622">
                  <c:v>-3.9605781734429999</c:v>
                </c:pt>
                <c:pt idx="623">
                  <c:v>-4.8581703996490004</c:v>
                </c:pt>
                <c:pt idx="624">
                  <c:v>-5.6378083122640001</c:v>
                </c:pt>
                <c:pt idx="625">
                  <c:v>-6.112659450862</c:v>
                </c:pt>
                <c:pt idx="626">
                  <c:v>-6.7531655406960001</c:v>
                </c:pt>
                <c:pt idx="627">
                  <c:v>-8.364206443854</c:v>
                </c:pt>
                <c:pt idx="628">
                  <c:v>-6.6423753704020001</c:v>
                </c:pt>
                <c:pt idx="629">
                  <c:v>-6.7477037336269996</c:v>
                </c:pt>
                <c:pt idx="630">
                  <c:v>-8.6286928789930002</c:v>
                </c:pt>
                <c:pt idx="631">
                  <c:v>-11.51245809405</c:v>
                </c:pt>
                <c:pt idx="632">
                  <c:v>-14.31815284875</c:v>
                </c:pt>
                <c:pt idx="633">
                  <c:v>-16.663048790409999</c:v>
                </c:pt>
                <c:pt idx="634">
                  <c:v>-18.447084901869999</c:v>
                </c:pt>
                <c:pt idx="635">
                  <c:v>-19.710905681509999</c:v>
                </c:pt>
                <c:pt idx="636">
                  <c:v>-20.471766935590001</c:v>
                </c:pt>
                <c:pt idx="637">
                  <c:v>-20.76284956001</c:v>
                </c:pt>
                <c:pt idx="638">
                  <c:v>-20.556618683850001</c:v>
                </c:pt>
                <c:pt idx="639">
                  <c:v>-19.76479125342</c:v>
                </c:pt>
                <c:pt idx="640">
                  <c:v>-18.104428320389999</c:v>
                </c:pt>
                <c:pt idx="641">
                  <c:v>-14.722850755330001</c:v>
                </c:pt>
                <c:pt idx="642">
                  <c:v>-7.2816298814240001</c:v>
                </c:pt>
                <c:pt idx="643">
                  <c:v>-14.565872451860001</c:v>
                </c:pt>
                <c:pt idx="644">
                  <c:v>-21.402791285180001</c:v>
                </c:pt>
                <c:pt idx="645">
                  <c:v>-19.620613660099998</c:v>
                </c:pt>
                <c:pt idx="646">
                  <c:v>-20.70705893129</c:v>
                </c:pt>
                <c:pt idx="647">
                  <c:v>-25.50704119784</c:v>
                </c:pt>
                <c:pt idx="648">
                  <c:v>-25.628636169490001</c:v>
                </c:pt>
                <c:pt idx="649">
                  <c:v>-24.782481201740001</c:v>
                </c:pt>
                <c:pt idx="650">
                  <c:v>-23.63226568824</c:v>
                </c:pt>
                <c:pt idx="651">
                  <c:v>-22.326393016099999</c:v>
                </c:pt>
                <c:pt idx="652">
                  <c:v>-20.874547971239998</c:v>
                </c:pt>
                <c:pt idx="653">
                  <c:v>-19.20022348322</c:v>
                </c:pt>
                <c:pt idx="654">
                  <c:v>-17.22413477013</c:v>
                </c:pt>
                <c:pt idx="655">
                  <c:v>-14.84029813632</c:v>
                </c:pt>
                <c:pt idx="656">
                  <c:v>-11.80950263125</c:v>
                </c:pt>
                <c:pt idx="657">
                  <c:v>-7.6332222890879997</c:v>
                </c:pt>
                <c:pt idx="658">
                  <c:v>-1.980087860662</c:v>
                </c:pt>
                <c:pt idx="659">
                  <c:v>-4.0460968401319999</c:v>
                </c:pt>
                <c:pt idx="660">
                  <c:v>-9.9269653598909997</c:v>
                </c:pt>
                <c:pt idx="661">
                  <c:v>-14.53020880153</c:v>
                </c:pt>
                <c:pt idx="662">
                  <c:v>-19.470692276920001</c:v>
                </c:pt>
                <c:pt idx="663">
                  <c:v>-35.189934983260002</c:v>
                </c:pt>
                <c:pt idx="664">
                  <c:v>-8.0210903295490006</c:v>
                </c:pt>
                <c:pt idx="665">
                  <c:v>-13.42776799638</c:v>
                </c:pt>
                <c:pt idx="666">
                  <c:v>-21.190421696729999</c:v>
                </c:pt>
                <c:pt idx="667">
                  <c:v>-18.388033450310001</c:v>
                </c:pt>
                <c:pt idx="668">
                  <c:v>-7.8851568851609999</c:v>
                </c:pt>
                <c:pt idx="669">
                  <c:v>-11.79187456475</c:v>
                </c:pt>
                <c:pt idx="670">
                  <c:v>-13.688173028490001</c:v>
                </c:pt>
                <c:pt idx="671">
                  <c:v>-14.684340970899999</c:v>
                </c:pt>
                <c:pt idx="672">
                  <c:v>-15.231664491749999</c:v>
                </c:pt>
                <c:pt idx="673">
                  <c:v>-15.87293905358</c:v>
                </c:pt>
                <c:pt idx="674">
                  <c:v>-14.666452995069999</c:v>
                </c:pt>
                <c:pt idx="675">
                  <c:v>-14.5623066876</c:v>
                </c:pt>
                <c:pt idx="676">
                  <c:v>-14.027865475840001</c:v>
                </c:pt>
                <c:pt idx="677">
                  <c:v>-13.102092052790001</c:v>
                </c:pt>
                <c:pt idx="678">
                  <c:v>-11.71286382517</c:v>
                </c:pt>
                <c:pt idx="679">
                  <c:v>-9.6261435047250004</c:v>
                </c:pt>
                <c:pt idx="680">
                  <c:v>-6.3884520429740004</c:v>
                </c:pt>
                <c:pt idx="681">
                  <c:v>-1.9103015918670001</c:v>
                </c:pt>
                <c:pt idx="682">
                  <c:v>-3.4193905272289999</c:v>
                </c:pt>
                <c:pt idx="683">
                  <c:v>-9.2135907934369996</c:v>
                </c:pt>
                <c:pt idx="684">
                  <c:v>-13.72861306465</c:v>
                </c:pt>
                <c:pt idx="685">
                  <c:v>-17.433692807170001</c:v>
                </c:pt>
                <c:pt idx="686">
                  <c:v>-20.930263173579998</c:v>
                </c:pt>
                <c:pt idx="687">
                  <c:v>-24.97063880748</c:v>
                </c:pt>
                <c:pt idx="688">
                  <c:v>-31.661086300609998</c:v>
                </c:pt>
                <c:pt idx="689">
                  <c:v>-40.243506962959998</c:v>
                </c:pt>
                <c:pt idx="690">
                  <c:v>-24.532179353709999</c:v>
                </c:pt>
                <c:pt idx="691">
                  <c:v>-15.97253069412</c:v>
                </c:pt>
                <c:pt idx="692">
                  <c:v>-6.8527937578060003</c:v>
                </c:pt>
                <c:pt idx="693">
                  <c:v>-2.9652244298660002</c:v>
                </c:pt>
                <c:pt idx="694">
                  <c:v>-7.8293570011410001</c:v>
                </c:pt>
                <c:pt idx="695">
                  <c:v>-10.359767488259999</c:v>
                </c:pt>
                <c:pt idx="696">
                  <c:v>-11.64155574564</c:v>
                </c:pt>
                <c:pt idx="697">
                  <c:v>-12.42101366789</c:v>
                </c:pt>
                <c:pt idx="698">
                  <c:v>-13.77761399205</c:v>
                </c:pt>
                <c:pt idx="699">
                  <c:v>-21.39922731958</c:v>
                </c:pt>
                <c:pt idx="700">
                  <c:v>-21.662876028060001</c:v>
                </c:pt>
                <c:pt idx="701">
                  <c:v>-15.482997124540001</c:v>
                </c:pt>
                <c:pt idx="702">
                  <c:v>-13.153920103740001</c:v>
                </c:pt>
                <c:pt idx="703">
                  <c:v>-11.58332019236</c:v>
                </c:pt>
                <c:pt idx="704">
                  <c:v>-10.2558118175</c:v>
                </c:pt>
                <c:pt idx="705">
                  <c:v>-9.1821243980160006</c:v>
                </c:pt>
                <c:pt idx="706">
                  <c:v>-8.6777526626819999</c:v>
                </c:pt>
                <c:pt idx="707">
                  <c:v>-9.4640560201859998</c:v>
                </c:pt>
                <c:pt idx="708">
                  <c:v>-13.08505776618</c:v>
                </c:pt>
                <c:pt idx="709">
                  <c:v>-24.252415069649999</c:v>
                </c:pt>
                <c:pt idx="710">
                  <c:v>-22.81305810413</c:v>
                </c:pt>
                <c:pt idx="711">
                  <c:v>-16.189139396520002</c:v>
                </c:pt>
                <c:pt idx="712">
                  <c:v>-13.950690535290001</c:v>
                </c:pt>
                <c:pt idx="713">
                  <c:v>-12.98890413935</c:v>
                </c:pt>
                <c:pt idx="714">
                  <c:v>-12.5686417313</c:v>
                </c:pt>
                <c:pt idx="715">
                  <c:v>-12.40257446705</c:v>
                </c:pt>
                <c:pt idx="716">
                  <c:v>-12.51171259999</c:v>
                </c:pt>
                <c:pt idx="717">
                  <c:v>-15.546431067069999</c:v>
                </c:pt>
                <c:pt idx="718">
                  <c:v>-9.0584489776560009</c:v>
                </c:pt>
                <c:pt idx="719">
                  <c:v>-9.1552135124330007</c:v>
                </c:pt>
                <c:pt idx="720">
                  <c:v>-9.6348840405730005</c:v>
                </c:pt>
                <c:pt idx="721">
                  <c:v>-18.389886007480001</c:v>
                </c:pt>
                <c:pt idx="722">
                  <c:v>-13.297751639279999</c:v>
                </c:pt>
                <c:pt idx="723">
                  <c:v>-12.56383469469</c:v>
                </c:pt>
                <c:pt idx="724">
                  <c:v>-20.185739694940001</c:v>
                </c:pt>
                <c:pt idx="725">
                  <c:v>-7.009543408341</c:v>
                </c:pt>
                <c:pt idx="726">
                  <c:v>-6.8601977297039998</c:v>
                </c:pt>
                <c:pt idx="727">
                  <c:v>-5.8915764017010002</c:v>
                </c:pt>
                <c:pt idx="728">
                  <c:v>-4.4334656780010002</c:v>
                </c:pt>
                <c:pt idx="729">
                  <c:v>-2.383089742149</c:v>
                </c:pt>
                <c:pt idx="730">
                  <c:v>-1.8500395101560001</c:v>
                </c:pt>
                <c:pt idx="731">
                  <c:v>-20.058208890140001</c:v>
                </c:pt>
                <c:pt idx="732">
                  <c:v>-10.62592718378</c:v>
                </c:pt>
                <c:pt idx="733">
                  <c:v>-9.7423659762509995</c:v>
                </c:pt>
                <c:pt idx="734">
                  <c:v>-29.922955158819999</c:v>
                </c:pt>
                <c:pt idx="735">
                  <c:v>-12.094199774570001</c:v>
                </c:pt>
                <c:pt idx="736">
                  <c:v>-7.2119086179189997</c:v>
                </c:pt>
                <c:pt idx="737">
                  <c:v>-4.414751426444</c:v>
                </c:pt>
                <c:pt idx="738">
                  <c:v>-2.5129970493979998</c:v>
                </c:pt>
                <c:pt idx="739">
                  <c:v>-1.302437882282</c:v>
                </c:pt>
                <c:pt idx="740">
                  <c:v>-0.75199433425999995</c:v>
                </c:pt>
                <c:pt idx="741">
                  <c:v>-0.74599961011610005</c:v>
                </c:pt>
                <c:pt idx="742">
                  <c:v>-1.0827745748969999</c:v>
                </c:pt>
                <c:pt idx="743">
                  <c:v>-1.5550614938330001</c:v>
                </c:pt>
                <c:pt idx="744">
                  <c:v>-2.0015136926650001</c:v>
                </c:pt>
                <c:pt idx="745">
                  <c:v>-2.2157947036980001</c:v>
                </c:pt>
                <c:pt idx="746">
                  <c:v>-4.697224140656</c:v>
                </c:pt>
                <c:pt idx="747">
                  <c:v>-6.2989515053879996</c:v>
                </c:pt>
                <c:pt idx="748">
                  <c:v>-5.6155754232649997</c:v>
                </c:pt>
                <c:pt idx="749">
                  <c:v>-5.4468356726809999</c:v>
                </c:pt>
                <c:pt idx="750">
                  <c:v>-5.3062475399449998</c:v>
                </c:pt>
                <c:pt idx="751">
                  <c:v>-5.1307485859620003</c:v>
                </c:pt>
                <c:pt idx="752">
                  <c:v>-4.8785728259310002</c:v>
                </c:pt>
                <c:pt idx="753">
                  <c:v>-4.5275646447979998</c:v>
                </c:pt>
                <c:pt idx="754">
                  <c:v>-4.083994449984</c:v>
                </c:pt>
                <c:pt idx="755">
                  <c:v>-3.5449751158299998</c:v>
                </c:pt>
                <c:pt idx="756">
                  <c:v>-2.914593048425</c:v>
                </c:pt>
                <c:pt idx="757">
                  <c:v>-2.2566627591290001</c:v>
                </c:pt>
                <c:pt idx="758">
                  <c:v>-1.7539324640980001</c:v>
                </c:pt>
                <c:pt idx="759">
                  <c:v>-1.940654718552</c:v>
                </c:pt>
                <c:pt idx="760">
                  <c:v>-5.9884050334710004</c:v>
                </c:pt>
                <c:pt idx="761">
                  <c:v>-4.6537746151880004</c:v>
                </c:pt>
                <c:pt idx="762">
                  <c:v>-4.1899173817959996</c:v>
                </c:pt>
                <c:pt idx="763">
                  <c:v>-6.6225375545159997</c:v>
                </c:pt>
                <c:pt idx="764">
                  <c:v>-9.8370295147950007</c:v>
                </c:pt>
                <c:pt idx="765">
                  <c:v>-14.016835670700001</c:v>
                </c:pt>
                <c:pt idx="766">
                  <c:v>-12.050173344519999</c:v>
                </c:pt>
                <c:pt idx="767">
                  <c:v>-8.2144760221540007</c:v>
                </c:pt>
                <c:pt idx="768">
                  <c:v>-9.7821532773019992</c:v>
                </c:pt>
                <c:pt idx="769">
                  <c:v>-11.66915610301</c:v>
                </c:pt>
                <c:pt idx="770">
                  <c:v>-12.90498198405</c:v>
                </c:pt>
                <c:pt idx="771">
                  <c:v>-12.160116096839999</c:v>
                </c:pt>
                <c:pt idx="772">
                  <c:v>-10.96278277705</c:v>
                </c:pt>
                <c:pt idx="773">
                  <c:v>-32.58563791788</c:v>
                </c:pt>
                <c:pt idx="774">
                  <c:v>-38.734178873650002</c:v>
                </c:pt>
                <c:pt idx="775">
                  <c:v>-32.358588882569997</c:v>
                </c:pt>
                <c:pt idx="776">
                  <c:v>-27.068971216950001</c:v>
                </c:pt>
                <c:pt idx="777">
                  <c:v>-23.091116348309999</c:v>
                </c:pt>
                <c:pt idx="778">
                  <c:v>-19.729852605889999</c:v>
                </c:pt>
                <c:pt idx="779">
                  <c:v>-16.57576786305</c:v>
                </c:pt>
                <c:pt idx="780">
                  <c:v>-13.1389853396</c:v>
                </c:pt>
                <c:pt idx="781">
                  <c:v>-8.4344881455359992</c:v>
                </c:pt>
                <c:pt idx="782">
                  <c:v>-3.4288823736139999</c:v>
                </c:pt>
                <c:pt idx="783">
                  <c:v>-20.23038601519</c:v>
                </c:pt>
                <c:pt idx="784">
                  <c:v>-20.129927335440001</c:v>
                </c:pt>
                <c:pt idx="785">
                  <c:v>-12.36566419329</c:v>
                </c:pt>
                <c:pt idx="786">
                  <c:v>-7.68751905347</c:v>
                </c:pt>
                <c:pt idx="787">
                  <c:v>-3.6295852099779999</c:v>
                </c:pt>
                <c:pt idx="788">
                  <c:v>-1.349146568923</c:v>
                </c:pt>
                <c:pt idx="789">
                  <c:v>-1.3196923106930001</c:v>
                </c:pt>
                <c:pt idx="790">
                  <c:v>-3.461739683502</c:v>
                </c:pt>
                <c:pt idx="791">
                  <c:v>-5.8386802086670002</c:v>
                </c:pt>
                <c:pt idx="792">
                  <c:v>-8.2941531399859993</c:v>
                </c:pt>
                <c:pt idx="793">
                  <c:v>-11.965496649149999</c:v>
                </c:pt>
                <c:pt idx="794">
                  <c:v>-24.416294353489999</c:v>
                </c:pt>
                <c:pt idx="795">
                  <c:v>-2.3710559639520001</c:v>
                </c:pt>
                <c:pt idx="796">
                  <c:v>-4.2179678990299996</c:v>
                </c:pt>
                <c:pt idx="797">
                  <c:v>-5.7587735079269997</c:v>
                </c:pt>
                <c:pt idx="798">
                  <c:v>-6.4660909577599996</c:v>
                </c:pt>
                <c:pt idx="799">
                  <c:v>-6.6681520048370002</c:v>
                </c:pt>
                <c:pt idx="800">
                  <c:v>-6.4049577290870001</c:v>
                </c:pt>
              </c:numCache>
            </c:numRef>
          </c:yVal>
          <c:smooth val="1"/>
          <c:extLst>
            <c:ext xmlns:c16="http://schemas.microsoft.com/office/drawing/2014/chart" uri="{C3380CC4-5D6E-409C-BE32-E72D297353CC}">
              <c16:uniqueId val="{00000006-C831-41AF-81ED-1E9382B67D41}"/>
            </c:ext>
          </c:extLst>
        </c:ser>
        <c:ser>
          <c:idx val="7"/>
          <c:order val="7"/>
          <c:spPr>
            <a:ln w="19050" cap="rnd">
              <a:solidFill>
                <a:schemeClr val="accent2">
                  <a:lumMod val="6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'12小时时间稳定性(全频段)'!$I$2:$I$802</c:f>
              <c:numCache>
                <c:formatCode>General</c:formatCode>
                <c:ptCount val="801"/>
                <c:pt idx="0">
                  <c:v>-96.808683729340004</c:v>
                </c:pt>
                <c:pt idx="1">
                  <c:v>-108.9385414058</c:v>
                </c:pt>
                <c:pt idx="2">
                  <c:v>-114.4708011621</c:v>
                </c:pt>
                <c:pt idx="3">
                  <c:v>-107.3591188</c:v>
                </c:pt>
                <c:pt idx="4">
                  <c:v>-101.23434928659999</c:v>
                </c:pt>
                <c:pt idx="5">
                  <c:v>-108.46207097849999</c:v>
                </c:pt>
                <c:pt idx="6">
                  <c:v>-104.6632357001</c:v>
                </c:pt>
                <c:pt idx="7">
                  <c:v>-118.43344286929999</c:v>
                </c:pt>
                <c:pt idx="8">
                  <c:v>-110.3404952871</c:v>
                </c:pt>
                <c:pt idx="9">
                  <c:v>-123.0454777874</c:v>
                </c:pt>
                <c:pt idx="10">
                  <c:v>-111.5458102911</c:v>
                </c:pt>
                <c:pt idx="11">
                  <c:v>-107.5794025515</c:v>
                </c:pt>
                <c:pt idx="12">
                  <c:v>-108.0324069111</c:v>
                </c:pt>
                <c:pt idx="13">
                  <c:v>-101.42824246630001</c:v>
                </c:pt>
                <c:pt idx="14">
                  <c:v>-113.0552456357</c:v>
                </c:pt>
                <c:pt idx="15">
                  <c:v>-110.5969133312</c:v>
                </c:pt>
                <c:pt idx="16">
                  <c:v>-113.3525606972</c:v>
                </c:pt>
                <c:pt idx="17">
                  <c:v>-116.26134264380001</c:v>
                </c:pt>
                <c:pt idx="18">
                  <c:v>-107.55775141789999</c:v>
                </c:pt>
                <c:pt idx="19">
                  <c:v>-109.5353457492</c:v>
                </c:pt>
                <c:pt idx="20">
                  <c:v>-107.3437923308</c:v>
                </c:pt>
                <c:pt idx="21">
                  <c:v>-109.144412031</c:v>
                </c:pt>
                <c:pt idx="22">
                  <c:v>-104.2796576885</c:v>
                </c:pt>
                <c:pt idx="23">
                  <c:v>-104.6488167202</c:v>
                </c:pt>
                <c:pt idx="24">
                  <c:v>-109.9497359173</c:v>
                </c:pt>
                <c:pt idx="25">
                  <c:v>-115.8525888588</c:v>
                </c:pt>
                <c:pt idx="26">
                  <c:v>-108.40268664760001</c:v>
                </c:pt>
                <c:pt idx="27">
                  <c:v>-116.7701200086</c:v>
                </c:pt>
                <c:pt idx="28">
                  <c:v>-117.16149631659999</c:v>
                </c:pt>
                <c:pt idx="29">
                  <c:v>-113.44807359399999</c:v>
                </c:pt>
                <c:pt idx="30">
                  <c:v>-122.3472935594</c:v>
                </c:pt>
                <c:pt idx="31">
                  <c:v>-105.81560809459999</c:v>
                </c:pt>
                <c:pt idx="32">
                  <c:v>-109.0616260707</c:v>
                </c:pt>
                <c:pt idx="33">
                  <c:v>-114.4706380017</c:v>
                </c:pt>
                <c:pt idx="34">
                  <c:v>-114.944455412</c:v>
                </c:pt>
                <c:pt idx="35">
                  <c:v>-118.3003465657</c:v>
                </c:pt>
                <c:pt idx="36">
                  <c:v>-110.7010123677</c:v>
                </c:pt>
                <c:pt idx="37">
                  <c:v>-113.75739896579999</c:v>
                </c:pt>
                <c:pt idx="38">
                  <c:v>-115.98452772</c:v>
                </c:pt>
                <c:pt idx="39">
                  <c:v>-114.0331836104</c:v>
                </c:pt>
                <c:pt idx="40">
                  <c:v>-109.25990776819999</c:v>
                </c:pt>
                <c:pt idx="41">
                  <c:v>-116.74900879579999</c:v>
                </c:pt>
                <c:pt idx="42">
                  <c:v>-107.7884899033</c:v>
                </c:pt>
                <c:pt idx="43">
                  <c:v>-112.4793948243</c:v>
                </c:pt>
                <c:pt idx="44">
                  <c:v>-114.5729832598</c:v>
                </c:pt>
                <c:pt idx="45">
                  <c:v>-108.9364556705</c:v>
                </c:pt>
                <c:pt idx="46">
                  <c:v>-114.13055998279999</c:v>
                </c:pt>
                <c:pt idx="47">
                  <c:v>-109.4538952006</c:v>
                </c:pt>
                <c:pt idx="48">
                  <c:v>-110.56344890130001</c:v>
                </c:pt>
                <c:pt idx="49">
                  <c:v>-102.2356542169</c:v>
                </c:pt>
                <c:pt idx="50">
                  <c:v>-110.84858697830001</c:v>
                </c:pt>
                <c:pt idx="51">
                  <c:v>-117.8819383325</c:v>
                </c:pt>
                <c:pt idx="52">
                  <c:v>-121.0795851326</c:v>
                </c:pt>
                <c:pt idx="53">
                  <c:v>-110.2527544055</c:v>
                </c:pt>
                <c:pt idx="54">
                  <c:v>-122.99567376820001</c:v>
                </c:pt>
                <c:pt idx="55">
                  <c:v>-103.29022022220001</c:v>
                </c:pt>
                <c:pt idx="56">
                  <c:v>-110.4729593765</c:v>
                </c:pt>
                <c:pt idx="57">
                  <c:v>-128.344157266</c:v>
                </c:pt>
                <c:pt idx="58">
                  <c:v>-112.9561428696</c:v>
                </c:pt>
                <c:pt idx="59">
                  <c:v>-102.6281732353</c:v>
                </c:pt>
                <c:pt idx="60">
                  <c:v>-114.620051093</c:v>
                </c:pt>
                <c:pt idx="61">
                  <c:v>-115.9743084039</c:v>
                </c:pt>
                <c:pt idx="62">
                  <c:v>-111.8361360178</c:v>
                </c:pt>
                <c:pt idx="63">
                  <c:v>-113.61021632809999</c:v>
                </c:pt>
                <c:pt idx="64">
                  <c:v>-117.8089700527</c:v>
                </c:pt>
                <c:pt idx="65">
                  <c:v>-107.63006547809999</c:v>
                </c:pt>
                <c:pt idx="66">
                  <c:v>-121.5349958629</c:v>
                </c:pt>
                <c:pt idx="67">
                  <c:v>-118.7943552383</c:v>
                </c:pt>
                <c:pt idx="68">
                  <c:v>-108.2391850307</c:v>
                </c:pt>
                <c:pt idx="69">
                  <c:v>-105.6695997452</c:v>
                </c:pt>
                <c:pt idx="70">
                  <c:v>-118.7589671787</c:v>
                </c:pt>
                <c:pt idx="71">
                  <c:v>-105.749762205</c:v>
                </c:pt>
                <c:pt idx="72">
                  <c:v>-111.86668120820001</c:v>
                </c:pt>
                <c:pt idx="73">
                  <c:v>-116.7675689008</c:v>
                </c:pt>
                <c:pt idx="74">
                  <c:v>-103.6642295508</c:v>
                </c:pt>
                <c:pt idx="75">
                  <c:v>-108.6552298493</c:v>
                </c:pt>
                <c:pt idx="76">
                  <c:v>-114.7565474168</c:v>
                </c:pt>
                <c:pt idx="77">
                  <c:v>-105.98475405809999</c:v>
                </c:pt>
                <c:pt idx="78">
                  <c:v>-106.62103502470001</c:v>
                </c:pt>
                <c:pt idx="79">
                  <c:v>-112.8864253305</c:v>
                </c:pt>
                <c:pt idx="80">
                  <c:v>-111.61188509660001</c:v>
                </c:pt>
                <c:pt idx="81">
                  <c:v>-113.3023434042</c:v>
                </c:pt>
                <c:pt idx="82">
                  <c:v>-130.2878190381</c:v>
                </c:pt>
                <c:pt idx="83">
                  <c:v>-117.795589213</c:v>
                </c:pt>
                <c:pt idx="84">
                  <c:v>-109.14915834769999</c:v>
                </c:pt>
                <c:pt idx="85">
                  <c:v>-106.1189757348</c:v>
                </c:pt>
                <c:pt idx="86">
                  <c:v>-118.72095440459999</c:v>
                </c:pt>
                <c:pt idx="87">
                  <c:v>-103.5671497174</c:v>
                </c:pt>
                <c:pt idx="88">
                  <c:v>-112.28670724849999</c:v>
                </c:pt>
                <c:pt idx="89">
                  <c:v>-105.1059744887</c:v>
                </c:pt>
                <c:pt idx="90">
                  <c:v>-119.3406989799</c:v>
                </c:pt>
                <c:pt idx="91">
                  <c:v>-108.0792241067</c:v>
                </c:pt>
                <c:pt idx="92">
                  <c:v>-113.0247244355</c:v>
                </c:pt>
                <c:pt idx="93">
                  <c:v>-110.0307291341</c:v>
                </c:pt>
                <c:pt idx="94">
                  <c:v>-102.79326134</c:v>
                </c:pt>
                <c:pt idx="95">
                  <c:v>-115.32952096770001</c:v>
                </c:pt>
                <c:pt idx="96">
                  <c:v>-106.1698278768</c:v>
                </c:pt>
                <c:pt idx="97">
                  <c:v>-107.4009096648</c:v>
                </c:pt>
                <c:pt idx="98">
                  <c:v>-113.88953825670001</c:v>
                </c:pt>
                <c:pt idx="99">
                  <c:v>-119.1785338713</c:v>
                </c:pt>
                <c:pt idx="100">
                  <c:v>-112.0844866728</c:v>
                </c:pt>
                <c:pt idx="101">
                  <c:v>-106.9274194492</c:v>
                </c:pt>
                <c:pt idx="102">
                  <c:v>-110.1500999556</c:v>
                </c:pt>
                <c:pt idx="103">
                  <c:v>-109.1520291401</c:v>
                </c:pt>
                <c:pt idx="104">
                  <c:v>-118.9616511607</c:v>
                </c:pt>
                <c:pt idx="105">
                  <c:v>-115.6723217031</c:v>
                </c:pt>
                <c:pt idx="106">
                  <c:v>-109.8246785895</c:v>
                </c:pt>
                <c:pt idx="107">
                  <c:v>-110.30640825579999</c:v>
                </c:pt>
                <c:pt idx="108">
                  <c:v>-118.9529763594</c:v>
                </c:pt>
                <c:pt idx="109">
                  <c:v>-114.950879521</c:v>
                </c:pt>
                <c:pt idx="110">
                  <c:v>-110.3461398308</c:v>
                </c:pt>
                <c:pt idx="111">
                  <c:v>-105.48183932720001</c:v>
                </c:pt>
                <c:pt idx="112">
                  <c:v>-107.7435017971</c:v>
                </c:pt>
                <c:pt idx="113">
                  <c:v>-103.4919129117</c:v>
                </c:pt>
                <c:pt idx="114">
                  <c:v>-105.826541758</c:v>
                </c:pt>
                <c:pt idx="115">
                  <c:v>-110.59917054819999</c:v>
                </c:pt>
                <c:pt idx="116">
                  <c:v>-105.1871182787</c:v>
                </c:pt>
                <c:pt idx="117">
                  <c:v>-107.40625428520001</c:v>
                </c:pt>
                <c:pt idx="118">
                  <c:v>-109.1497547602</c:v>
                </c:pt>
                <c:pt idx="119">
                  <c:v>-114.4134518253</c:v>
                </c:pt>
                <c:pt idx="120">
                  <c:v>-101.90586744540001</c:v>
                </c:pt>
                <c:pt idx="121">
                  <c:v>-107.125618698</c:v>
                </c:pt>
                <c:pt idx="122">
                  <c:v>-117.96053270740001</c:v>
                </c:pt>
                <c:pt idx="123">
                  <c:v>-108.3960538094</c:v>
                </c:pt>
                <c:pt idx="124">
                  <c:v>-113.06354505829999</c:v>
                </c:pt>
                <c:pt idx="125">
                  <c:v>-107.75454394880001</c:v>
                </c:pt>
                <c:pt idx="126">
                  <c:v>-107.93790765759999</c:v>
                </c:pt>
                <c:pt idx="127">
                  <c:v>-105.5814108252</c:v>
                </c:pt>
                <c:pt idx="128">
                  <c:v>-101.820159907</c:v>
                </c:pt>
                <c:pt idx="129">
                  <c:v>-113.49436643990001</c:v>
                </c:pt>
                <c:pt idx="130">
                  <c:v>-115.3630163469</c:v>
                </c:pt>
                <c:pt idx="131">
                  <c:v>-108.61895878670001</c:v>
                </c:pt>
                <c:pt idx="132">
                  <c:v>-101.8814817783</c:v>
                </c:pt>
                <c:pt idx="133">
                  <c:v>-105.44821355729999</c:v>
                </c:pt>
                <c:pt idx="134">
                  <c:v>-105.46784780260001</c:v>
                </c:pt>
                <c:pt idx="135">
                  <c:v>-100.69412755410001</c:v>
                </c:pt>
                <c:pt idx="136">
                  <c:v>-100.80102397589999</c:v>
                </c:pt>
                <c:pt idx="137">
                  <c:v>-97.381637954639999</c:v>
                </c:pt>
                <c:pt idx="138">
                  <c:v>-99.399259860810005</c:v>
                </c:pt>
                <c:pt idx="139">
                  <c:v>-96.715638974100003</c:v>
                </c:pt>
                <c:pt idx="140">
                  <c:v>-100.19841994870001</c:v>
                </c:pt>
                <c:pt idx="141">
                  <c:v>-97.155435468679997</c:v>
                </c:pt>
                <c:pt idx="142">
                  <c:v>-97.441370923720001</c:v>
                </c:pt>
                <c:pt idx="143">
                  <c:v>-99.147591586730002</c:v>
                </c:pt>
                <c:pt idx="144">
                  <c:v>-97.993917170040007</c:v>
                </c:pt>
                <c:pt idx="145">
                  <c:v>-97.467850216230005</c:v>
                </c:pt>
                <c:pt idx="146">
                  <c:v>-92.594660702189998</c:v>
                </c:pt>
                <c:pt idx="147">
                  <c:v>-96.029125037049994</c:v>
                </c:pt>
                <c:pt idx="148">
                  <c:v>-95.682608987899997</c:v>
                </c:pt>
                <c:pt idx="149">
                  <c:v>-93.435159307939998</c:v>
                </c:pt>
                <c:pt idx="150">
                  <c:v>-93.220947735989995</c:v>
                </c:pt>
                <c:pt idx="151">
                  <c:v>-90.007401785460004</c:v>
                </c:pt>
                <c:pt idx="152">
                  <c:v>-90.810335949180001</c:v>
                </c:pt>
                <c:pt idx="153">
                  <c:v>-90.195004401920002</c:v>
                </c:pt>
                <c:pt idx="154">
                  <c:v>-89.236140104059999</c:v>
                </c:pt>
                <c:pt idx="155">
                  <c:v>-89.123576812829995</c:v>
                </c:pt>
                <c:pt idx="156">
                  <c:v>-88.163462811360006</c:v>
                </c:pt>
                <c:pt idx="157">
                  <c:v>-86.89334019348</c:v>
                </c:pt>
                <c:pt idx="158">
                  <c:v>-85.576500884449999</c:v>
                </c:pt>
                <c:pt idx="159">
                  <c:v>-84.74147368122</c:v>
                </c:pt>
                <c:pt idx="160">
                  <c:v>-84.680870774270005</c:v>
                </c:pt>
                <c:pt idx="161">
                  <c:v>-82.551146856800003</c:v>
                </c:pt>
                <c:pt idx="162">
                  <c:v>-81.568963504989995</c:v>
                </c:pt>
                <c:pt idx="163">
                  <c:v>-80.300248518420005</c:v>
                </c:pt>
                <c:pt idx="164">
                  <c:v>-79.351737146030004</c:v>
                </c:pt>
                <c:pt idx="165">
                  <c:v>-77.36699854567</c:v>
                </c:pt>
                <c:pt idx="166">
                  <c:v>-75.510062464840004</c:v>
                </c:pt>
                <c:pt idx="167">
                  <c:v>-73.783949312529998</c:v>
                </c:pt>
                <c:pt idx="168">
                  <c:v>-72.550522925639996</c:v>
                </c:pt>
                <c:pt idx="169">
                  <c:v>-70.26987108134</c:v>
                </c:pt>
                <c:pt idx="170">
                  <c:v>-67.861713680340003</c:v>
                </c:pt>
                <c:pt idx="171">
                  <c:v>-65.150096555410002</c:v>
                </c:pt>
                <c:pt idx="172">
                  <c:v>-62.10429564228</c:v>
                </c:pt>
                <c:pt idx="173">
                  <c:v>-59.03358065258</c:v>
                </c:pt>
                <c:pt idx="174">
                  <c:v>-55.99875338663</c:v>
                </c:pt>
                <c:pt idx="175">
                  <c:v>-54.438662895820002</c:v>
                </c:pt>
                <c:pt idx="176">
                  <c:v>-79.541795236210007</c:v>
                </c:pt>
                <c:pt idx="177">
                  <c:v>-8.6557516276950004</c:v>
                </c:pt>
                <c:pt idx="178">
                  <c:v>-0.66916435599820001</c:v>
                </c:pt>
                <c:pt idx="179">
                  <c:v>-0.58324207142310003</c:v>
                </c:pt>
                <c:pt idx="180">
                  <c:v>-0.81423418767660005</c:v>
                </c:pt>
                <c:pt idx="181">
                  <c:v>-51.734188649730001</c:v>
                </c:pt>
                <c:pt idx="182">
                  <c:v>-52.895484823810001</c:v>
                </c:pt>
                <c:pt idx="183">
                  <c:v>-52.801803905379998</c:v>
                </c:pt>
                <c:pt idx="184">
                  <c:v>-57.660962203090001</c:v>
                </c:pt>
                <c:pt idx="185">
                  <c:v>-66.313444248929997</c:v>
                </c:pt>
                <c:pt idx="186">
                  <c:v>-86.018699072510003</c:v>
                </c:pt>
                <c:pt idx="187">
                  <c:v>-66.863327684699996</c:v>
                </c:pt>
                <c:pt idx="188">
                  <c:v>-61.696701609629997</c:v>
                </c:pt>
                <c:pt idx="189">
                  <c:v>-58.585130272009998</c:v>
                </c:pt>
                <c:pt idx="190">
                  <c:v>-56.409338180490003</c:v>
                </c:pt>
                <c:pt idx="191">
                  <c:v>-54.677119679390003</c:v>
                </c:pt>
                <c:pt idx="192">
                  <c:v>-53.09322210765</c:v>
                </c:pt>
                <c:pt idx="193">
                  <c:v>-51.303988741220003</c:v>
                </c:pt>
                <c:pt idx="194">
                  <c:v>-49.58547587388</c:v>
                </c:pt>
                <c:pt idx="195">
                  <c:v>-47.879665910580002</c:v>
                </c:pt>
                <c:pt idx="196">
                  <c:v>-46.190382421780001</c:v>
                </c:pt>
                <c:pt idx="197">
                  <c:v>-44.505663638409999</c:v>
                </c:pt>
                <c:pt idx="198">
                  <c:v>-42.768406702249997</c:v>
                </c:pt>
                <c:pt idx="199">
                  <c:v>-40.991501561749999</c:v>
                </c:pt>
                <c:pt idx="200">
                  <c:v>-39.127855350750004</c:v>
                </c:pt>
                <c:pt idx="201">
                  <c:v>-37.270279551510001</c:v>
                </c:pt>
                <c:pt idx="202">
                  <c:v>-35.248530817610003</c:v>
                </c:pt>
                <c:pt idx="203">
                  <c:v>-33.141464896770003</c:v>
                </c:pt>
                <c:pt idx="204">
                  <c:v>-30.938129768789999</c:v>
                </c:pt>
                <c:pt idx="205">
                  <c:v>-28.630016576759999</c:v>
                </c:pt>
                <c:pt idx="206">
                  <c:v>-26.184652400489998</c:v>
                </c:pt>
                <c:pt idx="207">
                  <c:v>-23.617425975069999</c:v>
                </c:pt>
                <c:pt idx="208">
                  <c:v>-20.848454498180001</c:v>
                </c:pt>
                <c:pt idx="209">
                  <c:v>-17.887141088380002</c:v>
                </c:pt>
                <c:pt idx="210">
                  <c:v>-14.70016922157</c:v>
                </c:pt>
                <c:pt idx="211">
                  <c:v>-11.318360549339999</c:v>
                </c:pt>
                <c:pt idx="212">
                  <c:v>-7.8133273479090004</c:v>
                </c:pt>
                <c:pt idx="213">
                  <c:v>-4.4774488648349999</c:v>
                </c:pt>
                <c:pt idx="214">
                  <c:v>-1.933156675619</c:v>
                </c:pt>
                <c:pt idx="215">
                  <c:v>-0.678459850561</c:v>
                </c:pt>
                <c:pt idx="216">
                  <c:v>-0.35554366646090002</c:v>
                </c:pt>
                <c:pt idx="217">
                  <c:v>-0.3353635373662</c:v>
                </c:pt>
                <c:pt idx="218">
                  <c:v>-0.34227948377040002</c:v>
                </c:pt>
                <c:pt idx="219">
                  <c:v>-0.32639730628230001</c:v>
                </c:pt>
                <c:pt idx="220">
                  <c:v>-0.30531900227410003</c:v>
                </c:pt>
                <c:pt idx="221">
                  <c:v>-0.3026971319433</c:v>
                </c:pt>
                <c:pt idx="222">
                  <c:v>-0.32017445350750001</c:v>
                </c:pt>
                <c:pt idx="223">
                  <c:v>-0.34526055018840002</c:v>
                </c:pt>
                <c:pt idx="224">
                  <c:v>-0.36443217683009999</c:v>
                </c:pt>
                <c:pt idx="225">
                  <c:v>-0.36667008768609999</c:v>
                </c:pt>
                <c:pt idx="226">
                  <c:v>-0.35281965548380001</c:v>
                </c:pt>
                <c:pt idx="227">
                  <c:v>-0.33590739437360001</c:v>
                </c:pt>
                <c:pt idx="228">
                  <c:v>-0.31728168308569998</c:v>
                </c:pt>
                <c:pt idx="229">
                  <c:v>-0.30164376839739998</c:v>
                </c:pt>
                <c:pt idx="230">
                  <c:v>-0.30065416052130001</c:v>
                </c:pt>
                <c:pt idx="231">
                  <c:v>-0.30935190617399999</c:v>
                </c:pt>
                <c:pt idx="232">
                  <c:v>-0.32272322949249999</c:v>
                </c:pt>
                <c:pt idx="233">
                  <c:v>-0.3353292504557</c:v>
                </c:pt>
                <c:pt idx="234">
                  <c:v>-0.34248595518149999</c:v>
                </c:pt>
                <c:pt idx="235">
                  <c:v>-0.34247491098839999</c:v>
                </c:pt>
                <c:pt idx="236">
                  <c:v>-0.3444001799575</c:v>
                </c:pt>
                <c:pt idx="237">
                  <c:v>-0.34305460467179999</c:v>
                </c:pt>
                <c:pt idx="238">
                  <c:v>-0.34414603314160003</c:v>
                </c:pt>
                <c:pt idx="239">
                  <c:v>-0.34792210855569999</c:v>
                </c:pt>
                <c:pt idx="240">
                  <c:v>-0.35451243888639999</c:v>
                </c:pt>
                <c:pt idx="241">
                  <c:v>-0.35345436110329997</c:v>
                </c:pt>
                <c:pt idx="242">
                  <c:v>-0.34922609503930002</c:v>
                </c:pt>
                <c:pt idx="243">
                  <c:v>-0.33532843871610002</c:v>
                </c:pt>
                <c:pt idx="244">
                  <c:v>-0.31853745901710001</c:v>
                </c:pt>
                <c:pt idx="245">
                  <c:v>-0.31167245113289999</c:v>
                </c:pt>
                <c:pt idx="246">
                  <c:v>-0.31194269852700002</c:v>
                </c:pt>
                <c:pt idx="247">
                  <c:v>-0.31847110259860001</c:v>
                </c:pt>
                <c:pt idx="248">
                  <c:v>-0.33060188788279998</c:v>
                </c:pt>
                <c:pt idx="249">
                  <c:v>-0.34042856523210002</c:v>
                </c:pt>
                <c:pt idx="250">
                  <c:v>-0.34050335478249999</c:v>
                </c:pt>
                <c:pt idx="251">
                  <c:v>-0.34924175508850003</c:v>
                </c:pt>
                <c:pt idx="252">
                  <c:v>-0.36965847849189998</c:v>
                </c:pt>
                <c:pt idx="253">
                  <c:v>-0.39317830955479999</c:v>
                </c:pt>
                <c:pt idx="254">
                  <c:v>-0.4622626233221</c:v>
                </c:pt>
                <c:pt idx="255">
                  <c:v>-1.2880015187730001</c:v>
                </c:pt>
                <c:pt idx="256">
                  <c:v>-4.5580355855899999</c:v>
                </c:pt>
                <c:pt idx="257">
                  <c:v>-9.8925733210459992</c:v>
                </c:pt>
                <c:pt idx="258">
                  <c:v>-15.47016642649</c:v>
                </c:pt>
                <c:pt idx="259">
                  <c:v>-20.64285055213</c:v>
                </c:pt>
                <c:pt idx="260">
                  <c:v>-25.377361489759998</c:v>
                </c:pt>
                <c:pt idx="261">
                  <c:v>-29.771827354559999</c:v>
                </c:pt>
                <c:pt idx="262">
                  <c:v>-33.855262147319998</c:v>
                </c:pt>
                <c:pt idx="263">
                  <c:v>-37.691830406180003</c:v>
                </c:pt>
                <c:pt idx="264">
                  <c:v>-41.427420819650003</c:v>
                </c:pt>
                <c:pt idx="265">
                  <c:v>-44.986949356289998</c:v>
                </c:pt>
                <c:pt idx="266">
                  <c:v>-48.427551768439997</c:v>
                </c:pt>
                <c:pt idx="267">
                  <c:v>-51.737112894729997</c:v>
                </c:pt>
                <c:pt idx="268">
                  <c:v>-54.722775200069997</c:v>
                </c:pt>
                <c:pt idx="269">
                  <c:v>-57.575823786139999</c:v>
                </c:pt>
                <c:pt idx="270">
                  <c:v>-60.641904227879998</c:v>
                </c:pt>
                <c:pt idx="271">
                  <c:v>-63.441460663709996</c:v>
                </c:pt>
                <c:pt idx="272">
                  <c:v>-66.363452935569995</c:v>
                </c:pt>
                <c:pt idx="273">
                  <c:v>-69.105881152690003</c:v>
                </c:pt>
                <c:pt idx="274">
                  <c:v>-71.666995089240004</c:v>
                </c:pt>
                <c:pt idx="275">
                  <c:v>-74.360989138560001</c:v>
                </c:pt>
                <c:pt idx="276">
                  <c:v>-77.281321536600004</c:v>
                </c:pt>
                <c:pt idx="277">
                  <c:v>-79.925423970490002</c:v>
                </c:pt>
                <c:pt idx="278">
                  <c:v>-81.737494299510004</c:v>
                </c:pt>
                <c:pt idx="279">
                  <c:v>-83.606211317659998</c:v>
                </c:pt>
                <c:pt idx="280">
                  <c:v>-84.791777497059996</c:v>
                </c:pt>
                <c:pt idx="281">
                  <c:v>-87.098261290490001</c:v>
                </c:pt>
                <c:pt idx="282">
                  <c:v>-89.98230376043</c:v>
                </c:pt>
                <c:pt idx="283">
                  <c:v>-90.671033314949995</c:v>
                </c:pt>
                <c:pt idx="284">
                  <c:v>-92.309148011229993</c:v>
                </c:pt>
                <c:pt idx="285">
                  <c:v>-92.976801589740006</c:v>
                </c:pt>
                <c:pt idx="286">
                  <c:v>-94.21029767409</c:v>
                </c:pt>
                <c:pt idx="287">
                  <c:v>-94.720502491619996</c:v>
                </c:pt>
                <c:pt idx="288">
                  <c:v>-95.096834280180005</c:v>
                </c:pt>
                <c:pt idx="289">
                  <c:v>-98.965997757270003</c:v>
                </c:pt>
                <c:pt idx="290">
                  <c:v>-95.347970145999994</c:v>
                </c:pt>
                <c:pt idx="291">
                  <c:v>-93.512927547610005</c:v>
                </c:pt>
                <c:pt idx="292">
                  <c:v>-91.948336221549994</c:v>
                </c:pt>
                <c:pt idx="293">
                  <c:v>-93.743619136619998</c:v>
                </c:pt>
                <c:pt idx="294">
                  <c:v>-90.870632150290007</c:v>
                </c:pt>
                <c:pt idx="295">
                  <c:v>-93.568650594890002</c:v>
                </c:pt>
                <c:pt idx="296">
                  <c:v>-89.431983273729998</c:v>
                </c:pt>
                <c:pt idx="297">
                  <c:v>-93.955253174340001</c:v>
                </c:pt>
                <c:pt idx="298">
                  <c:v>-92.430001694409995</c:v>
                </c:pt>
                <c:pt idx="299">
                  <c:v>-91.455653591949996</c:v>
                </c:pt>
                <c:pt idx="300">
                  <c:v>-91.687899415380002</c:v>
                </c:pt>
                <c:pt idx="301">
                  <c:v>-90.665010098820005</c:v>
                </c:pt>
                <c:pt idx="302">
                  <c:v>-93.251400228669993</c:v>
                </c:pt>
                <c:pt idx="303">
                  <c:v>-91.257065073410004</c:v>
                </c:pt>
                <c:pt idx="304">
                  <c:v>-91.017220766189993</c:v>
                </c:pt>
                <c:pt idx="305">
                  <c:v>-88.886253246379994</c:v>
                </c:pt>
                <c:pt idx="306">
                  <c:v>-90.751465687410004</c:v>
                </c:pt>
                <c:pt idx="307">
                  <c:v>-88.631612241319999</c:v>
                </c:pt>
                <c:pt idx="308">
                  <c:v>-88.516203049780003</c:v>
                </c:pt>
                <c:pt idx="309">
                  <c:v>-89.629642734849995</c:v>
                </c:pt>
                <c:pt idx="310">
                  <c:v>-88.350696471079999</c:v>
                </c:pt>
                <c:pt idx="311">
                  <c:v>-89.04850061034</c:v>
                </c:pt>
                <c:pt idx="312">
                  <c:v>-88.526755959959999</c:v>
                </c:pt>
                <c:pt idx="313">
                  <c:v>-87.429807119439999</c:v>
                </c:pt>
                <c:pt idx="314">
                  <c:v>-87.141236962779999</c:v>
                </c:pt>
                <c:pt idx="315">
                  <c:v>-88.286853029360003</c:v>
                </c:pt>
                <c:pt idx="316">
                  <c:v>-88.669449347810001</c:v>
                </c:pt>
                <c:pt idx="317">
                  <c:v>-88.538853688640003</c:v>
                </c:pt>
                <c:pt idx="318">
                  <c:v>-87.671949905610006</c:v>
                </c:pt>
                <c:pt idx="319">
                  <c:v>-89.838179649850005</c:v>
                </c:pt>
                <c:pt idx="320">
                  <c:v>-89.391477468800005</c:v>
                </c:pt>
                <c:pt idx="321">
                  <c:v>-89.438011607600004</c:v>
                </c:pt>
                <c:pt idx="322">
                  <c:v>-89.424798576800001</c:v>
                </c:pt>
                <c:pt idx="323">
                  <c:v>-89.055065122759999</c:v>
                </c:pt>
                <c:pt idx="324">
                  <c:v>-91.077201669350003</c:v>
                </c:pt>
                <c:pt idx="325">
                  <c:v>-89.747767558679996</c:v>
                </c:pt>
                <c:pt idx="326">
                  <c:v>-90.739398457269999</c:v>
                </c:pt>
                <c:pt idx="327">
                  <c:v>-90.080411698280002</c:v>
                </c:pt>
                <c:pt idx="328">
                  <c:v>-89.934458368050002</c:v>
                </c:pt>
                <c:pt idx="329">
                  <c:v>-89.995892759770001</c:v>
                </c:pt>
                <c:pt idx="330">
                  <c:v>-88.51256102328</c:v>
                </c:pt>
                <c:pt idx="331">
                  <c:v>-89.916309387710001</c:v>
                </c:pt>
                <c:pt idx="332">
                  <c:v>-91.447361390970002</c:v>
                </c:pt>
                <c:pt idx="333">
                  <c:v>-91.279241924999994</c:v>
                </c:pt>
                <c:pt idx="334">
                  <c:v>-90.609552015760002</c:v>
                </c:pt>
                <c:pt idx="335">
                  <c:v>-91.970586247179995</c:v>
                </c:pt>
                <c:pt idx="336">
                  <c:v>-93.652215243079993</c:v>
                </c:pt>
                <c:pt idx="337">
                  <c:v>-92.060861121260004</c:v>
                </c:pt>
                <c:pt idx="338">
                  <c:v>-91.405437325779999</c:v>
                </c:pt>
                <c:pt idx="339">
                  <c:v>-92.601716306349999</c:v>
                </c:pt>
                <c:pt idx="340">
                  <c:v>-92.422012881849994</c:v>
                </c:pt>
                <c:pt idx="341">
                  <c:v>-91.863665806819995</c:v>
                </c:pt>
                <c:pt idx="342">
                  <c:v>-91.786304621560006</c:v>
                </c:pt>
                <c:pt idx="343">
                  <c:v>-93.683239848819994</c:v>
                </c:pt>
                <c:pt idx="344">
                  <c:v>-91.954389952979994</c:v>
                </c:pt>
                <c:pt idx="345">
                  <c:v>-95.484055040390004</c:v>
                </c:pt>
                <c:pt idx="346">
                  <c:v>-90.190146232380002</c:v>
                </c:pt>
                <c:pt idx="347">
                  <c:v>-92.722164637719999</c:v>
                </c:pt>
                <c:pt idx="348">
                  <c:v>-93.118992876850001</c:v>
                </c:pt>
                <c:pt idx="349">
                  <c:v>-90.837295903300003</c:v>
                </c:pt>
                <c:pt idx="350">
                  <c:v>-89.599733454330007</c:v>
                </c:pt>
                <c:pt idx="351">
                  <c:v>-88.093035130730001</c:v>
                </c:pt>
                <c:pt idx="352">
                  <c:v>-86.026932453910007</c:v>
                </c:pt>
                <c:pt idx="353">
                  <c:v>-85.397218337349997</c:v>
                </c:pt>
                <c:pt idx="354">
                  <c:v>-82.919452059769995</c:v>
                </c:pt>
                <c:pt idx="355">
                  <c:v>-77.699923152630006</c:v>
                </c:pt>
                <c:pt idx="356">
                  <c:v>-72.655743346700007</c:v>
                </c:pt>
                <c:pt idx="357">
                  <c:v>-72.338538496400005</c:v>
                </c:pt>
                <c:pt idx="358">
                  <c:v>-76.298428540000003</c:v>
                </c:pt>
                <c:pt idx="359">
                  <c:v>-79.260624268719994</c:v>
                </c:pt>
                <c:pt idx="360">
                  <c:v>-80.646139668529997</c:v>
                </c:pt>
                <c:pt idx="361">
                  <c:v>-81.643430361750006</c:v>
                </c:pt>
                <c:pt idx="362">
                  <c:v>-82.373970360269993</c:v>
                </c:pt>
                <c:pt idx="363">
                  <c:v>-82.845037111869999</c:v>
                </c:pt>
                <c:pt idx="364">
                  <c:v>-82.967194641470002</c:v>
                </c:pt>
                <c:pt idx="365">
                  <c:v>-81.915998813460007</c:v>
                </c:pt>
                <c:pt idx="366">
                  <c:v>-82.523123080220003</c:v>
                </c:pt>
                <c:pt idx="367">
                  <c:v>-82.524425895210001</c:v>
                </c:pt>
                <c:pt idx="368">
                  <c:v>-82.660388430739999</c:v>
                </c:pt>
                <c:pt idx="369">
                  <c:v>-82.66604822251</c:v>
                </c:pt>
                <c:pt idx="370">
                  <c:v>-80.797546986270007</c:v>
                </c:pt>
                <c:pt idx="371">
                  <c:v>-80.116175059529994</c:v>
                </c:pt>
                <c:pt idx="372">
                  <c:v>-80.009756866160004</c:v>
                </c:pt>
                <c:pt idx="373">
                  <c:v>-79.753035598129998</c:v>
                </c:pt>
                <c:pt idx="374">
                  <c:v>-79.549763859370003</c:v>
                </c:pt>
                <c:pt idx="375">
                  <c:v>-79.072206099620004</c:v>
                </c:pt>
                <c:pt idx="376">
                  <c:v>-78.721377221889995</c:v>
                </c:pt>
                <c:pt idx="377">
                  <c:v>-79.197783568220004</c:v>
                </c:pt>
                <c:pt idx="378">
                  <c:v>-79.016358155180001</c:v>
                </c:pt>
                <c:pt idx="379">
                  <c:v>-78.69115373951</c:v>
                </c:pt>
                <c:pt idx="380">
                  <c:v>-77.871173957579998</c:v>
                </c:pt>
                <c:pt idx="381">
                  <c:v>-77.047303350340002</c:v>
                </c:pt>
                <c:pt idx="382">
                  <c:v>-76.980884794030004</c:v>
                </c:pt>
                <c:pt idx="383">
                  <c:v>-76.335894093909999</c:v>
                </c:pt>
                <c:pt idx="384">
                  <c:v>-75.779953684760002</c:v>
                </c:pt>
                <c:pt idx="385">
                  <c:v>-75.679386031640007</c:v>
                </c:pt>
                <c:pt idx="386">
                  <c:v>-74.891880293539998</c:v>
                </c:pt>
                <c:pt idx="387">
                  <c:v>-74.268784039669995</c:v>
                </c:pt>
                <c:pt idx="388">
                  <c:v>-73.630520546400007</c:v>
                </c:pt>
                <c:pt idx="389">
                  <c:v>-72.845987133609995</c:v>
                </c:pt>
                <c:pt idx="390">
                  <c:v>-72.338311112140005</c:v>
                </c:pt>
                <c:pt idx="391">
                  <c:v>-71.701954133680005</c:v>
                </c:pt>
                <c:pt idx="392">
                  <c:v>-71.198059526039998</c:v>
                </c:pt>
                <c:pt idx="393">
                  <c:v>-70.620014520889995</c:v>
                </c:pt>
                <c:pt idx="394">
                  <c:v>-70.091723509229993</c:v>
                </c:pt>
                <c:pt idx="395">
                  <c:v>-68.976331522090007</c:v>
                </c:pt>
                <c:pt idx="396">
                  <c:v>-67.712939547589997</c:v>
                </c:pt>
                <c:pt idx="397">
                  <c:v>-67.186899552070003</c:v>
                </c:pt>
                <c:pt idx="398">
                  <c:v>-65.883407011689997</c:v>
                </c:pt>
                <c:pt idx="399">
                  <c:v>-64.485993638099998</c:v>
                </c:pt>
                <c:pt idx="400">
                  <c:v>-63.156607510299999</c:v>
                </c:pt>
                <c:pt idx="401">
                  <c:v>-61.813528338189997</c:v>
                </c:pt>
                <c:pt idx="402">
                  <c:v>-60.501769733609997</c:v>
                </c:pt>
                <c:pt idx="403">
                  <c:v>-58.73798720528</c:v>
                </c:pt>
                <c:pt idx="404">
                  <c:v>-57.164978718470003</c:v>
                </c:pt>
                <c:pt idx="405">
                  <c:v>-56.519040549250001</c:v>
                </c:pt>
                <c:pt idx="406">
                  <c:v>-56.583594958719999</c:v>
                </c:pt>
                <c:pt idx="407">
                  <c:v>-57.450120339560002</c:v>
                </c:pt>
                <c:pt idx="408">
                  <c:v>-59.108365458830001</c:v>
                </c:pt>
                <c:pt idx="409">
                  <c:v>-61.070957376560003</c:v>
                </c:pt>
                <c:pt idx="410">
                  <c:v>-62.896602923949999</c:v>
                </c:pt>
                <c:pt idx="411">
                  <c:v>-64.711351616659996</c:v>
                </c:pt>
                <c:pt idx="412">
                  <c:v>-66.162543796929995</c:v>
                </c:pt>
                <c:pt idx="413">
                  <c:v>-67.728772800030001</c:v>
                </c:pt>
                <c:pt idx="414">
                  <c:v>-69.689742414389997</c:v>
                </c:pt>
                <c:pt idx="415">
                  <c:v>-71.098080215370004</c:v>
                </c:pt>
                <c:pt idx="416">
                  <c:v>-72.496204449809994</c:v>
                </c:pt>
                <c:pt idx="417">
                  <c:v>-74.263763775000001</c:v>
                </c:pt>
                <c:pt idx="418">
                  <c:v>-75.479377835790004</c:v>
                </c:pt>
                <c:pt idx="419">
                  <c:v>-77.052306317740005</c:v>
                </c:pt>
                <c:pt idx="420">
                  <c:v>-79.195158825190006</c:v>
                </c:pt>
                <c:pt idx="421">
                  <c:v>-81.334567260819995</c:v>
                </c:pt>
                <c:pt idx="422">
                  <c:v>-85.301644096329994</c:v>
                </c:pt>
                <c:pt idx="423">
                  <c:v>-90.354789189010006</c:v>
                </c:pt>
                <c:pt idx="424">
                  <c:v>-100.0198853779</c:v>
                </c:pt>
                <c:pt idx="425">
                  <c:v>-90.645304937250003</c:v>
                </c:pt>
                <c:pt idx="426">
                  <c:v>-85.880782795589994</c:v>
                </c:pt>
                <c:pt idx="427">
                  <c:v>-81.203558506159993</c:v>
                </c:pt>
                <c:pt idx="428">
                  <c:v>-78.474030434189999</c:v>
                </c:pt>
                <c:pt idx="429">
                  <c:v>-77.253738344520002</c:v>
                </c:pt>
                <c:pt idx="430">
                  <c:v>-75.036356006730003</c:v>
                </c:pt>
                <c:pt idx="431">
                  <c:v>-73.324403565569995</c:v>
                </c:pt>
                <c:pt idx="432">
                  <c:v>-71.705282237190005</c:v>
                </c:pt>
                <c:pt idx="433">
                  <c:v>-70.694850642329996</c:v>
                </c:pt>
                <c:pt idx="434">
                  <c:v>-69.062766796369999</c:v>
                </c:pt>
                <c:pt idx="435">
                  <c:v>-68.375591076570004</c:v>
                </c:pt>
                <c:pt idx="436">
                  <c:v>-67.288829668239998</c:v>
                </c:pt>
                <c:pt idx="437">
                  <c:v>-66.055008191300004</c:v>
                </c:pt>
                <c:pt idx="438">
                  <c:v>-65.012905239130006</c:v>
                </c:pt>
                <c:pt idx="439">
                  <c:v>-63.931388694250003</c:v>
                </c:pt>
                <c:pt idx="440">
                  <c:v>-62.9402544195</c:v>
                </c:pt>
                <c:pt idx="441">
                  <c:v>-61.97542356332</c:v>
                </c:pt>
                <c:pt idx="442">
                  <c:v>-60.82353746087</c:v>
                </c:pt>
                <c:pt idx="443">
                  <c:v>-59.852294978490001</c:v>
                </c:pt>
                <c:pt idx="444">
                  <c:v>-58.927515638960003</c:v>
                </c:pt>
                <c:pt idx="445">
                  <c:v>-57.955578011989999</c:v>
                </c:pt>
                <c:pt idx="446">
                  <c:v>-57.0726577784</c:v>
                </c:pt>
                <c:pt idx="447">
                  <c:v>-56.127054262260003</c:v>
                </c:pt>
                <c:pt idx="448">
                  <c:v>-55.123158592880003</c:v>
                </c:pt>
                <c:pt idx="449">
                  <c:v>-54.095032405669997</c:v>
                </c:pt>
                <c:pt idx="450">
                  <c:v>-53.097386941110003</c:v>
                </c:pt>
                <c:pt idx="451">
                  <c:v>-52.077383526570003</c:v>
                </c:pt>
                <c:pt idx="452">
                  <c:v>-51.014915654859998</c:v>
                </c:pt>
                <c:pt idx="453">
                  <c:v>-49.869845884199997</c:v>
                </c:pt>
                <c:pt idx="454">
                  <c:v>-48.637605327069998</c:v>
                </c:pt>
                <c:pt idx="455">
                  <c:v>-47.376713790570001</c:v>
                </c:pt>
                <c:pt idx="456">
                  <c:v>-46.102341089349999</c:v>
                </c:pt>
                <c:pt idx="457">
                  <c:v>-44.818244182550004</c:v>
                </c:pt>
                <c:pt idx="458">
                  <c:v>-43.500443308069997</c:v>
                </c:pt>
                <c:pt idx="459">
                  <c:v>-42.137637535629999</c:v>
                </c:pt>
                <c:pt idx="460">
                  <c:v>-40.676763475889999</c:v>
                </c:pt>
                <c:pt idx="461">
                  <c:v>-39.128853250570003</c:v>
                </c:pt>
                <c:pt idx="462">
                  <c:v>-37.476882578709997</c:v>
                </c:pt>
                <c:pt idx="463">
                  <c:v>-35.409624847129997</c:v>
                </c:pt>
                <c:pt idx="464">
                  <c:v>-33.415448977140002</c:v>
                </c:pt>
                <c:pt idx="465">
                  <c:v>-31.13607537435</c:v>
                </c:pt>
                <c:pt idx="466">
                  <c:v>-28.546923145160001</c:v>
                </c:pt>
                <c:pt idx="467">
                  <c:v>-25.526193521</c:v>
                </c:pt>
                <c:pt idx="468">
                  <c:v>-21.86574332623</c:v>
                </c:pt>
                <c:pt idx="469">
                  <c:v>-17.238546327529999</c:v>
                </c:pt>
                <c:pt idx="470">
                  <c:v>-12.569520421609999</c:v>
                </c:pt>
                <c:pt idx="471">
                  <c:v>-13.43628237635</c:v>
                </c:pt>
                <c:pt idx="472">
                  <c:v>-16.382235694279998</c:v>
                </c:pt>
                <c:pt idx="473">
                  <c:v>-18.229466654020001</c:v>
                </c:pt>
                <c:pt idx="474">
                  <c:v>-19.157373538569999</c:v>
                </c:pt>
                <c:pt idx="475">
                  <c:v>-19.381946571819999</c:v>
                </c:pt>
                <c:pt idx="476">
                  <c:v>-18.946936255210002</c:v>
                </c:pt>
                <c:pt idx="477">
                  <c:v>-17.785916166540002</c:v>
                </c:pt>
                <c:pt idx="478">
                  <c:v>-15.77445881889</c:v>
                </c:pt>
                <c:pt idx="479">
                  <c:v>-13.91289872848</c:v>
                </c:pt>
                <c:pt idx="480">
                  <c:v>-16.92755623907</c:v>
                </c:pt>
                <c:pt idx="481">
                  <c:v>-22.588935752089998</c:v>
                </c:pt>
                <c:pt idx="482">
                  <c:v>-28.140977784979999</c:v>
                </c:pt>
                <c:pt idx="483">
                  <c:v>-34.629637120209999</c:v>
                </c:pt>
                <c:pt idx="484">
                  <c:v>-20.407902847870002</c:v>
                </c:pt>
                <c:pt idx="485">
                  <c:v>-32.74040635707</c:v>
                </c:pt>
                <c:pt idx="486">
                  <c:v>-38.032500491630003</c:v>
                </c:pt>
                <c:pt idx="487">
                  <c:v>-38.382307089139999</c:v>
                </c:pt>
                <c:pt idx="488">
                  <c:v>-36.18885758751</c:v>
                </c:pt>
                <c:pt idx="489">
                  <c:v>-33.882858828700002</c:v>
                </c:pt>
                <c:pt idx="490">
                  <c:v>-31.66146593977</c:v>
                </c:pt>
                <c:pt idx="491">
                  <c:v>-29.482294980300001</c:v>
                </c:pt>
                <c:pt idx="492">
                  <c:v>-27.297392099309999</c:v>
                </c:pt>
                <c:pt idx="493">
                  <c:v>-24.94507700654</c:v>
                </c:pt>
                <c:pt idx="494">
                  <c:v>-22.066671205230001</c:v>
                </c:pt>
                <c:pt idx="495">
                  <c:v>-16.965151873420002</c:v>
                </c:pt>
                <c:pt idx="496">
                  <c:v>-23.34729749892</c:v>
                </c:pt>
                <c:pt idx="497">
                  <c:v>-15.03922577048</c:v>
                </c:pt>
                <c:pt idx="498">
                  <c:v>-11.19134705353</c:v>
                </c:pt>
                <c:pt idx="499">
                  <c:v>-14.119594726740001</c:v>
                </c:pt>
                <c:pt idx="500">
                  <c:v>-18.402627290609999</c:v>
                </c:pt>
                <c:pt idx="501">
                  <c:v>-22.457864177280001</c:v>
                </c:pt>
                <c:pt idx="502">
                  <c:v>-27.33442731021</c:v>
                </c:pt>
                <c:pt idx="503">
                  <c:v>-27.62853969148</c:v>
                </c:pt>
                <c:pt idx="504">
                  <c:v>-21.924639394140002</c:v>
                </c:pt>
                <c:pt idx="505">
                  <c:v>-19.007461071750001</c:v>
                </c:pt>
                <c:pt idx="506">
                  <c:v>-13.817525624530001</c:v>
                </c:pt>
                <c:pt idx="507">
                  <c:v>-12.339866057409999</c:v>
                </c:pt>
                <c:pt idx="508">
                  <c:v>-14.12286172026</c:v>
                </c:pt>
                <c:pt idx="509">
                  <c:v>-27.466590203839999</c:v>
                </c:pt>
                <c:pt idx="510">
                  <c:v>-24.29584503501</c:v>
                </c:pt>
                <c:pt idx="511">
                  <c:v>-20.641379516240001</c:v>
                </c:pt>
                <c:pt idx="512">
                  <c:v>-19.06445336234</c:v>
                </c:pt>
                <c:pt idx="513">
                  <c:v>-17.697131734580001</c:v>
                </c:pt>
                <c:pt idx="514">
                  <c:v>-16.071932678909999</c:v>
                </c:pt>
                <c:pt idx="515">
                  <c:v>-13.7875696075</c:v>
                </c:pt>
                <c:pt idx="516">
                  <c:v>-10.45414273552</c:v>
                </c:pt>
                <c:pt idx="517">
                  <c:v>-5.5352042013910001</c:v>
                </c:pt>
                <c:pt idx="518">
                  <c:v>-4.6515637397349998</c:v>
                </c:pt>
                <c:pt idx="519">
                  <c:v>-9.7329046887500006</c:v>
                </c:pt>
                <c:pt idx="520">
                  <c:v>-13.46342960778</c:v>
                </c:pt>
                <c:pt idx="521">
                  <c:v>-15.66527417286</c:v>
                </c:pt>
                <c:pt idx="522">
                  <c:v>-16.744436672110002</c:v>
                </c:pt>
                <c:pt idx="523">
                  <c:v>-16.83393791408</c:v>
                </c:pt>
                <c:pt idx="524">
                  <c:v>-15.964772110949999</c:v>
                </c:pt>
                <c:pt idx="525">
                  <c:v>-14.079653877289999</c:v>
                </c:pt>
                <c:pt idx="526">
                  <c:v>-11.04850404972</c:v>
                </c:pt>
                <c:pt idx="527">
                  <c:v>-7.1920498361370004</c:v>
                </c:pt>
                <c:pt idx="528">
                  <c:v>-10.07345908794</c:v>
                </c:pt>
                <c:pt idx="529">
                  <c:v>-8.6024863878800009</c:v>
                </c:pt>
                <c:pt idx="530">
                  <c:v>-2.6693279513100001</c:v>
                </c:pt>
                <c:pt idx="531">
                  <c:v>-4.678717872479</c:v>
                </c:pt>
                <c:pt idx="532">
                  <c:v>-5.8903788255820002</c:v>
                </c:pt>
                <c:pt idx="533">
                  <c:v>-14.78970743174</c:v>
                </c:pt>
                <c:pt idx="534">
                  <c:v>-5.4198008062370002</c:v>
                </c:pt>
                <c:pt idx="535">
                  <c:v>-6.8367474890390003</c:v>
                </c:pt>
                <c:pt idx="536">
                  <c:v>-7.2299693001399996</c:v>
                </c:pt>
                <c:pt idx="537">
                  <c:v>-5.8131714949309998</c:v>
                </c:pt>
                <c:pt idx="538">
                  <c:v>-2.4620629437239998</c:v>
                </c:pt>
                <c:pt idx="539">
                  <c:v>-3.8081324621779999</c:v>
                </c:pt>
                <c:pt idx="540">
                  <c:v>-4.9026414638190001</c:v>
                </c:pt>
                <c:pt idx="541">
                  <c:v>-3.203588427373</c:v>
                </c:pt>
                <c:pt idx="542">
                  <c:v>-4.8939596911920002</c:v>
                </c:pt>
                <c:pt idx="543">
                  <c:v>-8.4260409567860002</c:v>
                </c:pt>
                <c:pt idx="544">
                  <c:v>-10.59831557593</c:v>
                </c:pt>
                <c:pt idx="545">
                  <c:v>-11.474559107119999</c:v>
                </c:pt>
                <c:pt idx="546">
                  <c:v>-11.21128520281</c:v>
                </c:pt>
                <c:pt idx="547">
                  <c:v>-9.6466928197299993</c:v>
                </c:pt>
                <c:pt idx="548">
                  <c:v>-6.2119758507630003</c:v>
                </c:pt>
                <c:pt idx="549">
                  <c:v>-2.6177923796070002</c:v>
                </c:pt>
                <c:pt idx="550">
                  <c:v>-8.5133835795049997</c:v>
                </c:pt>
                <c:pt idx="551">
                  <c:v>-17.327783145729999</c:v>
                </c:pt>
                <c:pt idx="552">
                  <c:v>-20.009187324429998</c:v>
                </c:pt>
                <c:pt idx="553">
                  <c:v>-11.06032045511</c:v>
                </c:pt>
                <c:pt idx="554">
                  <c:v>-9.6897877461170001</c:v>
                </c:pt>
                <c:pt idx="555">
                  <c:v>-8.0963568978589997</c:v>
                </c:pt>
                <c:pt idx="556">
                  <c:v>-6.0256771390099999</c:v>
                </c:pt>
                <c:pt idx="557">
                  <c:v>-16.71817418406</c:v>
                </c:pt>
                <c:pt idx="558">
                  <c:v>-17.817041838129999</c:v>
                </c:pt>
                <c:pt idx="559">
                  <c:v>-9.3779229946190004</c:v>
                </c:pt>
                <c:pt idx="560">
                  <c:v>-3.7200001991040001</c:v>
                </c:pt>
                <c:pt idx="561">
                  <c:v>-4.9584352036629999</c:v>
                </c:pt>
                <c:pt idx="562">
                  <c:v>-7.3743012142979998</c:v>
                </c:pt>
                <c:pt idx="563">
                  <c:v>-8.2455738171339998</c:v>
                </c:pt>
                <c:pt idx="564">
                  <c:v>-11.0412756845</c:v>
                </c:pt>
                <c:pt idx="565">
                  <c:v>-13.56564842897</c:v>
                </c:pt>
                <c:pt idx="566">
                  <c:v>-12.94884396118</c:v>
                </c:pt>
                <c:pt idx="567">
                  <c:v>-13.513219921939999</c:v>
                </c:pt>
                <c:pt idx="568">
                  <c:v>-13.71518953989</c:v>
                </c:pt>
                <c:pt idx="569">
                  <c:v>-13.59494278875</c:v>
                </c:pt>
                <c:pt idx="570">
                  <c:v>-13.098504076459999</c:v>
                </c:pt>
                <c:pt idx="571">
                  <c:v>-11.94228839723</c:v>
                </c:pt>
                <c:pt idx="572">
                  <c:v>-9.1274955390470005</c:v>
                </c:pt>
                <c:pt idx="573">
                  <c:v>-6.4435570389589998</c:v>
                </c:pt>
                <c:pt idx="574">
                  <c:v>-26.371830981910001</c:v>
                </c:pt>
                <c:pt idx="575">
                  <c:v>-27.63985926642</c:v>
                </c:pt>
                <c:pt idx="576">
                  <c:v>-22.163191400190001</c:v>
                </c:pt>
                <c:pt idx="577">
                  <c:v>-19.844254743459999</c:v>
                </c:pt>
                <c:pt idx="578">
                  <c:v>-18.28242669163</c:v>
                </c:pt>
                <c:pt idx="579">
                  <c:v>-17.000280977439999</c:v>
                </c:pt>
                <c:pt idx="580">
                  <c:v>-15.794874029060001</c:v>
                </c:pt>
                <c:pt idx="581">
                  <c:v>-14.5288641501</c:v>
                </c:pt>
                <c:pt idx="582">
                  <c:v>-13.11517271103</c:v>
                </c:pt>
                <c:pt idx="583">
                  <c:v>-11.41670151702</c:v>
                </c:pt>
                <c:pt idx="584">
                  <c:v>-9.1883351406229998</c:v>
                </c:pt>
                <c:pt idx="585">
                  <c:v>-6.1822252353099998</c:v>
                </c:pt>
                <c:pt idx="586">
                  <c:v>-2.3246416442390001</c:v>
                </c:pt>
                <c:pt idx="587">
                  <c:v>-1.959496725066</c:v>
                </c:pt>
                <c:pt idx="588">
                  <c:v>-6.0825764531399997</c:v>
                </c:pt>
                <c:pt idx="589">
                  <c:v>-12.52409808338</c:v>
                </c:pt>
                <c:pt idx="590">
                  <c:v>-29.549566412920001</c:v>
                </c:pt>
                <c:pt idx="591">
                  <c:v>-3.6086451296890001</c:v>
                </c:pt>
                <c:pt idx="592">
                  <c:v>-9.8048835981339995</c:v>
                </c:pt>
                <c:pt idx="593">
                  <c:v>-13.057629620809999</c:v>
                </c:pt>
                <c:pt idx="594">
                  <c:v>-15.22842020063</c:v>
                </c:pt>
                <c:pt idx="595">
                  <c:v>-16.982765723330001</c:v>
                </c:pt>
                <c:pt idx="596">
                  <c:v>-18.56102795827</c:v>
                </c:pt>
                <c:pt idx="597">
                  <c:v>-20.381367945299999</c:v>
                </c:pt>
                <c:pt idx="598">
                  <c:v>-20.58457926909</c:v>
                </c:pt>
                <c:pt idx="599">
                  <c:v>-22.008784247720001</c:v>
                </c:pt>
                <c:pt idx="600">
                  <c:v>-35.371503950909997</c:v>
                </c:pt>
                <c:pt idx="601">
                  <c:v>-38.056486810140001</c:v>
                </c:pt>
                <c:pt idx="602">
                  <c:v>-22.631560675380001</c:v>
                </c:pt>
                <c:pt idx="603">
                  <c:v>-24.931142567889999</c:v>
                </c:pt>
                <c:pt idx="604">
                  <c:v>-27.181308459549999</c:v>
                </c:pt>
                <c:pt idx="605">
                  <c:v>-29.401590118190001</c:v>
                </c:pt>
                <c:pt idx="606">
                  <c:v>-31.100784887650001</c:v>
                </c:pt>
                <c:pt idx="607">
                  <c:v>-28.820186566539999</c:v>
                </c:pt>
                <c:pt idx="608">
                  <c:v>-11.08717325274</c:v>
                </c:pt>
                <c:pt idx="609">
                  <c:v>-16.73371117696</c:v>
                </c:pt>
                <c:pt idx="610">
                  <c:v>-17.434417397920001</c:v>
                </c:pt>
                <c:pt idx="611">
                  <c:v>-15.997039931090001</c:v>
                </c:pt>
                <c:pt idx="612">
                  <c:v>-14.18462384699</c:v>
                </c:pt>
                <c:pt idx="613">
                  <c:v>-12.334414826710001</c:v>
                </c:pt>
                <c:pt idx="614">
                  <c:v>-10.557975632870001</c:v>
                </c:pt>
                <c:pt idx="615">
                  <c:v>-8.8746186319180005</c:v>
                </c:pt>
                <c:pt idx="616">
                  <c:v>-7.2820055995099997</c:v>
                </c:pt>
                <c:pt idx="617">
                  <c:v>-6.9923458052810004</c:v>
                </c:pt>
                <c:pt idx="618">
                  <c:v>-4.778068247497</c:v>
                </c:pt>
                <c:pt idx="619">
                  <c:v>-3.7182571493230001</c:v>
                </c:pt>
                <c:pt idx="620">
                  <c:v>-3.160048803654</c:v>
                </c:pt>
                <c:pt idx="621">
                  <c:v>-3.2803230739089999</c:v>
                </c:pt>
                <c:pt idx="622">
                  <c:v>-3.9630205604689999</c:v>
                </c:pt>
                <c:pt idx="623">
                  <c:v>-4.8614713919200003</c:v>
                </c:pt>
                <c:pt idx="624">
                  <c:v>-5.6413729895460003</c:v>
                </c:pt>
                <c:pt idx="625">
                  <c:v>-6.1162299923779999</c:v>
                </c:pt>
                <c:pt idx="626">
                  <c:v>-6.7584308797850001</c:v>
                </c:pt>
                <c:pt idx="627">
                  <c:v>-8.3646837068219995</c:v>
                </c:pt>
                <c:pt idx="628">
                  <c:v>-6.6439275842169998</c:v>
                </c:pt>
                <c:pt idx="629">
                  <c:v>-6.7500868897700004</c:v>
                </c:pt>
                <c:pt idx="630">
                  <c:v>-8.6312190853270003</c:v>
                </c:pt>
                <c:pt idx="631">
                  <c:v>-11.51472073237</c:v>
                </c:pt>
                <c:pt idx="632">
                  <c:v>-14.321539397680001</c:v>
                </c:pt>
                <c:pt idx="633">
                  <c:v>-16.667325844730001</c:v>
                </c:pt>
                <c:pt idx="634">
                  <c:v>-18.45082823792</c:v>
                </c:pt>
                <c:pt idx="635">
                  <c:v>-19.714629461299999</c:v>
                </c:pt>
                <c:pt idx="636">
                  <c:v>-20.473933673440001</c:v>
                </c:pt>
                <c:pt idx="637">
                  <c:v>-20.763302295239999</c:v>
                </c:pt>
                <c:pt idx="638">
                  <c:v>-20.556414901669999</c:v>
                </c:pt>
                <c:pt idx="639">
                  <c:v>-19.764726962659999</c:v>
                </c:pt>
                <c:pt idx="640">
                  <c:v>-18.10450571949</c:v>
                </c:pt>
                <c:pt idx="641">
                  <c:v>-14.719882253450001</c:v>
                </c:pt>
                <c:pt idx="642">
                  <c:v>-7.277388451417</c:v>
                </c:pt>
                <c:pt idx="643">
                  <c:v>-14.57632766467</c:v>
                </c:pt>
                <c:pt idx="644">
                  <c:v>-21.407001138369999</c:v>
                </c:pt>
                <c:pt idx="645">
                  <c:v>-19.61358218694</c:v>
                </c:pt>
                <c:pt idx="646">
                  <c:v>-20.71699576908</c:v>
                </c:pt>
                <c:pt idx="647">
                  <c:v>-25.508567987359999</c:v>
                </c:pt>
                <c:pt idx="648">
                  <c:v>-25.628752790709999</c:v>
                </c:pt>
                <c:pt idx="649">
                  <c:v>-24.782667078669999</c:v>
                </c:pt>
                <c:pt idx="650">
                  <c:v>-23.632913289040001</c:v>
                </c:pt>
                <c:pt idx="651">
                  <c:v>-22.327181134349999</c:v>
                </c:pt>
                <c:pt idx="652">
                  <c:v>-20.874478176490001</c:v>
                </c:pt>
                <c:pt idx="653">
                  <c:v>-19.199927152659999</c:v>
                </c:pt>
                <c:pt idx="654">
                  <c:v>-17.223116382680001</c:v>
                </c:pt>
                <c:pt idx="655">
                  <c:v>-14.839751930689999</c:v>
                </c:pt>
                <c:pt idx="656">
                  <c:v>-11.808458649909999</c:v>
                </c:pt>
                <c:pt idx="657">
                  <c:v>-7.6311807475900002</c:v>
                </c:pt>
                <c:pt idx="658">
                  <c:v>-1.977803678556</c:v>
                </c:pt>
                <c:pt idx="659">
                  <c:v>-4.052181355239</c:v>
                </c:pt>
                <c:pt idx="660">
                  <c:v>-9.9317104058410006</c:v>
                </c:pt>
                <c:pt idx="661">
                  <c:v>-14.534334411710001</c:v>
                </c:pt>
                <c:pt idx="662">
                  <c:v>-19.475519159379999</c:v>
                </c:pt>
                <c:pt idx="663">
                  <c:v>-35.20592076826</c:v>
                </c:pt>
                <c:pt idx="664">
                  <c:v>-8.0194517487579997</c:v>
                </c:pt>
                <c:pt idx="665">
                  <c:v>-13.43326732305</c:v>
                </c:pt>
                <c:pt idx="666">
                  <c:v>-21.19751904736</c:v>
                </c:pt>
                <c:pt idx="667">
                  <c:v>-18.372749700269999</c:v>
                </c:pt>
                <c:pt idx="668">
                  <c:v>-7.888283866568</c:v>
                </c:pt>
                <c:pt idx="669">
                  <c:v>-11.79327505787</c:v>
                </c:pt>
                <c:pt idx="670">
                  <c:v>-13.68893316646</c:v>
                </c:pt>
                <c:pt idx="671">
                  <c:v>-14.684400227179999</c:v>
                </c:pt>
                <c:pt idx="672">
                  <c:v>-15.232776181809999</c:v>
                </c:pt>
                <c:pt idx="673">
                  <c:v>-15.87497298499</c:v>
                </c:pt>
                <c:pt idx="674">
                  <c:v>-14.66788214076</c:v>
                </c:pt>
                <c:pt idx="675">
                  <c:v>-14.5633557729</c:v>
                </c:pt>
                <c:pt idx="676">
                  <c:v>-14.027887812519999</c:v>
                </c:pt>
                <c:pt idx="677">
                  <c:v>-13.10087072917</c:v>
                </c:pt>
                <c:pt idx="678">
                  <c:v>-11.71159309886</c:v>
                </c:pt>
                <c:pt idx="679">
                  <c:v>-9.6245725721139994</c:v>
                </c:pt>
                <c:pt idx="680">
                  <c:v>-6.3863018571600003</c:v>
                </c:pt>
                <c:pt idx="681">
                  <c:v>-1.9092080737129999</c:v>
                </c:pt>
                <c:pt idx="682">
                  <c:v>-3.4248798243969998</c:v>
                </c:pt>
                <c:pt idx="683">
                  <c:v>-9.2190252718450001</c:v>
                </c:pt>
                <c:pt idx="684">
                  <c:v>-13.73321330774</c:v>
                </c:pt>
                <c:pt idx="685">
                  <c:v>-17.437464681240002</c:v>
                </c:pt>
                <c:pt idx="686">
                  <c:v>-20.933918383999998</c:v>
                </c:pt>
                <c:pt idx="687">
                  <c:v>-24.97513764136</c:v>
                </c:pt>
                <c:pt idx="688">
                  <c:v>-31.668589918049999</c:v>
                </c:pt>
                <c:pt idx="689">
                  <c:v>-40.206288076379998</c:v>
                </c:pt>
                <c:pt idx="690">
                  <c:v>-24.523521630499999</c:v>
                </c:pt>
                <c:pt idx="691">
                  <c:v>-15.96709464131</c:v>
                </c:pt>
                <c:pt idx="692">
                  <c:v>-6.8462230057070004</c:v>
                </c:pt>
                <c:pt idx="693">
                  <c:v>-2.971250809451</c:v>
                </c:pt>
                <c:pt idx="694">
                  <c:v>-7.832431573249</c:v>
                </c:pt>
                <c:pt idx="695">
                  <c:v>-10.360832677399999</c:v>
                </c:pt>
                <c:pt idx="696">
                  <c:v>-11.64251335813</c:v>
                </c:pt>
                <c:pt idx="697">
                  <c:v>-12.42234002026</c:v>
                </c:pt>
                <c:pt idx="698">
                  <c:v>-13.78045040094</c:v>
                </c:pt>
                <c:pt idx="699">
                  <c:v>-21.41455686218</c:v>
                </c:pt>
                <c:pt idx="700">
                  <c:v>-21.656756457850001</c:v>
                </c:pt>
                <c:pt idx="701">
                  <c:v>-15.48283740117</c:v>
                </c:pt>
                <c:pt idx="702">
                  <c:v>-13.153934184820001</c:v>
                </c:pt>
                <c:pt idx="703">
                  <c:v>-11.5824290054</c:v>
                </c:pt>
                <c:pt idx="704">
                  <c:v>-10.25540312903</c:v>
                </c:pt>
                <c:pt idx="705">
                  <c:v>-9.1826632293920003</c:v>
                </c:pt>
                <c:pt idx="706">
                  <c:v>-8.6802153065849996</c:v>
                </c:pt>
                <c:pt idx="707">
                  <c:v>-9.4680491926980004</c:v>
                </c:pt>
                <c:pt idx="708">
                  <c:v>-13.092141376880001</c:v>
                </c:pt>
                <c:pt idx="709">
                  <c:v>-24.278687778289999</c:v>
                </c:pt>
                <c:pt idx="710">
                  <c:v>-22.797501835249999</c:v>
                </c:pt>
                <c:pt idx="711">
                  <c:v>-16.185983012139999</c:v>
                </c:pt>
                <c:pt idx="712">
                  <c:v>-13.950398772630001</c:v>
                </c:pt>
                <c:pt idx="713">
                  <c:v>-12.98879763777</c:v>
                </c:pt>
                <c:pt idx="714">
                  <c:v>-12.568131060200001</c:v>
                </c:pt>
                <c:pt idx="715">
                  <c:v>-12.40154050782</c:v>
                </c:pt>
                <c:pt idx="716">
                  <c:v>-12.511268024730001</c:v>
                </c:pt>
                <c:pt idx="717">
                  <c:v>-15.559700487000001</c:v>
                </c:pt>
                <c:pt idx="718">
                  <c:v>-9.0606410797149994</c:v>
                </c:pt>
                <c:pt idx="719">
                  <c:v>-9.157129448369</c:v>
                </c:pt>
                <c:pt idx="720">
                  <c:v>-9.6414133146239998</c:v>
                </c:pt>
                <c:pt idx="721">
                  <c:v>-18.37718431315</c:v>
                </c:pt>
                <c:pt idx="722">
                  <c:v>-13.296882984190001</c:v>
                </c:pt>
                <c:pt idx="723">
                  <c:v>-12.563770826720001</c:v>
                </c:pt>
                <c:pt idx="724">
                  <c:v>-20.168977481110002</c:v>
                </c:pt>
                <c:pt idx="725">
                  <c:v>-7.0100421448179997</c:v>
                </c:pt>
                <c:pt idx="726">
                  <c:v>-6.8601055645570002</c:v>
                </c:pt>
                <c:pt idx="727">
                  <c:v>-5.89147377903</c:v>
                </c:pt>
                <c:pt idx="728">
                  <c:v>-4.4334944921619996</c:v>
                </c:pt>
                <c:pt idx="729">
                  <c:v>-2.382284005427</c:v>
                </c:pt>
                <c:pt idx="730">
                  <c:v>-1.8555459395459999</c:v>
                </c:pt>
                <c:pt idx="731">
                  <c:v>-20.105161709330002</c:v>
                </c:pt>
                <c:pt idx="732">
                  <c:v>-10.61931704166</c:v>
                </c:pt>
                <c:pt idx="733">
                  <c:v>-9.7465227457400001</c:v>
                </c:pt>
                <c:pt idx="734">
                  <c:v>-29.912306643130002</c:v>
                </c:pt>
                <c:pt idx="735">
                  <c:v>-12.089638262199999</c:v>
                </c:pt>
                <c:pt idx="736">
                  <c:v>-7.2106116193560004</c:v>
                </c:pt>
                <c:pt idx="737">
                  <c:v>-4.4141788654429996</c:v>
                </c:pt>
                <c:pt idx="738">
                  <c:v>-2.5126498805650002</c:v>
                </c:pt>
                <c:pt idx="739">
                  <c:v>-1.3022826551869999</c:v>
                </c:pt>
                <c:pt idx="740">
                  <c:v>-0.75297704658179998</c:v>
                </c:pt>
                <c:pt idx="741">
                  <c:v>-0.74803115309309998</c:v>
                </c:pt>
                <c:pt idx="742">
                  <c:v>-1.086593349683</c:v>
                </c:pt>
                <c:pt idx="743">
                  <c:v>-1.560261072593</c:v>
                </c:pt>
                <c:pt idx="744">
                  <c:v>-2.0093890054710002</c:v>
                </c:pt>
                <c:pt idx="745">
                  <c:v>-2.2285684856380001</c:v>
                </c:pt>
                <c:pt idx="746">
                  <c:v>-4.7326158461189998</c:v>
                </c:pt>
                <c:pt idx="747">
                  <c:v>-6.3234152936079999</c:v>
                </c:pt>
                <c:pt idx="748">
                  <c:v>-5.6317837387880001</c:v>
                </c:pt>
                <c:pt idx="749">
                  <c:v>-5.4541384734899996</c:v>
                </c:pt>
                <c:pt idx="750">
                  <c:v>-5.3080272871860004</c:v>
                </c:pt>
                <c:pt idx="751">
                  <c:v>-5.1300949334789996</c:v>
                </c:pt>
                <c:pt idx="752">
                  <c:v>-4.876205250241</c:v>
                </c:pt>
                <c:pt idx="753">
                  <c:v>-4.5243462850430003</c:v>
                </c:pt>
                <c:pt idx="754">
                  <c:v>-4.0795710200409996</c:v>
                </c:pt>
                <c:pt idx="755">
                  <c:v>-3.5395835465709999</c:v>
                </c:pt>
                <c:pt idx="756">
                  <c:v>-2.9083837418940002</c:v>
                </c:pt>
                <c:pt idx="757">
                  <c:v>-2.249777772072</c:v>
                </c:pt>
                <c:pt idx="758">
                  <c:v>-1.745263391643</c:v>
                </c:pt>
                <c:pt idx="759">
                  <c:v>-1.931061739642</c:v>
                </c:pt>
                <c:pt idx="760">
                  <c:v>-5.9890187312540002</c:v>
                </c:pt>
                <c:pt idx="761">
                  <c:v>-4.648910918785</c:v>
                </c:pt>
                <c:pt idx="762">
                  <c:v>-4.1901293978630001</c:v>
                </c:pt>
                <c:pt idx="763">
                  <c:v>-6.6244951407060002</c:v>
                </c:pt>
                <c:pt idx="764">
                  <c:v>-9.8403028557439995</c:v>
                </c:pt>
                <c:pt idx="765">
                  <c:v>-14.021830797670001</c:v>
                </c:pt>
                <c:pt idx="766">
                  <c:v>-12.04422241606</c:v>
                </c:pt>
                <c:pt idx="767">
                  <c:v>-8.2143574863380007</c:v>
                </c:pt>
                <c:pt idx="768">
                  <c:v>-9.783727422378</c:v>
                </c:pt>
                <c:pt idx="769">
                  <c:v>-11.67071669784</c:v>
                </c:pt>
                <c:pt idx="770">
                  <c:v>-12.906198446419999</c:v>
                </c:pt>
                <c:pt idx="771">
                  <c:v>-12.15957441274</c:v>
                </c:pt>
                <c:pt idx="772">
                  <c:v>-10.980921079230001</c:v>
                </c:pt>
                <c:pt idx="773">
                  <c:v>-32.600843200210001</c:v>
                </c:pt>
                <c:pt idx="774">
                  <c:v>-38.733207283150001</c:v>
                </c:pt>
                <c:pt idx="775">
                  <c:v>-32.366875097079998</c:v>
                </c:pt>
                <c:pt idx="776">
                  <c:v>-27.074858563439999</c:v>
                </c:pt>
                <c:pt idx="777">
                  <c:v>-23.087203529010001</c:v>
                </c:pt>
                <c:pt idx="778">
                  <c:v>-19.729231993829998</c:v>
                </c:pt>
                <c:pt idx="779">
                  <c:v>-16.575197379039999</c:v>
                </c:pt>
                <c:pt idx="780">
                  <c:v>-13.13746905643</c:v>
                </c:pt>
                <c:pt idx="781">
                  <c:v>-8.4305820968630005</c:v>
                </c:pt>
                <c:pt idx="782">
                  <c:v>-3.4317978636070001</c:v>
                </c:pt>
                <c:pt idx="783">
                  <c:v>-20.255334147709998</c:v>
                </c:pt>
                <c:pt idx="784">
                  <c:v>-20.1159255472</c:v>
                </c:pt>
                <c:pt idx="785">
                  <c:v>-12.36160279117</c:v>
                </c:pt>
                <c:pt idx="786">
                  <c:v>-7.683386191256</c:v>
                </c:pt>
                <c:pt idx="787">
                  <c:v>-3.625330315821</c:v>
                </c:pt>
                <c:pt idx="788">
                  <c:v>-1.349361389035</c:v>
                </c:pt>
                <c:pt idx="789">
                  <c:v>-1.3200488448179999</c:v>
                </c:pt>
                <c:pt idx="790">
                  <c:v>-3.4629065284379998</c:v>
                </c:pt>
                <c:pt idx="791">
                  <c:v>-5.8400377166870001</c:v>
                </c:pt>
                <c:pt idx="792">
                  <c:v>-8.2967564167160006</c:v>
                </c:pt>
                <c:pt idx="793">
                  <c:v>-11.968679018890001</c:v>
                </c:pt>
                <c:pt idx="794">
                  <c:v>-24.398739129829998</c:v>
                </c:pt>
                <c:pt idx="795">
                  <c:v>-2.3680948290849999</c:v>
                </c:pt>
                <c:pt idx="796">
                  <c:v>-4.2185875433879998</c:v>
                </c:pt>
                <c:pt idx="797">
                  <c:v>-5.7589936660319996</c:v>
                </c:pt>
                <c:pt idx="798">
                  <c:v>-6.4653720032009998</c:v>
                </c:pt>
                <c:pt idx="799">
                  <c:v>-6.6666151665919999</c:v>
                </c:pt>
                <c:pt idx="800">
                  <c:v>-6.4030750539870001</c:v>
                </c:pt>
              </c:numCache>
            </c:numRef>
          </c:yVal>
          <c:smooth val="1"/>
          <c:extLst>
            <c:ext xmlns:c16="http://schemas.microsoft.com/office/drawing/2014/chart" uri="{C3380CC4-5D6E-409C-BE32-E72D297353CC}">
              <c16:uniqueId val="{00000007-C831-41AF-81ED-1E9382B67D41}"/>
            </c:ext>
          </c:extLst>
        </c:ser>
        <c:ser>
          <c:idx val="8"/>
          <c:order val="8"/>
          <c:spPr>
            <a:ln w="19050" cap="rnd">
              <a:solidFill>
                <a:schemeClr val="accent3">
                  <a:lumMod val="6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'12小时时间稳定性(全频段)'!$J$2:$J$802</c:f>
              <c:numCache>
                <c:formatCode>General</c:formatCode>
                <c:ptCount val="801"/>
                <c:pt idx="0">
                  <c:v>-97.158239576049994</c:v>
                </c:pt>
                <c:pt idx="1">
                  <c:v>-115.362802106</c:v>
                </c:pt>
                <c:pt idx="2">
                  <c:v>-104.2103136608</c:v>
                </c:pt>
                <c:pt idx="3">
                  <c:v>-113.75964494679999</c:v>
                </c:pt>
                <c:pt idx="4">
                  <c:v>-107.1679821131</c:v>
                </c:pt>
                <c:pt idx="5">
                  <c:v>-100.2762335619</c:v>
                </c:pt>
                <c:pt idx="6">
                  <c:v>-103.2658923716</c:v>
                </c:pt>
                <c:pt idx="7">
                  <c:v>-114.3511249702</c:v>
                </c:pt>
                <c:pt idx="8">
                  <c:v>-115.3936302473</c:v>
                </c:pt>
                <c:pt idx="9">
                  <c:v>-117.32388676319999</c:v>
                </c:pt>
                <c:pt idx="10">
                  <c:v>-112.0548556581</c:v>
                </c:pt>
                <c:pt idx="11">
                  <c:v>-107.5656473447</c:v>
                </c:pt>
                <c:pt idx="12">
                  <c:v>-109.1507146747</c:v>
                </c:pt>
                <c:pt idx="13">
                  <c:v>-104.6002902892</c:v>
                </c:pt>
                <c:pt idx="14">
                  <c:v>-108.9242044423</c:v>
                </c:pt>
                <c:pt idx="15">
                  <c:v>-110.0335873264</c:v>
                </c:pt>
                <c:pt idx="16">
                  <c:v>-110.58869764000001</c:v>
                </c:pt>
                <c:pt idx="17">
                  <c:v>-101.90729908669999</c:v>
                </c:pt>
                <c:pt idx="18">
                  <c:v>-108.6465502178</c:v>
                </c:pt>
                <c:pt idx="19">
                  <c:v>-115.2876880573</c:v>
                </c:pt>
                <c:pt idx="20">
                  <c:v>-104.35076367320001</c:v>
                </c:pt>
                <c:pt idx="21">
                  <c:v>-107.1922660004</c:v>
                </c:pt>
                <c:pt idx="22">
                  <c:v>-106.8501632304</c:v>
                </c:pt>
                <c:pt idx="23">
                  <c:v>-110.17681363040001</c:v>
                </c:pt>
                <c:pt idx="24">
                  <c:v>-124.0167152994</c:v>
                </c:pt>
                <c:pt idx="25">
                  <c:v>-112.7353485197</c:v>
                </c:pt>
                <c:pt idx="26">
                  <c:v>-118.3852731967</c:v>
                </c:pt>
                <c:pt idx="27">
                  <c:v>-119.0324926644</c:v>
                </c:pt>
                <c:pt idx="28">
                  <c:v>-118.18393574069999</c:v>
                </c:pt>
                <c:pt idx="29">
                  <c:v>-117.0256234016</c:v>
                </c:pt>
                <c:pt idx="30">
                  <c:v>-110.870704956</c:v>
                </c:pt>
                <c:pt idx="31">
                  <c:v>-110.1466801342</c:v>
                </c:pt>
                <c:pt idx="32">
                  <c:v>-118.5283780817</c:v>
                </c:pt>
                <c:pt idx="33">
                  <c:v>-114.5853342458</c:v>
                </c:pt>
                <c:pt idx="34">
                  <c:v>-111.68054893439999</c:v>
                </c:pt>
                <c:pt idx="35">
                  <c:v>-114.6263678808</c:v>
                </c:pt>
                <c:pt idx="36">
                  <c:v>-115.3887868953</c:v>
                </c:pt>
                <c:pt idx="37">
                  <c:v>-105.1654129475</c:v>
                </c:pt>
                <c:pt idx="38">
                  <c:v>-110.2803161489</c:v>
                </c:pt>
                <c:pt idx="39">
                  <c:v>-107.78579766030001</c:v>
                </c:pt>
                <c:pt idx="40">
                  <c:v>-116.0312470476</c:v>
                </c:pt>
                <c:pt idx="41">
                  <c:v>-105.05350210580001</c:v>
                </c:pt>
                <c:pt idx="42">
                  <c:v>-115.485042205</c:v>
                </c:pt>
                <c:pt idx="43">
                  <c:v>-114.64636206839999</c:v>
                </c:pt>
                <c:pt idx="44">
                  <c:v>-107.405509369</c:v>
                </c:pt>
                <c:pt idx="45">
                  <c:v>-108.5322726472</c:v>
                </c:pt>
                <c:pt idx="46">
                  <c:v>-105.7151736899</c:v>
                </c:pt>
                <c:pt idx="47">
                  <c:v>-113.142766325</c:v>
                </c:pt>
                <c:pt idx="48">
                  <c:v>-105.95529313679999</c:v>
                </c:pt>
                <c:pt idx="49">
                  <c:v>-110.0015418576</c:v>
                </c:pt>
                <c:pt idx="50">
                  <c:v>-103.5958227687</c:v>
                </c:pt>
                <c:pt idx="51">
                  <c:v>-119.584054454</c:v>
                </c:pt>
                <c:pt idx="52">
                  <c:v>-109.19146497760001</c:v>
                </c:pt>
                <c:pt idx="53">
                  <c:v>-114.5218181246</c:v>
                </c:pt>
                <c:pt idx="54">
                  <c:v>-108.71075703370001</c:v>
                </c:pt>
                <c:pt idx="55">
                  <c:v>-107.71664047349999</c:v>
                </c:pt>
                <c:pt idx="56">
                  <c:v>-115.2683759927</c:v>
                </c:pt>
                <c:pt idx="57">
                  <c:v>-111.71922357370001</c:v>
                </c:pt>
                <c:pt idx="58">
                  <c:v>-106.5202825092</c:v>
                </c:pt>
                <c:pt idx="59">
                  <c:v>-113.4962544616</c:v>
                </c:pt>
                <c:pt idx="60">
                  <c:v>-116.3363204338</c:v>
                </c:pt>
                <c:pt idx="61">
                  <c:v>-117.9243395628</c:v>
                </c:pt>
                <c:pt idx="62">
                  <c:v>-112.13274474569999</c:v>
                </c:pt>
                <c:pt idx="63">
                  <c:v>-106.52003594689999</c:v>
                </c:pt>
                <c:pt idx="64">
                  <c:v>-109.17582251349999</c:v>
                </c:pt>
                <c:pt idx="65">
                  <c:v>-114.8674501878</c:v>
                </c:pt>
                <c:pt idx="66">
                  <c:v>-109.320637375</c:v>
                </c:pt>
                <c:pt idx="67">
                  <c:v>-111.23822426540001</c:v>
                </c:pt>
                <c:pt idx="68">
                  <c:v>-119.9863287548</c:v>
                </c:pt>
                <c:pt idx="69">
                  <c:v>-117.62146649899999</c:v>
                </c:pt>
                <c:pt idx="70">
                  <c:v>-118.2406016719</c:v>
                </c:pt>
                <c:pt idx="71">
                  <c:v>-124.9334122067</c:v>
                </c:pt>
                <c:pt idx="72">
                  <c:v>-105.32305441770001</c:v>
                </c:pt>
                <c:pt idx="73">
                  <c:v>-112.2481906804</c:v>
                </c:pt>
                <c:pt idx="74">
                  <c:v>-114.9040145308</c:v>
                </c:pt>
                <c:pt idx="75">
                  <c:v>-105.196755361</c:v>
                </c:pt>
                <c:pt idx="76">
                  <c:v>-123.66675659169999</c:v>
                </c:pt>
                <c:pt idx="77">
                  <c:v>-105.1689196735</c:v>
                </c:pt>
                <c:pt idx="78">
                  <c:v>-104.2139237242</c:v>
                </c:pt>
                <c:pt idx="79">
                  <c:v>-107.232627447</c:v>
                </c:pt>
                <c:pt idx="80">
                  <c:v>-105.95010393130001</c:v>
                </c:pt>
                <c:pt idx="81">
                  <c:v>-110.8653706827</c:v>
                </c:pt>
                <c:pt idx="82">
                  <c:v>-116.4851859849</c:v>
                </c:pt>
                <c:pt idx="83">
                  <c:v>-118.3963864235</c:v>
                </c:pt>
                <c:pt idx="84">
                  <c:v>-107.3090967462</c:v>
                </c:pt>
                <c:pt idx="85">
                  <c:v>-111.4907070476</c:v>
                </c:pt>
                <c:pt idx="86">
                  <c:v>-105.9845394355</c:v>
                </c:pt>
                <c:pt idx="87">
                  <c:v>-112.16337100760001</c:v>
                </c:pt>
                <c:pt idx="88">
                  <c:v>-107.2725493989</c:v>
                </c:pt>
                <c:pt idx="89">
                  <c:v>-110.0456472251</c:v>
                </c:pt>
                <c:pt idx="90">
                  <c:v>-114.65978046719999</c:v>
                </c:pt>
                <c:pt idx="91">
                  <c:v>-123.4695665775</c:v>
                </c:pt>
                <c:pt idx="92">
                  <c:v>-116.5790354384</c:v>
                </c:pt>
                <c:pt idx="93">
                  <c:v>-114.6153066629</c:v>
                </c:pt>
                <c:pt idx="94">
                  <c:v>-114.3474237062</c:v>
                </c:pt>
                <c:pt idx="95">
                  <c:v>-121.49976901239999</c:v>
                </c:pt>
                <c:pt idx="96">
                  <c:v>-110.12118339449999</c:v>
                </c:pt>
                <c:pt idx="97">
                  <c:v>-108.46716924890001</c:v>
                </c:pt>
                <c:pt idx="98">
                  <c:v>-113.0878432774</c:v>
                </c:pt>
                <c:pt idx="99">
                  <c:v>-109.7610025721</c:v>
                </c:pt>
                <c:pt idx="100">
                  <c:v>-111.8606154121</c:v>
                </c:pt>
                <c:pt idx="101">
                  <c:v>-111.6408634953</c:v>
                </c:pt>
                <c:pt idx="102">
                  <c:v>-112.73889583819999</c:v>
                </c:pt>
                <c:pt idx="103">
                  <c:v>-118.6927744187</c:v>
                </c:pt>
                <c:pt idx="104">
                  <c:v>-107.70773810430001</c:v>
                </c:pt>
                <c:pt idx="105">
                  <c:v>-103.5305055219</c:v>
                </c:pt>
                <c:pt idx="106">
                  <c:v>-118.1334917919</c:v>
                </c:pt>
                <c:pt idx="107">
                  <c:v>-123.54464429879999</c:v>
                </c:pt>
                <c:pt idx="108">
                  <c:v>-105.9286420575</c:v>
                </c:pt>
                <c:pt idx="109">
                  <c:v>-111.3656958888</c:v>
                </c:pt>
                <c:pt idx="110">
                  <c:v>-111.03882107290001</c:v>
                </c:pt>
                <c:pt idx="111">
                  <c:v>-119.2888534767</c:v>
                </c:pt>
                <c:pt idx="112">
                  <c:v>-111.5474247451</c:v>
                </c:pt>
                <c:pt idx="113">
                  <c:v>-108.8937290726</c:v>
                </c:pt>
                <c:pt idx="114">
                  <c:v>-115.57093453820001</c:v>
                </c:pt>
                <c:pt idx="115">
                  <c:v>-124.3931676552</c:v>
                </c:pt>
                <c:pt idx="116">
                  <c:v>-104.04815365730001</c:v>
                </c:pt>
                <c:pt idx="117">
                  <c:v>-108.97323146390001</c:v>
                </c:pt>
                <c:pt idx="118">
                  <c:v>-102.52285085779999</c:v>
                </c:pt>
                <c:pt idx="119">
                  <c:v>-112.6738532027</c:v>
                </c:pt>
                <c:pt idx="120">
                  <c:v>-106.5319927736</c:v>
                </c:pt>
                <c:pt idx="121">
                  <c:v>-104.6604538595</c:v>
                </c:pt>
                <c:pt idx="122">
                  <c:v>-105.9750077433</c:v>
                </c:pt>
                <c:pt idx="123">
                  <c:v>-109.1652992235</c:v>
                </c:pt>
                <c:pt idx="124">
                  <c:v>-110.7811614105</c:v>
                </c:pt>
                <c:pt idx="125">
                  <c:v>-100.3335340828</c:v>
                </c:pt>
                <c:pt idx="126">
                  <c:v>-103.23105686700001</c:v>
                </c:pt>
                <c:pt idx="127">
                  <c:v>-112.5818857016</c:v>
                </c:pt>
                <c:pt idx="128">
                  <c:v>-104.2758032822</c:v>
                </c:pt>
                <c:pt idx="129">
                  <c:v>-107.14252031149999</c:v>
                </c:pt>
                <c:pt idx="130">
                  <c:v>-100.573829523</c:v>
                </c:pt>
                <c:pt idx="131">
                  <c:v>-104.8346410579</c:v>
                </c:pt>
                <c:pt idx="132">
                  <c:v>-108.328682009</c:v>
                </c:pt>
                <c:pt idx="133">
                  <c:v>-102.7118502917</c:v>
                </c:pt>
                <c:pt idx="134">
                  <c:v>-106.39713957230001</c:v>
                </c:pt>
                <c:pt idx="135">
                  <c:v>-101.7429279225</c:v>
                </c:pt>
                <c:pt idx="136">
                  <c:v>-101.57730228210001</c:v>
                </c:pt>
                <c:pt idx="137">
                  <c:v>-96.391179251189996</c:v>
                </c:pt>
                <c:pt idx="138">
                  <c:v>-99.136253186190004</c:v>
                </c:pt>
                <c:pt idx="139">
                  <c:v>-101.44209777250001</c:v>
                </c:pt>
                <c:pt idx="140">
                  <c:v>-104.6760390462</c:v>
                </c:pt>
                <c:pt idx="141">
                  <c:v>-96.103469045200001</c:v>
                </c:pt>
                <c:pt idx="142">
                  <c:v>-96.508556589020003</c:v>
                </c:pt>
                <c:pt idx="143">
                  <c:v>-97.105481118919997</c:v>
                </c:pt>
                <c:pt idx="144">
                  <c:v>-96.320823530650003</c:v>
                </c:pt>
                <c:pt idx="145">
                  <c:v>-97.023157099119999</c:v>
                </c:pt>
                <c:pt idx="146">
                  <c:v>-93.576771876669994</c:v>
                </c:pt>
                <c:pt idx="147">
                  <c:v>-97.075705280459999</c:v>
                </c:pt>
                <c:pt idx="148">
                  <c:v>-95.287257457760006</c:v>
                </c:pt>
                <c:pt idx="149">
                  <c:v>-92.158449331460005</c:v>
                </c:pt>
                <c:pt idx="150">
                  <c:v>-91.69598968212</c:v>
                </c:pt>
                <c:pt idx="151">
                  <c:v>-91.98031284708</c:v>
                </c:pt>
                <c:pt idx="152">
                  <c:v>-90.263055121289995</c:v>
                </c:pt>
                <c:pt idx="153">
                  <c:v>-89.015605276789998</c:v>
                </c:pt>
                <c:pt idx="154">
                  <c:v>-87.921715329069997</c:v>
                </c:pt>
                <c:pt idx="155">
                  <c:v>-87.209948475719997</c:v>
                </c:pt>
                <c:pt idx="156">
                  <c:v>-86.899902581470002</c:v>
                </c:pt>
                <c:pt idx="157">
                  <c:v>-85.496985418899996</c:v>
                </c:pt>
                <c:pt idx="158">
                  <c:v>-84.319436133950006</c:v>
                </c:pt>
                <c:pt idx="159">
                  <c:v>-84.451913722879993</c:v>
                </c:pt>
                <c:pt idx="160">
                  <c:v>-83.054643188590006</c:v>
                </c:pt>
                <c:pt idx="161">
                  <c:v>-82.044040659079997</c:v>
                </c:pt>
                <c:pt idx="162">
                  <c:v>-80.518532249900005</c:v>
                </c:pt>
                <c:pt idx="163">
                  <c:v>-79.546025087730001</c:v>
                </c:pt>
                <c:pt idx="164">
                  <c:v>-78.228536165340003</c:v>
                </c:pt>
                <c:pt idx="165">
                  <c:v>-77.029186604819998</c:v>
                </c:pt>
                <c:pt idx="166">
                  <c:v>-75.626528612879994</c:v>
                </c:pt>
                <c:pt idx="167">
                  <c:v>-74.152009032739997</c:v>
                </c:pt>
                <c:pt idx="168">
                  <c:v>-72.318181315679993</c:v>
                </c:pt>
                <c:pt idx="169">
                  <c:v>-69.504495706140005</c:v>
                </c:pt>
                <c:pt idx="170">
                  <c:v>-67.385309178840004</c:v>
                </c:pt>
                <c:pt idx="171">
                  <c:v>-64.904948157419994</c:v>
                </c:pt>
                <c:pt idx="172">
                  <c:v>-61.96733844944</c:v>
                </c:pt>
                <c:pt idx="173">
                  <c:v>-59.027166397480002</c:v>
                </c:pt>
                <c:pt idx="174">
                  <c:v>-56.073295568269998</c:v>
                </c:pt>
                <c:pt idx="175">
                  <c:v>-54.388453338230001</c:v>
                </c:pt>
                <c:pt idx="176">
                  <c:v>-78.600521579919999</c:v>
                </c:pt>
                <c:pt idx="177">
                  <c:v>-8.6529847220720004</c:v>
                </c:pt>
                <c:pt idx="178">
                  <c:v>-0.66821410879690002</c:v>
                </c:pt>
                <c:pt idx="179">
                  <c:v>-0.58272030249539997</c:v>
                </c:pt>
                <c:pt idx="180">
                  <c:v>-0.81387208502639996</c:v>
                </c:pt>
                <c:pt idx="181">
                  <c:v>-51.697459777840002</c:v>
                </c:pt>
                <c:pt idx="182">
                  <c:v>-52.910104183649999</c:v>
                </c:pt>
                <c:pt idx="183">
                  <c:v>-52.810901512219999</c:v>
                </c:pt>
                <c:pt idx="184">
                  <c:v>-57.740299000009998</c:v>
                </c:pt>
                <c:pt idx="185">
                  <c:v>-66.376595613709995</c:v>
                </c:pt>
                <c:pt idx="186">
                  <c:v>-85.233947865410002</c:v>
                </c:pt>
                <c:pt idx="187">
                  <c:v>-66.577898544769994</c:v>
                </c:pt>
                <c:pt idx="188">
                  <c:v>-61.646688405900001</c:v>
                </c:pt>
                <c:pt idx="189">
                  <c:v>-58.709990967400003</c:v>
                </c:pt>
                <c:pt idx="190">
                  <c:v>-56.545816497360001</c:v>
                </c:pt>
                <c:pt idx="191">
                  <c:v>-54.606045757970001</c:v>
                </c:pt>
                <c:pt idx="192">
                  <c:v>-52.989535394240001</c:v>
                </c:pt>
                <c:pt idx="193">
                  <c:v>-51.33566669196</c:v>
                </c:pt>
                <c:pt idx="194">
                  <c:v>-49.585597571279997</c:v>
                </c:pt>
                <c:pt idx="195">
                  <c:v>-47.876930517609999</c:v>
                </c:pt>
                <c:pt idx="196">
                  <c:v>-46.181779696409997</c:v>
                </c:pt>
                <c:pt idx="197">
                  <c:v>-44.510362289429999</c:v>
                </c:pt>
                <c:pt idx="198">
                  <c:v>-42.786315943760002</c:v>
                </c:pt>
                <c:pt idx="199">
                  <c:v>-41.006116730979997</c:v>
                </c:pt>
                <c:pt idx="200">
                  <c:v>-39.128333647269997</c:v>
                </c:pt>
                <c:pt idx="201">
                  <c:v>-37.273895240960002</c:v>
                </c:pt>
                <c:pt idx="202">
                  <c:v>-35.246187137109999</c:v>
                </c:pt>
                <c:pt idx="203">
                  <c:v>-33.14032910956</c:v>
                </c:pt>
                <c:pt idx="204">
                  <c:v>-30.939687598879999</c:v>
                </c:pt>
                <c:pt idx="205">
                  <c:v>-28.630341489109998</c:v>
                </c:pt>
                <c:pt idx="206">
                  <c:v>-26.18385359194</c:v>
                </c:pt>
                <c:pt idx="207">
                  <c:v>-23.617780374279999</c:v>
                </c:pt>
                <c:pt idx="208">
                  <c:v>-20.848121514140001</c:v>
                </c:pt>
                <c:pt idx="209">
                  <c:v>-17.887835157520001</c:v>
                </c:pt>
                <c:pt idx="210">
                  <c:v>-14.70112599586</c:v>
                </c:pt>
                <c:pt idx="211">
                  <c:v>-11.31962850761</c:v>
                </c:pt>
                <c:pt idx="212">
                  <c:v>-7.8142616709570003</c:v>
                </c:pt>
                <c:pt idx="213">
                  <c:v>-4.478482098003</c:v>
                </c:pt>
                <c:pt idx="214">
                  <c:v>-1.93404088593</c:v>
                </c:pt>
                <c:pt idx="215">
                  <c:v>-0.67903958717110002</c:v>
                </c:pt>
                <c:pt idx="216">
                  <c:v>-0.35595865666049997</c:v>
                </c:pt>
                <c:pt idx="217">
                  <c:v>-0.33546672262839999</c:v>
                </c:pt>
                <c:pt idx="218">
                  <c:v>-0.34279652905329999</c:v>
                </c:pt>
                <c:pt idx="219">
                  <c:v>-0.3270262785659</c:v>
                </c:pt>
                <c:pt idx="220">
                  <c:v>-0.30526591752260002</c:v>
                </c:pt>
                <c:pt idx="221">
                  <c:v>-0.30277646189099999</c:v>
                </c:pt>
                <c:pt idx="222">
                  <c:v>-0.32015443019939999</c:v>
                </c:pt>
                <c:pt idx="223">
                  <c:v>-0.34531542011720001</c:v>
                </c:pt>
                <c:pt idx="224">
                  <c:v>-0.36428037864689999</c:v>
                </c:pt>
                <c:pt idx="225">
                  <c:v>-0.36646606705099999</c:v>
                </c:pt>
                <c:pt idx="226">
                  <c:v>-0.3524473299948</c:v>
                </c:pt>
                <c:pt idx="227">
                  <c:v>-0.33577708221890001</c:v>
                </c:pt>
                <c:pt idx="228">
                  <c:v>-0.3168850233887</c:v>
                </c:pt>
                <c:pt idx="229">
                  <c:v>-0.3015496487455</c:v>
                </c:pt>
                <c:pt idx="230">
                  <c:v>-0.30054249383140003</c:v>
                </c:pt>
                <c:pt idx="231">
                  <c:v>-0.30903190246930001</c:v>
                </c:pt>
                <c:pt idx="232">
                  <c:v>-0.32229411655259999</c:v>
                </c:pt>
                <c:pt idx="233">
                  <c:v>-0.33506749295580002</c:v>
                </c:pt>
                <c:pt idx="234">
                  <c:v>-0.34232585066400001</c:v>
                </c:pt>
                <c:pt idx="235">
                  <c:v>-0.34233558846680001</c:v>
                </c:pt>
                <c:pt idx="236">
                  <c:v>-0.34411147689779997</c:v>
                </c:pt>
                <c:pt idx="237">
                  <c:v>-0.34330185044119998</c:v>
                </c:pt>
                <c:pt idx="238">
                  <c:v>-0.3443096074659</c:v>
                </c:pt>
                <c:pt idx="239">
                  <c:v>-0.34821997528740001</c:v>
                </c:pt>
                <c:pt idx="240">
                  <c:v>-0.35432073203850001</c:v>
                </c:pt>
                <c:pt idx="241">
                  <c:v>-0.35345175761449998</c:v>
                </c:pt>
                <c:pt idx="242">
                  <c:v>-0.34916565692669999</c:v>
                </c:pt>
                <c:pt idx="243">
                  <c:v>-0.33521791443010002</c:v>
                </c:pt>
                <c:pt idx="244">
                  <c:v>-0.31822854519530003</c:v>
                </c:pt>
                <c:pt idx="245">
                  <c:v>-0.31098564365730003</c:v>
                </c:pt>
                <c:pt idx="246">
                  <c:v>-0.3111817277692</c:v>
                </c:pt>
                <c:pt idx="247">
                  <c:v>-0.31802754045409998</c:v>
                </c:pt>
                <c:pt idx="248">
                  <c:v>-0.32985541967339999</c:v>
                </c:pt>
                <c:pt idx="249">
                  <c:v>-0.33943846002990002</c:v>
                </c:pt>
                <c:pt idx="250">
                  <c:v>-0.34005114353389998</c:v>
                </c:pt>
                <c:pt idx="251">
                  <c:v>-0.34895814904150002</c:v>
                </c:pt>
                <c:pt idx="252">
                  <c:v>-0.36885148334750001</c:v>
                </c:pt>
                <c:pt idx="253">
                  <c:v>-0.39270659180610001</c:v>
                </c:pt>
                <c:pt idx="254">
                  <c:v>-0.4617379406057</c:v>
                </c:pt>
                <c:pt idx="255">
                  <c:v>-1.2879717774999999</c:v>
                </c:pt>
                <c:pt idx="256">
                  <c:v>-4.5582454957319998</c:v>
                </c:pt>
                <c:pt idx="257">
                  <c:v>-9.8923118244210002</c:v>
                </c:pt>
                <c:pt idx="258">
                  <c:v>-15.46884287936</c:v>
                </c:pt>
                <c:pt idx="259">
                  <c:v>-20.641972487819999</c:v>
                </c:pt>
                <c:pt idx="260">
                  <c:v>-25.376740275580001</c:v>
                </c:pt>
                <c:pt idx="261">
                  <c:v>-29.770666083750001</c:v>
                </c:pt>
                <c:pt idx="262">
                  <c:v>-33.85972669841</c:v>
                </c:pt>
                <c:pt idx="263">
                  <c:v>-37.682627818169998</c:v>
                </c:pt>
                <c:pt idx="264">
                  <c:v>-41.42403942632</c:v>
                </c:pt>
                <c:pt idx="265">
                  <c:v>-44.996244356639998</c:v>
                </c:pt>
                <c:pt idx="266">
                  <c:v>-48.41871031897</c:v>
                </c:pt>
                <c:pt idx="267">
                  <c:v>-51.728900122310002</c:v>
                </c:pt>
                <c:pt idx="268">
                  <c:v>-54.71976762704</c:v>
                </c:pt>
                <c:pt idx="269">
                  <c:v>-57.530496313180002</c:v>
                </c:pt>
                <c:pt idx="270">
                  <c:v>-60.673480426719998</c:v>
                </c:pt>
                <c:pt idx="271">
                  <c:v>-63.379113526449999</c:v>
                </c:pt>
                <c:pt idx="272">
                  <c:v>-66.290095539419994</c:v>
                </c:pt>
                <c:pt idx="273">
                  <c:v>-68.885904321319998</c:v>
                </c:pt>
                <c:pt idx="274">
                  <c:v>-71.650858376330007</c:v>
                </c:pt>
                <c:pt idx="275">
                  <c:v>-74.197698692580005</c:v>
                </c:pt>
                <c:pt idx="276">
                  <c:v>-76.485529127000007</c:v>
                </c:pt>
                <c:pt idx="277">
                  <c:v>-78.982780781459994</c:v>
                </c:pt>
                <c:pt idx="278">
                  <c:v>-81.240405218549995</c:v>
                </c:pt>
                <c:pt idx="279">
                  <c:v>-83.716446933349999</c:v>
                </c:pt>
                <c:pt idx="280">
                  <c:v>-85.80188673712</c:v>
                </c:pt>
                <c:pt idx="281">
                  <c:v>-86.71085899146</c:v>
                </c:pt>
                <c:pt idx="282">
                  <c:v>-88.661338855720004</c:v>
                </c:pt>
                <c:pt idx="283">
                  <c:v>-88.73678910388</c:v>
                </c:pt>
                <c:pt idx="284">
                  <c:v>-91.733272095870007</c:v>
                </c:pt>
                <c:pt idx="285">
                  <c:v>-94.061148063809995</c:v>
                </c:pt>
                <c:pt idx="286">
                  <c:v>-95.82276238659</c:v>
                </c:pt>
                <c:pt idx="287">
                  <c:v>-97.967256588170002</c:v>
                </c:pt>
                <c:pt idx="288">
                  <c:v>-92.87893277757</c:v>
                </c:pt>
                <c:pt idx="289">
                  <c:v>-94.886500435599999</c:v>
                </c:pt>
                <c:pt idx="290">
                  <c:v>-92.854244935210005</c:v>
                </c:pt>
                <c:pt idx="291">
                  <c:v>-94.761248366410001</c:v>
                </c:pt>
                <c:pt idx="292">
                  <c:v>-93.322377419130007</c:v>
                </c:pt>
                <c:pt idx="293">
                  <c:v>-91.767871322000005</c:v>
                </c:pt>
                <c:pt idx="294">
                  <c:v>-89.316672178819999</c:v>
                </c:pt>
                <c:pt idx="295">
                  <c:v>-93.564613452329993</c:v>
                </c:pt>
                <c:pt idx="296">
                  <c:v>-90.720562005229993</c:v>
                </c:pt>
                <c:pt idx="297">
                  <c:v>-90.461422132549998</c:v>
                </c:pt>
                <c:pt idx="298">
                  <c:v>-91.901702562520001</c:v>
                </c:pt>
                <c:pt idx="299">
                  <c:v>-90.598249624529998</c:v>
                </c:pt>
                <c:pt idx="300">
                  <c:v>-89.720038482289993</c:v>
                </c:pt>
                <c:pt idx="301">
                  <c:v>-90.200518580939999</c:v>
                </c:pt>
                <c:pt idx="302">
                  <c:v>-90.080866379979994</c:v>
                </c:pt>
                <c:pt idx="303">
                  <c:v>-90.648534055720006</c:v>
                </c:pt>
                <c:pt idx="304">
                  <c:v>-89.618728126370002</c:v>
                </c:pt>
                <c:pt idx="305">
                  <c:v>-88.371735166020002</c:v>
                </c:pt>
                <c:pt idx="306">
                  <c:v>-87.951561100039996</c:v>
                </c:pt>
                <c:pt idx="307">
                  <c:v>-89.519395024960005</c:v>
                </c:pt>
                <c:pt idx="308">
                  <c:v>-87.306355112109998</c:v>
                </c:pt>
                <c:pt idx="309">
                  <c:v>-87.941393086849999</c:v>
                </c:pt>
                <c:pt idx="310">
                  <c:v>-89.196535776809995</c:v>
                </c:pt>
                <c:pt idx="311">
                  <c:v>-89.425273005250006</c:v>
                </c:pt>
                <c:pt idx="312">
                  <c:v>-88.905131571040002</c:v>
                </c:pt>
                <c:pt idx="313">
                  <c:v>-87.184679032679995</c:v>
                </c:pt>
                <c:pt idx="314">
                  <c:v>-88.452523238119994</c:v>
                </c:pt>
                <c:pt idx="315">
                  <c:v>-88.137113319400001</c:v>
                </c:pt>
                <c:pt idx="316">
                  <c:v>-87.859659669539994</c:v>
                </c:pt>
                <c:pt idx="317">
                  <c:v>-89.15026016166</c:v>
                </c:pt>
                <c:pt idx="318">
                  <c:v>-87.659651760100004</c:v>
                </c:pt>
                <c:pt idx="319">
                  <c:v>-89.064232337839996</c:v>
                </c:pt>
                <c:pt idx="320">
                  <c:v>-88.254026297349995</c:v>
                </c:pt>
                <c:pt idx="321">
                  <c:v>-88.60168382082</c:v>
                </c:pt>
                <c:pt idx="322">
                  <c:v>-88.797092426600003</c:v>
                </c:pt>
                <c:pt idx="323">
                  <c:v>-87.819457596120003</c:v>
                </c:pt>
                <c:pt idx="324">
                  <c:v>-90.049768803559999</c:v>
                </c:pt>
                <c:pt idx="325">
                  <c:v>-89.133137379009995</c:v>
                </c:pt>
                <c:pt idx="326">
                  <c:v>-88.202976582719998</c:v>
                </c:pt>
                <c:pt idx="327">
                  <c:v>-89.324945181320004</c:v>
                </c:pt>
                <c:pt idx="328">
                  <c:v>-89.492098220130003</c:v>
                </c:pt>
                <c:pt idx="329">
                  <c:v>-90.299336317340007</c:v>
                </c:pt>
                <c:pt idx="330">
                  <c:v>-87.732422912830003</c:v>
                </c:pt>
                <c:pt idx="331">
                  <c:v>-90.104325498259996</c:v>
                </c:pt>
                <c:pt idx="332">
                  <c:v>-91.135860961950002</c:v>
                </c:pt>
                <c:pt idx="333">
                  <c:v>-89.566262931959997</c:v>
                </c:pt>
                <c:pt idx="334">
                  <c:v>-89.968155235279994</c:v>
                </c:pt>
                <c:pt idx="335">
                  <c:v>-90.572035738950007</c:v>
                </c:pt>
                <c:pt idx="336">
                  <c:v>-91.069629218930004</c:v>
                </c:pt>
                <c:pt idx="337">
                  <c:v>-91.07675312824</c:v>
                </c:pt>
                <c:pt idx="338">
                  <c:v>-90.670667844359997</c:v>
                </c:pt>
                <c:pt idx="339">
                  <c:v>-90.562311651460007</c:v>
                </c:pt>
                <c:pt idx="340">
                  <c:v>-90.842606072180004</c:v>
                </c:pt>
                <c:pt idx="341">
                  <c:v>-92.489966908100001</c:v>
                </c:pt>
                <c:pt idx="342">
                  <c:v>-90.63077550813</c:v>
                </c:pt>
                <c:pt idx="343">
                  <c:v>-92.366213273650004</c:v>
                </c:pt>
                <c:pt idx="344">
                  <c:v>-93.039694577320006</c:v>
                </c:pt>
                <c:pt idx="345">
                  <c:v>-91.828975830999994</c:v>
                </c:pt>
                <c:pt idx="346">
                  <c:v>-90.441646430709994</c:v>
                </c:pt>
                <c:pt idx="347">
                  <c:v>-91.482215923159998</c:v>
                </c:pt>
                <c:pt idx="348">
                  <c:v>-91.520911998260004</c:v>
                </c:pt>
                <c:pt idx="349">
                  <c:v>-91.518225058720006</c:v>
                </c:pt>
                <c:pt idx="350">
                  <c:v>-90.324460643029994</c:v>
                </c:pt>
                <c:pt idx="351">
                  <c:v>-88.039399993030003</c:v>
                </c:pt>
                <c:pt idx="352">
                  <c:v>-85.48247992137</c:v>
                </c:pt>
                <c:pt idx="353">
                  <c:v>-84.443337194129995</c:v>
                </c:pt>
                <c:pt idx="354">
                  <c:v>-82.254876554589998</c:v>
                </c:pt>
                <c:pt idx="355">
                  <c:v>-76.578934891489993</c:v>
                </c:pt>
                <c:pt idx="356">
                  <c:v>-71.921853626040004</c:v>
                </c:pt>
                <c:pt idx="357">
                  <c:v>-71.972923877810004</c:v>
                </c:pt>
                <c:pt idx="358">
                  <c:v>-75.820606411629996</c:v>
                </c:pt>
                <c:pt idx="359">
                  <c:v>-78.603050182269996</c:v>
                </c:pt>
                <c:pt idx="360">
                  <c:v>-80.245518259860006</c:v>
                </c:pt>
                <c:pt idx="361">
                  <c:v>-80.687748842130006</c:v>
                </c:pt>
                <c:pt idx="362">
                  <c:v>-81.050813979010002</c:v>
                </c:pt>
                <c:pt idx="363">
                  <c:v>-81.99952696455</c:v>
                </c:pt>
                <c:pt idx="364">
                  <c:v>-81.995624201929999</c:v>
                </c:pt>
                <c:pt idx="365">
                  <c:v>-81.030892248490005</c:v>
                </c:pt>
                <c:pt idx="366">
                  <c:v>-81.95360271941</c:v>
                </c:pt>
                <c:pt idx="367">
                  <c:v>-82.051055988390004</c:v>
                </c:pt>
                <c:pt idx="368">
                  <c:v>-81.778785593880002</c:v>
                </c:pt>
                <c:pt idx="369">
                  <c:v>-82.067208264260003</c:v>
                </c:pt>
                <c:pt idx="370">
                  <c:v>-79.82527340211</c:v>
                </c:pt>
                <c:pt idx="371">
                  <c:v>-78.975137155339993</c:v>
                </c:pt>
                <c:pt idx="372">
                  <c:v>-78.973972710659993</c:v>
                </c:pt>
                <c:pt idx="373">
                  <c:v>-78.334848349020007</c:v>
                </c:pt>
                <c:pt idx="374">
                  <c:v>-78.868826191189996</c:v>
                </c:pt>
                <c:pt idx="375">
                  <c:v>-78.250606046350001</c:v>
                </c:pt>
                <c:pt idx="376">
                  <c:v>-78.783122766930006</c:v>
                </c:pt>
                <c:pt idx="377">
                  <c:v>-77.924892914650002</c:v>
                </c:pt>
                <c:pt idx="378">
                  <c:v>-77.590013830610005</c:v>
                </c:pt>
                <c:pt idx="379">
                  <c:v>-77.368692315320004</c:v>
                </c:pt>
                <c:pt idx="380">
                  <c:v>-77.461593810859995</c:v>
                </c:pt>
                <c:pt idx="381">
                  <c:v>-76.155005207729999</c:v>
                </c:pt>
                <c:pt idx="382">
                  <c:v>-75.414873784189993</c:v>
                </c:pt>
                <c:pt idx="383">
                  <c:v>-75.235639890070004</c:v>
                </c:pt>
                <c:pt idx="384">
                  <c:v>-74.885234071970004</c:v>
                </c:pt>
                <c:pt idx="385">
                  <c:v>-74.243972696399993</c:v>
                </c:pt>
                <c:pt idx="386">
                  <c:v>-73.712106587349993</c:v>
                </c:pt>
                <c:pt idx="387">
                  <c:v>-73.485395698269997</c:v>
                </c:pt>
                <c:pt idx="388">
                  <c:v>-72.814156788359995</c:v>
                </c:pt>
                <c:pt idx="389">
                  <c:v>-72.407227370580003</c:v>
                </c:pt>
                <c:pt idx="390">
                  <c:v>-71.992251791840005</c:v>
                </c:pt>
                <c:pt idx="391">
                  <c:v>-71.260979030640001</c:v>
                </c:pt>
                <c:pt idx="392">
                  <c:v>-70.769260960509996</c:v>
                </c:pt>
                <c:pt idx="393">
                  <c:v>-69.853236324999997</c:v>
                </c:pt>
                <c:pt idx="394">
                  <c:v>-70.001090950150001</c:v>
                </c:pt>
                <c:pt idx="395">
                  <c:v>-68.570594371360002</c:v>
                </c:pt>
                <c:pt idx="396">
                  <c:v>-67.295482779790007</c:v>
                </c:pt>
                <c:pt idx="397">
                  <c:v>-66.828182416350003</c:v>
                </c:pt>
                <c:pt idx="398">
                  <c:v>-65.833763010759995</c:v>
                </c:pt>
                <c:pt idx="399">
                  <c:v>-64.41959263455</c:v>
                </c:pt>
                <c:pt idx="400">
                  <c:v>-63.226379471900003</c:v>
                </c:pt>
                <c:pt idx="401">
                  <c:v>-61.794657168000001</c:v>
                </c:pt>
                <c:pt idx="402">
                  <c:v>-60.513531804659998</c:v>
                </c:pt>
                <c:pt idx="403">
                  <c:v>-58.803550905830001</c:v>
                </c:pt>
                <c:pt idx="404">
                  <c:v>-57.250602542899998</c:v>
                </c:pt>
                <c:pt idx="405">
                  <c:v>-56.512452656459999</c:v>
                </c:pt>
                <c:pt idx="406">
                  <c:v>-56.563966662799999</c:v>
                </c:pt>
                <c:pt idx="407">
                  <c:v>-57.508853592000001</c:v>
                </c:pt>
                <c:pt idx="408">
                  <c:v>-59.070875638270003</c:v>
                </c:pt>
                <c:pt idx="409">
                  <c:v>-61.111138998729999</c:v>
                </c:pt>
                <c:pt idx="410">
                  <c:v>-62.867011685169999</c:v>
                </c:pt>
                <c:pt idx="411">
                  <c:v>-64.616078958830002</c:v>
                </c:pt>
                <c:pt idx="412">
                  <c:v>-65.984651087220001</c:v>
                </c:pt>
                <c:pt idx="413">
                  <c:v>-67.606806612889997</c:v>
                </c:pt>
                <c:pt idx="414">
                  <c:v>-69.248827528709995</c:v>
                </c:pt>
                <c:pt idx="415">
                  <c:v>-70.208571832480004</c:v>
                </c:pt>
                <c:pt idx="416">
                  <c:v>-71.308033001919995</c:v>
                </c:pt>
                <c:pt idx="417">
                  <c:v>-73.049758804670006</c:v>
                </c:pt>
                <c:pt idx="418">
                  <c:v>-74.255413658029994</c:v>
                </c:pt>
                <c:pt idx="419">
                  <c:v>-75.829323252400002</c:v>
                </c:pt>
                <c:pt idx="420">
                  <c:v>-78.453834109590005</c:v>
                </c:pt>
                <c:pt idx="421">
                  <c:v>-81.756751500670006</c:v>
                </c:pt>
                <c:pt idx="422">
                  <c:v>-85.260670162829996</c:v>
                </c:pt>
                <c:pt idx="423">
                  <c:v>-91.991603502070006</c:v>
                </c:pt>
                <c:pt idx="424">
                  <c:v>-102.6707641436</c:v>
                </c:pt>
                <c:pt idx="425">
                  <c:v>-91.277718648299995</c:v>
                </c:pt>
                <c:pt idx="426">
                  <c:v>-85.599597352049997</c:v>
                </c:pt>
                <c:pt idx="427">
                  <c:v>-81.438560454340006</c:v>
                </c:pt>
                <c:pt idx="428">
                  <c:v>-78.779197285980004</c:v>
                </c:pt>
                <c:pt idx="429">
                  <c:v>-76.590808440350003</c:v>
                </c:pt>
                <c:pt idx="430">
                  <c:v>-74.638565910340006</c:v>
                </c:pt>
                <c:pt idx="431">
                  <c:v>-72.185862648940002</c:v>
                </c:pt>
                <c:pt idx="432">
                  <c:v>-71.020766095249996</c:v>
                </c:pt>
                <c:pt idx="433">
                  <c:v>-69.213241106650003</c:v>
                </c:pt>
                <c:pt idx="434">
                  <c:v>-68.115769069669994</c:v>
                </c:pt>
                <c:pt idx="435">
                  <c:v>-67.779324048180001</c:v>
                </c:pt>
                <c:pt idx="436">
                  <c:v>-66.740127142999995</c:v>
                </c:pt>
                <c:pt idx="437">
                  <c:v>-65.849055649909999</c:v>
                </c:pt>
                <c:pt idx="438">
                  <c:v>-64.6475221476</c:v>
                </c:pt>
                <c:pt idx="439">
                  <c:v>-63.654399387369999</c:v>
                </c:pt>
                <c:pt idx="440">
                  <c:v>-62.779594473030002</c:v>
                </c:pt>
                <c:pt idx="441">
                  <c:v>-61.818182865319997</c:v>
                </c:pt>
                <c:pt idx="442">
                  <c:v>-60.797169165280003</c:v>
                </c:pt>
                <c:pt idx="443">
                  <c:v>-59.777240106439997</c:v>
                </c:pt>
                <c:pt idx="444">
                  <c:v>-58.831326783519998</c:v>
                </c:pt>
                <c:pt idx="445">
                  <c:v>-57.954734236809998</c:v>
                </c:pt>
                <c:pt idx="446">
                  <c:v>-57.009865933210001</c:v>
                </c:pt>
                <c:pt idx="447">
                  <c:v>-56.06500817557</c:v>
                </c:pt>
                <c:pt idx="448">
                  <c:v>-55.099960478169997</c:v>
                </c:pt>
                <c:pt idx="449">
                  <c:v>-54.099061883380003</c:v>
                </c:pt>
                <c:pt idx="450">
                  <c:v>-53.104646765269997</c:v>
                </c:pt>
                <c:pt idx="451">
                  <c:v>-52.088004449720003</c:v>
                </c:pt>
                <c:pt idx="452">
                  <c:v>-50.948319302580003</c:v>
                </c:pt>
                <c:pt idx="453">
                  <c:v>-49.847267468049999</c:v>
                </c:pt>
                <c:pt idx="454">
                  <c:v>-48.612980575430001</c:v>
                </c:pt>
                <c:pt idx="455">
                  <c:v>-47.371500383350003</c:v>
                </c:pt>
                <c:pt idx="456">
                  <c:v>-46.099419860840001</c:v>
                </c:pt>
                <c:pt idx="457">
                  <c:v>-44.818533520480003</c:v>
                </c:pt>
                <c:pt idx="458">
                  <c:v>-43.492528835519998</c:v>
                </c:pt>
                <c:pt idx="459">
                  <c:v>-42.128483935219997</c:v>
                </c:pt>
                <c:pt idx="460">
                  <c:v>-40.679309078140001</c:v>
                </c:pt>
                <c:pt idx="461">
                  <c:v>-39.12789221541</c:v>
                </c:pt>
                <c:pt idx="462">
                  <c:v>-37.48592904473</c:v>
                </c:pt>
                <c:pt idx="463">
                  <c:v>-35.414992107709999</c:v>
                </c:pt>
                <c:pt idx="464">
                  <c:v>-33.415734728700002</c:v>
                </c:pt>
                <c:pt idx="465">
                  <c:v>-31.135357916709999</c:v>
                </c:pt>
                <c:pt idx="466">
                  <c:v>-28.54436658278</c:v>
                </c:pt>
                <c:pt idx="467">
                  <c:v>-25.521793616149999</c:v>
                </c:pt>
                <c:pt idx="468">
                  <c:v>-21.86323999403</c:v>
                </c:pt>
                <c:pt idx="469">
                  <c:v>-17.235805771860001</c:v>
                </c:pt>
                <c:pt idx="470">
                  <c:v>-12.569913784780001</c:v>
                </c:pt>
                <c:pt idx="471">
                  <c:v>-13.436261447010001</c:v>
                </c:pt>
                <c:pt idx="472">
                  <c:v>-16.379500476579999</c:v>
                </c:pt>
                <c:pt idx="473">
                  <c:v>-18.226270691140002</c:v>
                </c:pt>
                <c:pt idx="474">
                  <c:v>-19.153845916910001</c:v>
                </c:pt>
                <c:pt idx="475">
                  <c:v>-19.37838735715</c:v>
                </c:pt>
                <c:pt idx="476">
                  <c:v>-18.944409126459998</c:v>
                </c:pt>
                <c:pt idx="477">
                  <c:v>-17.784956079320001</c:v>
                </c:pt>
                <c:pt idx="478">
                  <c:v>-15.77724092745</c:v>
                </c:pt>
                <c:pt idx="479">
                  <c:v>-13.923251991800001</c:v>
                </c:pt>
                <c:pt idx="480">
                  <c:v>-16.921654849839999</c:v>
                </c:pt>
                <c:pt idx="481">
                  <c:v>-22.56616202316</c:v>
                </c:pt>
                <c:pt idx="482">
                  <c:v>-28.101930685149998</c:v>
                </c:pt>
                <c:pt idx="483">
                  <c:v>-34.558838787249996</c:v>
                </c:pt>
                <c:pt idx="484">
                  <c:v>-20.391944932369999</c:v>
                </c:pt>
                <c:pt idx="485">
                  <c:v>-32.697219083740002</c:v>
                </c:pt>
                <c:pt idx="486">
                  <c:v>-37.941552344729999</c:v>
                </c:pt>
                <c:pt idx="487">
                  <c:v>-38.320803888690001</c:v>
                </c:pt>
                <c:pt idx="488">
                  <c:v>-36.177908604480002</c:v>
                </c:pt>
                <c:pt idx="489">
                  <c:v>-33.880135587860003</c:v>
                </c:pt>
                <c:pt idx="490">
                  <c:v>-31.66367584352</c:v>
                </c:pt>
                <c:pt idx="491">
                  <c:v>-29.48874431278</c:v>
                </c:pt>
                <c:pt idx="492">
                  <c:v>-27.30904727902</c:v>
                </c:pt>
                <c:pt idx="493">
                  <c:v>-24.958171921880002</c:v>
                </c:pt>
                <c:pt idx="494">
                  <c:v>-22.083757904300001</c:v>
                </c:pt>
                <c:pt idx="495">
                  <c:v>-16.991121197710001</c:v>
                </c:pt>
                <c:pt idx="496">
                  <c:v>-23.358891113110001</c:v>
                </c:pt>
                <c:pt idx="497">
                  <c:v>-15.075349584530001</c:v>
                </c:pt>
                <c:pt idx="498">
                  <c:v>-11.230458136019999</c:v>
                </c:pt>
                <c:pt idx="499">
                  <c:v>-14.11993980045</c:v>
                </c:pt>
                <c:pt idx="500">
                  <c:v>-18.39313243222</c:v>
                </c:pt>
                <c:pt idx="501">
                  <c:v>-22.44335683577</c:v>
                </c:pt>
                <c:pt idx="502">
                  <c:v>-27.300241710670001</c:v>
                </c:pt>
                <c:pt idx="503">
                  <c:v>-27.693070434260001</c:v>
                </c:pt>
                <c:pt idx="504">
                  <c:v>-21.949807011480001</c:v>
                </c:pt>
                <c:pt idx="505">
                  <c:v>-18.935137807699999</c:v>
                </c:pt>
                <c:pt idx="506">
                  <c:v>-13.78740744367</c:v>
                </c:pt>
                <c:pt idx="507">
                  <c:v>-12.35045915399</c:v>
                </c:pt>
                <c:pt idx="508">
                  <c:v>-14.1431969945</c:v>
                </c:pt>
                <c:pt idx="509">
                  <c:v>-27.49499523127</c:v>
                </c:pt>
                <c:pt idx="510">
                  <c:v>-24.298182160420001</c:v>
                </c:pt>
                <c:pt idx="511">
                  <c:v>-20.64140343775</c:v>
                </c:pt>
                <c:pt idx="512">
                  <c:v>-19.064588005339999</c:v>
                </c:pt>
                <c:pt idx="513">
                  <c:v>-17.697097163319999</c:v>
                </c:pt>
                <c:pt idx="514">
                  <c:v>-16.0713794238</c:v>
                </c:pt>
                <c:pt idx="515">
                  <c:v>-13.7864606414</c:v>
                </c:pt>
                <c:pt idx="516">
                  <c:v>-10.453864060920001</c:v>
                </c:pt>
                <c:pt idx="517">
                  <c:v>-5.5398839246879996</c:v>
                </c:pt>
                <c:pt idx="518">
                  <c:v>-4.6583080745209999</c:v>
                </c:pt>
                <c:pt idx="519">
                  <c:v>-9.7345595765039992</c:v>
                </c:pt>
                <c:pt idx="520">
                  <c:v>-13.46419500875</c:v>
                </c:pt>
                <c:pt idx="521">
                  <c:v>-15.666385407530001</c:v>
                </c:pt>
                <c:pt idx="522">
                  <c:v>-16.745656071709998</c:v>
                </c:pt>
                <c:pt idx="523">
                  <c:v>-16.834087264400001</c:v>
                </c:pt>
                <c:pt idx="524">
                  <c:v>-15.96515789745</c:v>
                </c:pt>
                <c:pt idx="525">
                  <c:v>-14.08098153956</c:v>
                </c:pt>
                <c:pt idx="526">
                  <c:v>-11.052404864570001</c:v>
                </c:pt>
                <c:pt idx="527">
                  <c:v>-7.203320667961</c:v>
                </c:pt>
                <c:pt idx="528">
                  <c:v>-10.08124103568</c:v>
                </c:pt>
                <c:pt idx="529">
                  <c:v>-8.5983184624589999</c:v>
                </c:pt>
                <c:pt idx="530">
                  <c:v>-2.6743274013959999</c:v>
                </c:pt>
                <c:pt idx="531">
                  <c:v>-4.6804245986239996</c:v>
                </c:pt>
                <c:pt idx="532">
                  <c:v>-5.8911431431589998</c:v>
                </c:pt>
                <c:pt idx="533">
                  <c:v>-14.80362178178</c:v>
                </c:pt>
                <c:pt idx="534">
                  <c:v>-5.4203123941070004</c:v>
                </c:pt>
                <c:pt idx="535">
                  <c:v>-6.8360916782350003</c:v>
                </c:pt>
                <c:pt idx="536">
                  <c:v>-7.2295352862930002</c:v>
                </c:pt>
                <c:pt idx="537">
                  <c:v>-5.8138361873019999</c:v>
                </c:pt>
                <c:pt idx="538">
                  <c:v>-2.4654624641330001</c:v>
                </c:pt>
                <c:pt idx="539">
                  <c:v>-3.80967702949</c:v>
                </c:pt>
                <c:pt idx="540">
                  <c:v>-4.902568411751</c:v>
                </c:pt>
                <c:pt idx="541">
                  <c:v>-3.205708834592</c:v>
                </c:pt>
                <c:pt idx="542">
                  <c:v>-4.8968570178770001</c:v>
                </c:pt>
                <c:pt idx="543">
                  <c:v>-8.4266511838200007</c:v>
                </c:pt>
                <c:pt idx="544">
                  <c:v>-10.597899320930001</c:v>
                </c:pt>
                <c:pt idx="545">
                  <c:v>-11.47432909538</c:v>
                </c:pt>
                <c:pt idx="546">
                  <c:v>-11.210586134050001</c:v>
                </c:pt>
                <c:pt idx="547">
                  <c:v>-9.6457138475379995</c:v>
                </c:pt>
                <c:pt idx="548">
                  <c:v>-6.2109615112930001</c:v>
                </c:pt>
                <c:pt idx="549">
                  <c:v>-2.620530897199</c:v>
                </c:pt>
                <c:pt idx="550">
                  <c:v>-8.5160467938639997</c:v>
                </c:pt>
                <c:pt idx="551">
                  <c:v>-17.330801669660001</c:v>
                </c:pt>
                <c:pt idx="552">
                  <c:v>-20.003137112259999</c:v>
                </c:pt>
                <c:pt idx="553">
                  <c:v>-11.059778919759999</c:v>
                </c:pt>
                <c:pt idx="554">
                  <c:v>-9.6894358320990008</c:v>
                </c:pt>
                <c:pt idx="555">
                  <c:v>-8.0956654608449998</c:v>
                </c:pt>
                <c:pt idx="556">
                  <c:v>-6.0267349597240001</c:v>
                </c:pt>
                <c:pt idx="557">
                  <c:v>-16.72043810285</c:v>
                </c:pt>
                <c:pt idx="558">
                  <c:v>-17.813813246679999</c:v>
                </c:pt>
                <c:pt idx="559">
                  <c:v>-9.3785222777709993</c:v>
                </c:pt>
                <c:pt idx="560">
                  <c:v>-3.7223665473269998</c:v>
                </c:pt>
                <c:pt idx="561">
                  <c:v>-4.9617151474819998</c:v>
                </c:pt>
                <c:pt idx="562">
                  <c:v>-7.3760337408870003</c:v>
                </c:pt>
                <c:pt idx="563">
                  <c:v>-8.2454890628429993</c:v>
                </c:pt>
                <c:pt idx="564">
                  <c:v>-11.03964925811</c:v>
                </c:pt>
                <c:pt idx="565">
                  <c:v>-13.5645725767</c:v>
                </c:pt>
                <c:pt idx="566">
                  <c:v>-12.94788236186</c:v>
                </c:pt>
                <c:pt idx="567">
                  <c:v>-13.513016822299999</c:v>
                </c:pt>
                <c:pt idx="568">
                  <c:v>-13.71532580044</c:v>
                </c:pt>
                <c:pt idx="569">
                  <c:v>-13.59505594983</c:v>
                </c:pt>
                <c:pt idx="570">
                  <c:v>-13.09796553616</c:v>
                </c:pt>
                <c:pt idx="571">
                  <c:v>-11.94138745041</c:v>
                </c:pt>
                <c:pt idx="572">
                  <c:v>-9.1269488477779994</c:v>
                </c:pt>
                <c:pt idx="573">
                  <c:v>-6.4510441432869996</c:v>
                </c:pt>
                <c:pt idx="574">
                  <c:v>-26.376088974849999</c:v>
                </c:pt>
                <c:pt idx="575">
                  <c:v>-27.635760589850001</c:v>
                </c:pt>
                <c:pt idx="576">
                  <c:v>-22.162287443179999</c:v>
                </c:pt>
                <c:pt idx="577">
                  <c:v>-19.844451632679998</c:v>
                </c:pt>
                <c:pt idx="578">
                  <c:v>-18.282225047810002</c:v>
                </c:pt>
                <c:pt idx="579">
                  <c:v>-16.999489199620001</c:v>
                </c:pt>
                <c:pt idx="580">
                  <c:v>-15.79394093993</c:v>
                </c:pt>
                <c:pt idx="581">
                  <c:v>-14.5275803017</c:v>
                </c:pt>
                <c:pt idx="582">
                  <c:v>-13.113380220070001</c:v>
                </c:pt>
                <c:pt idx="583">
                  <c:v>-11.414969875060001</c:v>
                </c:pt>
                <c:pt idx="584">
                  <c:v>-9.1871010421210002</c:v>
                </c:pt>
                <c:pt idx="585">
                  <c:v>-6.1815742268660001</c:v>
                </c:pt>
                <c:pt idx="586">
                  <c:v>-2.324332236009</c:v>
                </c:pt>
                <c:pt idx="587">
                  <c:v>-1.9585465817300001</c:v>
                </c:pt>
                <c:pt idx="588">
                  <c:v>-6.0846697780549999</c:v>
                </c:pt>
                <c:pt idx="589">
                  <c:v>-12.52592823532</c:v>
                </c:pt>
                <c:pt idx="590">
                  <c:v>-29.53020659753</c:v>
                </c:pt>
                <c:pt idx="591">
                  <c:v>-3.609696787037</c:v>
                </c:pt>
                <c:pt idx="592">
                  <c:v>-9.8051807200950005</c:v>
                </c:pt>
                <c:pt idx="593">
                  <c:v>-13.057075027370001</c:v>
                </c:pt>
                <c:pt idx="594">
                  <c:v>-15.228226126119999</c:v>
                </c:pt>
                <c:pt idx="595">
                  <c:v>-16.982947454720001</c:v>
                </c:pt>
                <c:pt idx="596">
                  <c:v>-18.561923346539999</c:v>
                </c:pt>
                <c:pt idx="597">
                  <c:v>-20.38244205869</c:v>
                </c:pt>
                <c:pt idx="598">
                  <c:v>-20.584565389590001</c:v>
                </c:pt>
                <c:pt idx="599">
                  <c:v>-22.007525419130001</c:v>
                </c:pt>
                <c:pt idx="600">
                  <c:v>-35.353032163149997</c:v>
                </c:pt>
                <c:pt idx="601">
                  <c:v>-38.045021023250001</c:v>
                </c:pt>
                <c:pt idx="602">
                  <c:v>-22.629910162880002</c:v>
                </c:pt>
                <c:pt idx="603">
                  <c:v>-24.930099107610001</c:v>
                </c:pt>
                <c:pt idx="604">
                  <c:v>-27.182545009710001</c:v>
                </c:pt>
                <c:pt idx="605">
                  <c:v>-29.399214091259999</c:v>
                </c:pt>
                <c:pt idx="606">
                  <c:v>-31.099140768480002</c:v>
                </c:pt>
                <c:pt idx="607">
                  <c:v>-28.81528053385</c:v>
                </c:pt>
                <c:pt idx="608">
                  <c:v>-11.07491191503</c:v>
                </c:pt>
                <c:pt idx="609">
                  <c:v>-16.733486439979998</c:v>
                </c:pt>
                <c:pt idx="610">
                  <c:v>-17.4334719943</c:v>
                </c:pt>
                <c:pt idx="611">
                  <c:v>-15.99663466464</c:v>
                </c:pt>
                <c:pt idx="612">
                  <c:v>-14.184242640700001</c:v>
                </c:pt>
                <c:pt idx="613">
                  <c:v>-12.33428360179</c:v>
                </c:pt>
                <c:pt idx="614">
                  <c:v>-10.55760665535</c:v>
                </c:pt>
                <c:pt idx="615">
                  <c:v>-8.8737227055689996</c:v>
                </c:pt>
                <c:pt idx="616">
                  <c:v>-7.2810598187210003</c:v>
                </c:pt>
                <c:pt idx="617">
                  <c:v>-6.9954105087859997</c:v>
                </c:pt>
                <c:pt idx="618">
                  <c:v>-4.7780326947580001</c:v>
                </c:pt>
                <c:pt idx="619">
                  <c:v>-3.7183831574680002</c:v>
                </c:pt>
                <c:pt idx="620">
                  <c:v>-3.1604071351849998</c:v>
                </c:pt>
                <c:pt idx="621">
                  <c:v>-3.2803569626139999</c:v>
                </c:pt>
                <c:pt idx="622">
                  <c:v>-3.962848737272</c:v>
                </c:pt>
                <c:pt idx="623">
                  <c:v>-4.8611363741789999</c:v>
                </c:pt>
                <c:pt idx="624">
                  <c:v>-5.641492750846</c:v>
                </c:pt>
                <c:pt idx="625">
                  <c:v>-6.1166559334299997</c:v>
                </c:pt>
                <c:pt idx="626">
                  <c:v>-6.7595584419490002</c:v>
                </c:pt>
                <c:pt idx="627">
                  <c:v>-8.3634713203519997</c:v>
                </c:pt>
                <c:pt idx="628">
                  <c:v>-6.6431812532740002</c:v>
                </c:pt>
                <c:pt idx="629">
                  <c:v>-6.7496045560670002</c:v>
                </c:pt>
                <c:pt idx="630">
                  <c:v>-8.6309302255430005</c:v>
                </c:pt>
                <c:pt idx="631">
                  <c:v>-11.51454685176</c:v>
                </c:pt>
                <c:pt idx="632">
                  <c:v>-14.32199603706</c:v>
                </c:pt>
                <c:pt idx="633">
                  <c:v>-16.667860477600001</c:v>
                </c:pt>
                <c:pt idx="634">
                  <c:v>-18.451942338399999</c:v>
                </c:pt>
                <c:pt idx="635">
                  <c:v>-19.714159758440001</c:v>
                </c:pt>
                <c:pt idx="636">
                  <c:v>-20.474877026470001</c:v>
                </c:pt>
                <c:pt idx="637">
                  <c:v>-20.761062485309999</c:v>
                </c:pt>
                <c:pt idx="638">
                  <c:v>-20.55513228909</c:v>
                </c:pt>
                <c:pt idx="639">
                  <c:v>-19.763628465059998</c:v>
                </c:pt>
                <c:pt idx="640">
                  <c:v>-18.102788922639999</c:v>
                </c:pt>
                <c:pt idx="641">
                  <c:v>-14.718570284129999</c:v>
                </c:pt>
                <c:pt idx="642">
                  <c:v>-7.2755040957180004</c:v>
                </c:pt>
                <c:pt idx="643">
                  <c:v>-14.580237018469999</c:v>
                </c:pt>
                <c:pt idx="644">
                  <c:v>-21.408478573699998</c:v>
                </c:pt>
                <c:pt idx="645">
                  <c:v>-19.609647888329999</c:v>
                </c:pt>
                <c:pt idx="646">
                  <c:v>-20.71963350008</c:v>
                </c:pt>
                <c:pt idx="647">
                  <c:v>-25.507346534620002</c:v>
                </c:pt>
                <c:pt idx="648">
                  <c:v>-25.62712358352</c:v>
                </c:pt>
                <c:pt idx="649">
                  <c:v>-24.78026701033</c:v>
                </c:pt>
                <c:pt idx="650">
                  <c:v>-23.632355928589998</c:v>
                </c:pt>
                <c:pt idx="651">
                  <c:v>-22.326194016190001</c:v>
                </c:pt>
                <c:pt idx="652">
                  <c:v>-20.872557323660001</c:v>
                </c:pt>
                <c:pt idx="653">
                  <c:v>-19.198443156909999</c:v>
                </c:pt>
                <c:pt idx="654">
                  <c:v>-17.221055863739998</c:v>
                </c:pt>
                <c:pt idx="655">
                  <c:v>-14.837654770209999</c:v>
                </c:pt>
                <c:pt idx="656">
                  <c:v>-11.80619336757</c:v>
                </c:pt>
                <c:pt idx="657">
                  <c:v>-7.6286477753769999</c:v>
                </c:pt>
                <c:pt idx="658">
                  <c:v>-1.975521811795</c:v>
                </c:pt>
                <c:pt idx="659">
                  <c:v>-4.0529933199329999</c:v>
                </c:pt>
                <c:pt idx="660">
                  <c:v>-9.9330221600139996</c:v>
                </c:pt>
                <c:pt idx="661">
                  <c:v>-14.53495149714</c:v>
                </c:pt>
                <c:pt idx="662">
                  <c:v>-19.476491743139999</c:v>
                </c:pt>
                <c:pt idx="663">
                  <c:v>-35.227089306400003</c:v>
                </c:pt>
                <c:pt idx="664">
                  <c:v>-8.0157515038810008</c:v>
                </c:pt>
                <c:pt idx="665">
                  <c:v>-13.43340951315</c:v>
                </c:pt>
                <c:pt idx="666">
                  <c:v>-21.197940793330002</c:v>
                </c:pt>
                <c:pt idx="667">
                  <c:v>-18.36563297084</c:v>
                </c:pt>
                <c:pt idx="668">
                  <c:v>-7.8883015769269997</c:v>
                </c:pt>
                <c:pt idx="669">
                  <c:v>-11.79271083389</c:v>
                </c:pt>
                <c:pt idx="670">
                  <c:v>-13.68801064935</c:v>
                </c:pt>
                <c:pt idx="671">
                  <c:v>-14.683656612929999</c:v>
                </c:pt>
                <c:pt idx="672">
                  <c:v>-15.231098883990001</c:v>
                </c:pt>
                <c:pt idx="673">
                  <c:v>-15.87415807592</c:v>
                </c:pt>
                <c:pt idx="674">
                  <c:v>-14.66675398255</c:v>
                </c:pt>
                <c:pt idx="675">
                  <c:v>-14.561955487120001</c:v>
                </c:pt>
                <c:pt idx="676">
                  <c:v>-14.02637931176</c:v>
                </c:pt>
                <c:pt idx="677">
                  <c:v>-13.09968469509</c:v>
                </c:pt>
                <c:pt idx="678">
                  <c:v>-11.70978705387</c:v>
                </c:pt>
                <c:pt idx="679">
                  <c:v>-9.6221922129389998</c:v>
                </c:pt>
                <c:pt idx="680">
                  <c:v>-6.3837426813239997</c:v>
                </c:pt>
                <c:pt idx="681">
                  <c:v>-1.9067759092000001</c:v>
                </c:pt>
                <c:pt idx="682">
                  <c:v>-3.4260461015420001</c:v>
                </c:pt>
                <c:pt idx="683">
                  <c:v>-9.2197164434940007</c:v>
                </c:pt>
                <c:pt idx="684">
                  <c:v>-13.73400226549</c:v>
                </c:pt>
                <c:pt idx="685">
                  <c:v>-17.43699167231</c:v>
                </c:pt>
                <c:pt idx="686">
                  <c:v>-20.933318013649998</c:v>
                </c:pt>
                <c:pt idx="687">
                  <c:v>-24.97424199268</c:v>
                </c:pt>
                <c:pt idx="688">
                  <c:v>-31.672688296650001</c:v>
                </c:pt>
                <c:pt idx="689">
                  <c:v>-40.190680221149996</c:v>
                </c:pt>
                <c:pt idx="690">
                  <c:v>-24.517650949309999</c:v>
                </c:pt>
                <c:pt idx="691">
                  <c:v>-15.963259822019999</c:v>
                </c:pt>
                <c:pt idx="692">
                  <c:v>-6.8416018207359999</c:v>
                </c:pt>
                <c:pt idx="693">
                  <c:v>-2.9719705381430002</c:v>
                </c:pt>
                <c:pt idx="694">
                  <c:v>-7.8320711584289997</c:v>
                </c:pt>
                <c:pt idx="695">
                  <c:v>-10.359963155559999</c:v>
                </c:pt>
                <c:pt idx="696">
                  <c:v>-11.6410647065</c:v>
                </c:pt>
                <c:pt idx="697">
                  <c:v>-12.421575818139999</c:v>
                </c:pt>
                <c:pt idx="698">
                  <c:v>-13.77986512437</c:v>
                </c:pt>
                <c:pt idx="699">
                  <c:v>-21.418425626299999</c:v>
                </c:pt>
                <c:pt idx="700">
                  <c:v>-21.652280989000001</c:v>
                </c:pt>
                <c:pt idx="701">
                  <c:v>-15.48104465031</c:v>
                </c:pt>
                <c:pt idx="702">
                  <c:v>-13.151883278930001</c:v>
                </c:pt>
                <c:pt idx="703">
                  <c:v>-11.58050352433</c:v>
                </c:pt>
                <c:pt idx="704">
                  <c:v>-10.253376446000001</c:v>
                </c:pt>
                <c:pt idx="705">
                  <c:v>-9.1818360344349994</c:v>
                </c:pt>
                <c:pt idx="706">
                  <c:v>-8.6790338246639998</c:v>
                </c:pt>
                <c:pt idx="707">
                  <c:v>-9.4679706958000001</c:v>
                </c:pt>
                <c:pt idx="708">
                  <c:v>-13.093134587550001</c:v>
                </c:pt>
                <c:pt idx="709">
                  <c:v>-24.286914262340002</c:v>
                </c:pt>
                <c:pt idx="710">
                  <c:v>-22.788944199549999</c:v>
                </c:pt>
                <c:pt idx="711">
                  <c:v>-16.18449312469</c:v>
                </c:pt>
                <c:pt idx="712">
                  <c:v>-13.949193849329999</c:v>
                </c:pt>
                <c:pt idx="713">
                  <c:v>-12.98789118372</c:v>
                </c:pt>
                <c:pt idx="714">
                  <c:v>-12.56649671381</c:v>
                </c:pt>
                <c:pt idx="715">
                  <c:v>-12.400269320650001</c:v>
                </c:pt>
                <c:pt idx="716">
                  <c:v>-12.510582024670001</c:v>
                </c:pt>
                <c:pt idx="717">
                  <c:v>-15.56433545786</c:v>
                </c:pt>
                <c:pt idx="718">
                  <c:v>-9.0607547919629994</c:v>
                </c:pt>
                <c:pt idx="719">
                  <c:v>-9.1560512987199996</c:v>
                </c:pt>
                <c:pt idx="720">
                  <c:v>-9.6424292583579998</c:v>
                </c:pt>
                <c:pt idx="721">
                  <c:v>-18.37152551921</c:v>
                </c:pt>
                <c:pt idx="722">
                  <c:v>-13.29519403366</c:v>
                </c:pt>
                <c:pt idx="723">
                  <c:v>-12.562427271020001</c:v>
                </c:pt>
                <c:pt idx="724">
                  <c:v>-20.160707369179999</c:v>
                </c:pt>
                <c:pt idx="725">
                  <c:v>-7.0091780321500003</c:v>
                </c:pt>
                <c:pt idx="726">
                  <c:v>-6.8590155204679997</c:v>
                </c:pt>
                <c:pt idx="727">
                  <c:v>-5.8904372790409996</c:v>
                </c:pt>
                <c:pt idx="728">
                  <c:v>-4.4321385728699996</c:v>
                </c:pt>
                <c:pt idx="729">
                  <c:v>-2.3807733887119999</c:v>
                </c:pt>
                <c:pt idx="730">
                  <c:v>-1.856687336926</c:v>
                </c:pt>
                <c:pt idx="731">
                  <c:v>-20.121583730640001</c:v>
                </c:pt>
                <c:pt idx="732">
                  <c:v>-10.615740622800001</c:v>
                </c:pt>
                <c:pt idx="733">
                  <c:v>-9.7467699482390007</c:v>
                </c:pt>
                <c:pt idx="734">
                  <c:v>-29.912632569500001</c:v>
                </c:pt>
                <c:pt idx="735">
                  <c:v>-12.08743654253</c:v>
                </c:pt>
                <c:pt idx="736">
                  <c:v>-7.2088596807150003</c:v>
                </c:pt>
                <c:pt idx="737">
                  <c:v>-4.4129411199149997</c:v>
                </c:pt>
                <c:pt idx="738">
                  <c:v>-2.5116508482339999</c:v>
                </c:pt>
                <c:pt idx="739">
                  <c:v>-1.301484936474</c:v>
                </c:pt>
                <c:pt idx="740">
                  <c:v>-0.75301885887810005</c:v>
                </c:pt>
                <c:pt idx="741">
                  <c:v>-0.74821162412919995</c:v>
                </c:pt>
                <c:pt idx="742">
                  <c:v>-1.086269184556</c:v>
                </c:pt>
                <c:pt idx="743">
                  <c:v>-1.5601637936999999</c:v>
                </c:pt>
                <c:pt idx="744">
                  <c:v>-2.0097463038310002</c:v>
                </c:pt>
                <c:pt idx="745">
                  <c:v>-2.228021093583</c:v>
                </c:pt>
                <c:pt idx="746">
                  <c:v>-4.7430628076649999</c:v>
                </c:pt>
                <c:pt idx="747">
                  <c:v>-6.3202073584680001</c:v>
                </c:pt>
                <c:pt idx="748">
                  <c:v>-5.6289259462830001</c:v>
                </c:pt>
                <c:pt idx="749">
                  <c:v>-5.451441249348</c:v>
                </c:pt>
                <c:pt idx="750">
                  <c:v>-5.3064096209749998</c:v>
                </c:pt>
                <c:pt idx="751">
                  <c:v>-5.1288282224400001</c:v>
                </c:pt>
                <c:pt idx="752">
                  <c:v>-4.8750478204479997</c:v>
                </c:pt>
                <c:pt idx="753">
                  <c:v>-4.5232549709569998</c:v>
                </c:pt>
                <c:pt idx="754">
                  <c:v>-4.0782511657039997</c:v>
                </c:pt>
                <c:pt idx="755">
                  <c:v>-3.5379875082450001</c:v>
                </c:pt>
                <c:pt idx="756">
                  <c:v>-2.9061402767829998</c:v>
                </c:pt>
                <c:pt idx="757">
                  <c:v>-2.2480862350969999</c:v>
                </c:pt>
                <c:pt idx="758">
                  <c:v>-1.7441231247989999</c:v>
                </c:pt>
                <c:pt idx="759">
                  <c:v>-1.930220549945</c:v>
                </c:pt>
                <c:pt idx="760">
                  <c:v>-5.9919918453039998</c:v>
                </c:pt>
                <c:pt idx="761">
                  <c:v>-4.646344993384</c:v>
                </c:pt>
                <c:pt idx="762">
                  <c:v>-4.1893394030189999</c:v>
                </c:pt>
                <c:pt idx="763">
                  <c:v>-6.624449164314</c:v>
                </c:pt>
                <c:pt idx="764">
                  <c:v>-9.8408914331080002</c:v>
                </c:pt>
                <c:pt idx="765">
                  <c:v>-14.021404341949999</c:v>
                </c:pt>
                <c:pt idx="766">
                  <c:v>-12.04276300003</c:v>
                </c:pt>
                <c:pt idx="767">
                  <c:v>-8.213880248293</c:v>
                </c:pt>
                <c:pt idx="768">
                  <c:v>-9.7833386340500006</c:v>
                </c:pt>
                <c:pt idx="769">
                  <c:v>-11.669735214379999</c:v>
                </c:pt>
                <c:pt idx="770">
                  <c:v>-12.90554832216</c:v>
                </c:pt>
                <c:pt idx="771">
                  <c:v>-12.15723125635</c:v>
                </c:pt>
                <c:pt idx="772">
                  <c:v>-10.987495999629999</c:v>
                </c:pt>
                <c:pt idx="773">
                  <c:v>-32.621856609529999</c:v>
                </c:pt>
                <c:pt idx="774">
                  <c:v>-38.716597602930001</c:v>
                </c:pt>
                <c:pt idx="775">
                  <c:v>-32.367257288220003</c:v>
                </c:pt>
                <c:pt idx="776">
                  <c:v>-27.070256009569999</c:v>
                </c:pt>
                <c:pt idx="777">
                  <c:v>-23.085847406829998</c:v>
                </c:pt>
                <c:pt idx="778">
                  <c:v>-19.727106088189998</c:v>
                </c:pt>
                <c:pt idx="779">
                  <c:v>-16.57354853875</c:v>
                </c:pt>
                <c:pt idx="780">
                  <c:v>-13.135791870669999</c:v>
                </c:pt>
                <c:pt idx="781">
                  <c:v>-8.4277567347059996</c:v>
                </c:pt>
                <c:pt idx="782">
                  <c:v>-3.4334605900809998</c:v>
                </c:pt>
                <c:pt idx="783">
                  <c:v>-20.26589653005</c:v>
                </c:pt>
                <c:pt idx="784">
                  <c:v>-20.111702612070001</c:v>
                </c:pt>
                <c:pt idx="785">
                  <c:v>-12.35718785671</c:v>
                </c:pt>
                <c:pt idx="786">
                  <c:v>-7.6811162023020003</c:v>
                </c:pt>
                <c:pt idx="787">
                  <c:v>-3.623274756866</c:v>
                </c:pt>
                <c:pt idx="788">
                  <c:v>-1.3484410439800001</c:v>
                </c:pt>
                <c:pt idx="789">
                  <c:v>-1.31887917071</c:v>
                </c:pt>
                <c:pt idx="790">
                  <c:v>-3.4627338693519998</c:v>
                </c:pt>
                <c:pt idx="791">
                  <c:v>-5.8394544826569996</c:v>
                </c:pt>
                <c:pt idx="792">
                  <c:v>-8.295236743637</c:v>
                </c:pt>
                <c:pt idx="793">
                  <c:v>-11.969253417439999</c:v>
                </c:pt>
                <c:pt idx="794">
                  <c:v>-24.388464849649999</c:v>
                </c:pt>
                <c:pt idx="795">
                  <c:v>-2.365472872302</c:v>
                </c:pt>
                <c:pt idx="796">
                  <c:v>-4.2174283235730003</c:v>
                </c:pt>
                <c:pt idx="797">
                  <c:v>-5.7572411663800001</c:v>
                </c:pt>
                <c:pt idx="798">
                  <c:v>-6.4637683174970002</c:v>
                </c:pt>
                <c:pt idx="799">
                  <c:v>-6.664840449752</c:v>
                </c:pt>
                <c:pt idx="800">
                  <c:v>-6.4015178983799998</c:v>
                </c:pt>
              </c:numCache>
            </c:numRef>
          </c:yVal>
          <c:smooth val="1"/>
          <c:extLst>
            <c:ext xmlns:c16="http://schemas.microsoft.com/office/drawing/2014/chart" uri="{C3380CC4-5D6E-409C-BE32-E72D297353CC}">
              <c16:uniqueId val="{00000008-C831-41AF-81ED-1E9382B67D41}"/>
            </c:ext>
          </c:extLst>
        </c:ser>
        <c:ser>
          <c:idx val="9"/>
          <c:order val="9"/>
          <c:spPr>
            <a:ln w="19050" cap="rnd">
              <a:solidFill>
                <a:schemeClr val="accent4">
                  <a:lumMod val="6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'12小时时间稳定性(全频段)'!$K$2:$K$802</c:f>
              <c:numCache>
                <c:formatCode>General</c:formatCode>
                <c:ptCount val="801"/>
                <c:pt idx="0">
                  <c:v>-104.096868895</c:v>
                </c:pt>
                <c:pt idx="1">
                  <c:v>-114.6928572855</c:v>
                </c:pt>
                <c:pt idx="2">
                  <c:v>-106.9845161233</c:v>
                </c:pt>
                <c:pt idx="3">
                  <c:v>-102.9424794016</c:v>
                </c:pt>
                <c:pt idx="4">
                  <c:v>-108.590155661</c:v>
                </c:pt>
                <c:pt idx="5">
                  <c:v>-105.6232087759</c:v>
                </c:pt>
                <c:pt idx="6">
                  <c:v>-111.8360437868</c:v>
                </c:pt>
                <c:pt idx="7">
                  <c:v>-103.76049348870001</c:v>
                </c:pt>
                <c:pt idx="8">
                  <c:v>-114.05558821379999</c:v>
                </c:pt>
                <c:pt idx="9">
                  <c:v>-129.5402664504</c:v>
                </c:pt>
                <c:pt idx="10">
                  <c:v>-112.315532074</c:v>
                </c:pt>
                <c:pt idx="11">
                  <c:v>-108.57303132129999</c:v>
                </c:pt>
                <c:pt idx="12">
                  <c:v>-103.138450624</c:v>
                </c:pt>
                <c:pt idx="13">
                  <c:v>-102.0626110164</c:v>
                </c:pt>
                <c:pt idx="14">
                  <c:v>-112.38889840749999</c:v>
                </c:pt>
                <c:pt idx="15">
                  <c:v>-98.089196368220001</c:v>
                </c:pt>
                <c:pt idx="16">
                  <c:v>-103.68599636739999</c:v>
                </c:pt>
                <c:pt idx="17">
                  <c:v>-119.82893597259999</c:v>
                </c:pt>
                <c:pt idx="18">
                  <c:v>-122.4846464029</c:v>
                </c:pt>
                <c:pt idx="19">
                  <c:v>-116.1603859544</c:v>
                </c:pt>
                <c:pt idx="20">
                  <c:v>-109.3900312417</c:v>
                </c:pt>
                <c:pt idx="21">
                  <c:v>-105.7105942429</c:v>
                </c:pt>
                <c:pt idx="22">
                  <c:v>-109.3127474268</c:v>
                </c:pt>
                <c:pt idx="23">
                  <c:v>-115.93216263559999</c:v>
                </c:pt>
                <c:pt idx="24">
                  <c:v>-109.6183718977</c:v>
                </c:pt>
                <c:pt idx="25">
                  <c:v>-109.7214227947</c:v>
                </c:pt>
                <c:pt idx="26">
                  <c:v>-111.68094810460001</c:v>
                </c:pt>
                <c:pt idx="27">
                  <c:v>-110.54841854039999</c:v>
                </c:pt>
                <c:pt idx="28">
                  <c:v>-106.73173867289999</c:v>
                </c:pt>
                <c:pt idx="29">
                  <c:v>-108.1038804866</c:v>
                </c:pt>
                <c:pt idx="30">
                  <c:v>-103.3508153672</c:v>
                </c:pt>
                <c:pt idx="31">
                  <c:v>-113.3691015198</c:v>
                </c:pt>
                <c:pt idx="32">
                  <c:v>-106.25790509399999</c:v>
                </c:pt>
                <c:pt idx="33">
                  <c:v>-110.1215425691</c:v>
                </c:pt>
                <c:pt idx="34">
                  <c:v>-105.9104573333</c:v>
                </c:pt>
                <c:pt idx="35">
                  <c:v>-110.2277469971</c:v>
                </c:pt>
                <c:pt idx="36">
                  <c:v>-110.4566719398</c:v>
                </c:pt>
                <c:pt idx="37">
                  <c:v>-103.5970151974</c:v>
                </c:pt>
                <c:pt idx="38">
                  <c:v>-109.7501247669</c:v>
                </c:pt>
                <c:pt idx="39">
                  <c:v>-110.7707572011</c:v>
                </c:pt>
                <c:pt idx="40">
                  <c:v>-107.9051965646</c:v>
                </c:pt>
                <c:pt idx="41">
                  <c:v>-104.7781966578</c:v>
                </c:pt>
                <c:pt idx="42">
                  <c:v>-128.1835054686</c:v>
                </c:pt>
                <c:pt idx="43">
                  <c:v>-110.46953268110001</c:v>
                </c:pt>
                <c:pt idx="44">
                  <c:v>-109.9083865843</c:v>
                </c:pt>
                <c:pt idx="45">
                  <c:v>-113.21802861640001</c:v>
                </c:pt>
                <c:pt idx="46">
                  <c:v>-102.32022164830001</c:v>
                </c:pt>
                <c:pt idx="47">
                  <c:v>-127.5180924208</c:v>
                </c:pt>
                <c:pt idx="48">
                  <c:v>-105.61705046829999</c:v>
                </c:pt>
                <c:pt idx="49">
                  <c:v>-108.65907610390001</c:v>
                </c:pt>
                <c:pt idx="50">
                  <c:v>-116.9202285394</c:v>
                </c:pt>
                <c:pt idx="51">
                  <c:v>-110.2935351669</c:v>
                </c:pt>
                <c:pt idx="52">
                  <c:v>-106.51384326340001</c:v>
                </c:pt>
                <c:pt idx="53">
                  <c:v>-107.2735807295</c:v>
                </c:pt>
                <c:pt idx="54">
                  <c:v>-113.753965545</c:v>
                </c:pt>
                <c:pt idx="55">
                  <c:v>-106.8783757458</c:v>
                </c:pt>
                <c:pt idx="56">
                  <c:v>-112.70164257810001</c:v>
                </c:pt>
                <c:pt idx="57">
                  <c:v>-107.8012405123</c:v>
                </c:pt>
                <c:pt idx="58">
                  <c:v>-110.4112426735</c:v>
                </c:pt>
                <c:pt idx="59">
                  <c:v>-104.6869097622</c:v>
                </c:pt>
                <c:pt idx="60">
                  <c:v>-115.42020314360001</c:v>
                </c:pt>
                <c:pt idx="61">
                  <c:v>-110.8582730291</c:v>
                </c:pt>
                <c:pt idx="62">
                  <c:v>-120.28506718929999</c:v>
                </c:pt>
                <c:pt idx="63">
                  <c:v>-111.7943152747</c:v>
                </c:pt>
                <c:pt idx="64">
                  <c:v>-103.9669188566</c:v>
                </c:pt>
                <c:pt idx="65">
                  <c:v>-113.8749590422</c:v>
                </c:pt>
                <c:pt idx="66">
                  <c:v>-112.9497071314</c:v>
                </c:pt>
                <c:pt idx="67">
                  <c:v>-103.6788371981</c:v>
                </c:pt>
                <c:pt idx="68">
                  <c:v>-120.3244089225</c:v>
                </c:pt>
                <c:pt idx="69">
                  <c:v>-120.0641687223</c:v>
                </c:pt>
                <c:pt idx="70">
                  <c:v>-105.4137381029</c:v>
                </c:pt>
                <c:pt idx="71">
                  <c:v>-109.3580298135</c:v>
                </c:pt>
                <c:pt idx="72">
                  <c:v>-103.5965254293</c:v>
                </c:pt>
                <c:pt idx="73">
                  <c:v>-108.4477320859</c:v>
                </c:pt>
                <c:pt idx="74">
                  <c:v>-104.61962392780001</c:v>
                </c:pt>
                <c:pt idx="75">
                  <c:v>-108.4389072868</c:v>
                </c:pt>
                <c:pt idx="76">
                  <c:v>-110.9810881033</c:v>
                </c:pt>
                <c:pt idx="77">
                  <c:v>-112.7371055285</c:v>
                </c:pt>
                <c:pt idx="78">
                  <c:v>-108.4897216232</c:v>
                </c:pt>
                <c:pt idx="79">
                  <c:v>-117.3308972091</c:v>
                </c:pt>
                <c:pt idx="80">
                  <c:v>-104.95999780699999</c:v>
                </c:pt>
                <c:pt idx="81">
                  <c:v>-120.2466901773</c:v>
                </c:pt>
                <c:pt idx="82">
                  <c:v>-108.2706558547</c:v>
                </c:pt>
                <c:pt idx="83">
                  <c:v>-114.10156625889999</c:v>
                </c:pt>
                <c:pt idx="84">
                  <c:v>-115.4032608784</c:v>
                </c:pt>
                <c:pt idx="85">
                  <c:v>-106.726385984</c:v>
                </c:pt>
                <c:pt idx="86">
                  <c:v>-113.1051935663</c:v>
                </c:pt>
                <c:pt idx="87">
                  <c:v>-106.7910025641</c:v>
                </c:pt>
                <c:pt idx="88">
                  <c:v>-104.5865846623</c:v>
                </c:pt>
                <c:pt idx="89">
                  <c:v>-125.32484078589999</c:v>
                </c:pt>
                <c:pt idx="90">
                  <c:v>-105.9936696763</c:v>
                </c:pt>
                <c:pt idx="91">
                  <c:v>-103.5658083715</c:v>
                </c:pt>
                <c:pt idx="92">
                  <c:v>-112.0639866723</c:v>
                </c:pt>
                <c:pt idx="93">
                  <c:v>-124.1311803798</c:v>
                </c:pt>
                <c:pt idx="94">
                  <c:v>-104.1780590178</c:v>
                </c:pt>
                <c:pt idx="95">
                  <c:v>-123.51534257820001</c:v>
                </c:pt>
                <c:pt idx="96">
                  <c:v>-106.6505568569</c:v>
                </c:pt>
                <c:pt idx="97">
                  <c:v>-123.1568205462</c:v>
                </c:pt>
                <c:pt idx="98">
                  <c:v>-107.8138928187</c:v>
                </c:pt>
                <c:pt idx="99">
                  <c:v>-119.8484262252</c:v>
                </c:pt>
                <c:pt idx="100">
                  <c:v>-113.0869988713</c:v>
                </c:pt>
                <c:pt idx="101">
                  <c:v>-116.7840127305</c:v>
                </c:pt>
                <c:pt idx="102">
                  <c:v>-104.1191575897</c:v>
                </c:pt>
                <c:pt idx="103">
                  <c:v>-109.1937358725</c:v>
                </c:pt>
                <c:pt idx="104">
                  <c:v>-121.06361549579999</c:v>
                </c:pt>
                <c:pt idx="105">
                  <c:v>-105.6679109319</c:v>
                </c:pt>
                <c:pt idx="106">
                  <c:v>-120.4665815497</c:v>
                </c:pt>
                <c:pt idx="107">
                  <c:v>-109.36159336279999</c:v>
                </c:pt>
                <c:pt idx="108">
                  <c:v>-107.2497850622</c:v>
                </c:pt>
                <c:pt idx="109">
                  <c:v>-102.7872608575</c:v>
                </c:pt>
                <c:pt idx="110">
                  <c:v>-113.461216236</c:v>
                </c:pt>
                <c:pt idx="111">
                  <c:v>-109.3962357181</c:v>
                </c:pt>
                <c:pt idx="112">
                  <c:v>-107.3668603726</c:v>
                </c:pt>
                <c:pt idx="113">
                  <c:v>-113.587834532</c:v>
                </c:pt>
                <c:pt idx="114">
                  <c:v>-102.02689980229999</c:v>
                </c:pt>
                <c:pt idx="115">
                  <c:v>-108.89992277010001</c:v>
                </c:pt>
                <c:pt idx="116">
                  <c:v>-110.18922326400001</c:v>
                </c:pt>
                <c:pt idx="117">
                  <c:v>-105.56879710059999</c:v>
                </c:pt>
                <c:pt idx="118">
                  <c:v>-109.7867367115</c:v>
                </c:pt>
                <c:pt idx="119">
                  <c:v>-110.26213019799999</c:v>
                </c:pt>
                <c:pt idx="120">
                  <c:v>-103.0905503486</c:v>
                </c:pt>
                <c:pt idx="121">
                  <c:v>-103.85872245269999</c:v>
                </c:pt>
                <c:pt idx="122">
                  <c:v>-98.431988526829997</c:v>
                </c:pt>
                <c:pt idx="123">
                  <c:v>-110.338677569</c:v>
                </c:pt>
                <c:pt idx="124">
                  <c:v>-105.76186124279999</c:v>
                </c:pt>
                <c:pt idx="125">
                  <c:v>-106.1728208374</c:v>
                </c:pt>
                <c:pt idx="126">
                  <c:v>-107.6759060593</c:v>
                </c:pt>
                <c:pt idx="127">
                  <c:v>-107.6289684656</c:v>
                </c:pt>
                <c:pt idx="128">
                  <c:v>-105.9605202657</c:v>
                </c:pt>
                <c:pt idx="129">
                  <c:v>-107.66613039240001</c:v>
                </c:pt>
                <c:pt idx="130">
                  <c:v>-99.96282153285</c:v>
                </c:pt>
                <c:pt idx="131">
                  <c:v>-107.8014855584</c:v>
                </c:pt>
                <c:pt idx="132">
                  <c:v>-102.50590647689999</c:v>
                </c:pt>
                <c:pt idx="133">
                  <c:v>-100.7636096703</c:v>
                </c:pt>
                <c:pt idx="134">
                  <c:v>-105.4464230751</c:v>
                </c:pt>
                <c:pt idx="135">
                  <c:v>-103.36897645720001</c:v>
                </c:pt>
                <c:pt idx="136">
                  <c:v>-99.789043053200004</c:v>
                </c:pt>
                <c:pt idx="137">
                  <c:v>-99.984023849270002</c:v>
                </c:pt>
                <c:pt idx="138">
                  <c:v>-99.099315521210002</c:v>
                </c:pt>
                <c:pt idx="139">
                  <c:v>-94.092837129849997</c:v>
                </c:pt>
                <c:pt idx="140">
                  <c:v>-99.66054392993</c:v>
                </c:pt>
                <c:pt idx="141">
                  <c:v>-96.506078676439998</c:v>
                </c:pt>
                <c:pt idx="142">
                  <c:v>-96.177686087530006</c:v>
                </c:pt>
                <c:pt idx="143">
                  <c:v>-97.928234368670005</c:v>
                </c:pt>
                <c:pt idx="144">
                  <c:v>-96.331775344350007</c:v>
                </c:pt>
                <c:pt idx="145">
                  <c:v>-94.014688913689994</c:v>
                </c:pt>
                <c:pt idx="146">
                  <c:v>-94.022469732220003</c:v>
                </c:pt>
                <c:pt idx="147">
                  <c:v>-91.303591131969995</c:v>
                </c:pt>
                <c:pt idx="148">
                  <c:v>-93.970682070820004</c:v>
                </c:pt>
                <c:pt idx="149">
                  <c:v>-92.385372229050006</c:v>
                </c:pt>
                <c:pt idx="150">
                  <c:v>-89.599166692300003</c:v>
                </c:pt>
                <c:pt idx="151">
                  <c:v>-89.604487842690006</c:v>
                </c:pt>
                <c:pt idx="152">
                  <c:v>-89.504122678179996</c:v>
                </c:pt>
                <c:pt idx="153">
                  <c:v>-88.199706617320004</c:v>
                </c:pt>
                <c:pt idx="154">
                  <c:v>-86.120543721830003</c:v>
                </c:pt>
                <c:pt idx="155">
                  <c:v>-87.890938821519995</c:v>
                </c:pt>
                <c:pt idx="156">
                  <c:v>-86.22461261238</c:v>
                </c:pt>
                <c:pt idx="157">
                  <c:v>-85.323168419680002</c:v>
                </c:pt>
                <c:pt idx="158">
                  <c:v>-85.188835694450006</c:v>
                </c:pt>
                <c:pt idx="159">
                  <c:v>-83.105200106989997</c:v>
                </c:pt>
                <c:pt idx="160">
                  <c:v>-82.102671593880004</c:v>
                </c:pt>
                <c:pt idx="161">
                  <c:v>-81.744640492949998</c:v>
                </c:pt>
                <c:pt idx="162">
                  <c:v>-79.669888713990005</c:v>
                </c:pt>
                <c:pt idx="163">
                  <c:v>-78.759150819910005</c:v>
                </c:pt>
                <c:pt idx="164">
                  <c:v>-77.221465641880002</c:v>
                </c:pt>
                <c:pt idx="165">
                  <c:v>-76.722013771370001</c:v>
                </c:pt>
                <c:pt idx="166">
                  <c:v>-75.042277603429994</c:v>
                </c:pt>
                <c:pt idx="167">
                  <c:v>-73.226611292629997</c:v>
                </c:pt>
                <c:pt idx="168">
                  <c:v>-71.100263715859995</c:v>
                </c:pt>
                <c:pt idx="169">
                  <c:v>-69.341489698019998</c:v>
                </c:pt>
                <c:pt idx="170">
                  <c:v>-67.051560057800003</c:v>
                </c:pt>
                <c:pt idx="171">
                  <c:v>-64.639346347580002</c:v>
                </c:pt>
                <c:pt idx="172">
                  <c:v>-62.047190867929999</c:v>
                </c:pt>
                <c:pt idx="173">
                  <c:v>-59.13655694885</c:v>
                </c:pt>
                <c:pt idx="174">
                  <c:v>-56.156232498329999</c:v>
                </c:pt>
                <c:pt idx="175">
                  <c:v>-54.39282451135</c:v>
                </c:pt>
                <c:pt idx="176">
                  <c:v>-77.645247160400004</c:v>
                </c:pt>
                <c:pt idx="177">
                  <c:v>-8.6496318961619991</c:v>
                </c:pt>
                <c:pt idx="178">
                  <c:v>-0.66945964317030004</c:v>
                </c:pt>
                <c:pt idx="179">
                  <c:v>-0.58348647351509997</c:v>
                </c:pt>
                <c:pt idx="180">
                  <c:v>-0.81479223370510001</c:v>
                </c:pt>
                <c:pt idx="181">
                  <c:v>-51.713470743830001</c:v>
                </c:pt>
                <c:pt idx="182">
                  <c:v>-52.888542824079998</c:v>
                </c:pt>
                <c:pt idx="183">
                  <c:v>-52.787520037429999</c:v>
                </c:pt>
                <c:pt idx="184">
                  <c:v>-57.945989104280002</c:v>
                </c:pt>
                <c:pt idx="185">
                  <c:v>-65.615504599649995</c:v>
                </c:pt>
                <c:pt idx="186">
                  <c:v>-84.906436348810004</c:v>
                </c:pt>
                <c:pt idx="187">
                  <c:v>-66.242026123040006</c:v>
                </c:pt>
                <c:pt idx="188">
                  <c:v>-61.72948564064</c:v>
                </c:pt>
                <c:pt idx="189">
                  <c:v>-58.933744732539999</c:v>
                </c:pt>
                <c:pt idx="190">
                  <c:v>-56.703997754040003</c:v>
                </c:pt>
                <c:pt idx="191">
                  <c:v>-54.786252315330003</c:v>
                </c:pt>
                <c:pt idx="192">
                  <c:v>-52.965817008919998</c:v>
                </c:pt>
                <c:pt idx="193">
                  <c:v>-51.362970583269998</c:v>
                </c:pt>
                <c:pt idx="194">
                  <c:v>-49.619867174249997</c:v>
                </c:pt>
                <c:pt idx="195">
                  <c:v>-47.863308694170001</c:v>
                </c:pt>
                <c:pt idx="196">
                  <c:v>-46.19330884339</c:v>
                </c:pt>
                <c:pt idx="197">
                  <c:v>-44.498853162320003</c:v>
                </c:pt>
                <c:pt idx="198">
                  <c:v>-42.779758831960002</c:v>
                </c:pt>
                <c:pt idx="199">
                  <c:v>-41.014630792719998</c:v>
                </c:pt>
                <c:pt idx="200">
                  <c:v>-39.140166777079997</c:v>
                </c:pt>
                <c:pt idx="201">
                  <c:v>-37.271247763600002</c:v>
                </c:pt>
                <c:pt idx="202">
                  <c:v>-35.244756272140002</c:v>
                </c:pt>
                <c:pt idx="203">
                  <c:v>-33.141149250790001</c:v>
                </c:pt>
                <c:pt idx="204">
                  <c:v>-30.940304722299999</c:v>
                </c:pt>
                <c:pt idx="205">
                  <c:v>-28.634978160380001</c:v>
                </c:pt>
                <c:pt idx="206">
                  <c:v>-26.1860704809</c:v>
                </c:pt>
                <c:pt idx="207">
                  <c:v>-23.620982628059998</c:v>
                </c:pt>
                <c:pt idx="208">
                  <c:v>-20.851295546309998</c:v>
                </c:pt>
                <c:pt idx="209">
                  <c:v>-17.89036440824</c:v>
                </c:pt>
                <c:pt idx="210">
                  <c:v>-14.703473014949999</c:v>
                </c:pt>
                <c:pt idx="211">
                  <c:v>-11.32262008412</c:v>
                </c:pt>
                <c:pt idx="212">
                  <c:v>-7.8175730640590002</c:v>
                </c:pt>
                <c:pt idx="213">
                  <c:v>-4.4819066903140001</c:v>
                </c:pt>
                <c:pt idx="214">
                  <c:v>-1.937363322832</c:v>
                </c:pt>
                <c:pt idx="215">
                  <c:v>-0.68161175527310003</c:v>
                </c:pt>
                <c:pt idx="216">
                  <c:v>-0.35836637905579999</c:v>
                </c:pt>
                <c:pt idx="217">
                  <c:v>-0.33766914242349999</c:v>
                </c:pt>
                <c:pt idx="218">
                  <c:v>-0.34497825641669999</c:v>
                </c:pt>
                <c:pt idx="219">
                  <c:v>-0.3291826102864</c:v>
                </c:pt>
                <c:pt idx="220">
                  <c:v>-0.3078243082646</c:v>
                </c:pt>
                <c:pt idx="221">
                  <c:v>-0.30550794156459998</c:v>
                </c:pt>
                <c:pt idx="222">
                  <c:v>-0.32270401095610002</c:v>
                </c:pt>
                <c:pt idx="223">
                  <c:v>-0.3476854906388</c:v>
                </c:pt>
                <c:pt idx="224">
                  <c:v>-0.36665955922030002</c:v>
                </c:pt>
                <c:pt idx="225">
                  <c:v>-0.36888045458570001</c:v>
                </c:pt>
                <c:pt idx="226">
                  <c:v>-0.35502978376599997</c:v>
                </c:pt>
                <c:pt idx="227">
                  <c:v>-0.33837612664529998</c:v>
                </c:pt>
                <c:pt idx="228">
                  <c:v>-0.31924515995460001</c:v>
                </c:pt>
                <c:pt idx="229">
                  <c:v>-0.30402355810530002</c:v>
                </c:pt>
                <c:pt idx="230">
                  <c:v>-0.3028368284638</c:v>
                </c:pt>
                <c:pt idx="231">
                  <c:v>-0.31159846982709999</c:v>
                </c:pt>
                <c:pt idx="232">
                  <c:v>-0.3248490040782</c:v>
                </c:pt>
                <c:pt idx="233">
                  <c:v>-0.33779426421780001</c:v>
                </c:pt>
                <c:pt idx="234">
                  <c:v>-0.34504914796370001</c:v>
                </c:pt>
                <c:pt idx="235">
                  <c:v>-0.34516984884809998</c:v>
                </c:pt>
                <c:pt idx="236">
                  <c:v>-0.34715342290009998</c:v>
                </c:pt>
                <c:pt idx="237">
                  <c:v>-0.34640702981490001</c:v>
                </c:pt>
                <c:pt idx="238">
                  <c:v>-0.34788586492660001</c:v>
                </c:pt>
                <c:pt idx="239">
                  <c:v>-0.35175675859170003</c:v>
                </c:pt>
                <c:pt idx="240">
                  <c:v>-0.35824226226400002</c:v>
                </c:pt>
                <c:pt idx="241">
                  <c:v>-0.35687005942459998</c:v>
                </c:pt>
                <c:pt idx="242">
                  <c:v>-0.35239773735719998</c:v>
                </c:pt>
                <c:pt idx="243">
                  <c:v>-0.33822511117199999</c:v>
                </c:pt>
                <c:pt idx="244">
                  <c:v>-0.3210954840377</c:v>
                </c:pt>
                <c:pt idx="245">
                  <c:v>-0.31346869475349998</c:v>
                </c:pt>
                <c:pt idx="246">
                  <c:v>-0.3136013693552</c:v>
                </c:pt>
                <c:pt idx="247">
                  <c:v>-0.32016197284070003</c:v>
                </c:pt>
                <c:pt idx="248">
                  <c:v>-0.33192318984219998</c:v>
                </c:pt>
                <c:pt idx="249">
                  <c:v>-0.34136532940539999</c:v>
                </c:pt>
                <c:pt idx="250">
                  <c:v>-0.3419537345816</c:v>
                </c:pt>
                <c:pt idx="251">
                  <c:v>-0.35074009583510002</c:v>
                </c:pt>
                <c:pt idx="252">
                  <c:v>-0.37124554892430001</c:v>
                </c:pt>
                <c:pt idx="253">
                  <c:v>-0.3947111032774</c:v>
                </c:pt>
                <c:pt idx="254">
                  <c:v>-0.46406903816720002</c:v>
                </c:pt>
                <c:pt idx="255">
                  <c:v>-1.290986501133</c:v>
                </c:pt>
                <c:pt idx="256">
                  <c:v>-4.5613838378559999</c:v>
                </c:pt>
                <c:pt idx="257">
                  <c:v>-9.895934094407</c:v>
                </c:pt>
                <c:pt idx="258">
                  <c:v>-15.472728941090001</c:v>
                </c:pt>
                <c:pt idx="259">
                  <c:v>-20.64514534373</c:v>
                </c:pt>
                <c:pt idx="260">
                  <c:v>-25.379855259079999</c:v>
                </c:pt>
                <c:pt idx="261">
                  <c:v>-29.771056322410001</c:v>
                </c:pt>
                <c:pt idx="262">
                  <c:v>-33.860243146789998</c:v>
                </c:pt>
                <c:pt idx="263">
                  <c:v>-37.680594203269997</c:v>
                </c:pt>
                <c:pt idx="264">
                  <c:v>-41.433486063140002</c:v>
                </c:pt>
                <c:pt idx="265">
                  <c:v>-45.006863168110002</c:v>
                </c:pt>
                <c:pt idx="266">
                  <c:v>-48.410348363920001</c:v>
                </c:pt>
                <c:pt idx="267">
                  <c:v>-51.654197672960002</c:v>
                </c:pt>
                <c:pt idx="268">
                  <c:v>-54.643589797019999</c:v>
                </c:pt>
                <c:pt idx="269">
                  <c:v>-57.463834407</c:v>
                </c:pt>
                <c:pt idx="270">
                  <c:v>-60.44228910204</c:v>
                </c:pt>
                <c:pt idx="271">
                  <c:v>-63.289123779740002</c:v>
                </c:pt>
                <c:pt idx="272">
                  <c:v>-65.963386679310005</c:v>
                </c:pt>
                <c:pt idx="273">
                  <c:v>-68.46124738972</c:v>
                </c:pt>
                <c:pt idx="274">
                  <c:v>-71.054249453210005</c:v>
                </c:pt>
                <c:pt idx="275">
                  <c:v>-73.66470465706</c:v>
                </c:pt>
                <c:pt idx="276">
                  <c:v>-76.852047497200004</c:v>
                </c:pt>
                <c:pt idx="277">
                  <c:v>-79.206949054909998</c:v>
                </c:pt>
                <c:pt idx="278">
                  <c:v>-81.090148351419998</c:v>
                </c:pt>
                <c:pt idx="279">
                  <c:v>-83.196213502679996</c:v>
                </c:pt>
                <c:pt idx="280">
                  <c:v>-84.909522435</c:v>
                </c:pt>
                <c:pt idx="281">
                  <c:v>-86.301567665709996</c:v>
                </c:pt>
                <c:pt idx="282">
                  <c:v>-89.013308368520001</c:v>
                </c:pt>
                <c:pt idx="283">
                  <c:v>-89.666150976660006</c:v>
                </c:pt>
                <c:pt idx="284">
                  <c:v>-89.736577190290006</c:v>
                </c:pt>
                <c:pt idx="285">
                  <c:v>-91.978587178949994</c:v>
                </c:pt>
                <c:pt idx="286">
                  <c:v>-92.165945336370001</c:v>
                </c:pt>
                <c:pt idx="287">
                  <c:v>-90.617739821719994</c:v>
                </c:pt>
                <c:pt idx="288">
                  <c:v>-93.072844805520006</c:v>
                </c:pt>
                <c:pt idx="289">
                  <c:v>-95.030411042170002</c:v>
                </c:pt>
                <c:pt idx="290">
                  <c:v>-91.717781615570004</c:v>
                </c:pt>
                <c:pt idx="291">
                  <c:v>-91.066989485009998</c:v>
                </c:pt>
                <c:pt idx="292">
                  <c:v>-94.049077233809996</c:v>
                </c:pt>
                <c:pt idx="293">
                  <c:v>-92.298933136770003</c:v>
                </c:pt>
                <c:pt idx="294">
                  <c:v>-90.796631345630004</c:v>
                </c:pt>
                <c:pt idx="295">
                  <c:v>-90.679881221819997</c:v>
                </c:pt>
                <c:pt idx="296">
                  <c:v>-89.689018406599999</c:v>
                </c:pt>
                <c:pt idx="297">
                  <c:v>-92.653144102230002</c:v>
                </c:pt>
                <c:pt idx="298">
                  <c:v>-91.37135065791</c:v>
                </c:pt>
                <c:pt idx="299">
                  <c:v>-91.929750339359998</c:v>
                </c:pt>
                <c:pt idx="300">
                  <c:v>-90.360757757030001</c:v>
                </c:pt>
                <c:pt idx="301">
                  <c:v>-90.917282710129996</c:v>
                </c:pt>
                <c:pt idx="302">
                  <c:v>-90.508393654010007</c:v>
                </c:pt>
                <c:pt idx="303">
                  <c:v>-89.485297044009997</c:v>
                </c:pt>
                <c:pt idx="304">
                  <c:v>-88.824663883249997</c:v>
                </c:pt>
                <c:pt idx="305">
                  <c:v>-90.498973213819994</c:v>
                </c:pt>
                <c:pt idx="306">
                  <c:v>-89.420767486779994</c:v>
                </c:pt>
                <c:pt idx="307">
                  <c:v>-88.829299002789995</c:v>
                </c:pt>
                <c:pt idx="308">
                  <c:v>-86.951545750380006</c:v>
                </c:pt>
                <c:pt idx="309">
                  <c:v>-89.748886594159998</c:v>
                </c:pt>
                <c:pt idx="310">
                  <c:v>-89.112246194289995</c:v>
                </c:pt>
                <c:pt idx="311">
                  <c:v>-88.577680091280001</c:v>
                </c:pt>
                <c:pt idx="312">
                  <c:v>-88.282902721110005</c:v>
                </c:pt>
                <c:pt idx="313">
                  <c:v>-89.512930555029996</c:v>
                </c:pt>
                <c:pt idx="314">
                  <c:v>-87.141754863489993</c:v>
                </c:pt>
                <c:pt idx="315">
                  <c:v>-86.758338994070002</c:v>
                </c:pt>
                <c:pt idx="316">
                  <c:v>-88.104414983430004</c:v>
                </c:pt>
                <c:pt idx="317">
                  <c:v>-88.236591491850007</c:v>
                </c:pt>
                <c:pt idx="318">
                  <c:v>-87.120757208539999</c:v>
                </c:pt>
                <c:pt idx="319">
                  <c:v>-87.962159879660007</c:v>
                </c:pt>
                <c:pt idx="320">
                  <c:v>-88.315106640029995</c:v>
                </c:pt>
                <c:pt idx="321">
                  <c:v>-89.461515278159993</c:v>
                </c:pt>
                <c:pt idx="322">
                  <c:v>-88.638615172019996</c:v>
                </c:pt>
                <c:pt idx="323">
                  <c:v>-89.883476833100005</c:v>
                </c:pt>
                <c:pt idx="324">
                  <c:v>-88.916371894039997</c:v>
                </c:pt>
                <c:pt idx="325">
                  <c:v>-87.106443048489993</c:v>
                </c:pt>
                <c:pt idx="326">
                  <c:v>-88.942989373890001</c:v>
                </c:pt>
                <c:pt idx="327">
                  <c:v>-87.340108186069997</c:v>
                </c:pt>
                <c:pt idx="328">
                  <c:v>-90.807511769200005</c:v>
                </c:pt>
                <c:pt idx="329">
                  <c:v>-90.148022449820004</c:v>
                </c:pt>
                <c:pt idx="330">
                  <c:v>-88.801244786789994</c:v>
                </c:pt>
                <c:pt idx="331">
                  <c:v>-89.332226695740005</c:v>
                </c:pt>
                <c:pt idx="332">
                  <c:v>-89.97816512707</c:v>
                </c:pt>
                <c:pt idx="333">
                  <c:v>-89.622971553859998</c:v>
                </c:pt>
                <c:pt idx="334">
                  <c:v>-89.578879894910003</c:v>
                </c:pt>
                <c:pt idx="335">
                  <c:v>-88.390277594780002</c:v>
                </c:pt>
                <c:pt idx="336">
                  <c:v>-89.420749206080004</c:v>
                </c:pt>
                <c:pt idx="337">
                  <c:v>-90.921056407310004</c:v>
                </c:pt>
                <c:pt idx="338">
                  <c:v>-89.120859772060001</c:v>
                </c:pt>
                <c:pt idx="339">
                  <c:v>-88.997759527369993</c:v>
                </c:pt>
                <c:pt idx="340">
                  <c:v>-88.99554831332</c:v>
                </c:pt>
                <c:pt idx="341">
                  <c:v>-89.430214614069996</c:v>
                </c:pt>
                <c:pt idx="342">
                  <c:v>-89.026757965399995</c:v>
                </c:pt>
                <c:pt idx="343">
                  <c:v>-90.960107457449993</c:v>
                </c:pt>
                <c:pt idx="344">
                  <c:v>-89.609355020430002</c:v>
                </c:pt>
                <c:pt idx="345">
                  <c:v>-90.502354273750001</c:v>
                </c:pt>
                <c:pt idx="346">
                  <c:v>-90.38475278928</c:v>
                </c:pt>
                <c:pt idx="347">
                  <c:v>-90.739392002919999</c:v>
                </c:pt>
                <c:pt idx="348">
                  <c:v>-90.65559320573</c:v>
                </c:pt>
                <c:pt idx="349">
                  <c:v>-89.215721384570003</c:v>
                </c:pt>
                <c:pt idx="350">
                  <c:v>-88.620583710130006</c:v>
                </c:pt>
                <c:pt idx="351">
                  <c:v>-88.166532548449993</c:v>
                </c:pt>
                <c:pt idx="352">
                  <c:v>-84.509924468839998</c:v>
                </c:pt>
                <c:pt idx="353">
                  <c:v>-83.267807662609997</c:v>
                </c:pt>
                <c:pt idx="354">
                  <c:v>-80.568764568199995</c:v>
                </c:pt>
                <c:pt idx="355">
                  <c:v>-75.191063054029996</c:v>
                </c:pt>
                <c:pt idx="356">
                  <c:v>-70.76370592424</c:v>
                </c:pt>
                <c:pt idx="357">
                  <c:v>-70.823570242770003</c:v>
                </c:pt>
                <c:pt idx="358">
                  <c:v>-74.39384643647</c:v>
                </c:pt>
                <c:pt idx="359">
                  <c:v>-76.955807402190004</c:v>
                </c:pt>
                <c:pt idx="360">
                  <c:v>-79.030042883449994</c:v>
                </c:pt>
                <c:pt idx="361">
                  <c:v>-79.733805375580005</c:v>
                </c:pt>
                <c:pt idx="362">
                  <c:v>-80.304986039189998</c:v>
                </c:pt>
                <c:pt idx="363">
                  <c:v>-80.924755856979999</c:v>
                </c:pt>
                <c:pt idx="364">
                  <c:v>-80.641272592609994</c:v>
                </c:pt>
                <c:pt idx="365">
                  <c:v>-79.993653761499999</c:v>
                </c:pt>
                <c:pt idx="366">
                  <c:v>-81.317400193840001</c:v>
                </c:pt>
                <c:pt idx="367">
                  <c:v>-80.430209185090007</c:v>
                </c:pt>
                <c:pt idx="368">
                  <c:v>-81.170977454790005</c:v>
                </c:pt>
                <c:pt idx="369">
                  <c:v>-80.835357136439995</c:v>
                </c:pt>
                <c:pt idx="370">
                  <c:v>-78.706704644409996</c:v>
                </c:pt>
                <c:pt idx="371">
                  <c:v>-78.807253348969994</c:v>
                </c:pt>
                <c:pt idx="372">
                  <c:v>-78.334020874290005</c:v>
                </c:pt>
                <c:pt idx="373">
                  <c:v>-78.310137266780004</c:v>
                </c:pt>
                <c:pt idx="374">
                  <c:v>-77.816311084489996</c:v>
                </c:pt>
                <c:pt idx="375">
                  <c:v>-77.424392090370006</c:v>
                </c:pt>
                <c:pt idx="376">
                  <c:v>-76.955158776179999</c:v>
                </c:pt>
                <c:pt idx="377">
                  <c:v>-76.670445009559998</c:v>
                </c:pt>
                <c:pt idx="378">
                  <c:v>-75.85118916463</c:v>
                </c:pt>
                <c:pt idx="379">
                  <c:v>-75.809569658100003</c:v>
                </c:pt>
                <c:pt idx="380">
                  <c:v>-76.065203172449998</c:v>
                </c:pt>
                <c:pt idx="381">
                  <c:v>-74.985082057689993</c:v>
                </c:pt>
                <c:pt idx="382">
                  <c:v>-75.183612259979995</c:v>
                </c:pt>
                <c:pt idx="383">
                  <c:v>-74.564831166800005</c:v>
                </c:pt>
                <c:pt idx="384">
                  <c:v>-74.494135834160005</c:v>
                </c:pt>
                <c:pt idx="385">
                  <c:v>-73.554780100339997</c:v>
                </c:pt>
                <c:pt idx="386">
                  <c:v>-73.028631487669998</c:v>
                </c:pt>
                <c:pt idx="387">
                  <c:v>-72.985476878379998</c:v>
                </c:pt>
                <c:pt idx="388">
                  <c:v>-71.813088356720002</c:v>
                </c:pt>
                <c:pt idx="389">
                  <c:v>-71.333626697580002</c:v>
                </c:pt>
                <c:pt idx="390">
                  <c:v>-71.026473652269999</c:v>
                </c:pt>
                <c:pt idx="391">
                  <c:v>-70.433168253960005</c:v>
                </c:pt>
                <c:pt idx="392">
                  <c:v>-69.806440425860004</c:v>
                </c:pt>
                <c:pt idx="393">
                  <c:v>-68.549385446840006</c:v>
                </c:pt>
                <c:pt idx="394">
                  <c:v>-68.42482666331</c:v>
                </c:pt>
                <c:pt idx="395">
                  <c:v>-67.408847487979997</c:v>
                </c:pt>
                <c:pt idx="396">
                  <c:v>-67.105927962359999</c:v>
                </c:pt>
                <c:pt idx="397">
                  <c:v>-66.125812718020001</c:v>
                </c:pt>
                <c:pt idx="398">
                  <c:v>-65.303469334240006</c:v>
                </c:pt>
                <c:pt idx="399">
                  <c:v>-64.288556259450004</c:v>
                </c:pt>
                <c:pt idx="400">
                  <c:v>-63.131650821149996</c:v>
                </c:pt>
                <c:pt idx="401">
                  <c:v>-61.828256264300002</c:v>
                </c:pt>
                <c:pt idx="402">
                  <c:v>-60.627819398409997</c:v>
                </c:pt>
                <c:pt idx="403">
                  <c:v>-58.822598222019998</c:v>
                </c:pt>
                <c:pt idx="404">
                  <c:v>-57.33964333174</c:v>
                </c:pt>
                <c:pt idx="405">
                  <c:v>-56.483146319980001</c:v>
                </c:pt>
                <c:pt idx="406">
                  <c:v>-56.477397308820002</c:v>
                </c:pt>
                <c:pt idx="407">
                  <c:v>-57.562839716589998</c:v>
                </c:pt>
                <c:pt idx="408">
                  <c:v>-59.171654153090003</c:v>
                </c:pt>
                <c:pt idx="409">
                  <c:v>-61.093485556840001</c:v>
                </c:pt>
                <c:pt idx="410">
                  <c:v>-62.81259649127</c:v>
                </c:pt>
                <c:pt idx="411">
                  <c:v>-64.480872288010005</c:v>
                </c:pt>
                <c:pt idx="412">
                  <c:v>-65.672080806470007</c:v>
                </c:pt>
                <c:pt idx="413">
                  <c:v>-67.152118299799994</c:v>
                </c:pt>
                <c:pt idx="414">
                  <c:v>-68.248713665829996</c:v>
                </c:pt>
                <c:pt idx="415">
                  <c:v>-69.252442055149999</c:v>
                </c:pt>
                <c:pt idx="416">
                  <c:v>-70.520061955299994</c:v>
                </c:pt>
                <c:pt idx="417">
                  <c:v>-72.711916384640006</c:v>
                </c:pt>
                <c:pt idx="418">
                  <c:v>-73.798961072989997</c:v>
                </c:pt>
                <c:pt idx="419">
                  <c:v>-75.129726321779998</c:v>
                </c:pt>
                <c:pt idx="420">
                  <c:v>-77.636863972239993</c:v>
                </c:pt>
                <c:pt idx="421">
                  <c:v>-80.377549134220004</c:v>
                </c:pt>
                <c:pt idx="422">
                  <c:v>-83.663469786549996</c:v>
                </c:pt>
                <c:pt idx="423">
                  <c:v>-90.98448978911</c:v>
                </c:pt>
                <c:pt idx="424">
                  <c:v>-105.83858651689999</c:v>
                </c:pt>
                <c:pt idx="425">
                  <c:v>-88.690037395819999</c:v>
                </c:pt>
                <c:pt idx="426">
                  <c:v>-84.252926521030005</c:v>
                </c:pt>
                <c:pt idx="427">
                  <c:v>-80.435537251550002</c:v>
                </c:pt>
                <c:pt idx="428">
                  <c:v>-77.623175616319998</c:v>
                </c:pt>
                <c:pt idx="429">
                  <c:v>-75.317294840350002</c:v>
                </c:pt>
                <c:pt idx="430">
                  <c:v>-74.038197653569995</c:v>
                </c:pt>
                <c:pt idx="431">
                  <c:v>-72.318135693209996</c:v>
                </c:pt>
                <c:pt idx="432">
                  <c:v>-70.860733840989994</c:v>
                </c:pt>
                <c:pt idx="433">
                  <c:v>-69.413168402810001</c:v>
                </c:pt>
                <c:pt idx="434">
                  <c:v>-68.350355786250006</c:v>
                </c:pt>
                <c:pt idx="435">
                  <c:v>-67.620652955699995</c:v>
                </c:pt>
                <c:pt idx="436">
                  <c:v>-66.701260929610001</c:v>
                </c:pt>
                <c:pt idx="437">
                  <c:v>-65.906911424290001</c:v>
                </c:pt>
                <c:pt idx="438">
                  <c:v>-64.637303444599993</c:v>
                </c:pt>
                <c:pt idx="439">
                  <c:v>-63.753196943520003</c:v>
                </c:pt>
                <c:pt idx="440">
                  <c:v>-62.523580867760003</c:v>
                </c:pt>
                <c:pt idx="441">
                  <c:v>-61.745463615049999</c:v>
                </c:pt>
                <c:pt idx="442">
                  <c:v>-60.799972724779998</c:v>
                </c:pt>
                <c:pt idx="443">
                  <c:v>-59.830874107100001</c:v>
                </c:pt>
                <c:pt idx="444">
                  <c:v>-58.913487483579999</c:v>
                </c:pt>
                <c:pt idx="445">
                  <c:v>-57.981199579200002</c:v>
                </c:pt>
                <c:pt idx="446">
                  <c:v>-57.018684206540001</c:v>
                </c:pt>
                <c:pt idx="447">
                  <c:v>-56.052341805460003</c:v>
                </c:pt>
                <c:pt idx="448">
                  <c:v>-55.016132645799999</c:v>
                </c:pt>
                <c:pt idx="449">
                  <c:v>-54.012350982420003</c:v>
                </c:pt>
                <c:pt idx="450">
                  <c:v>-52.980255310250001</c:v>
                </c:pt>
                <c:pt idx="451">
                  <c:v>-51.988744536740001</c:v>
                </c:pt>
                <c:pt idx="452">
                  <c:v>-50.966432882600003</c:v>
                </c:pt>
                <c:pt idx="453">
                  <c:v>-49.821807637719999</c:v>
                </c:pt>
                <c:pt idx="454">
                  <c:v>-48.629797188060003</c:v>
                </c:pt>
                <c:pt idx="455">
                  <c:v>-47.346476587509997</c:v>
                </c:pt>
                <c:pt idx="456">
                  <c:v>-46.107191387599997</c:v>
                </c:pt>
                <c:pt idx="457">
                  <c:v>-44.810447046630003</c:v>
                </c:pt>
                <c:pt idx="458">
                  <c:v>-43.480856274979999</c:v>
                </c:pt>
                <c:pt idx="459">
                  <c:v>-42.109141580269998</c:v>
                </c:pt>
                <c:pt idx="460">
                  <c:v>-40.675032826939997</c:v>
                </c:pt>
                <c:pt idx="461">
                  <c:v>-39.117828690460001</c:v>
                </c:pt>
                <c:pt idx="462">
                  <c:v>-37.478343894060004</c:v>
                </c:pt>
                <c:pt idx="463">
                  <c:v>-35.406783369069998</c:v>
                </c:pt>
                <c:pt idx="464">
                  <c:v>-33.41403565705</c:v>
                </c:pt>
                <c:pt idx="465">
                  <c:v>-31.131798601690001</c:v>
                </c:pt>
                <c:pt idx="466">
                  <c:v>-28.541131948179999</c:v>
                </c:pt>
                <c:pt idx="467">
                  <c:v>-25.52049338558</c:v>
                </c:pt>
                <c:pt idx="468">
                  <c:v>-21.859373170760001</c:v>
                </c:pt>
                <c:pt idx="469">
                  <c:v>-17.234588846489999</c:v>
                </c:pt>
                <c:pt idx="470">
                  <c:v>-12.576961451940001</c:v>
                </c:pt>
                <c:pt idx="471">
                  <c:v>-13.44074957162</c:v>
                </c:pt>
                <c:pt idx="472">
                  <c:v>-16.379263700999999</c:v>
                </c:pt>
                <c:pt idx="473">
                  <c:v>-18.223211127399999</c:v>
                </c:pt>
                <c:pt idx="474">
                  <c:v>-19.14942994175</c:v>
                </c:pt>
                <c:pt idx="475">
                  <c:v>-19.374210727200001</c:v>
                </c:pt>
                <c:pt idx="476">
                  <c:v>-18.94035416498</c:v>
                </c:pt>
                <c:pt idx="477">
                  <c:v>-17.784157425829999</c:v>
                </c:pt>
                <c:pt idx="478">
                  <c:v>-15.79024929355</c:v>
                </c:pt>
                <c:pt idx="479">
                  <c:v>-13.95451566433</c:v>
                </c:pt>
                <c:pt idx="480">
                  <c:v>-16.905710969720001</c:v>
                </c:pt>
                <c:pt idx="481">
                  <c:v>-22.505998833450001</c:v>
                </c:pt>
                <c:pt idx="482">
                  <c:v>-28.001082082420002</c:v>
                </c:pt>
                <c:pt idx="483">
                  <c:v>-34.36168715686</c:v>
                </c:pt>
                <c:pt idx="484">
                  <c:v>-20.343416395310001</c:v>
                </c:pt>
                <c:pt idx="485">
                  <c:v>-32.562227169570001</c:v>
                </c:pt>
                <c:pt idx="486">
                  <c:v>-37.709651897560001</c:v>
                </c:pt>
                <c:pt idx="487">
                  <c:v>-38.167216919559998</c:v>
                </c:pt>
                <c:pt idx="488">
                  <c:v>-36.139033185610003</c:v>
                </c:pt>
                <c:pt idx="489">
                  <c:v>-33.887972732439998</c:v>
                </c:pt>
                <c:pt idx="490">
                  <c:v>-31.685479368509998</c:v>
                </c:pt>
                <c:pt idx="491">
                  <c:v>-29.518775006239999</c:v>
                </c:pt>
                <c:pt idx="492">
                  <c:v>-27.34840378745</c:v>
                </c:pt>
                <c:pt idx="493">
                  <c:v>-25.002857222679999</c:v>
                </c:pt>
                <c:pt idx="494">
                  <c:v>-22.136315540689999</c:v>
                </c:pt>
                <c:pt idx="495">
                  <c:v>-17.067173176160001</c:v>
                </c:pt>
                <c:pt idx="496">
                  <c:v>-23.3981424133</c:v>
                </c:pt>
                <c:pt idx="497">
                  <c:v>-15.17857728039</c:v>
                </c:pt>
                <c:pt idx="498">
                  <c:v>-11.3367769575</c:v>
                </c:pt>
                <c:pt idx="499">
                  <c:v>-14.124128915129999</c:v>
                </c:pt>
                <c:pt idx="500">
                  <c:v>-18.372355365930002</c:v>
                </c:pt>
                <c:pt idx="501">
                  <c:v>-22.405664160600001</c:v>
                </c:pt>
                <c:pt idx="502">
                  <c:v>-27.220959774880001</c:v>
                </c:pt>
                <c:pt idx="503">
                  <c:v>-27.855889383000001</c:v>
                </c:pt>
                <c:pt idx="504">
                  <c:v>-22.007652555450001</c:v>
                </c:pt>
                <c:pt idx="505">
                  <c:v>-18.741136356110001</c:v>
                </c:pt>
                <c:pt idx="506">
                  <c:v>-13.71755985785</c:v>
                </c:pt>
                <c:pt idx="507">
                  <c:v>-12.38597971525</c:v>
                </c:pt>
                <c:pt idx="508">
                  <c:v>-14.207210591440001</c:v>
                </c:pt>
                <c:pt idx="509">
                  <c:v>-27.580252427849999</c:v>
                </c:pt>
                <c:pt idx="510">
                  <c:v>-24.30709880977</c:v>
                </c:pt>
                <c:pt idx="511">
                  <c:v>-20.64518502488</c:v>
                </c:pt>
                <c:pt idx="512">
                  <c:v>-19.065927555230001</c:v>
                </c:pt>
                <c:pt idx="513">
                  <c:v>-17.6982177792</c:v>
                </c:pt>
                <c:pt idx="514">
                  <c:v>-16.073074587360001</c:v>
                </c:pt>
                <c:pt idx="515">
                  <c:v>-13.789347282730001</c:v>
                </c:pt>
                <c:pt idx="516">
                  <c:v>-10.46091758639</c:v>
                </c:pt>
                <c:pt idx="517">
                  <c:v>-5.5583423270759997</c:v>
                </c:pt>
                <c:pt idx="518">
                  <c:v>-4.6822226155999997</c:v>
                </c:pt>
                <c:pt idx="519">
                  <c:v>-9.7443750029359997</c:v>
                </c:pt>
                <c:pt idx="520">
                  <c:v>-13.470317157609999</c:v>
                </c:pt>
                <c:pt idx="521">
                  <c:v>-15.671018714300001</c:v>
                </c:pt>
                <c:pt idx="522">
                  <c:v>-16.750691032820001</c:v>
                </c:pt>
                <c:pt idx="523">
                  <c:v>-16.839616400920001</c:v>
                </c:pt>
                <c:pt idx="524">
                  <c:v>-15.97200620119</c:v>
                </c:pt>
                <c:pt idx="525">
                  <c:v>-14.09136705893</c:v>
                </c:pt>
                <c:pt idx="526">
                  <c:v>-11.070900085230001</c:v>
                </c:pt>
                <c:pt idx="527">
                  <c:v>-7.2381385432189997</c:v>
                </c:pt>
                <c:pt idx="528">
                  <c:v>-10.11132950655</c:v>
                </c:pt>
                <c:pt idx="529">
                  <c:v>-8.586866279254</c:v>
                </c:pt>
                <c:pt idx="530">
                  <c:v>-2.6932488819009999</c:v>
                </c:pt>
                <c:pt idx="531">
                  <c:v>-4.6889688470220001</c:v>
                </c:pt>
                <c:pt idx="532">
                  <c:v>-5.8964429667790004</c:v>
                </c:pt>
                <c:pt idx="533">
                  <c:v>-14.859712023329999</c:v>
                </c:pt>
                <c:pt idx="534">
                  <c:v>-5.4272209112069998</c:v>
                </c:pt>
                <c:pt idx="535">
                  <c:v>-6.8416346183260002</c:v>
                </c:pt>
                <c:pt idx="536">
                  <c:v>-7.2343850954970002</c:v>
                </c:pt>
                <c:pt idx="537">
                  <c:v>-5.8191459407380002</c:v>
                </c:pt>
                <c:pt idx="538">
                  <c:v>-2.4781516685090001</c:v>
                </c:pt>
                <c:pt idx="539">
                  <c:v>-3.8186041921760001</c:v>
                </c:pt>
                <c:pt idx="540">
                  <c:v>-4.905946143844</c:v>
                </c:pt>
                <c:pt idx="541">
                  <c:v>-3.2156714824980002</c:v>
                </c:pt>
                <c:pt idx="542">
                  <c:v>-4.9098652595569998</c:v>
                </c:pt>
                <c:pt idx="543">
                  <c:v>-8.4335301296110003</c:v>
                </c:pt>
                <c:pt idx="544">
                  <c:v>-10.601846823720001</c:v>
                </c:pt>
                <c:pt idx="545">
                  <c:v>-11.47666087058</c:v>
                </c:pt>
                <c:pt idx="546">
                  <c:v>-11.211855993</c:v>
                </c:pt>
                <c:pt idx="547">
                  <c:v>-9.6450281996489995</c:v>
                </c:pt>
                <c:pt idx="548">
                  <c:v>-6.2093814900620004</c:v>
                </c:pt>
                <c:pt idx="549">
                  <c:v>-2.6303790434219998</c:v>
                </c:pt>
                <c:pt idx="550">
                  <c:v>-8.5267227800870007</c:v>
                </c:pt>
                <c:pt idx="551">
                  <c:v>-17.34352750315</c:v>
                </c:pt>
                <c:pt idx="552">
                  <c:v>-19.983661408890001</c:v>
                </c:pt>
                <c:pt idx="553">
                  <c:v>-11.05898205592</c:v>
                </c:pt>
                <c:pt idx="554">
                  <c:v>-9.6903873331170001</c:v>
                </c:pt>
                <c:pt idx="555">
                  <c:v>-8.0957125193829995</c:v>
                </c:pt>
                <c:pt idx="556">
                  <c:v>-6.0298954638210001</c:v>
                </c:pt>
                <c:pt idx="557">
                  <c:v>-16.73289657254</c:v>
                </c:pt>
                <c:pt idx="558">
                  <c:v>-17.805734214099999</c:v>
                </c:pt>
                <c:pt idx="559">
                  <c:v>-9.3787852321410003</c:v>
                </c:pt>
                <c:pt idx="560">
                  <c:v>-3.730060990503</c:v>
                </c:pt>
                <c:pt idx="561">
                  <c:v>-4.975196911147</c:v>
                </c:pt>
                <c:pt idx="562">
                  <c:v>-7.3867715177099997</c:v>
                </c:pt>
                <c:pt idx="563">
                  <c:v>-8.2500490170689993</c:v>
                </c:pt>
                <c:pt idx="564">
                  <c:v>-11.04145925051</c:v>
                </c:pt>
                <c:pt idx="565">
                  <c:v>-13.56685377676</c:v>
                </c:pt>
                <c:pt idx="566">
                  <c:v>-12.949939649959999</c:v>
                </c:pt>
                <c:pt idx="567">
                  <c:v>-13.51444649241</c:v>
                </c:pt>
                <c:pt idx="568">
                  <c:v>-13.71645206456</c:v>
                </c:pt>
                <c:pt idx="569">
                  <c:v>-13.595643819959999</c:v>
                </c:pt>
                <c:pt idx="570">
                  <c:v>-13.098988147249999</c:v>
                </c:pt>
                <c:pt idx="571">
                  <c:v>-11.94210247368</c:v>
                </c:pt>
                <c:pt idx="572">
                  <c:v>-9.1284256154350008</c:v>
                </c:pt>
                <c:pt idx="573">
                  <c:v>-6.4763133753359998</c:v>
                </c:pt>
                <c:pt idx="574">
                  <c:v>-26.40294262403</c:v>
                </c:pt>
                <c:pt idx="575">
                  <c:v>-27.626845037750002</c:v>
                </c:pt>
                <c:pt idx="576">
                  <c:v>-22.159903026950001</c:v>
                </c:pt>
                <c:pt idx="577">
                  <c:v>-19.843470349330001</c:v>
                </c:pt>
                <c:pt idx="578">
                  <c:v>-18.28163907723</c:v>
                </c:pt>
                <c:pt idx="579">
                  <c:v>-16.99906533451</c:v>
                </c:pt>
                <c:pt idx="580">
                  <c:v>-15.793965471330001</c:v>
                </c:pt>
                <c:pt idx="581">
                  <c:v>-14.52791195298</c:v>
                </c:pt>
                <c:pt idx="582">
                  <c:v>-13.113554540419999</c:v>
                </c:pt>
                <c:pt idx="583">
                  <c:v>-11.41483827723</c:v>
                </c:pt>
                <c:pt idx="584">
                  <c:v>-9.1861496345409996</c:v>
                </c:pt>
                <c:pt idx="585">
                  <c:v>-6.1796516069249998</c:v>
                </c:pt>
                <c:pt idx="586">
                  <c:v>-2.3231566572559998</c:v>
                </c:pt>
                <c:pt idx="587">
                  <c:v>-1.9578153887</c:v>
                </c:pt>
                <c:pt idx="588">
                  <c:v>-6.0912934688589999</c:v>
                </c:pt>
                <c:pt idx="589">
                  <c:v>-12.534366739659999</c:v>
                </c:pt>
                <c:pt idx="590">
                  <c:v>-29.46044902593</c:v>
                </c:pt>
                <c:pt idx="591">
                  <c:v>-3.6168655312159999</c:v>
                </c:pt>
                <c:pt idx="592">
                  <c:v>-9.8106266478649999</c:v>
                </c:pt>
                <c:pt idx="593">
                  <c:v>-13.061359492339999</c:v>
                </c:pt>
                <c:pt idx="594">
                  <c:v>-15.23171913495</c:v>
                </c:pt>
                <c:pt idx="595">
                  <c:v>-16.986474826319998</c:v>
                </c:pt>
                <c:pt idx="596">
                  <c:v>-18.564037512420001</c:v>
                </c:pt>
                <c:pt idx="597">
                  <c:v>-20.38728488169</c:v>
                </c:pt>
                <c:pt idx="598">
                  <c:v>-20.583944220949999</c:v>
                </c:pt>
                <c:pt idx="599">
                  <c:v>-22.00872620821</c:v>
                </c:pt>
                <c:pt idx="600">
                  <c:v>-35.29870705423</c:v>
                </c:pt>
                <c:pt idx="601">
                  <c:v>-38.02186739255</c:v>
                </c:pt>
                <c:pt idx="602">
                  <c:v>-22.634505189879999</c:v>
                </c:pt>
                <c:pt idx="603">
                  <c:v>-24.9356547083</c:v>
                </c:pt>
                <c:pt idx="604">
                  <c:v>-27.184183067039999</c:v>
                </c:pt>
                <c:pt idx="605">
                  <c:v>-29.40459918773</c:v>
                </c:pt>
                <c:pt idx="606">
                  <c:v>-31.104187843519998</c:v>
                </c:pt>
                <c:pt idx="607">
                  <c:v>-28.811546117039999</c:v>
                </c:pt>
                <c:pt idx="608">
                  <c:v>-11.037846561129999</c:v>
                </c:pt>
                <c:pt idx="609">
                  <c:v>-16.739178077430001</c:v>
                </c:pt>
                <c:pt idx="610">
                  <c:v>-17.43461147376</c:v>
                </c:pt>
                <c:pt idx="611">
                  <c:v>-15.99618028608</c:v>
                </c:pt>
                <c:pt idx="612">
                  <c:v>-14.184120903089999</c:v>
                </c:pt>
                <c:pt idx="613">
                  <c:v>-12.333674168989999</c:v>
                </c:pt>
                <c:pt idx="614">
                  <c:v>-10.55745684187</c:v>
                </c:pt>
                <c:pt idx="615">
                  <c:v>-8.8741631091100004</c:v>
                </c:pt>
                <c:pt idx="616">
                  <c:v>-7.2818861366250003</c:v>
                </c:pt>
                <c:pt idx="617">
                  <c:v>-7.0082487518630003</c:v>
                </c:pt>
                <c:pt idx="618">
                  <c:v>-4.7793108638249997</c:v>
                </c:pt>
                <c:pt idx="619">
                  <c:v>-3.7204791641730002</c:v>
                </c:pt>
                <c:pt idx="620">
                  <c:v>-3.1629705968790001</c:v>
                </c:pt>
                <c:pt idx="621">
                  <c:v>-3.2837683730460001</c:v>
                </c:pt>
                <c:pt idx="622">
                  <c:v>-3.9668710292770002</c:v>
                </c:pt>
                <c:pt idx="623">
                  <c:v>-4.8649224885890003</c:v>
                </c:pt>
                <c:pt idx="624">
                  <c:v>-5.6444996841739998</c:v>
                </c:pt>
                <c:pt idx="625">
                  <c:v>-6.1184188029240003</c:v>
                </c:pt>
                <c:pt idx="626">
                  <c:v>-6.7634365059789996</c:v>
                </c:pt>
                <c:pt idx="627">
                  <c:v>-8.3611888221350004</c:v>
                </c:pt>
                <c:pt idx="628">
                  <c:v>-6.6446620507959997</c:v>
                </c:pt>
                <c:pt idx="629">
                  <c:v>-6.7526255410399996</c:v>
                </c:pt>
                <c:pt idx="630">
                  <c:v>-8.6356295952900002</c:v>
                </c:pt>
                <c:pt idx="631">
                  <c:v>-11.51940194488</c:v>
                </c:pt>
                <c:pt idx="632">
                  <c:v>-14.32601839014</c:v>
                </c:pt>
                <c:pt idx="633">
                  <c:v>-16.670790768780002</c:v>
                </c:pt>
                <c:pt idx="634">
                  <c:v>-18.453377678340001</c:v>
                </c:pt>
                <c:pt idx="635">
                  <c:v>-19.71619338671</c:v>
                </c:pt>
                <c:pt idx="636">
                  <c:v>-20.476078801810001</c:v>
                </c:pt>
                <c:pt idx="637">
                  <c:v>-20.762881584700001</c:v>
                </c:pt>
                <c:pt idx="638">
                  <c:v>-20.556501829870001</c:v>
                </c:pt>
                <c:pt idx="639">
                  <c:v>-19.764248354829999</c:v>
                </c:pt>
                <c:pt idx="640">
                  <c:v>-18.101470488810001</c:v>
                </c:pt>
                <c:pt idx="641">
                  <c:v>-14.714230583300001</c:v>
                </c:pt>
                <c:pt idx="642">
                  <c:v>-7.2677063593979998</c:v>
                </c:pt>
                <c:pt idx="643">
                  <c:v>-14.5928402524</c:v>
                </c:pt>
                <c:pt idx="644">
                  <c:v>-21.41369632752</c:v>
                </c:pt>
                <c:pt idx="645">
                  <c:v>-19.599965107519999</c:v>
                </c:pt>
                <c:pt idx="646">
                  <c:v>-20.73458085235</c:v>
                </c:pt>
                <c:pt idx="647">
                  <c:v>-25.512420446090001</c:v>
                </c:pt>
                <c:pt idx="648">
                  <c:v>-25.630674707979999</c:v>
                </c:pt>
                <c:pt idx="649">
                  <c:v>-24.78151220114</c:v>
                </c:pt>
                <c:pt idx="650">
                  <c:v>-23.631523399700001</c:v>
                </c:pt>
                <c:pt idx="651">
                  <c:v>-22.325456854399999</c:v>
                </c:pt>
                <c:pt idx="652">
                  <c:v>-20.87246975331</c:v>
                </c:pt>
                <c:pt idx="653">
                  <c:v>-19.19813785689</c:v>
                </c:pt>
                <c:pt idx="654">
                  <c:v>-17.22072438451</c:v>
                </c:pt>
                <c:pt idx="655">
                  <c:v>-14.836402906429999</c:v>
                </c:pt>
                <c:pt idx="656">
                  <c:v>-11.8042694154</c:v>
                </c:pt>
                <c:pt idx="657">
                  <c:v>-7.6250698290510002</c:v>
                </c:pt>
                <c:pt idx="658">
                  <c:v>-1.972045488052</c:v>
                </c:pt>
                <c:pt idx="659">
                  <c:v>-4.0615318134139997</c:v>
                </c:pt>
                <c:pt idx="660">
                  <c:v>-9.9393489917950006</c:v>
                </c:pt>
                <c:pt idx="661">
                  <c:v>-14.54102044245</c:v>
                </c:pt>
                <c:pt idx="662">
                  <c:v>-19.484664628360001</c:v>
                </c:pt>
                <c:pt idx="663">
                  <c:v>-35.256528691829999</c:v>
                </c:pt>
                <c:pt idx="664">
                  <c:v>-8.0048981626759996</c:v>
                </c:pt>
                <c:pt idx="665">
                  <c:v>-13.44049607048</c:v>
                </c:pt>
                <c:pt idx="666">
                  <c:v>-21.207912706999998</c:v>
                </c:pt>
                <c:pt idx="667">
                  <c:v>-18.345827345810001</c:v>
                </c:pt>
                <c:pt idx="668">
                  <c:v>-7.8942605461150004</c:v>
                </c:pt>
                <c:pt idx="669">
                  <c:v>-11.79692439299</c:v>
                </c:pt>
                <c:pt idx="670">
                  <c:v>-13.69089681412</c:v>
                </c:pt>
                <c:pt idx="671">
                  <c:v>-14.685715969309999</c:v>
                </c:pt>
                <c:pt idx="672">
                  <c:v>-15.23289677931</c:v>
                </c:pt>
                <c:pt idx="673">
                  <c:v>-15.87709609114</c:v>
                </c:pt>
                <c:pt idx="674">
                  <c:v>-14.66839380699</c:v>
                </c:pt>
                <c:pt idx="675">
                  <c:v>-14.563337152740001</c:v>
                </c:pt>
                <c:pt idx="676">
                  <c:v>-14.02730821306</c:v>
                </c:pt>
                <c:pt idx="677">
                  <c:v>-13.10017427737</c:v>
                </c:pt>
                <c:pt idx="678">
                  <c:v>-11.709758855860001</c:v>
                </c:pt>
                <c:pt idx="679">
                  <c:v>-9.6213139314749991</c:v>
                </c:pt>
                <c:pt idx="680">
                  <c:v>-6.3813372854040002</c:v>
                </c:pt>
                <c:pt idx="681">
                  <c:v>-1.9047530107940001</c:v>
                </c:pt>
                <c:pt idx="682">
                  <c:v>-3.4331333360289999</c:v>
                </c:pt>
                <c:pt idx="683">
                  <c:v>-9.2266221130330006</c:v>
                </c:pt>
                <c:pt idx="684">
                  <c:v>-13.73948358803</c:v>
                </c:pt>
                <c:pt idx="685">
                  <c:v>-17.443175473659998</c:v>
                </c:pt>
                <c:pt idx="686">
                  <c:v>-20.940192232739999</c:v>
                </c:pt>
                <c:pt idx="687">
                  <c:v>-24.98263469246</c:v>
                </c:pt>
                <c:pt idx="688">
                  <c:v>-31.68967190551</c:v>
                </c:pt>
                <c:pt idx="689">
                  <c:v>-40.156822762509996</c:v>
                </c:pt>
                <c:pt idx="690">
                  <c:v>-24.509918262469998</c:v>
                </c:pt>
                <c:pt idx="691">
                  <c:v>-15.955806282679999</c:v>
                </c:pt>
                <c:pt idx="692">
                  <c:v>-6.8330789712079998</c:v>
                </c:pt>
                <c:pt idx="693">
                  <c:v>-2.9795687666430002</c:v>
                </c:pt>
                <c:pt idx="694">
                  <c:v>-7.8382198888090002</c:v>
                </c:pt>
                <c:pt idx="695">
                  <c:v>-10.363931661460001</c:v>
                </c:pt>
                <c:pt idx="696">
                  <c:v>-11.644242627960001</c:v>
                </c:pt>
                <c:pt idx="697">
                  <c:v>-12.42422935798</c:v>
                </c:pt>
                <c:pt idx="698">
                  <c:v>-13.78511589701</c:v>
                </c:pt>
                <c:pt idx="699">
                  <c:v>-21.44037411687</c:v>
                </c:pt>
                <c:pt idx="700">
                  <c:v>-21.641283712450001</c:v>
                </c:pt>
                <c:pt idx="701">
                  <c:v>-15.47991276324</c:v>
                </c:pt>
                <c:pt idx="702">
                  <c:v>-13.15240845448</c:v>
                </c:pt>
                <c:pt idx="703">
                  <c:v>-11.581833951389999</c:v>
                </c:pt>
                <c:pt idx="704">
                  <c:v>-10.2552467522</c:v>
                </c:pt>
                <c:pt idx="705">
                  <c:v>-9.1839125778049997</c:v>
                </c:pt>
                <c:pt idx="706">
                  <c:v>-8.6823102864020001</c:v>
                </c:pt>
                <c:pt idx="707">
                  <c:v>-9.473481019087</c:v>
                </c:pt>
                <c:pt idx="708">
                  <c:v>-13.10396861345</c:v>
                </c:pt>
                <c:pt idx="709">
                  <c:v>-24.319821066359999</c:v>
                </c:pt>
                <c:pt idx="710">
                  <c:v>-22.773137807459999</c:v>
                </c:pt>
                <c:pt idx="711">
                  <c:v>-16.18020397303</c:v>
                </c:pt>
                <c:pt idx="712">
                  <c:v>-13.948925143229999</c:v>
                </c:pt>
                <c:pt idx="713">
                  <c:v>-12.988322774489999</c:v>
                </c:pt>
                <c:pt idx="714">
                  <c:v>-12.56750464079</c:v>
                </c:pt>
                <c:pt idx="715">
                  <c:v>-12.401477846760001</c:v>
                </c:pt>
                <c:pt idx="716">
                  <c:v>-12.51285701716</c:v>
                </c:pt>
                <c:pt idx="717">
                  <c:v>-15.584468640000001</c:v>
                </c:pt>
                <c:pt idx="718">
                  <c:v>-9.0637447573069991</c:v>
                </c:pt>
                <c:pt idx="719">
                  <c:v>-9.1570137514910002</c:v>
                </c:pt>
                <c:pt idx="720">
                  <c:v>-9.6536150762290003</c:v>
                </c:pt>
                <c:pt idx="721">
                  <c:v>-18.355039736369999</c:v>
                </c:pt>
                <c:pt idx="722">
                  <c:v>-13.29426423896</c:v>
                </c:pt>
                <c:pt idx="723">
                  <c:v>-12.564981769859999</c:v>
                </c:pt>
                <c:pt idx="724">
                  <c:v>-20.13792302997</c:v>
                </c:pt>
                <c:pt idx="725">
                  <c:v>-7.0119813986940001</c:v>
                </c:pt>
                <c:pt idx="726">
                  <c:v>-6.8599798645770003</c:v>
                </c:pt>
                <c:pt idx="727">
                  <c:v>-5.8904109559829996</c:v>
                </c:pt>
                <c:pt idx="728">
                  <c:v>-4.4313656369330001</c:v>
                </c:pt>
                <c:pt idx="729">
                  <c:v>-2.3796495370159998</c:v>
                </c:pt>
                <c:pt idx="730">
                  <c:v>-1.8642331021980001</c:v>
                </c:pt>
                <c:pt idx="731">
                  <c:v>-20.18294181748</c:v>
                </c:pt>
                <c:pt idx="732">
                  <c:v>-10.60923801593</c:v>
                </c:pt>
                <c:pt idx="733">
                  <c:v>-9.7557418443510002</c:v>
                </c:pt>
                <c:pt idx="734">
                  <c:v>-29.924287048450001</c:v>
                </c:pt>
                <c:pt idx="735">
                  <c:v>-12.08186059991</c:v>
                </c:pt>
                <c:pt idx="736">
                  <c:v>-7.2069260069030001</c:v>
                </c:pt>
                <c:pt idx="737">
                  <c:v>-4.4119326728560004</c:v>
                </c:pt>
                <c:pt idx="738">
                  <c:v>-2.511459696443</c:v>
                </c:pt>
                <c:pt idx="739">
                  <c:v>-1.302324272179</c:v>
                </c:pt>
                <c:pt idx="740">
                  <c:v>-0.75422901948200005</c:v>
                </c:pt>
                <c:pt idx="741">
                  <c:v>-0.75030352974079995</c:v>
                </c:pt>
                <c:pt idx="742">
                  <c:v>-1.089221485111</c:v>
                </c:pt>
                <c:pt idx="743">
                  <c:v>-1.563518842396</c:v>
                </c:pt>
                <c:pt idx="744">
                  <c:v>-2.0133693355059998</c:v>
                </c:pt>
                <c:pt idx="745">
                  <c:v>-2.2316642181600002</c:v>
                </c:pt>
                <c:pt idx="746">
                  <c:v>-4.7880788574439999</c:v>
                </c:pt>
                <c:pt idx="747">
                  <c:v>-6.3214806626010001</c:v>
                </c:pt>
                <c:pt idx="748">
                  <c:v>-5.630075986364</c:v>
                </c:pt>
                <c:pt idx="749">
                  <c:v>-5.4522999250430004</c:v>
                </c:pt>
                <c:pt idx="750">
                  <c:v>-5.3062674451399996</c:v>
                </c:pt>
                <c:pt idx="751">
                  <c:v>-5.1289544819439996</c:v>
                </c:pt>
                <c:pt idx="752">
                  <c:v>-4.8752692258419996</c:v>
                </c:pt>
                <c:pt idx="753">
                  <c:v>-4.5232656742330004</c:v>
                </c:pt>
                <c:pt idx="754">
                  <c:v>-4.07822178206</c:v>
                </c:pt>
                <c:pt idx="755">
                  <c:v>-3.5374837849170002</c:v>
                </c:pt>
                <c:pt idx="756">
                  <c:v>-2.906484894573</c:v>
                </c:pt>
                <c:pt idx="757">
                  <c:v>-2.2476814196050001</c:v>
                </c:pt>
                <c:pt idx="758">
                  <c:v>-1.7436895143219999</c:v>
                </c:pt>
                <c:pt idx="759">
                  <c:v>-1.9314247517630001</c:v>
                </c:pt>
                <c:pt idx="760">
                  <c:v>-6.0070207450300002</c:v>
                </c:pt>
                <c:pt idx="761">
                  <c:v>-4.6405800288880004</c:v>
                </c:pt>
                <c:pt idx="762">
                  <c:v>-4.1925369238370003</c:v>
                </c:pt>
                <c:pt idx="763">
                  <c:v>-6.6284357553750004</c:v>
                </c:pt>
                <c:pt idx="764">
                  <c:v>-9.8459273391619995</c:v>
                </c:pt>
                <c:pt idx="765">
                  <c:v>-14.028143679779999</c:v>
                </c:pt>
                <c:pt idx="766">
                  <c:v>-12.038203955729999</c:v>
                </c:pt>
                <c:pt idx="767">
                  <c:v>-8.2155063101990002</c:v>
                </c:pt>
                <c:pt idx="768">
                  <c:v>-9.7871521111809994</c:v>
                </c:pt>
                <c:pt idx="769">
                  <c:v>-11.673338459449999</c:v>
                </c:pt>
                <c:pt idx="770">
                  <c:v>-12.908231550889999</c:v>
                </c:pt>
                <c:pt idx="771">
                  <c:v>-12.156459326149999</c:v>
                </c:pt>
                <c:pt idx="772">
                  <c:v>-11.01689469385</c:v>
                </c:pt>
                <c:pt idx="773">
                  <c:v>-32.617472486609998</c:v>
                </c:pt>
                <c:pt idx="774">
                  <c:v>-38.743061972859998</c:v>
                </c:pt>
                <c:pt idx="775">
                  <c:v>-32.352332568530002</c:v>
                </c:pt>
                <c:pt idx="776">
                  <c:v>-27.068347575099999</c:v>
                </c:pt>
                <c:pt idx="777">
                  <c:v>-23.083567783389999</c:v>
                </c:pt>
                <c:pt idx="778">
                  <c:v>-19.724929391949999</c:v>
                </c:pt>
                <c:pt idx="779">
                  <c:v>-16.571565343549999</c:v>
                </c:pt>
                <c:pt idx="780">
                  <c:v>-13.13316580395</c:v>
                </c:pt>
                <c:pt idx="781">
                  <c:v>-8.4232415113170003</c:v>
                </c:pt>
                <c:pt idx="782">
                  <c:v>-3.4429859218360002</c:v>
                </c:pt>
                <c:pt idx="783">
                  <c:v>-20.300047806759999</c:v>
                </c:pt>
                <c:pt idx="784">
                  <c:v>-20.093242736810002</c:v>
                </c:pt>
                <c:pt idx="785">
                  <c:v>-12.35304051378</c:v>
                </c:pt>
                <c:pt idx="786">
                  <c:v>-7.6771759679849998</c:v>
                </c:pt>
                <c:pt idx="787">
                  <c:v>-3.6203124497760002</c:v>
                </c:pt>
                <c:pt idx="788">
                  <c:v>-1.3521973508289999</c:v>
                </c:pt>
                <c:pt idx="789">
                  <c:v>-1.322204979119</c:v>
                </c:pt>
                <c:pt idx="790">
                  <c:v>-3.4671142940520001</c:v>
                </c:pt>
                <c:pt idx="791">
                  <c:v>-5.8429611878029997</c:v>
                </c:pt>
                <c:pt idx="792">
                  <c:v>-8.2996345640460003</c:v>
                </c:pt>
                <c:pt idx="793">
                  <c:v>-11.97584612751</c:v>
                </c:pt>
                <c:pt idx="794">
                  <c:v>-24.361095960250001</c:v>
                </c:pt>
                <c:pt idx="795">
                  <c:v>-2.3648636842820001</c:v>
                </c:pt>
                <c:pt idx="796">
                  <c:v>-4.2219435261690004</c:v>
                </c:pt>
                <c:pt idx="797">
                  <c:v>-5.7607481327160004</c:v>
                </c:pt>
                <c:pt idx="798">
                  <c:v>-6.4665247852689998</c:v>
                </c:pt>
                <c:pt idx="799">
                  <c:v>-6.6674095414770003</c:v>
                </c:pt>
                <c:pt idx="800">
                  <c:v>-6.402562179147</c:v>
                </c:pt>
              </c:numCache>
            </c:numRef>
          </c:yVal>
          <c:smooth val="1"/>
          <c:extLst>
            <c:ext xmlns:c16="http://schemas.microsoft.com/office/drawing/2014/chart" uri="{C3380CC4-5D6E-409C-BE32-E72D297353CC}">
              <c16:uniqueId val="{00000009-C831-41AF-81ED-1E9382B67D41}"/>
            </c:ext>
          </c:extLst>
        </c:ser>
        <c:ser>
          <c:idx val="10"/>
          <c:order val="10"/>
          <c:spPr>
            <a:ln w="19050" cap="rnd">
              <a:solidFill>
                <a:schemeClr val="accent5">
                  <a:lumMod val="6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'12小时时间稳定性(全频段)'!$L$2:$L$802</c:f>
              <c:numCache>
                <c:formatCode>General</c:formatCode>
                <c:ptCount val="801"/>
                <c:pt idx="0">
                  <c:v>-100.0481186705</c:v>
                </c:pt>
                <c:pt idx="1">
                  <c:v>-101.93005602380001</c:v>
                </c:pt>
                <c:pt idx="2">
                  <c:v>-120.31086116269999</c:v>
                </c:pt>
                <c:pt idx="3">
                  <c:v>-114.65067523099999</c:v>
                </c:pt>
                <c:pt idx="4">
                  <c:v>-110.15580649970001</c:v>
                </c:pt>
                <c:pt idx="5">
                  <c:v>-102.3352935269</c:v>
                </c:pt>
                <c:pt idx="6">
                  <c:v>-125.6521207263</c:v>
                </c:pt>
                <c:pt idx="7">
                  <c:v>-113.1513838714</c:v>
                </c:pt>
                <c:pt idx="8">
                  <c:v>-110.09415460690001</c:v>
                </c:pt>
                <c:pt idx="9">
                  <c:v>-110.9168833905</c:v>
                </c:pt>
                <c:pt idx="10">
                  <c:v>-104.6864397523</c:v>
                </c:pt>
                <c:pt idx="11">
                  <c:v>-109.4772808705</c:v>
                </c:pt>
                <c:pt idx="12">
                  <c:v>-108.9982407728</c:v>
                </c:pt>
                <c:pt idx="13">
                  <c:v>-111.5352061745</c:v>
                </c:pt>
                <c:pt idx="14">
                  <c:v>-103.76623583209999</c:v>
                </c:pt>
                <c:pt idx="15">
                  <c:v>-113.65617598119999</c:v>
                </c:pt>
                <c:pt idx="16">
                  <c:v>-120.6821351471</c:v>
                </c:pt>
                <c:pt idx="17">
                  <c:v>-113.2381900929</c:v>
                </c:pt>
                <c:pt idx="18">
                  <c:v>-111.56682511850001</c:v>
                </c:pt>
                <c:pt idx="19">
                  <c:v>-125.424373148</c:v>
                </c:pt>
                <c:pt idx="20">
                  <c:v>-104.4324606998</c:v>
                </c:pt>
                <c:pt idx="21">
                  <c:v>-111.7927958362</c:v>
                </c:pt>
                <c:pt idx="22">
                  <c:v>-107.8046335083</c:v>
                </c:pt>
                <c:pt idx="23">
                  <c:v>-112.5790290313</c:v>
                </c:pt>
                <c:pt idx="24">
                  <c:v>-108.517039111</c:v>
                </c:pt>
                <c:pt idx="25">
                  <c:v>-123.2347763323</c:v>
                </c:pt>
                <c:pt idx="26">
                  <c:v>-109.9199777183</c:v>
                </c:pt>
                <c:pt idx="27">
                  <c:v>-118.4987266999</c:v>
                </c:pt>
                <c:pt idx="28">
                  <c:v>-106.80979408170001</c:v>
                </c:pt>
                <c:pt idx="29">
                  <c:v>-115.6340321472</c:v>
                </c:pt>
                <c:pt idx="30">
                  <c:v>-111.41433399810001</c:v>
                </c:pt>
                <c:pt idx="31">
                  <c:v>-107.3113342684</c:v>
                </c:pt>
                <c:pt idx="32">
                  <c:v>-104.994613175</c:v>
                </c:pt>
                <c:pt idx="33">
                  <c:v>-108.1828271965</c:v>
                </c:pt>
                <c:pt idx="34">
                  <c:v>-107.66248462519999</c:v>
                </c:pt>
                <c:pt idx="35">
                  <c:v>-109.67132181789999</c:v>
                </c:pt>
                <c:pt idx="36">
                  <c:v>-109.1128038012</c:v>
                </c:pt>
                <c:pt idx="37">
                  <c:v>-103.3956959285</c:v>
                </c:pt>
                <c:pt idx="38">
                  <c:v>-111.3440649324</c:v>
                </c:pt>
                <c:pt idx="39">
                  <c:v>-118.9464135927</c:v>
                </c:pt>
                <c:pt idx="40">
                  <c:v>-110.8594002478</c:v>
                </c:pt>
                <c:pt idx="41">
                  <c:v>-100.4258942413</c:v>
                </c:pt>
                <c:pt idx="42">
                  <c:v>-107.4772294138</c:v>
                </c:pt>
                <c:pt idx="43">
                  <c:v>-118.23068214129999</c:v>
                </c:pt>
                <c:pt idx="44">
                  <c:v>-115.5195836992</c:v>
                </c:pt>
                <c:pt idx="45">
                  <c:v>-106.40374508009999</c:v>
                </c:pt>
                <c:pt idx="46">
                  <c:v>-108.02480912359999</c:v>
                </c:pt>
                <c:pt idx="47">
                  <c:v>-99.810698272069999</c:v>
                </c:pt>
                <c:pt idx="48">
                  <c:v>-107.240326565</c:v>
                </c:pt>
                <c:pt idx="49">
                  <c:v>-105.6421539194</c:v>
                </c:pt>
                <c:pt idx="50">
                  <c:v>-110.8344725039</c:v>
                </c:pt>
                <c:pt idx="51">
                  <c:v>-108.1422080083</c:v>
                </c:pt>
                <c:pt idx="52">
                  <c:v>-107.7043271868</c:v>
                </c:pt>
                <c:pt idx="53">
                  <c:v>-122.57963975209999</c:v>
                </c:pt>
                <c:pt idx="54">
                  <c:v>-105.51691171740001</c:v>
                </c:pt>
                <c:pt idx="55">
                  <c:v>-115.76600215809999</c:v>
                </c:pt>
                <c:pt idx="56">
                  <c:v>-115.4525962547</c:v>
                </c:pt>
                <c:pt idx="57">
                  <c:v>-107.4916698453</c:v>
                </c:pt>
                <c:pt idx="58">
                  <c:v>-114.40783224640001</c:v>
                </c:pt>
                <c:pt idx="59">
                  <c:v>-113.2570434539</c:v>
                </c:pt>
                <c:pt idx="60">
                  <c:v>-110.5176950093</c:v>
                </c:pt>
                <c:pt idx="61">
                  <c:v>-110.78380067099999</c:v>
                </c:pt>
                <c:pt idx="62">
                  <c:v>-111.91863596749999</c:v>
                </c:pt>
                <c:pt idx="63">
                  <c:v>-118.7107424622</c:v>
                </c:pt>
                <c:pt idx="64">
                  <c:v>-103.6741390337</c:v>
                </c:pt>
                <c:pt idx="65">
                  <c:v>-111.3923863663</c:v>
                </c:pt>
                <c:pt idx="66">
                  <c:v>-119.0430338458</c:v>
                </c:pt>
                <c:pt idx="67">
                  <c:v>-108.95872533089999</c:v>
                </c:pt>
                <c:pt idx="68">
                  <c:v>-113.62104670870001</c:v>
                </c:pt>
                <c:pt idx="69">
                  <c:v>-108.9635530525</c:v>
                </c:pt>
                <c:pt idx="70">
                  <c:v>-109.1846431304</c:v>
                </c:pt>
                <c:pt idx="71">
                  <c:v>-110.9787989674</c:v>
                </c:pt>
                <c:pt idx="72">
                  <c:v>-101.3847255666</c:v>
                </c:pt>
                <c:pt idx="73">
                  <c:v>-109.4595530835</c:v>
                </c:pt>
                <c:pt idx="74">
                  <c:v>-104.3668958002</c:v>
                </c:pt>
                <c:pt idx="75">
                  <c:v>-105.55230325079999</c:v>
                </c:pt>
                <c:pt idx="76">
                  <c:v>-106.7042539028</c:v>
                </c:pt>
                <c:pt idx="77">
                  <c:v>-103.71433274340001</c:v>
                </c:pt>
                <c:pt idx="78">
                  <c:v>-116.48118766349999</c:v>
                </c:pt>
                <c:pt idx="79">
                  <c:v>-130.65133546230001</c:v>
                </c:pt>
                <c:pt idx="80">
                  <c:v>-115.8503654964</c:v>
                </c:pt>
                <c:pt idx="81">
                  <c:v>-115.4514547199</c:v>
                </c:pt>
                <c:pt idx="82">
                  <c:v>-107.69696331750001</c:v>
                </c:pt>
                <c:pt idx="83">
                  <c:v>-107.8993112535</c:v>
                </c:pt>
                <c:pt idx="84">
                  <c:v>-112.3404586727</c:v>
                </c:pt>
                <c:pt idx="85">
                  <c:v>-107.6533821071</c:v>
                </c:pt>
                <c:pt idx="86">
                  <c:v>-107.69873774760001</c:v>
                </c:pt>
                <c:pt idx="87">
                  <c:v>-114.2232760319</c:v>
                </c:pt>
                <c:pt idx="88">
                  <c:v>-110.4028539466</c:v>
                </c:pt>
                <c:pt idx="89">
                  <c:v>-107.065485009</c:v>
                </c:pt>
                <c:pt idx="90">
                  <c:v>-113.5646190044</c:v>
                </c:pt>
                <c:pt idx="91">
                  <c:v>-104.3242890139</c:v>
                </c:pt>
                <c:pt idx="92">
                  <c:v>-114.14113600250001</c:v>
                </c:pt>
                <c:pt idx="93">
                  <c:v>-111.6166480305</c:v>
                </c:pt>
                <c:pt idx="94">
                  <c:v>-114.8676547923</c:v>
                </c:pt>
                <c:pt idx="95">
                  <c:v>-106.9554674676</c:v>
                </c:pt>
                <c:pt idx="96">
                  <c:v>-107.62725188970001</c:v>
                </c:pt>
                <c:pt idx="97">
                  <c:v>-123.23507297170001</c:v>
                </c:pt>
                <c:pt idx="98">
                  <c:v>-104.45136912540001</c:v>
                </c:pt>
                <c:pt idx="99">
                  <c:v>-113.9503495045</c:v>
                </c:pt>
                <c:pt idx="100">
                  <c:v>-107.899174832</c:v>
                </c:pt>
                <c:pt idx="101">
                  <c:v>-111.74336927829999</c:v>
                </c:pt>
                <c:pt idx="102">
                  <c:v>-108.3326560042</c:v>
                </c:pt>
                <c:pt idx="103">
                  <c:v>-114.3871566266</c:v>
                </c:pt>
                <c:pt idx="104">
                  <c:v>-112.8597103437</c:v>
                </c:pt>
                <c:pt idx="105">
                  <c:v>-110.4028723807</c:v>
                </c:pt>
                <c:pt idx="106">
                  <c:v>-105.0778588597</c:v>
                </c:pt>
                <c:pt idx="107">
                  <c:v>-109.10101422140001</c:v>
                </c:pt>
                <c:pt idx="108">
                  <c:v>-109.1023726594</c:v>
                </c:pt>
                <c:pt idx="109">
                  <c:v>-105.8298018566</c:v>
                </c:pt>
                <c:pt idx="110">
                  <c:v>-122.2963283233</c:v>
                </c:pt>
                <c:pt idx="111">
                  <c:v>-106.0203858855</c:v>
                </c:pt>
                <c:pt idx="112">
                  <c:v>-109.0069879821</c:v>
                </c:pt>
                <c:pt idx="113">
                  <c:v>-104.2386039133</c:v>
                </c:pt>
                <c:pt idx="114">
                  <c:v>-103.94648927839999</c:v>
                </c:pt>
                <c:pt idx="115">
                  <c:v>-110.3888865914</c:v>
                </c:pt>
                <c:pt idx="116">
                  <c:v>-105.4637696602</c:v>
                </c:pt>
                <c:pt idx="117">
                  <c:v>-108.4382394326</c:v>
                </c:pt>
                <c:pt idx="118">
                  <c:v>-119.4167899193</c:v>
                </c:pt>
                <c:pt idx="119">
                  <c:v>-105.471413398</c:v>
                </c:pt>
                <c:pt idx="120">
                  <c:v>-110.0171704564</c:v>
                </c:pt>
                <c:pt idx="121">
                  <c:v>-113.29055192129999</c:v>
                </c:pt>
                <c:pt idx="122">
                  <c:v>-111.1230700038</c:v>
                </c:pt>
                <c:pt idx="123">
                  <c:v>-103.17178762579999</c:v>
                </c:pt>
                <c:pt idx="124">
                  <c:v>-103.3254538875</c:v>
                </c:pt>
                <c:pt idx="125">
                  <c:v>-107.0344337281</c:v>
                </c:pt>
                <c:pt idx="126">
                  <c:v>-101.89964567209999</c:v>
                </c:pt>
                <c:pt idx="127">
                  <c:v>-108.9538903146</c:v>
                </c:pt>
                <c:pt idx="128">
                  <c:v>-106.9741580996</c:v>
                </c:pt>
                <c:pt idx="129">
                  <c:v>-114.435772696</c:v>
                </c:pt>
                <c:pt idx="130">
                  <c:v>-106.41710195020001</c:v>
                </c:pt>
                <c:pt idx="131">
                  <c:v>-106.9633353704</c:v>
                </c:pt>
                <c:pt idx="132">
                  <c:v>-97.955380666189996</c:v>
                </c:pt>
                <c:pt idx="133">
                  <c:v>-105.39736219770001</c:v>
                </c:pt>
                <c:pt idx="134">
                  <c:v>-102.2831755882</c:v>
                </c:pt>
                <c:pt idx="135">
                  <c:v>-102.12528292650001</c:v>
                </c:pt>
                <c:pt idx="136">
                  <c:v>-100.9429224811</c:v>
                </c:pt>
                <c:pt idx="137">
                  <c:v>-102.6943712505</c:v>
                </c:pt>
                <c:pt idx="138">
                  <c:v>-98.418832156649998</c:v>
                </c:pt>
                <c:pt idx="139">
                  <c:v>-96.220889393890005</c:v>
                </c:pt>
                <c:pt idx="140">
                  <c:v>-101.87390106789999</c:v>
                </c:pt>
                <c:pt idx="141">
                  <c:v>-98.415741924429994</c:v>
                </c:pt>
                <c:pt idx="142">
                  <c:v>-97.768592611269995</c:v>
                </c:pt>
                <c:pt idx="143">
                  <c:v>-96.623271000849996</c:v>
                </c:pt>
                <c:pt idx="144">
                  <c:v>-95.468288319359999</c:v>
                </c:pt>
                <c:pt idx="145">
                  <c:v>-95.362489591620005</c:v>
                </c:pt>
                <c:pt idx="146">
                  <c:v>-95.161592690130007</c:v>
                </c:pt>
                <c:pt idx="147">
                  <c:v>-94.933552390100004</c:v>
                </c:pt>
                <c:pt idx="148">
                  <c:v>-94.246946420900002</c:v>
                </c:pt>
                <c:pt idx="149">
                  <c:v>-94.003116256729996</c:v>
                </c:pt>
                <c:pt idx="150">
                  <c:v>-91.212692638470003</c:v>
                </c:pt>
                <c:pt idx="151">
                  <c:v>-91.511852629909995</c:v>
                </c:pt>
                <c:pt idx="152">
                  <c:v>-91.148222616659993</c:v>
                </c:pt>
                <c:pt idx="153">
                  <c:v>-88.372226124440004</c:v>
                </c:pt>
                <c:pt idx="154">
                  <c:v>-87.821248543679999</c:v>
                </c:pt>
                <c:pt idx="155">
                  <c:v>-87.540180655119997</c:v>
                </c:pt>
                <c:pt idx="156">
                  <c:v>-86.275016228810003</c:v>
                </c:pt>
                <c:pt idx="157">
                  <c:v>-86.410895741420006</c:v>
                </c:pt>
                <c:pt idx="158">
                  <c:v>-85.000449951990007</c:v>
                </c:pt>
                <c:pt idx="159">
                  <c:v>-84.416251743830003</c:v>
                </c:pt>
                <c:pt idx="160">
                  <c:v>-82.591869067039994</c:v>
                </c:pt>
                <c:pt idx="161">
                  <c:v>-81.553309457020006</c:v>
                </c:pt>
                <c:pt idx="162">
                  <c:v>-80.320889499380002</c:v>
                </c:pt>
                <c:pt idx="163">
                  <c:v>-78.612808881459998</c:v>
                </c:pt>
                <c:pt idx="164">
                  <c:v>-77.408277431179997</c:v>
                </c:pt>
                <c:pt idx="165">
                  <c:v>-76.516071796719999</c:v>
                </c:pt>
                <c:pt idx="166">
                  <c:v>-74.33647615964</c:v>
                </c:pt>
                <c:pt idx="167">
                  <c:v>-72.805642129909998</c:v>
                </c:pt>
                <c:pt idx="168">
                  <c:v>-71.186145141810002</c:v>
                </c:pt>
                <c:pt idx="169">
                  <c:v>-69.210148186460003</c:v>
                </c:pt>
                <c:pt idx="170">
                  <c:v>-67.115114391269998</c:v>
                </c:pt>
                <c:pt idx="171">
                  <c:v>-64.759235192939997</c:v>
                </c:pt>
                <c:pt idx="172">
                  <c:v>-62.148191974939998</c:v>
                </c:pt>
                <c:pt idx="173">
                  <c:v>-59.149702496259998</c:v>
                </c:pt>
                <c:pt idx="174">
                  <c:v>-56.159492585050003</c:v>
                </c:pt>
                <c:pt idx="175">
                  <c:v>-54.431186001370001</c:v>
                </c:pt>
                <c:pt idx="176">
                  <c:v>-78.463799048309994</c:v>
                </c:pt>
                <c:pt idx="177">
                  <c:v>-8.6489525525990008</c:v>
                </c:pt>
                <c:pt idx="178">
                  <c:v>-0.67008278846000002</c:v>
                </c:pt>
                <c:pt idx="179">
                  <c:v>-0.58437617817209997</c:v>
                </c:pt>
                <c:pt idx="180">
                  <c:v>-0.81565702181440003</c:v>
                </c:pt>
                <c:pt idx="181">
                  <c:v>-51.72376513191</c:v>
                </c:pt>
                <c:pt idx="182">
                  <c:v>-52.898137057829999</c:v>
                </c:pt>
                <c:pt idx="183">
                  <c:v>-52.847335251399997</c:v>
                </c:pt>
                <c:pt idx="184">
                  <c:v>-57.844579823650001</c:v>
                </c:pt>
                <c:pt idx="185">
                  <c:v>-66.033433512640002</c:v>
                </c:pt>
                <c:pt idx="186">
                  <c:v>-85.149131755409996</c:v>
                </c:pt>
                <c:pt idx="187">
                  <c:v>-66.628757859049998</c:v>
                </c:pt>
                <c:pt idx="188">
                  <c:v>-61.561850339400003</c:v>
                </c:pt>
                <c:pt idx="189">
                  <c:v>-58.814330379570002</c:v>
                </c:pt>
                <c:pt idx="190">
                  <c:v>-56.581791753019999</c:v>
                </c:pt>
                <c:pt idx="191">
                  <c:v>-54.682320178570002</c:v>
                </c:pt>
                <c:pt idx="192">
                  <c:v>-53.065018632209998</c:v>
                </c:pt>
                <c:pt idx="193">
                  <c:v>-51.364928806949997</c:v>
                </c:pt>
                <c:pt idx="194">
                  <c:v>-49.592873221349997</c:v>
                </c:pt>
                <c:pt idx="195">
                  <c:v>-47.87718574689</c:v>
                </c:pt>
                <c:pt idx="196">
                  <c:v>-46.189868219159997</c:v>
                </c:pt>
                <c:pt idx="197">
                  <c:v>-44.512395927519997</c:v>
                </c:pt>
                <c:pt idx="198">
                  <c:v>-42.769636103739998</c:v>
                </c:pt>
                <c:pt idx="199">
                  <c:v>-41.009457263439998</c:v>
                </c:pt>
                <c:pt idx="200">
                  <c:v>-39.13356786464</c:v>
                </c:pt>
                <c:pt idx="201">
                  <c:v>-37.270570471180001</c:v>
                </c:pt>
                <c:pt idx="202">
                  <c:v>-35.248450613620001</c:v>
                </c:pt>
                <c:pt idx="203">
                  <c:v>-33.14199507379</c:v>
                </c:pt>
                <c:pt idx="204">
                  <c:v>-30.941259471719999</c:v>
                </c:pt>
                <c:pt idx="205">
                  <c:v>-28.634669419350001</c:v>
                </c:pt>
                <c:pt idx="206">
                  <c:v>-26.188661010379999</c:v>
                </c:pt>
                <c:pt idx="207">
                  <c:v>-23.621264511860002</c:v>
                </c:pt>
                <c:pt idx="208">
                  <c:v>-20.853614199590002</c:v>
                </c:pt>
                <c:pt idx="209">
                  <c:v>-17.892005780649999</c:v>
                </c:pt>
                <c:pt idx="210">
                  <c:v>-14.70549530724</c:v>
                </c:pt>
                <c:pt idx="211">
                  <c:v>-11.324661896729999</c:v>
                </c:pt>
                <c:pt idx="212">
                  <c:v>-7.8199178239120002</c:v>
                </c:pt>
                <c:pt idx="213">
                  <c:v>-4.4839034279009997</c:v>
                </c:pt>
                <c:pt idx="214">
                  <c:v>-1.939054552113</c:v>
                </c:pt>
                <c:pt idx="215">
                  <c:v>-0.68293477435000005</c:v>
                </c:pt>
                <c:pt idx="216">
                  <c:v>-0.35935951152099999</c:v>
                </c:pt>
                <c:pt idx="217">
                  <c:v>-0.33890125412420002</c:v>
                </c:pt>
                <c:pt idx="218">
                  <c:v>-0.34622412194259999</c:v>
                </c:pt>
                <c:pt idx="219">
                  <c:v>-0.33032864993920003</c:v>
                </c:pt>
                <c:pt idx="220">
                  <c:v>-0.30862292172310002</c:v>
                </c:pt>
                <c:pt idx="221">
                  <c:v>-0.30587243663590002</c:v>
                </c:pt>
                <c:pt idx="222">
                  <c:v>-0.32350064932189998</c:v>
                </c:pt>
                <c:pt idx="223">
                  <c:v>-0.34834121251610001</c:v>
                </c:pt>
                <c:pt idx="224">
                  <c:v>-0.3672595237097</c:v>
                </c:pt>
                <c:pt idx="225">
                  <c:v>-0.36957814736939998</c:v>
                </c:pt>
                <c:pt idx="226">
                  <c:v>-0.35557501050360002</c:v>
                </c:pt>
                <c:pt idx="227">
                  <c:v>-0.33880064290939998</c:v>
                </c:pt>
                <c:pt idx="228">
                  <c:v>-0.32005971086730001</c:v>
                </c:pt>
                <c:pt idx="229">
                  <c:v>-0.3044356314237</c:v>
                </c:pt>
                <c:pt idx="230">
                  <c:v>-0.30351751005049998</c:v>
                </c:pt>
                <c:pt idx="231">
                  <c:v>-0.31208216398720001</c:v>
                </c:pt>
                <c:pt idx="232">
                  <c:v>-0.32565419484930003</c:v>
                </c:pt>
                <c:pt idx="233">
                  <c:v>-0.33818837719459999</c:v>
                </c:pt>
                <c:pt idx="234">
                  <c:v>-0.3459208465386</c:v>
                </c:pt>
                <c:pt idx="235">
                  <c:v>-0.34620615881450001</c:v>
                </c:pt>
                <c:pt idx="236">
                  <c:v>-0.3481851703776</c:v>
                </c:pt>
                <c:pt idx="237">
                  <c:v>-0.34773891720220002</c:v>
                </c:pt>
                <c:pt idx="238">
                  <c:v>-0.3497851035208</c:v>
                </c:pt>
                <c:pt idx="239">
                  <c:v>-0.35382804313909999</c:v>
                </c:pt>
                <c:pt idx="240">
                  <c:v>-0.36025220853360002</c:v>
                </c:pt>
                <c:pt idx="241">
                  <c:v>-0.35854605838449999</c:v>
                </c:pt>
                <c:pt idx="242">
                  <c:v>-0.35363513958999998</c:v>
                </c:pt>
                <c:pt idx="243">
                  <c:v>-0.33919217682980002</c:v>
                </c:pt>
                <c:pt idx="244">
                  <c:v>-0.32195402619489999</c:v>
                </c:pt>
                <c:pt idx="245">
                  <c:v>-0.31407874944800002</c:v>
                </c:pt>
                <c:pt idx="246">
                  <c:v>-0.3141427963649</c:v>
                </c:pt>
                <c:pt idx="247">
                  <c:v>-0.32050324069030001</c:v>
                </c:pt>
                <c:pt idx="248">
                  <c:v>-0.33236807303810001</c:v>
                </c:pt>
                <c:pt idx="249">
                  <c:v>-0.3420678267767</c:v>
                </c:pt>
                <c:pt idx="250">
                  <c:v>-0.34231691082870003</c:v>
                </c:pt>
                <c:pt idx="251">
                  <c:v>-0.35150072620759998</c:v>
                </c:pt>
                <c:pt idx="252">
                  <c:v>-0.37174168687449999</c:v>
                </c:pt>
                <c:pt idx="253">
                  <c:v>-0.39531557743759999</c:v>
                </c:pt>
                <c:pt idx="254">
                  <c:v>-0.46448893608649999</c:v>
                </c:pt>
                <c:pt idx="255">
                  <c:v>-1.291623130089</c:v>
                </c:pt>
                <c:pt idx="256">
                  <c:v>-4.5623868689869997</c:v>
                </c:pt>
                <c:pt idx="257">
                  <c:v>-9.8963865754849998</c:v>
                </c:pt>
                <c:pt idx="258">
                  <c:v>-15.472911734269999</c:v>
                </c:pt>
                <c:pt idx="259">
                  <c:v>-20.644859594100001</c:v>
                </c:pt>
                <c:pt idx="260">
                  <c:v>-25.377326497590001</c:v>
                </c:pt>
                <c:pt idx="261">
                  <c:v>-29.771436644009999</c:v>
                </c:pt>
                <c:pt idx="262">
                  <c:v>-33.856621313399998</c:v>
                </c:pt>
                <c:pt idx="263">
                  <c:v>-37.677670987260001</c:v>
                </c:pt>
                <c:pt idx="264">
                  <c:v>-41.428421159819997</c:v>
                </c:pt>
                <c:pt idx="265">
                  <c:v>-44.994132062429998</c:v>
                </c:pt>
                <c:pt idx="266">
                  <c:v>-48.403648376100001</c:v>
                </c:pt>
                <c:pt idx="267">
                  <c:v>-51.702824305779998</c:v>
                </c:pt>
                <c:pt idx="268">
                  <c:v>-54.743162918389999</c:v>
                </c:pt>
                <c:pt idx="269">
                  <c:v>-57.50676720005</c:v>
                </c:pt>
                <c:pt idx="270">
                  <c:v>-60.568500508889997</c:v>
                </c:pt>
                <c:pt idx="271">
                  <c:v>-63.461583575079999</c:v>
                </c:pt>
                <c:pt idx="272">
                  <c:v>-66.437289693020006</c:v>
                </c:pt>
                <c:pt idx="273">
                  <c:v>-68.809431782819999</c:v>
                </c:pt>
                <c:pt idx="274">
                  <c:v>-71.604917520499995</c:v>
                </c:pt>
                <c:pt idx="275">
                  <c:v>-74.005853793070003</c:v>
                </c:pt>
                <c:pt idx="276">
                  <c:v>-76.47005634848</c:v>
                </c:pt>
                <c:pt idx="277">
                  <c:v>-79.530870950720001</c:v>
                </c:pt>
                <c:pt idx="278">
                  <c:v>-81.065776751520005</c:v>
                </c:pt>
                <c:pt idx="279">
                  <c:v>-83.571444833209995</c:v>
                </c:pt>
                <c:pt idx="280">
                  <c:v>-85.006024685590006</c:v>
                </c:pt>
                <c:pt idx="281">
                  <c:v>-87.012924419300006</c:v>
                </c:pt>
                <c:pt idx="282">
                  <c:v>-88.459833729059994</c:v>
                </c:pt>
                <c:pt idx="283">
                  <c:v>-90.956231326619999</c:v>
                </c:pt>
                <c:pt idx="284">
                  <c:v>-90.009016249520002</c:v>
                </c:pt>
                <c:pt idx="285">
                  <c:v>-90.927193950939994</c:v>
                </c:pt>
                <c:pt idx="286">
                  <c:v>-93.24429951271</c:v>
                </c:pt>
                <c:pt idx="287">
                  <c:v>-93.474161759149993</c:v>
                </c:pt>
                <c:pt idx="288">
                  <c:v>-91.131593509629994</c:v>
                </c:pt>
                <c:pt idx="289">
                  <c:v>-93.944678755520002</c:v>
                </c:pt>
                <c:pt idx="290">
                  <c:v>-90.906659358360002</c:v>
                </c:pt>
                <c:pt idx="291">
                  <c:v>-95.56194413659</c:v>
                </c:pt>
                <c:pt idx="292">
                  <c:v>-94.377141789990006</c:v>
                </c:pt>
                <c:pt idx="293">
                  <c:v>-91.318753118299995</c:v>
                </c:pt>
                <c:pt idx="294">
                  <c:v>-91.809826631489997</c:v>
                </c:pt>
                <c:pt idx="295">
                  <c:v>-91.035801768810003</c:v>
                </c:pt>
                <c:pt idx="296">
                  <c:v>-90.503282201749997</c:v>
                </c:pt>
                <c:pt idx="297">
                  <c:v>-92.403723264839996</c:v>
                </c:pt>
                <c:pt idx="298">
                  <c:v>-91.972027889209997</c:v>
                </c:pt>
                <c:pt idx="299">
                  <c:v>-91.210920514639994</c:v>
                </c:pt>
                <c:pt idx="300">
                  <c:v>-91.481056584620006</c:v>
                </c:pt>
                <c:pt idx="301">
                  <c:v>-91.184115273009994</c:v>
                </c:pt>
                <c:pt idx="302">
                  <c:v>-89.248747976239997</c:v>
                </c:pt>
                <c:pt idx="303">
                  <c:v>-90.785690524209997</c:v>
                </c:pt>
                <c:pt idx="304">
                  <c:v>-91.058249436040001</c:v>
                </c:pt>
                <c:pt idx="305">
                  <c:v>-88.920805700599999</c:v>
                </c:pt>
                <c:pt idx="306">
                  <c:v>-89.059236996280006</c:v>
                </c:pt>
                <c:pt idx="307">
                  <c:v>-87.652411491340004</c:v>
                </c:pt>
                <c:pt idx="308">
                  <c:v>-87.636745682449998</c:v>
                </c:pt>
                <c:pt idx="309">
                  <c:v>-87.428480018520006</c:v>
                </c:pt>
                <c:pt idx="310">
                  <c:v>-87.172133304590005</c:v>
                </c:pt>
                <c:pt idx="311">
                  <c:v>-88.251468225059995</c:v>
                </c:pt>
                <c:pt idx="312">
                  <c:v>-87.020041948260001</c:v>
                </c:pt>
                <c:pt idx="313">
                  <c:v>-87.082855047850003</c:v>
                </c:pt>
                <c:pt idx="314">
                  <c:v>-87.748628993210005</c:v>
                </c:pt>
                <c:pt idx="315">
                  <c:v>-86.876191511040005</c:v>
                </c:pt>
                <c:pt idx="316">
                  <c:v>-88.647998136919995</c:v>
                </c:pt>
                <c:pt idx="317">
                  <c:v>-88.211710272090002</c:v>
                </c:pt>
                <c:pt idx="318">
                  <c:v>-90.120734608320006</c:v>
                </c:pt>
                <c:pt idx="319">
                  <c:v>-86.804817316780003</c:v>
                </c:pt>
                <c:pt idx="320">
                  <c:v>-87.8671279653</c:v>
                </c:pt>
                <c:pt idx="321">
                  <c:v>-87.505999702829996</c:v>
                </c:pt>
                <c:pt idx="322">
                  <c:v>-88.989046505499999</c:v>
                </c:pt>
                <c:pt idx="323">
                  <c:v>-88.663020748380006</c:v>
                </c:pt>
                <c:pt idx="324">
                  <c:v>-87.799861433860002</c:v>
                </c:pt>
                <c:pt idx="325">
                  <c:v>-88.677963491149995</c:v>
                </c:pt>
                <c:pt idx="326">
                  <c:v>-89.668169979270004</c:v>
                </c:pt>
                <c:pt idx="327">
                  <c:v>-89.321408409439996</c:v>
                </c:pt>
                <c:pt idx="328">
                  <c:v>-89.12417372905</c:v>
                </c:pt>
                <c:pt idx="329">
                  <c:v>-88.807073700540002</c:v>
                </c:pt>
                <c:pt idx="330">
                  <c:v>-87.597003057839999</c:v>
                </c:pt>
                <c:pt idx="331">
                  <c:v>-88.646921963750003</c:v>
                </c:pt>
                <c:pt idx="332">
                  <c:v>-90.17123611884</c:v>
                </c:pt>
                <c:pt idx="333">
                  <c:v>-89.401812786229996</c:v>
                </c:pt>
                <c:pt idx="334">
                  <c:v>-89.723302684969994</c:v>
                </c:pt>
                <c:pt idx="335">
                  <c:v>-89.740434068819994</c:v>
                </c:pt>
                <c:pt idx="336">
                  <c:v>-88.769372457870006</c:v>
                </c:pt>
                <c:pt idx="337">
                  <c:v>-90.009008507749996</c:v>
                </c:pt>
                <c:pt idx="338">
                  <c:v>-90.049525935749998</c:v>
                </c:pt>
                <c:pt idx="339">
                  <c:v>-89.519496239329996</c:v>
                </c:pt>
                <c:pt idx="340">
                  <c:v>-90.884065392210005</c:v>
                </c:pt>
                <c:pt idx="341">
                  <c:v>-89.875701314650001</c:v>
                </c:pt>
                <c:pt idx="342">
                  <c:v>-92.327427998030004</c:v>
                </c:pt>
                <c:pt idx="343">
                  <c:v>-92.861244492379996</c:v>
                </c:pt>
                <c:pt idx="344">
                  <c:v>-90.926602603259994</c:v>
                </c:pt>
                <c:pt idx="345">
                  <c:v>-91.92274348654</c:v>
                </c:pt>
                <c:pt idx="346">
                  <c:v>-90.040608885729995</c:v>
                </c:pt>
                <c:pt idx="347">
                  <c:v>-90.917441661910004</c:v>
                </c:pt>
                <c:pt idx="348">
                  <c:v>-91.360894349649996</c:v>
                </c:pt>
                <c:pt idx="349">
                  <c:v>-90.647430303749999</c:v>
                </c:pt>
                <c:pt idx="350">
                  <c:v>-88.007685170429994</c:v>
                </c:pt>
                <c:pt idx="351">
                  <c:v>-88.475980465760003</c:v>
                </c:pt>
                <c:pt idx="352">
                  <c:v>-85.407367072119996</c:v>
                </c:pt>
                <c:pt idx="353">
                  <c:v>-84.565825181630004</c:v>
                </c:pt>
                <c:pt idx="354">
                  <c:v>-81.194348169579996</c:v>
                </c:pt>
                <c:pt idx="355">
                  <c:v>-75.858400712559998</c:v>
                </c:pt>
                <c:pt idx="356">
                  <c:v>-71.28091884586</c:v>
                </c:pt>
                <c:pt idx="357">
                  <c:v>-71.315900807239998</c:v>
                </c:pt>
                <c:pt idx="358">
                  <c:v>-75.344225051470005</c:v>
                </c:pt>
                <c:pt idx="359">
                  <c:v>-78.267224803000005</c:v>
                </c:pt>
                <c:pt idx="360">
                  <c:v>-79.593841908450003</c:v>
                </c:pt>
                <c:pt idx="361">
                  <c:v>-80.978926482969996</c:v>
                </c:pt>
                <c:pt idx="362">
                  <c:v>-80.907233222439999</c:v>
                </c:pt>
                <c:pt idx="363">
                  <c:v>-81.820710657289993</c:v>
                </c:pt>
                <c:pt idx="364">
                  <c:v>-81.006000795009996</c:v>
                </c:pt>
                <c:pt idx="365">
                  <c:v>-80.380908975950007</c:v>
                </c:pt>
                <c:pt idx="366">
                  <c:v>-81.642961144159997</c:v>
                </c:pt>
                <c:pt idx="367">
                  <c:v>-81.00664080272</c:v>
                </c:pt>
                <c:pt idx="368">
                  <c:v>-81.64649153002</c:v>
                </c:pt>
                <c:pt idx="369">
                  <c:v>-81.199686934179994</c:v>
                </c:pt>
                <c:pt idx="370">
                  <c:v>-79.449702517869994</c:v>
                </c:pt>
                <c:pt idx="371">
                  <c:v>-79.39510082964</c:v>
                </c:pt>
                <c:pt idx="372">
                  <c:v>-79.223991542380006</c:v>
                </c:pt>
                <c:pt idx="373">
                  <c:v>-78.470907416879996</c:v>
                </c:pt>
                <c:pt idx="374">
                  <c:v>-78.439805298910002</c:v>
                </c:pt>
                <c:pt idx="375">
                  <c:v>-77.448168077909997</c:v>
                </c:pt>
                <c:pt idx="376">
                  <c:v>-77.477799438709994</c:v>
                </c:pt>
                <c:pt idx="377">
                  <c:v>-77.461987102430001</c:v>
                </c:pt>
                <c:pt idx="378">
                  <c:v>-76.925064186029999</c:v>
                </c:pt>
                <c:pt idx="379">
                  <c:v>-76.251015710700003</c:v>
                </c:pt>
                <c:pt idx="380">
                  <c:v>-76.507110825300003</c:v>
                </c:pt>
                <c:pt idx="381">
                  <c:v>-75.845481555299997</c:v>
                </c:pt>
                <c:pt idx="382">
                  <c:v>-75.640376718889996</c:v>
                </c:pt>
                <c:pt idx="383">
                  <c:v>-75.163002024630003</c:v>
                </c:pt>
                <c:pt idx="384">
                  <c:v>-74.86822465489</c:v>
                </c:pt>
                <c:pt idx="385">
                  <c:v>-74.677434513080001</c:v>
                </c:pt>
                <c:pt idx="386">
                  <c:v>-73.677896468140005</c:v>
                </c:pt>
                <c:pt idx="387">
                  <c:v>-73.204228830800005</c:v>
                </c:pt>
                <c:pt idx="388">
                  <c:v>-72.030171871280004</c:v>
                </c:pt>
                <c:pt idx="389">
                  <c:v>-71.559512917039996</c:v>
                </c:pt>
                <c:pt idx="390">
                  <c:v>-71.062328596559993</c:v>
                </c:pt>
                <c:pt idx="391">
                  <c:v>-70.746293007259993</c:v>
                </c:pt>
                <c:pt idx="392">
                  <c:v>-69.672904866110002</c:v>
                </c:pt>
                <c:pt idx="393">
                  <c:v>-69.088252772290005</c:v>
                </c:pt>
                <c:pt idx="394">
                  <c:v>-68.807203692160002</c:v>
                </c:pt>
                <c:pt idx="395">
                  <c:v>-68.114538120790002</c:v>
                </c:pt>
                <c:pt idx="396">
                  <c:v>-67.304801442249996</c:v>
                </c:pt>
                <c:pt idx="397">
                  <c:v>-66.27030041898</c:v>
                </c:pt>
                <c:pt idx="398">
                  <c:v>-65.355082310049994</c:v>
                </c:pt>
                <c:pt idx="399">
                  <c:v>-64.356280801650001</c:v>
                </c:pt>
                <c:pt idx="400">
                  <c:v>-63.19433305079</c:v>
                </c:pt>
                <c:pt idx="401">
                  <c:v>-61.82986697674</c:v>
                </c:pt>
                <c:pt idx="402">
                  <c:v>-60.635986600780001</c:v>
                </c:pt>
                <c:pt idx="403">
                  <c:v>-58.927745081829997</c:v>
                </c:pt>
                <c:pt idx="404">
                  <c:v>-57.409528607379997</c:v>
                </c:pt>
                <c:pt idx="405">
                  <c:v>-56.494464720330001</c:v>
                </c:pt>
                <c:pt idx="406">
                  <c:v>-56.488109359660001</c:v>
                </c:pt>
                <c:pt idx="407">
                  <c:v>-57.583904335569997</c:v>
                </c:pt>
                <c:pt idx="408">
                  <c:v>-59.188358767179999</c:v>
                </c:pt>
                <c:pt idx="409">
                  <c:v>-61.079584106139997</c:v>
                </c:pt>
                <c:pt idx="410">
                  <c:v>-62.822702369829997</c:v>
                </c:pt>
                <c:pt idx="411">
                  <c:v>-64.451667668539997</c:v>
                </c:pt>
                <c:pt idx="412">
                  <c:v>-65.67719678233</c:v>
                </c:pt>
                <c:pt idx="413">
                  <c:v>-67.285258714509993</c:v>
                </c:pt>
                <c:pt idx="414">
                  <c:v>-68.581498121899997</c:v>
                </c:pt>
                <c:pt idx="415">
                  <c:v>-69.610594113100007</c:v>
                </c:pt>
                <c:pt idx="416">
                  <c:v>-70.416647583140005</c:v>
                </c:pt>
                <c:pt idx="417">
                  <c:v>-72.105670239399998</c:v>
                </c:pt>
                <c:pt idx="418">
                  <c:v>-73.701474146129996</c:v>
                </c:pt>
                <c:pt idx="419">
                  <c:v>-75.139096003939997</c:v>
                </c:pt>
                <c:pt idx="420">
                  <c:v>-77.787231997909998</c:v>
                </c:pt>
                <c:pt idx="421">
                  <c:v>-80.393826849660002</c:v>
                </c:pt>
                <c:pt idx="422">
                  <c:v>-84.549300417029997</c:v>
                </c:pt>
                <c:pt idx="423">
                  <c:v>-90.248559189069994</c:v>
                </c:pt>
                <c:pt idx="424">
                  <c:v>-100.41845564809999</c:v>
                </c:pt>
                <c:pt idx="425">
                  <c:v>-88.450727418279996</c:v>
                </c:pt>
                <c:pt idx="426">
                  <c:v>-83.069675256099998</c:v>
                </c:pt>
                <c:pt idx="427">
                  <c:v>-79.816207544799994</c:v>
                </c:pt>
                <c:pt idx="428">
                  <c:v>-77.169685118199993</c:v>
                </c:pt>
                <c:pt idx="429">
                  <c:v>-75.651762556210002</c:v>
                </c:pt>
                <c:pt idx="430">
                  <c:v>-73.267020358660005</c:v>
                </c:pt>
                <c:pt idx="431">
                  <c:v>-72.063066521790006</c:v>
                </c:pt>
                <c:pt idx="432">
                  <c:v>-69.862689895759999</c:v>
                </c:pt>
                <c:pt idx="433">
                  <c:v>-68.396252851019995</c:v>
                </c:pt>
                <c:pt idx="434">
                  <c:v>-67.863625442349999</c:v>
                </c:pt>
                <c:pt idx="435">
                  <c:v>-67.659602640420005</c:v>
                </c:pt>
                <c:pt idx="436">
                  <c:v>-66.421176333199995</c:v>
                </c:pt>
                <c:pt idx="437">
                  <c:v>-65.515374103170004</c:v>
                </c:pt>
                <c:pt idx="438">
                  <c:v>-64.412925524849996</c:v>
                </c:pt>
                <c:pt idx="439">
                  <c:v>-63.500802680569997</c:v>
                </c:pt>
                <c:pt idx="440">
                  <c:v>-62.531154097550001</c:v>
                </c:pt>
                <c:pt idx="441">
                  <c:v>-61.48537178414</c:v>
                </c:pt>
                <c:pt idx="442">
                  <c:v>-60.643328994320001</c:v>
                </c:pt>
                <c:pt idx="443">
                  <c:v>-59.862858396089997</c:v>
                </c:pt>
                <c:pt idx="444">
                  <c:v>-58.999068401739997</c:v>
                </c:pt>
                <c:pt idx="445">
                  <c:v>-58.092502223739999</c:v>
                </c:pt>
                <c:pt idx="446">
                  <c:v>-57.01389880752</c:v>
                </c:pt>
                <c:pt idx="447">
                  <c:v>-56.027721533129998</c:v>
                </c:pt>
                <c:pt idx="448">
                  <c:v>-55.026573160410003</c:v>
                </c:pt>
                <c:pt idx="449">
                  <c:v>-54.04763317866</c:v>
                </c:pt>
                <c:pt idx="450">
                  <c:v>-53.007513406850002</c:v>
                </c:pt>
                <c:pt idx="451">
                  <c:v>-52.014709897789999</c:v>
                </c:pt>
                <c:pt idx="452">
                  <c:v>-51.000763067699999</c:v>
                </c:pt>
                <c:pt idx="453">
                  <c:v>-49.833056525190003</c:v>
                </c:pt>
                <c:pt idx="454">
                  <c:v>-48.631194233099997</c:v>
                </c:pt>
                <c:pt idx="455">
                  <c:v>-47.34469855111</c:v>
                </c:pt>
                <c:pt idx="456">
                  <c:v>-46.104640547899997</c:v>
                </c:pt>
                <c:pt idx="457">
                  <c:v>-44.811814597480002</c:v>
                </c:pt>
                <c:pt idx="458">
                  <c:v>-43.478124772939999</c:v>
                </c:pt>
                <c:pt idx="459">
                  <c:v>-42.10965933792</c:v>
                </c:pt>
                <c:pt idx="460">
                  <c:v>-40.668081598870003</c:v>
                </c:pt>
                <c:pt idx="461">
                  <c:v>-39.116689633029999</c:v>
                </c:pt>
                <c:pt idx="462">
                  <c:v>-37.475066375540003</c:v>
                </c:pt>
                <c:pt idx="463">
                  <c:v>-35.401023011520003</c:v>
                </c:pt>
                <c:pt idx="464">
                  <c:v>-33.410183166039999</c:v>
                </c:pt>
                <c:pt idx="465">
                  <c:v>-31.127286546539999</c:v>
                </c:pt>
                <c:pt idx="466">
                  <c:v>-28.537557283470001</c:v>
                </c:pt>
                <c:pt idx="467">
                  <c:v>-25.516560540619999</c:v>
                </c:pt>
                <c:pt idx="468">
                  <c:v>-21.855387055800001</c:v>
                </c:pt>
                <c:pt idx="469">
                  <c:v>-17.232225391939998</c:v>
                </c:pt>
                <c:pt idx="470">
                  <c:v>-12.580209047229999</c:v>
                </c:pt>
                <c:pt idx="471">
                  <c:v>-13.44227280458</c:v>
                </c:pt>
                <c:pt idx="472">
                  <c:v>-16.376389418230001</c:v>
                </c:pt>
                <c:pt idx="473">
                  <c:v>-18.219286988939999</c:v>
                </c:pt>
                <c:pt idx="474">
                  <c:v>-19.1442940857</c:v>
                </c:pt>
                <c:pt idx="475">
                  <c:v>-19.368603432930001</c:v>
                </c:pt>
                <c:pt idx="476">
                  <c:v>-18.936528257359999</c:v>
                </c:pt>
                <c:pt idx="477">
                  <c:v>-17.783062499410001</c:v>
                </c:pt>
                <c:pt idx="478">
                  <c:v>-15.79805395106</c:v>
                </c:pt>
                <c:pt idx="479">
                  <c:v>-13.97394846477</c:v>
                </c:pt>
                <c:pt idx="480">
                  <c:v>-16.890806707220001</c:v>
                </c:pt>
                <c:pt idx="481">
                  <c:v>-22.45818402542</c:v>
                </c:pt>
                <c:pt idx="482">
                  <c:v>-27.92354965989</c:v>
                </c:pt>
                <c:pt idx="483">
                  <c:v>-34.214575841749998</c:v>
                </c:pt>
                <c:pt idx="484">
                  <c:v>-20.31050046667</c:v>
                </c:pt>
                <c:pt idx="485">
                  <c:v>-32.46463533355</c:v>
                </c:pt>
                <c:pt idx="486">
                  <c:v>-37.549508654100002</c:v>
                </c:pt>
                <c:pt idx="487">
                  <c:v>-38.069198126209997</c:v>
                </c:pt>
                <c:pt idx="488">
                  <c:v>-36.113407507600002</c:v>
                </c:pt>
                <c:pt idx="489">
                  <c:v>-33.891608308839999</c:v>
                </c:pt>
                <c:pt idx="490">
                  <c:v>-31.701447366330001</c:v>
                </c:pt>
                <c:pt idx="491">
                  <c:v>-29.542105856559999</c:v>
                </c:pt>
                <c:pt idx="492">
                  <c:v>-27.37418369141</c:v>
                </c:pt>
                <c:pt idx="493">
                  <c:v>-25.033538234240002</c:v>
                </c:pt>
                <c:pt idx="494">
                  <c:v>-22.174758858690002</c:v>
                </c:pt>
                <c:pt idx="495">
                  <c:v>-17.1233638631</c:v>
                </c:pt>
                <c:pt idx="496">
                  <c:v>-23.426825769170001</c:v>
                </c:pt>
                <c:pt idx="497">
                  <c:v>-15.252213248</c:v>
                </c:pt>
                <c:pt idx="498">
                  <c:v>-11.410131410489999</c:v>
                </c:pt>
                <c:pt idx="499">
                  <c:v>-14.122832418790001</c:v>
                </c:pt>
                <c:pt idx="500">
                  <c:v>-18.353903102099999</c:v>
                </c:pt>
                <c:pt idx="501">
                  <c:v>-22.37775237836</c:v>
                </c:pt>
                <c:pt idx="502">
                  <c:v>-27.1669991829</c:v>
                </c:pt>
                <c:pt idx="503">
                  <c:v>-27.973966271009999</c:v>
                </c:pt>
                <c:pt idx="504">
                  <c:v>-22.04433370572</c:v>
                </c:pt>
                <c:pt idx="505">
                  <c:v>-18.605053164280001</c:v>
                </c:pt>
                <c:pt idx="506">
                  <c:v>-13.670169014280001</c:v>
                </c:pt>
                <c:pt idx="507">
                  <c:v>-12.411742301749999</c:v>
                </c:pt>
                <c:pt idx="508">
                  <c:v>-14.2522908073</c:v>
                </c:pt>
                <c:pt idx="509">
                  <c:v>-27.63765742483</c:v>
                </c:pt>
                <c:pt idx="510">
                  <c:v>-24.311303511769999</c:v>
                </c:pt>
                <c:pt idx="511">
                  <c:v>-20.647245248000001</c:v>
                </c:pt>
                <c:pt idx="512">
                  <c:v>-19.067619930229998</c:v>
                </c:pt>
                <c:pt idx="513">
                  <c:v>-17.699608003360002</c:v>
                </c:pt>
                <c:pt idx="514">
                  <c:v>-16.07440664332</c:v>
                </c:pt>
                <c:pt idx="515">
                  <c:v>-13.791038348500001</c:v>
                </c:pt>
                <c:pt idx="516">
                  <c:v>-10.46510698596</c:v>
                </c:pt>
                <c:pt idx="517">
                  <c:v>-5.5711809302989996</c:v>
                </c:pt>
                <c:pt idx="518">
                  <c:v>-4.6978788917819996</c:v>
                </c:pt>
                <c:pt idx="519">
                  <c:v>-9.7498926199610008</c:v>
                </c:pt>
                <c:pt idx="520">
                  <c:v>-13.4747461916</c:v>
                </c:pt>
                <c:pt idx="521">
                  <c:v>-15.67576461426</c:v>
                </c:pt>
                <c:pt idx="522">
                  <c:v>-16.755723123780001</c:v>
                </c:pt>
                <c:pt idx="523">
                  <c:v>-16.84498911643</c:v>
                </c:pt>
                <c:pt idx="524">
                  <c:v>-15.97796350488</c:v>
                </c:pt>
                <c:pt idx="525">
                  <c:v>-14.099250000410001</c:v>
                </c:pt>
                <c:pt idx="526">
                  <c:v>-11.08339525972</c:v>
                </c:pt>
                <c:pt idx="527">
                  <c:v>-7.2641181519969997</c:v>
                </c:pt>
                <c:pt idx="528">
                  <c:v>-10.13054198797</c:v>
                </c:pt>
                <c:pt idx="529">
                  <c:v>-8.579699284058</c:v>
                </c:pt>
                <c:pt idx="530">
                  <c:v>-2.7062917076040001</c:v>
                </c:pt>
                <c:pt idx="531">
                  <c:v>-4.6951244005730004</c:v>
                </c:pt>
                <c:pt idx="532">
                  <c:v>-5.9008184244670003</c:v>
                </c:pt>
                <c:pt idx="533">
                  <c:v>-14.89691412396</c:v>
                </c:pt>
                <c:pt idx="534">
                  <c:v>-5.4314660020599996</c:v>
                </c:pt>
                <c:pt idx="535">
                  <c:v>-6.8437632292980002</c:v>
                </c:pt>
                <c:pt idx="536">
                  <c:v>-7.2364872670900002</c:v>
                </c:pt>
                <c:pt idx="537">
                  <c:v>-5.8229154043689997</c:v>
                </c:pt>
                <c:pt idx="538">
                  <c:v>-2.4871946973569998</c:v>
                </c:pt>
                <c:pt idx="539">
                  <c:v>-3.8240843834109999</c:v>
                </c:pt>
                <c:pt idx="540">
                  <c:v>-4.9086254276529999</c:v>
                </c:pt>
                <c:pt idx="541">
                  <c:v>-3.2222404310520001</c:v>
                </c:pt>
                <c:pt idx="542">
                  <c:v>-4.918740281102</c:v>
                </c:pt>
                <c:pt idx="543">
                  <c:v>-8.4381847640669996</c:v>
                </c:pt>
                <c:pt idx="544">
                  <c:v>-10.60369801137</c:v>
                </c:pt>
                <c:pt idx="545">
                  <c:v>-11.47646656339</c:v>
                </c:pt>
                <c:pt idx="546">
                  <c:v>-11.21086831557</c:v>
                </c:pt>
                <c:pt idx="547">
                  <c:v>-9.6438103954990009</c:v>
                </c:pt>
                <c:pt idx="548">
                  <c:v>-6.2087569647640004</c:v>
                </c:pt>
                <c:pt idx="549">
                  <c:v>-2.6365986974690001</c:v>
                </c:pt>
                <c:pt idx="550">
                  <c:v>-8.5340167384939996</c:v>
                </c:pt>
                <c:pt idx="551">
                  <c:v>-17.35165556298</c:v>
                </c:pt>
                <c:pt idx="552">
                  <c:v>-19.970788720689999</c:v>
                </c:pt>
                <c:pt idx="553">
                  <c:v>-11.058081065030001</c:v>
                </c:pt>
                <c:pt idx="554">
                  <c:v>-9.6901548625739995</c:v>
                </c:pt>
                <c:pt idx="555">
                  <c:v>-8.0950351605800002</c:v>
                </c:pt>
                <c:pt idx="556">
                  <c:v>-6.0322055942219999</c:v>
                </c:pt>
                <c:pt idx="557">
                  <c:v>-16.739165132709999</c:v>
                </c:pt>
                <c:pt idx="558">
                  <c:v>-17.802043197460002</c:v>
                </c:pt>
                <c:pt idx="559">
                  <c:v>-9.3805163295380005</c:v>
                </c:pt>
                <c:pt idx="560">
                  <c:v>-3.735990595094</c:v>
                </c:pt>
                <c:pt idx="561">
                  <c:v>-4.9838388310989998</c:v>
                </c:pt>
                <c:pt idx="562">
                  <c:v>-7.3931929064870001</c:v>
                </c:pt>
                <c:pt idx="563">
                  <c:v>-8.2518681328440007</c:v>
                </c:pt>
                <c:pt idx="564">
                  <c:v>-11.04124892708</c:v>
                </c:pt>
                <c:pt idx="565">
                  <c:v>-13.56741859225</c:v>
                </c:pt>
                <c:pt idx="566">
                  <c:v>-12.95126520298</c:v>
                </c:pt>
                <c:pt idx="567">
                  <c:v>-13.515943167910001</c:v>
                </c:pt>
                <c:pt idx="568">
                  <c:v>-13.71761585334</c:v>
                </c:pt>
                <c:pt idx="569">
                  <c:v>-13.5969339484</c:v>
                </c:pt>
                <c:pt idx="570">
                  <c:v>-13.09973736129</c:v>
                </c:pt>
                <c:pt idx="571">
                  <c:v>-11.94235358553</c:v>
                </c:pt>
                <c:pt idx="572">
                  <c:v>-9.1290796291680003</c:v>
                </c:pt>
                <c:pt idx="573">
                  <c:v>-6.4925799518860003</c:v>
                </c:pt>
                <c:pt idx="574">
                  <c:v>-26.418758125619998</c:v>
                </c:pt>
                <c:pt idx="575">
                  <c:v>-27.621209555029999</c:v>
                </c:pt>
                <c:pt idx="576">
                  <c:v>-22.158567780439999</c:v>
                </c:pt>
                <c:pt idx="577">
                  <c:v>-19.842996075599999</c:v>
                </c:pt>
                <c:pt idx="578">
                  <c:v>-18.280770155439999</c:v>
                </c:pt>
                <c:pt idx="579">
                  <c:v>-16.998476133819999</c:v>
                </c:pt>
                <c:pt idx="580">
                  <c:v>-15.792594799610001</c:v>
                </c:pt>
                <c:pt idx="581">
                  <c:v>-14.52643737152</c:v>
                </c:pt>
                <c:pt idx="582">
                  <c:v>-13.11266507167</c:v>
                </c:pt>
                <c:pt idx="583">
                  <c:v>-11.41417449757</c:v>
                </c:pt>
                <c:pt idx="584">
                  <c:v>-9.1855582079480005</c:v>
                </c:pt>
                <c:pt idx="585">
                  <c:v>-6.1790883645720003</c:v>
                </c:pt>
                <c:pt idx="586">
                  <c:v>-2.322480824086</c:v>
                </c:pt>
                <c:pt idx="587">
                  <c:v>-1.9577006857820001</c:v>
                </c:pt>
                <c:pt idx="588">
                  <c:v>-6.0956563379039999</c:v>
                </c:pt>
                <c:pt idx="589">
                  <c:v>-12.53993742586</c:v>
                </c:pt>
                <c:pt idx="590">
                  <c:v>-29.41742429244</c:v>
                </c:pt>
                <c:pt idx="591">
                  <c:v>-3.6211625798939999</c:v>
                </c:pt>
                <c:pt idx="592">
                  <c:v>-9.8138514743929992</c:v>
                </c:pt>
                <c:pt idx="593">
                  <c:v>-13.063830786580001</c:v>
                </c:pt>
                <c:pt idx="594">
                  <c:v>-15.234123267579999</c:v>
                </c:pt>
                <c:pt idx="595">
                  <c:v>-16.989040213860001</c:v>
                </c:pt>
                <c:pt idx="596">
                  <c:v>-18.566964105850001</c:v>
                </c:pt>
                <c:pt idx="597">
                  <c:v>-20.38996124446</c:v>
                </c:pt>
                <c:pt idx="598">
                  <c:v>-20.58428635113</c:v>
                </c:pt>
                <c:pt idx="599">
                  <c:v>-22.009034062440001</c:v>
                </c:pt>
                <c:pt idx="600">
                  <c:v>-35.260402801959998</c:v>
                </c:pt>
                <c:pt idx="601">
                  <c:v>-37.99439447492</c:v>
                </c:pt>
                <c:pt idx="602">
                  <c:v>-22.63724833174</c:v>
                </c:pt>
                <c:pt idx="603">
                  <c:v>-24.937468239529998</c:v>
                </c:pt>
                <c:pt idx="604">
                  <c:v>-27.186773592040002</c:v>
                </c:pt>
                <c:pt idx="605">
                  <c:v>-29.406291092179998</c:v>
                </c:pt>
                <c:pt idx="606">
                  <c:v>-31.10035688919</c:v>
                </c:pt>
                <c:pt idx="607">
                  <c:v>-28.802562268220001</c:v>
                </c:pt>
                <c:pt idx="608">
                  <c:v>-11.011643547429999</c:v>
                </c:pt>
                <c:pt idx="609">
                  <c:v>-16.741020216180001</c:v>
                </c:pt>
                <c:pt idx="610">
                  <c:v>-17.434086226249999</c:v>
                </c:pt>
                <c:pt idx="611">
                  <c:v>-15.99572314824</c:v>
                </c:pt>
                <c:pt idx="612">
                  <c:v>-14.18408122632</c:v>
                </c:pt>
                <c:pt idx="613">
                  <c:v>-12.334457374639999</c:v>
                </c:pt>
                <c:pt idx="614">
                  <c:v>-10.55769810038</c:v>
                </c:pt>
                <c:pt idx="615">
                  <c:v>-8.8736055366550008</c:v>
                </c:pt>
                <c:pt idx="616">
                  <c:v>-7.2810814762189997</c:v>
                </c:pt>
                <c:pt idx="617">
                  <c:v>-7.0161298623070003</c:v>
                </c:pt>
                <c:pt idx="618">
                  <c:v>-4.7805429849219996</c:v>
                </c:pt>
                <c:pt idx="619">
                  <c:v>-3.7224448151309999</c:v>
                </c:pt>
                <c:pt idx="620">
                  <c:v>-3.1652537432000001</c:v>
                </c:pt>
                <c:pt idx="621">
                  <c:v>-3.285809738747</c:v>
                </c:pt>
                <c:pt idx="622">
                  <c:v>-3.968768506345</c:v>
                </c:pt>
                <c:pt idx="623">
                  <c:v>-4.8669853401119996</c:v>
                </c:pt>
                <c:pt idx="624">
                  <c:v>-5.6465858701389999</c:v>
                </c:pt>
                <c:pt idx="625">
                  <c:v>-6.1200442799259998</c:v>
                </c:pt>
                <c:pt idx="626">
                  <c:v>-6.7660491937309999</c:v>
                </c:pt>
                <c:pt idx="627">
                  <c:v>-8.3600588859930003</c:v>
                </c:pt>
                <c:pt idx="628">
                  <c:v>-6.6452150015380003</c:v>
                </c:pt>
                <c:pt idx="629">
                  <c:v>-6.754895635145</c:v>
                </c:pt>
                <c:pt idx="630">
                  <c:v>-8.6380545804760001</c:v>
                </c:pt>
                <c:pt idx="631">
                  <c:v>-11.5216977947</c:v>
                </c:pt>
                <c:pt idx="632">
                  <c:v>-14.328757628230001</c:v>
                </c:pt>
                <c:pt idx="633">
                  <c:v>-16.67376576158</c:v>
                </c:pt>
                <c:pt idx="634">
                  <c:v>-18.4565137214</c:v>
                </c:pt>
                <c:pt idx="635">
                  <c:v>-19.71882918327</c:v>
                </c:pt>
                <c:pt idx="636">
                  <c:v>-20.476035447739999</c:v>
                </c:pt>
                <c:pt idx="637">
                  <c:v>-20.764073917600001</c:v>
                </c:pt>
                <c:pt idx="638">
                  <c:v>-20.555756131140001</c:v>
                </c:pt>
                <c:pt idx="639">
                  <c:v>-19.763625511059999</c:v>
                </c:pt>
                <c:pt idx="640">
                  <c:v>-18.100866984389999</c:v>
                </c:pt>
                <c:pt idx="641">
                  <c:v>-14.71195895196</c:v>
                </c:pt>
                <c:pt idx="642">
                  <c:v>-7.2636635131079998</c:v>
                </c:pt>
                <c:pt idx="643">
                  <c:v>-14.60208108854</c:v>
                </c:pt>
                <c:pt idx="644">
                  <c:v>-21.418486890450001</c:v>
                </c:pt>
                <c:pt idx="645">
                  <c:v>-19.594309984300001</c:v>
                </c:pt>
                <c:pt idx="646">
                  <c:v>-20.743808973699998</c:v>
                </c:pt>
                <c:pt idx="647">
                  <c:v>-25.512366247060001</c:v>
                </c:pt>
                <c:pt idx="648">
                  <c:v>-25.629460170529999</c:v>
                </c:pt>
                <c:pt idx="649">
                  <c:v>-24.782012757610001</c:v>
                </c:pt>
                <c:pt idx="650">
                  <c:v>-23.632543568389998</c:v>
                </c:pt>
                <c:pt idx="651">
                  <c:v>-22.325679451660001</c:v>
                </c:pt>
                <c:pt idx="652">
                  <c:v>-20.873449313110001</c:v>
                </c:pt>
                <c:pt idx="653">
                  <c:v>-19.197634147580001</c:v>
                </c:pt>
                <c:pt idx="654">
                  <c:v>-17.220954604199999</c:v>
                </c:pt>
                <c:pt idx="655">
                  <c:v>-14.83422530821</c:v>
                </c:pt>
                <c:pt idx="656">
                  <c:v>-11.801823758199999</c:v>
                </c:pt>
                <c:pt idx="657">
                  <c:v>-7.6218533261700001</c:v>
                </c:pt>
                <c:pt idx="658">
                  <c:v>-1.9702218396010001</c:v>
                </c:pt>
                <c:pt idx="659">
                  <c:v>-4.0665518340269999</c:v>
                </c:pt>
                <c:pt idx="660">
                  <c:v>-9.9444115475399997</c:v>
                </c:pt>
                <c:pt idx="661">
                  <c:v>-14.545803009909999</c:v>
                </c:pt>
                <c:pt idx="662">
                  <c:v>-19.491854953560001</c:v>
                </c:pt>
                <c:pt idx="663">
                  <c:v>-35.276268128310001</c:v>
                </c:pt>
                <c:pt idx="664">
                  <c:v>-7.9984015799329997</c:v>
                </c:pt>
                <c:pt idx="665">
                  <c:v>-13.443422225480001</c:v>
                </c:pt>
                <c:pt idx="666">
                  <c:v>-21.212304602770001</c:v>
                </c:pt>
                <c:pt idx="667">
                  <c:v>-18.333990776269999</c:v>
                </c:pt>
                <c:pt idx="668">
                  <c:v>-7.8979367204299997</c:v>
                </c:pt>
                <c:pt idx="669">
                  <c:v>-11.79980661856</c:v>
                </c:pt>
                <c:pt idx="670">
                  <c:v>-13.69261829347</c:v>
                </c:pt>
                <c:pt idx="671">
                  <c:v>-14.68692025775</c:v>
                </c:pt>
                <c:pt idx="672">
                  <c:v>-15.233915438129999</c:v>
                </c:pt>
                <c:pt idx="673">
                  <c:v>-15.87794350379</c:v>
                </c:pt>
                <c:pt idx="674">
                  <c:v>-14.667781839110001</c:v>
                </c:pt>
                <c:pt idx="675">
                  <c:v>-14.56302558274</c:v>
                </c:pt>
                <c:pt idx="676">
                  <c:v>-14.027459625040001</c:v>
                </c:pt>
                <c:pt idx="677">
                  <c:v>-13.100313910660001</c:v>
                </c:pt>
                <c:pt idx="678">
                  <c:v>-11.71034961296</c:v>
                </c:pt>
                <c:pt idx="679">
                  <c:v>-9.6211085364870002</c:v>
                </c:pt>
                <c:pt idx="680">
                  <c:v>-6.3796945727400001</c:v>
                </c:pt>
                <c:pt idx="681">
                  <c:v>-1.903002428395</c:v>
                </c:pt>
                <c:pt idx="682">
                  <c:v>-3.4375125399219999</c:v>
                </c:pt>
                <c:pt idx="683">
                  <c:v>-9.2296520042549997</c:v>
                </c:pt>
                <c:pt idx="684">
                  <c:v>-13.74188374907</c:v>
                </c:pt>
                <c:pt idx="685">
                  <c:v>-17.445595858640001</c:v>
                </c:pt>
                <c:pt idx="686">
                  <c:v>-20.943058972429998</c:v>
                </c:pt>
                <c:pt idx="687">
                  <c:v>-24.987335169969999</c:v>
                </c:pt>
                <c:pt idx="688">
                  <c:v>-31.695357996950001</c:v>
                </c:pt>
                <c:pt idx="689">
                  <c:v>-40.131714402839997</c:v>
                </c:pt>
                <c:pt idx="690">
                  <c:v>-24.500457395310001</c:v>
                </c:pt>
                <c:pt idx="691">
                  <c:v>-15.94850872732</c:v>
                </c:pt>
                <c:pt idx="692">
                  <c:v>-6.825400486835</c:v>
                </c:pt>
                <c:pt idx="693">
                  <c:v>-2.982846260639</c:v>
                </c:pt>
                <c:pt idx="694">
                  <c:v>-7.8400616495840003</c:v>
                </c:pt>
                <c:pt idx="695">
                  <c:v>-10.36539233213</c:v>
                </c:pt>
                <c:pt idx="696">
                  <c:v>-11.64588782005</c:v>
                </c:pt>
                <c:pt idx="697">
                  <c:v>-12.426030269509999</c:v>
                </c:pt>
                <c:pt idx="698">
                  <c:v>-13.787561328500001</c:v>
                </c:pt>
                <c:pt idx="699">
                  <c:v>-21.453620216099999</c:v>
                </c:pt>
                <c:pt idx="700">
                  <c:v>-21.631559179709999</c:v>
                </c:pt>
                <c:pt idx="701">
                  <c:v>-15.476959759210001</c:v>
                </c:pt>
                <c:pt idx="702">
                  <c:v>-13.151046238839999</c:v>
                </c:pt>
                <c:pt idx="703">
                  <c:v>-11.581184223939999</c:v>
                </c:pt>
                <c:pt idx="704">
                  <c:v>-10.254850282490001</c:v>
                </c:pt>
                <c:pt idx="705">
                  <c:v>-9.1843048086709995</c:v>
                </c:pt>
                <c:pt idx="706">
                  <c:v>-8.6828704543920008</c:v>
                </c:pt>
                <c:pt idx="707">
                  <c:v>-9.4749260443299992</c:v>
                </c:pt>
                <c:pt idx="708">
                  <c:v>-13.1104513021</c:v>
                </c:pt>
                <c:pt idx="709">
                  <c:v>-24.341582535400001</c:v>
                </c:pt>
                <c:pt idx="710">
                  <c:v>-22.7616361131</c:v>
                </c:pt>
                <c:pt idx="711">
                  <c:v>-16.176418904009999</c:v>
                </c:pt>
                <c:pt idx="712">
                  <c:v>-13.94700920947</c:v>
                </c:pt>
                <c:pt idx="713">
                  <c:v>-12.987371726719999</c:v>
                </c:pt>
                <c:pt idx="714">
                  <c:v>-12.56788276821</c:v>
                </c:pt>
                <c:pt idx="715">
                  <c:v>-12.402469771870001</c:v>
                </c:pt>
                <c:pt idx="716">
                  <c:v>-12.513983827440001</c:v>
                </c:pt>
                <c:pt idx="717">
                  <c:v>-15.596832366179999</c:v>
                </c:pt>
                <c:pt idx="718">
                  <c:v>-9.0648057357699994</c:v>
                </c:pt>
                <c:pt idx="719">
                  <c:v>-9.1558857537300007</c:v>
                </c:pt>
                <c:pt idx="720">
                  <c:v>-9.6585374219769999</c:v>
                </c:pt>
                <c:pt idx="721">
                  <c:v>-18.343797757570002</c:v>
                </c:pt>
                <c:pt idx="722">
                  <c:v>-13.29334118131</c:v>
                </c:pt>
                <c:pt idx="723">
                  <c:v>-12.56600269944</c:v>
                </c:pt>
                <c:pt idx="724">
                  <c:v>-20.12179688434</c:v>
                </c:pt>
                <c:pt idx="725">
                  <c:v>-7.0136995589110001</c:v>
                </c:pt>
                <c:pt idx="726">
                  <c:v>-6.8595392377740003</c:v>
                </c:pt>
                <c:pt idx="727">
                  <c:v>-5.8892052472060001</c:v>
                </c:pt>
                <c:pt idx="728">
                  <c:v>-4.4298902879169999</c:v>
                </c:pt>
                <c:pt idx="729">
                  <c:v>-2.378324051181</c:v>
                </c:pt>
                <c:pt idx="730">
                  <c:v>-1.868735426632</c:v>
                </c:pt>
                <c:pt idx="731">
                  <c:v>-20.222258814469999</c:v>
                </c:pt>
                <c:pt idx="732">
                  <c:v>-10.6049934445</c:v>
                </c:pt>
                <c:pt idx="733">
                  <c:v>-9.7597482162670008</c:v>
                </c:pt>
                <c:pt idx="734">
                  <c:v>-29.928470692400001</c:v>
                </c:pt>
                <c:pt idx="735">
                  <c:v>-12.0786403688</c:v>
                </c:pt>
                <c:pt idx="736">
                  <c:v>-7.2064120586279996</c:v>
                </c:pt>
                <c:pt idx="737">
                  <c:v>-4.4109101232950003</c:v>
                </c:pt>
                <c:pt idx="738">
                  <c:v>-2.510977885545</c:v>
                </c:pt>
                <c:pt idx="739">
                  <c:v>-1.303160312937</c:v>
                </c:pt>
                <c:pt idx="740">
                  <c:v>-0.75576271222949998</c:v>
                </c:pt>
                <c:pt idx="741">
                  <c:v>-0.75192820800659999</c:v>
                </c:pt>
                <c:pt idx="742">
                  <c:v>-1.091067841626</c:v>
                </c:pt>
                <c:pt idx="743">
                  <c:v>-1.566128914896</c:v>
                </c:pt>
                <c:pt idx="744">
                  <c:v>-2.0167425719469998</c:v>
                </c:pt>
                <c:pt idx="745">
                  <c:v>-2.2348300074199998</c:v>
                </c:pt>
                <c:pt idx="746">
                  <c:v>-4.8178621484109998</c:v>
                </c:pt>
                <c:pt idx="747">
                  <c:v>-6.3230392964639996</c:v>
                </c:pt>
                <c:pt idx="748">
                  <c:v>-5.6308166671839999</c:v>
                </c:pt>
                <c:pt idx="749">
                  <c:v>-5.4513982914180001</c:v>
                </c:pt>
                <c:pt idx="750">
                  <c:v>-5.3058435694700004</c:v>
                </c:pt>
                <c:pt idx="751">
                  <c:v>-5.1287944345980003</c:v>
                </c:pt>
                <c:pt idx="752">
                  <c:v>-4.8754450105549996</c:v>
                </c:pt>
                <c:pt idx="753">
                  <c:v>-4.5238885229579999</c:v>
                </c:pt>
                <c:pt idx="754">
                  <c:v>-4.0790278388230004</c:v>
                </c:pt>
                <c:pt idx="755">
                  <c:v>-3.537595685136</c:v>
                </c:pt>
                <c:pt idx="756">
                  <c:v>-2.9052765813880002</c:v>
                </c:pt>
                <c:pt idx="757">
                  <c:v>-2.2468327749479999</c:v>
                </c:pt>
                <c:pt idx="758">
                  <c:v>-1.7436991061330001</c:v>
                </c:pt>
                <c:pt idx="759">
                  <c:v>-1.932317385835</c:v>
                </c:pt>
                <c:pt idx="760">
                  <c:v>-6.0163091533889999</c:v>
                </c:pt>
                <c:pt idx="761">
                  <c:v>-4.6373752595850002</c:v>
                </c:pt>
                <c:pt idx="762">
                  <c:v>-4.1940455645519998</c:v>
                </c:pt>
                <c:pt idx="763">
                  <c:v>-6.6312204944030002</c:v>
                </c:pt>
                <c:pt idx="764">
                  <c:v>-9.8491589181030008</c:v>
                </c:pt>
                <c:pt idx="765">
                  <c:v>-14.031301409999999</c:v>
                </c:pt>
                <c:pt idx="766">
                  <c:v>-12.0358080118</c:v>
                </c:pt>
                <c:pt idx="767">
                  <c:v>-8.2163388322319992</c:v>
                </c:pt>
                <c:pt idx="768">
                  <c:v>-9.7891812947259993</c:v>
                </c:pt>
                <c:pt idx="769">
                  <c:v>-11.675136697179999</c:v>
                </c:pt>
                <c:pt idx="770">
                  <c:v>-12.90982427294</c:v>
                </c:pt>
                <c:pt idx="771">
                  <c:v>-12.155980296939999</c:v>
                </c:pt>
                <c:pt idx="772">
                  <c:v>-11.034382649239999</c:v>
                </c:pt>
                <c:pt idx="773">
                  <c:v>-32.635698499130001</c:v>
                </c:pt>
                <c:pt idx="774">
                  <c:v>-38.732914901530002</c:v>
                </c:pt>
                <c:pt idx="775">
                  <c:v>-32.343975525970002</c:v>
                </c:pt>
                <c:pt idx="776">
                  <c:v>-27.057869016070001</c:v>
                </c:pt>
                <c:pt idx="777">
                  <c:v>-23.083917018369998</c:v>
                </c:pt>
                <c:pt idx="778">
                  <c:v>-19.72475158037</c:v>
                </c:pt>
                <c:pt idx="779">
                  <c:v>-16.571522582899998</c:v>
                </c:pt>
                <c:pt idx="780">
                  <c:v>-13.13293201297</c:v>
                </c:pt>
                <c:pt idx="781">
                  <c:v>-8.4207180367850007</c:v>
                </c:pt>
                <c:pt idx="782">
                  <c:v>-3.4495869976510001</c:v>
                </c:pt>
                <c:pt idx="783">
                  <c:v>-20.318368715719998</c:v>
                </c:pt>
                <c:pt idx="784">
                  <c:v>-20.080485163830001</c:v>
                </c:pt>
                <c:pt idx="785">
                  <c:v>-12.34713861384</c:v>
                </c:pt>
                <c:pt idx="786">
                  <c:v>-7.6738481778940004</c:v>
                </c:pt>
                <c:pt idx="787">
                  <c:v>-3.6189924028029998</c:v>
                </c:pt>
                <c:pt idx="788">
                  <c:v>-1.3546684593730001</c:v>
                </c:pt>
                <c:pt idx="789">
                  <c:v>-1.3246281863530001</c:v>
                </c:pt>
                <c:pt idx="790">
                  <c:v>-3.4705896035879999</c:v>
                </c:pt>
                <c:pt idx="791">
                  <c:v>-5.846981804955</c:v>
                </c:pt>
                <c:pt idx="792">
                  <c:v>-8.3027324070740001</c:v>
                </c:pt>
                <c:pt idx="793">
                  <c:v>-11.97838006846</c:v>
                </c:pt>
                <c:pt idx="794">
                  <c:v>-24.346209725320001</c:v>
                </c:pt>
                <c:pt idx="795">
                  <c:v>-2.364775402512</c:v>
                </c:pt>
                <c:pt idx="796">
                  <c:v>-4.2238941849160003</c:v>
                </c:pt>
                <c:pt idx="797">
                  <c:v>-5.7629204190090002</c:v>
                </c:pt>
                <c:pt idx="798">
                  <c:v>-6.4689764992349996</c:v>
                </c:pt>
                <c:pt idx="799">
                  <c:v>-6.6692872303930004</c:v>
                </c:pt>
                <c:pt idx="800">
                  <c:v>-6.4042973330419999</c:v>
                </c:pt>
              </c:numCache>
            </c:numRef>
          </c:yVal>
          <c:smooth val="1"/>
          <c:extLst>
            <c:ext xmlns:c16="http://schemas.microsoft.com/office/drawing/2014/chart" uri="{C3380CC4-5D6E-409C-BE32-E72D297353CC}">
              <c16:uniqueId val="{0000000A-C831-41AF-81ED-1E9382B67D41}"/>
            </c:ext>
          </c:extLst>
        </c:ser>
        <c:ser>
          <c:idx val="11"/>
          <c:order val="11"/>
          <c:spPr>
            <a:ln w="19050" cap="rnd">
              <a:solidFill>
                <a:schemeClr val="accent6">
                  <a:lumMod val="6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'12小时时间稳定性(全频段)'!$M$2:$M$802</c:f>
              <c:numCache>
                <c:formatCode>General</c:formatCode>
                <c:ptCount val="801"/>
                <c:pt idx="0">
                  <c:v>-96.825233628980001</c:v>
                </c:pt>
                <c:pt idx="1">
                  <c:v>-104.4349626149</c:v>
                </c:pt>
                <c:pt idx="2">
                  <c:v>-112.12899457810001</c:v>
                </c:pt>
                <c:pt idx="3">
                  <c:v>-108.3392826387</c:v>
                </c:pt>
                <c:pt idx="4">
                  <c:v>-119.163076585</c:v>
                </c:pt>
                <c:pt idx="5">
                  <c:v>-113.1832470464</c:v>
                </c:pt>
                <c:pt idx="6">
                  <c:v>-115.25970358870001</c:v>
                </c:pt>
                <c:pt idx="7">
                  <c:v>-109.767918522</c:v>
                </c:pt>
                <c:pt idx="8">
                  <c:v>-113.6052560453</c:v>
                </c:pt>
                <c:pt idx="9">
                  <c:v>-108.64564375259999</c:v>
                </c:pt>
                <c:pt idx="10">
                  <c:v>-102.7147395579</c:v>
                </c:pt>
                <c:pt idx="11">
                  <c:v>-106.0648300022</c:v>
                </c:pt>
                <c:pt idx="12">
                  <c:v>-106.9149487649</c:v>
                </c:pt>
                <c:pt idx="13">
                  <c:v>-101.6329558649</c:v>
                </c:pt>
                <c:pt idx="14">
                  <c:v>-117.07751647240001</c:v>
                </c:pt>
                <c:pt idx="15">
                  <c:v>-107.1295728856</c:v>
                </c:pt>
                <c:pt idx="16">
                  <c:v>-106.64117485849999</c:v>
                </c:pt>
                <c:pt idx="17">
                  <c:v>-108.4292106237</c:v>
                </c:pt>
                <c:pt idx="18">
                  <c:v>-105.32983285029999</c:v>
                </c:pt>
                <c:pt idx="19">
                  <c:v>-115.55662736870001</c:v>
                </c:pt>
                <c:pt idx="20">
                  <c:v>-117.0791503848</c:v>
                </c:pt>
                <c:pt idx="21">
                  <c:v>-109.4732909521</c:v>
                </c:pt>
                <c:pt idx="22">
                  <c:v>-112.5401986288</c:v>
                </c:pt>
                <c:pt idx="23">
                  <c:v>-116.11110993440001</c:v>
                </c:pt>
                <c:pt idx="24">
                  <c:v>-136.7770722205</c:v>
                </c:pt>
                <c:pt idx="25">
                  <c:v>-115.3138108763</c:v>
                </c:pt>
                <c:pt idx="26">
                  <c:v>-110.5712930486</c:v>
                </c:pt>
                <c:pt idx="27">
                  <c:v>-112.47456452740001</c:v>
                </c:pt>
                <c:pt idx="28">
                  <c:v>-113.37936825369999</c:v>
                </c:pt>
                <c:pt idx="29">
                  <c:v>-109.7283974087</c:v>
                </c:pt>
                <c:pt idx="30">
                  <c:v>-106.9912857823</c:v>
                </c:pt>
                <c:pt idx="31">
                  <c:v>-112.1848557309</c:v>
                </c:pt>
                <c:pt idx="32">
                  <c:v>-109.321574359</c:v>
                </c:pt>
                <c:pt idx="33">
                  <c:v>-105.27917599040001</c:v>
                </c:pt>
                <c:pt idx="34">
                  <c:v>-107.81350442830001</c:v>
                </c:pt>
                <c:pt idx="35">
                  <c:v>-113.6778661291</c:v>
                </c:pt>
                <c:pt idx="36">
                  <c:v>-110.64324419419999</c:v>
                </c:pt>
                <c:pt idx="37">
                  <c:v>-107.1476673569</c:v>
                </c:pt>
                <c:pt idx="38">
                  <c:v>-112.0942719243</c:v>
                </c:pt>
                <c:pt idx="39">
                  <c:v>-103.1035091472</c:v>
                </c:pt>
                <c:pt idx="40">
                  <c:v>-115.9323771498</c:v>
                </c:pt>
                <c:pt idx="41">
                  <c:v>-105.1380840751</c:v>
                </c:pt>
                <c:pt idx="42">
                  <c:v>-108.45690459719999</c:v>
                </c:pt>
                <c:pt idx="43">
                  <c:v>-115.6974421708</c:v>
                </c:pt>
                <c:pt idx="44">
                  <c:v>-111.42483509039999</c:v>
                </c:pt>
                <c:pt idx="45">
                  <c:v>-106.2849844189</c:v>
                </c:pt>
                <c:pt idx="46">
                  <c:v>-109.58257843440001</c:v>
                </c:pt>
                <c:pt idx="47">
                  <c:v>-105.9545641559</c:v>
                </c:pt>
                <c:pt idx="48">
                  <c:v>-111.3568614685</c:v>
                </c:pt>
                <c:pt idx="49">
                  <c:v>-105.8199367303</c:v>
                </c:pt>
                <c:pt idx="50">
                  <c:v>-115.5147892892</c:v>
                </c:pt>
                <c:pt idx="51">
                  <c:v>-115.9896191014</c:v>
                </c:pt>
                <c:pt idx="52">
                  <c:v>-128.32600427099999</c:v>
                </c:pt>
                <c:pt idx="53">
                  <c:v>-110.872036529</c:v>
                </c:pt>
                <c:pt idx="54">
                  <c:v>-122.678456016</c:v>
                </c:pt>
                <c:pt idx="55">
                  <c:v>-110.33726444059999</c:v>
                </c:pt>
                <c:pt idx="56">
                  <c:v>-108.232090855</c:v>
                </c:pt>
                <c:pt idx="57">
                  <c:v>-113.1594329619</c:v>
                </c:pt>
                <c:pt idx="58">
                  <c:v>-110.4574937136</c:v>
                </c:pt>
                <c:pt idx="59">
                  <c:v>-108.5552470131</c:v>
                </c:pt>
                <c:pt idx="60">
                  <c:v>-111.11433091719999</c:v>
                </c:pt>
                <c:pt idx="61">
                  <c:v>-118.5304399545</c:v>
                </c:pt>
                <c:pt idx="62">
                  <c:v>-112.1801655613</c:v>
                </c:pt>
                <c:pt idx="63">
                  <c:v>-118.8520706443</c:v>
                </c:pt>
                <c:pt idx="64">
                  <c:v>-108.40923576119999</c:v>
                </c:pt>
                <c:pt idx="65">
                  <c:v>-119.81384532689999</c:v>
                </c:pt>
                <c:pt idx="66">
                  <c:v>-109.1878414569</c:v>
                </c:pt>
                <c:pt idx="67">
                  <c:v>-107.9343699504</c:v>
                </c:pt>
                <c:pt idx="68">
                  <c:v>-109.83483701199999</c:v>
                </c:pt>
                <c:pt idx="69">
                  <c:v>-124.14024624850001</c:v>
                </c:pt>
                <c:pt idx="70">
                  <c:v>-110.4997472262</c:v>
                </c:pt>
                <c:pt idx="71">
                  <c:v>-109.16390050290001</c:v>
                </c:pt>
                <c:pt idx="72">
                  <c:v>-102.88562544440001</c:v>
                </c:pt>
                <c:pt idx="73">
                  <c:v>-109.9172209167</c:v>
                </c:pt>
                <c:pt idx="74">
                  <c:v>-115.70439441160001</c:v>
                </c:pt>
                <c:pt idx="75">
                  <c:v>-116.91982197670001</c:v>
                </c:pt>
                <c:pt idx="76">
                  <c:v>-112.8647639042</c:v>
                </c:pt>
                <c:pt idx="77">
                  <c:v>-105.2353345877</c:v>
                </c:pt>
                <c:pt idx="78">
                  <c:v>-109.6524612396</c:v>
                </c:pt>
                <c:pt idx="79">
                  <c:v>-114.16650484</c:v>
                </c:pt>
                <c:pt idx="80">
                  <c:v>-115.77555592820001</c:v>
                </c:pt>
                <c:pt idx="81">
                  <c:v>-104.7198601508</c:v>
                </c:pt>
                <c:pt idx="82">
                  <c:v>-121.2505191404</c:v>
                </c:pt>
                <c:pt idx="83">
                  <c:v>-109.8925731202</c:v>
                </c:pt>
                <c:pt idx="84">
                  <c:v>-106.04534118310001</c:v>
                </c:pt>
                <c:pt idx="85">
                  <c:v>-110.7655898034</c:v>
                </c:pt>
                <c:pt idx="86">
                  <c:v>-117.689583859</c:v>
                </c:pt>
                <c:pt idx="87">
                  <c:v>-106.34896633069999</c:v>
                </c:pt>
                <c:pt idx="88">
                  <c:v>-118.16324976520001</c:v>
                </c:pt>
                <c:pt idx="89">
                  <c:v>-107.8963559508</c:v>
                </c:pt>
                <c:pt idx="90">
                  <c:v>-112.0461193758</c:v>
                </c:pt>
                <c:pt idx="91">
                  <c:v>-123.2022953135</c:v>
                </c:pt>
                <c:pt idx="92">
                  <c:v>-116.91541761489999</c:v>
                </c:pt>
                <c:pt idx="93">
                  <c:v>-121.5806617599</c:v>
                </c:pt>
                <c:pt idx="94">
                  <c:v>-112.8321399335</c:v>
                </c:pt>
                <c:pt idx="95">
                  <c:v>-104.4711879482</c:v>
                </c:pt>
                <c:pt idx="96">
                  <c:v>-113.8522547939</c:v>
                </c:pt>
                <c:pt idx="97">
                  <c:v>-110.1932828397</c:v>
                </c:pt>
                <c:pt idx="98">
                  <c:v>-110.1034360595</c:v>
                </c:pt>
                <c:pt idx="99">
                  <c:v>-111.5320811923</c:v>
                </c:pt>
                <c:pt idx="100">
                  <c:v>-108.5684377094</c:v>
                </c:pt>
                <c:pt idx="101">
                  <c:v>-109.7416088519</c:v>
                </c:pt>
                <c:pt idx="102">
                  <c:v>-106.963857983</c:v>
                </c:pt>
                <c:pt idx="103">
                  <c:v>-108.836787714</c:v>
                </c:pt>
                <c:pt idx="104">
                  <c:v>-115.7162325318</c:v>
                </c:pt>
                <c:pt idx="105">
                  <c:v>-105.9813235865</c:v>
                </c:pt>
                <c:pt idx="106">
                  <c:v>-111.2711218788</c:v>
                </c:pt>
                <c:pt idx="107">
                  <c:v>-109.9904397799</c:v>
                </c:pt>
                <c:pt idx="108">
                  <c:v>-103.0247531098</c:v>
                </c:pt>
                <c:pt idx="109">
                  <c:v>-108.9623665989</c:v>
                </c:pt>
                <c:pt idx="110">
                  <c:v>-118.5085037181</c:v>
                </c:pt>
                <c:pt idx="111">
                  <c:v>-106.3134106832</c:v>
                </c:pt>
                <c:pt idx="112">
                  <c:v>-112.4747161478</c:v>
                </c:pt>
                <c:pt idx="113">
                  <c:v>-112.8449604716</c:v>
                </c:pt>
                <c:pt idx="114">
                  <c:v>-103.56120221339999</c:v>
                </c:pt>
                <c:pt idx="115">
                  <c:v>-107.19438258069999</c:v>
                </c:pt>
                <c:pt idx="116">
                  <c:v>-115.305967826</c:v>
                </c:pt>
                <c:pt idx="117">
                  <c:v>-111.7350059067</c:v>
                </c:pt>
                <c:pt idx="118">
                  <c:v>-101.1972707571</c:v>
                </c:pt>
                <c:pt idx="119">
                  <c:v>-107.541801947</c:v>
                </c:pt>
                <c:pt idx="120">
                  <c:v>-104.9525330613</c:v>
                </c:pt>
                <c:pt idx="121">
                  <c:v>-107.9828055105</c:v>
                </c:pt>
                <c:pt idx="122">
                  <c:v>-99.968125966580004</c:v>
                </c:pt>
                <c:pt idx="123">
                  <c:v>-99.875260454420001</c:v>
                </c:pt>
                <c:pt idx="124">
                  <c:v>-115.0702446599</c:v>
                </c:pt>
                <c:pt idx="125">
                  <c:v>-108.8149486419</c:v>
                </c:pt>
                <c:pt idx="126">
                  <c:v>-114.26609949989999</c:v>
                </c:pt>
                <c:pt idx="127">
                  <c:v>-110.91172096219999</c:v>
                </c:pt>
                <c:pt idx="128">
                  <c:v>-102.83021082809999</c:v>
                </c:pt>
                <c:pt idx="129">
                  <c:v>-102.5145679908</c:v>
                </c:pt>
                <c:pt idx="130">
                  <c:v>-98.744123712529998</c:v>
                </c:pt>
                <c:pt idx="131">
                  <c:v>-102.31300037139999</c:v>
                </c:pt>
                <c:pt idx="132">
                  <c:v>-100.5896670396</c:v>
                </c:pt>
                <c:pt idx="133">
                  <c:v>-102.4138922027</c:v>
                </c:pt>
                <c:pt idx="134">
                  <c:v>-111.1113121421</c:v>
                </c:pt>
                <c:pt idx="135">
                  <c:v>-103.7727174744</c:v>
                </c:pt>
                <c:pt idx="136">
                  <c:v>-104.776175544</c:v>
                </c:pt>
                <c:pt idx="137">
                  <c:v>-99.392523087870003</c:v>
                </c:pt>
                <c:pt idx="138">
                  <c:v>-103.844263983</c:v>
                </c:pt>
                <c:pt idx="139">
                  <c:v>-98.498004572040003</c:v>
                </c:pt>
                <c:pt idx="140">
                  <c:v>-100.9542034171</c:v>
                </c:pt>
                <c:pt idx="141">
                  <c:v>-101.0357702589</c:v>
                </c:pt>
                <c:pt idx="142">
                  <c:v>-97.422327885710004</c:v>
                </c:pt>
                <c:pt idx="143">
                  <c:v>-97.240409198809999</c:v>
                </c:pt>
                <c:pt idx="144">
                  <c:v>-95.00328282724</c:v>
                </c:pt>
                <c:pt idx="145">
                  <c:v>-94.684936218160004</c:v>
                </c:pt>
                <c:pt idx="146">
                  <c:v>-94.136028638430005</c:v>
                </c:pt>
                <c:pt idx="147">
                  <c:v>-95.485858348340003</c:v>
                </c:pt>
                <c:pt idx="148">
                  <c:v>-96.062175873089998</c:v>
                </c:pt>
                <c:pt idx="149">
                  <c:v>-94.407568155480007</c:v>
                </c:pt>
                <c:pt idx="150">
                  <c:v>-90.683436197199995</c:v>
                </c:pt>
                <c:pt idx="151">
                  <c:v>-89.54530629896</c:v>
                </c:pt>
                <c:pt idx="152">
                  <c:v>-91.007176571540001</c:v>
                </c:pt>
                <c:pt idx="153">
                  <c:v>-89.727700138179998</c:v>
                </c:pt>
                <c:pt idx="154">
                  <c:v>-88.126034049020006</c:v>
                </c:pt>
                <c:pt idx="155">
                  <c:v>-88.736810120640001</c:v>
                </c:pt>
                <c:pt idx="156">
                  <c:v>-87.717156630559998</c:v>
                </c:pt>
                <c:pt idx="157">
                  <c:v>-86.800972028670003</c:v>
                </c:pt>
                <c:pt idx="158">
                  <c:v>-85.632070905929993</c:v>
                </c:pt>
                <c:pt idx="159">
                  <c:v>-84.659007557519999</c:v>
                </c:pt>
                <c:pt idx="160">
                  <c:v>-83.23856036267</c:v>
                </c:pt>
                <c:pt idx="161">
                  <c:v>-82.794825208130007</c:v>
                </c:pt>
                <c:pt idx="162">
                  <c:v>-81.365320718190006</c:v>
                </c:pt>
                <c:pt idx="163">
                  <c:v>-80.086302319880005</c:v>
                </c:pt>
                <c:pt idx="164">
                  <c:v>-78.848669359189998</c:v>
                </c:pt>
                <c:pt idx="165">
                  <c:v>-77.592078480319998</c:v>
                </c:pt>
                <c:pt idx="166">
                  <c:v>-76.213011101299998</c:v>
                </c:pt>
                <c:pt idx="167">
                  <c:v>-74.562301447519999</c:v>
                </c:pt>
                <c:pt idx="168">
                  <c:v>-72.471642913599993</c:v>
                </c:pt>
                <c:pt idx="169">
                  <c:v>-70.151088424289995</c:v>
                </c:pt>
                <c:pt idx="170">
                  <c:v>-67.762605528129995</c:v>
                </c:pt>
                <c:pt idx="171">
                  <c:v>-64.920743247369998</c:v>
                </c:pt>
                <c:pt idx="172">
                  <c:v>-62.124101946750002</c:v>
                </c:pt>
                <c:pt idx="173">
                  <c:v>-59.047727143880003</c:v>
                </c:pt>
                <c:pt idx="174">
                  <c:v>-56.068734878260003</c:v>
                </c:pt>
                <c:pt idx="175">
                  <c:v>-54.411617687330001</c:v>
                </c:pt>
                <c:pt idx="176">
                  <c:v>-78.668689985439997</c:v>
                </c:pt>
                <c:pt idx="177">
                  <c:v>-8.6459588648659995</c:v>
                </c:pt>
                <c:pt idx="178">
                  <c:v>-0.66895900791289997</c:v>
                </c:pt>
                <c:pt idx="179">
                  <c:v>-0.5832993242026</c:v>
                </c:pt>
                <c:pt idx="180">
                  <c:v>-0.81439658062739995</c:v>
                </c:pt>
                <c:pt idx="181">
                  <c:v>-51.722471221169997</c:v>
                </c:pt>
                <c:pt idx="182">
                  <c:v>-52.925776783060002</c:v>
                </c:pt>
                <c:pt idx="183">
                  <c:v>-52.877294546350001</c:v>
                </c:pt>
                <c:pt idx="184">
                  <c:v>-57.895992905329997</c:v>
                </c:pt>
                <c:pt idx="185">
                  <c:v>-66.332286587979993</c:v>
                </c:pt>
                <c:pt idx="186">
                  <c:v>-85.931825013690002</c:v>
                </c:pt>
                <c:pt idx="187">
                  <c:v>-66.880845240189998</c:v>
                </c:pt>
                <c:pt idx="188">
                  <c:v>-61.693333832960001</c:v>
                </c:pt>
                <c:pt idx="189">
                  <c:v>-58.723126628540001</c:v>
                </c:pt>
                <c:pt idx="190">
                  <c:v>-56.443807436690001</c:v>
                </c:pt>
                <c:pt idx="191">
                  <c:v>-54.656739347040002</c:v>
                </c:pt>
                <c:pt idx="192">
                  <c:v>-53.061391789890003</c:v>
                </c:pt>
                <c:pt idx="193">
                  <c:v>-51.35071381078</c:v>
                </c:pt>
                <c:pt idx="194">
                  <c:v>-49.58259377628</c:v>
                </c:pt>
                <c:pt idx="195">
                  <c:v>-47.878101301889998</c:v>
                </c:pt>
                <c:pt idx="196">
                  <c:v>-46.193059849020003</c:v>
                </c:pt>
                <c:pt idx="197">
                  <c:v>-44.506900195580002</c:v>
                </c:pt>
                <c:pt idx="198">
                  <c:v>-42.776006245189997</c:v>
                </c:pt>
                <c:pt idx="199">
                  <c:v>-41.012784563949999</c:v>
                </c:pt>
                <c:pt idx="200">
                  <c:v>-39.139022072869999</c:v>
                </c:pt>
                <c:pt idx="201">
                  <c:v>-37.263858501409999</c:v>
                </c:pt>
                <c:pt idx="202">
                  <c:v>-35.247487536089999</c:v>
                </c:pt>
                <c:pt idx="203">
                  <c:v>-33.140490871179999</c:v>
                </c:pt>
                <c:pt idx="204">
                  <c:v>-30.938391642109998</c:v>
                </c:pt>
                <c:pt idx="205">
                  <c:v>-28.633492841679999</c:v>
                </c:pt>
                <c:pt idx="206">
                  <c:v>-26.187924362490001</c:v>
                </c:pt>
                <c:pt idx="207">
                  <c:v>-23.621585058019999</c:v>
                </c:pt>
                <c:pt idx="208">
                  <c:v>-20.852678516379999</c:v>
                </c:pt>
                <c:pt idx="209">
                  <c:v>-17.892211656690002</c:v>
                </c:pt>
                <c:pt idx="210">
                  <c:v>-14.705688215329999</c:v>
                </c:pt>
                <c:pt idx="211">
                  <c:v>-11.325341558850001</c:v>
                </c:pt>
                <c:pt idx="212">
                  <c:v>-7.8203462832210002</c:v>
                </c:pt>
                <c:pt idx="213">
                  <c:v>-4.4845266273229996</c:v>
                </c:pt>
                <c:pt idx="214">
                  <c:v>-1.9392434478789999</c:v>
                </c:pt>
                <c:pt idx="215">
                  <c:v>-0.68299292995350003</c:v>
                </c:pt>
                <c:pt idx="216">
                  <c:v>-0.35906767931819999</c:v>
                </c:pt>
                <c:pt idx="217">
                  <c:v>-0.33868884627250001</c:v>
                </c:pt>
                <c:pt idx="218">
                  <c:v>-0.3457004409578</c:v>
                </c:pt>
                <c:pt idx="219">
                  <c:v>-0.33008121034650001</c:v>
                </c:pt>
                <c:pt idx="220">
                  <c:v>-0.3085682524128</c:v>
                </c:pt>
                <c:pt idx="221">
                  <c:v>-0.30623791727330002</c:v>
                </c:pt>
                <c:pt idx="222">
                  <c:v>-0.32324754990940002</c:v>
                </c:pt>
                <c:pt idx="223">
                  <c:v>-0.34806501978069998</c:v>
                </c:pt>
                <c:pt idx="224">
                  <c:v>-0.36712585054000002</c:v>
                </c:pt>
                <c:pt idx="225">
                  <c:v>-0.36956635683060002</c:v>
                </c:pt>
                <c:pt idx="226">
                  <c:v>-0.3560267624931</c:v>
                </c:pt>
                <c:pt idx="227">
                  <c:v>-0.33926272735969998</c:v>
                </c:pt>
                <c:pt idx="228">
                  <c:v>-0.32066173203539999</c:v>
                </c:pt>
                <c:pt idx="229">
                  <c:v>-0.30544351166830003</c:v>
                </c:pt>
                <c:pt idx="230">
                  <c:v>-0.30424715990360002</c:v>
                </c:pt>
                <c:pt idx="231">
                  <c:v>-0.31294106205420003</c:v>
                </c:pt>
                <c:pt idx="232">
                  <c:v>-0.32661545719020002</c:v>
                </c:pt>
                <c:pt idx="233">
                  <c:v>-0.33884146327679998</c:v>
                </c:pt>
                <c:pt idx="234">
                  <c:v>-0.34676671274280002</c:v>
                </c:pt>
                <c:pt idx="235">
                  <c:v>-0.34730983782309999</c:v>
                </c:pt>
                <c:pt idx="236">
                  <c:v>-0.34968507939100002</c:v>
                </c:pt>
                <c:pt idx="237">
                  <c:v>-0.34930761364629997</c:v>
                </c:pt>
                <c:pt idx="238">
                  <c:v>-0.3512352875793</c:v>
                </c:pt>
                <c:pt idx="239">
                  <c:v>-0.35525502353069999</c:v>
                </c:pt>
                <c:pt idx="240">
                  <c:v>-0.36181865884339998</c:v>
                </c:pt>
                <c:pt idx="241">
                  <c:v>-0.3602986887813</c:v>
                </c:pt>
                <c:pt idx="242">
                  <c:v>-0.3552122655078</c:v>
                </c:pt>
                <c:pt idx="243">
                  <c:v>-0.34002347803850003</c:v>
                </c:pt>
                <c:pt idx="244">
                  <c:v>-0.3223419259991</c:v>
                </c:pt>
                <c:pt idx="245">
                  <c:v>-0.31426831252100002</c:v>
                </c:pt>
                <c:pt idx="246">
                  <c:v>-0.3139556914926</c:v>
                </c:pt>
                <c:pt idx="247">
                  <c:v>-0.32020110224979997</c:v>
                </c:pt>
                <c:pt idx="248">
                  <c:v>-0.33210464025960001</c:v>
                </c:pt>
                <c:pt idx="249">
                  <c:v>-0.34135219491930002</c:v>
                </c:pt>
                <c:pt idx="250">
                  <c:v>-0.34182587502209999</c:v>
                </c:pt>
                <c:pt idx="251">
                  <c:v>-0.35100159716700002</c:v>
                </c:pt>
                <c:pt idx="252">
                  <c:v>-0.37148649704159997</c:v>
                </c:pt>
                <c:pt idx="253">
                  <c:v>-0.3951617526049</c:v>
                </c:pt>
                <c:pt idx="254">
                  <c:v>-0.46415340343790001</c:v>
                </c:pt>
                <c:pt idx="255">
                  <c:v>-1.29167655546</c:v>
                </c:pt>
                <c:pt idx="256">
                  <c:v>-4.5626690709000002</c:v>
                </c:pt>
                <c:pt idx="257">
                  <c:v>-9.8967846824510008</c:v>
                </c:pt>
                <c:pt idx="258">
                  <c:v>-15.472698901079999</c:v>
                </c:pt>
                <c:pt idx="259">
                  <c:v>-20.644192253</c:v>
                </c:pt>
                <c:pt idx="260">
                  <c:v>-25.37556594606</c:v>
                </c:pt>
                <c:pt idx="261">
                  <c:v>-29.767680935720001</c:v>
                </c:pt>
                <c:pt idx="262">
                  <c:v>-33.851625928899999</c:v>
                </c:pt>
                <c:pt idx="263">
                  <c:v>-37.671623068190002</c:v>
                </c:pt>
                <c:pt idx="264">
                  <c:v>-41.427096715129998</c:v>
                </c:pt>
                <c:pt idx="265">
                  <c:v>-45.00216563283</c:v>
                </c:pt>
                <c:pt idx="266">
                  <c:v>-48.390418594890001</c:v>
                </c:pt>
                <c:pt idx="267">
                  <c:v>-51.704181780120003</c:v>
                </c:pt>
                <c:pt idx="268">
                  <c:v>-54.718044948639999</c:v>
                </c:pt>
                <c:pt idx="269">
                  <c:v>-57.487164404890002</c:v>
                </c:pt>
                <c:pt idx="270">
                  <c:v>-60.596679781410003</c:v>
                </c:pt>
                <c:pt idx="271">
                  <c:v>-63.399704743839997</c:v>
                </c:pt>
                <c:pt idx="272">
                  <c:v>-66.180270408799998</c:v>
                </c:pt>
                <c:pt idx="273">
                  <c:v>-69.114453143540004</c:v>
                </c:pt>
                <c:pt idx="274">
                  <c:v>-71.557609616779999</c:v>
                </c:pt>
                <c:pt idx="275">
                  <c:v>-74.017720418330001</c:v>
                </c:pt>
                <c:pt idx="276">
                  <c:v>-76.472585376789993</c:v>
                </c:pt>
                <c:pt idx="277">
                  <c:v>-79.436533129360001</c:v>
                </c:pt>
                <c:pt idx="278">
                  <c:v>-81.615272326129997</c:v>
                </c:pt>
                <c:pt idx="279">
                  <c:v>-84.289462815700006</c:v>
                </c:pt>
                <c:pt idx="280">
                  <c:v>-85.100129109649998</c:v>
                </c:pt>
                <c:pt idx="281">
                  <c:v>-86.012518100530002</c:v>
                </c:pt>
                <c:pt idx="282">
                  <c:v>-89.127274689499998</c:v>
                </c:pt>
                <c:pt idx="283">
                  <c:v>-88.982489506649998</c:v>
                </c:pt>
                <c:pt idx="284">
                  <c:v>-90.255412504600002</c:v>
                </c:pt>
                <c:pt idx="285">
                  <c:v>-94.790012042800001</c:v>
                </c:pt>
                <c:pt idx="286">
                  <c:v>-94.435232775200006</c:v>
                </c:pt>
                <c:pt idx="287">
                  <c:v>-94.095890625519999</c:v>
                </c:pt>
                <c:pt idx="288">
                  <c:v>-94.064092047179997</c:v>
                </c:pt>
                <c:pt idx="289">
                  <c:v>-91.849447367530004</c:v>
                </c:pt>
                <c:pt idx="290">
                  <c:v>-93.658379941820002</c:v>
                </c:pt>
                <c:pt idx="291">
                  <c:v>-93.047377797630006</c:v>
                </c:pt>
                <c:pt idx="292">
                  <c:v>-92.003599894510003</c:v>
                </c:pt>
                <c:pt idx="293">
                  <c:v>-92.10246247728</c:v>
                </c:pt>
                <c:pt idx="294">
                  <c:v>-92.293699328759999</c:v>
                </c:pt>
                <c:pt idx="295">
                  <c:v>-92.204644955299997</c:v>
                </c:pt>
                <c:pt idx="296">
                  <c:v>-91.583827050129997</c:v>
                </c:pt>
                <c:pt idx="297">
                  <c:v>-91.576143154700006</c:v>
                </c:pt>
                <c:pt idx="298">
                  <c:v>-92.732289857289999</c:v>
                </c:pt>
                <c:pt idx="299">
                  <c:v>-90.900596998099999</c:v>
                </c:pt>
                <c:pt idx="300">
                  <c:v>-91.012021046290002</c:v>
                </c:pt>
                <c:pt idx="301">
                  <c:v>-90.354264062140004</c:v>
                </c:pt>
                <c:pt idx="302">
                  <c:v>-91.063486434720005</c:v>
                </c:pt>
                <c:pt idx="303">
                  <c:v>-92.472360199600004</c:v>
                </c:pt>
                <c:pt idx="304">
                  <c:v>-91.584793178430004</c:v>
                </c:pt>
                <c:pt idx="305">
                  <c:v>-89.408089513589999</c:v>
                </c:pt>
                <c:pt idx="306">
                  <c:v>-88.98800072233</c:v>
                </c:pt>
                <c:pt idx="307">
                  <c:v>-88.103428196869999</c:v>
                </c:pt>
                <c:pt idx="308">
                  <c:v>-87.837550870740003</c:v>
                </c:pt>
                <c:pt idx="309">
                  <c:v>-88.318168787359994</c:v>
                </c:pt>
                <c:pt idx="310">
                  <c:v>-88.443914566399997</c:v>
                </c:pt>
                <c:pt idx="311">
                  <c:v>-90.018136307160006</c:v>
                </c:pt>
                <c:pt idx="312">
                  <c:v>-86.983407782469996</c:v>
                </c:pt>
                <c:pt idx="313">
                  <c:v>-87.649489438209997</c:v>
                </c:pt>
                <c:pt idx="314">
                  <c:v>-86.349964770019994</c:v>
                </c:pt>
                <c:pt idx="315">
                  <c:v>-88.168163759400002</c:v>
                </c:pt>
                <c:pt idx="316">
                  <c:v>-88.237515557829994</c:v>
                </c:pt>
                <c:pt idx="317">
                  <c:v>-89.117014682329994</c:v>
                </c:pt>
                <c:pt idx="318">
                  <c:v>-88.797686780190006</c:v>
                </c:pt>
                <c:pt idx="319">
                  <c:v>-88.176616692059994</c:v>
                </c:pt>
                <c:pt idx="320">
                  <c:v>-88.728260523429995</c:v>
                </c:pt>
                <c:pt idx="321">
                  <c:v>-90.431906192729997</c:v>
                </c:pt>
                <c:pt idx="322">
                  <c:v>-89.314478874179997</c:v>
                </c:pt>
                <c:pt idx="323">
                  <c:v>-87.480968475940003</c:v>
                </c:pt>
                <c:pt idx="324">
                  <c:v>-88.430288795690004</c:v>
                </c:pt>
                <c:pt idx="325">
                  <c:v>-87.579184718939999</c:v>
                </c:pt>
                <c:pt idx="326">
                  <c:v>-90.470841346119997</c:v>
                </c:pt>
                <c:pt idx="327">
                  <c:v>-90.601351296559997</c:v>
                </c:pt>
                <c:pt idx="328">
                  <c:v>-89.846489082130006</c:v>
                </c:pt>
                <c:pt idx="329">
                  <c:v>-89.068757232080003</c:v>
                </c:pt>
                <c:pt idx="330">
                  <c:v>-88.478487371620005</c:v>
                </c:pt>
                <c:pt idx="331">
                  <c:v>-88.496179857469997</c:v>
                </c:pt>
                <c:pt idx="332">
                  <c:v>-90.67556466149</c:v>
                </c:pt>
                <c:pt idx="333">
                  <c:v>-90.648904558789994</c:v>
                </c:pt>
                <c:pt idx="334">
                  <c:v>-89.427820195780001</c:v>
                </c:pt>
                <c:pt idx="335">
                  <c:v>-89.877425961759997</c:v>
                </c:pt>
                <c:pt idx="336">
                  <c:v>-90.864878526520002</c:v>
                </c:pt>
                <c:pt idx="337">
                  <c:v>-91.961523252009997</c:v>
                </c:pt>
                <c:pt idx="338">
                  <c:v>-91.477829246840002</c:v>
                </c:pt>
                <c:pt idx="339">
                  <c:v>-89.922080045049995</c:v>
                </c:pt>
                <c:pt idx="340">
                  <c:v>-91.954940125310003</c:v>
                </c:pt>
                <c:pt idx="341">
                  <c:v>-89.654440294590003</c:v>
                </c:pt>
                <c:pt idx="342">
                  <c:v>-90.738361763239993</c:v>
                </c:pt>
                <c:pt idx="343">
                  <c:v>-91.689440888739995</c:v>
                </c:pt>
                <c:pt idx="344">
                  <c:v>-91.311830009990004</c:v>
                </c:pt>
                <c:pt idx="345">
                  <c:v>-91.328034790819999</c:v>
                </c:pt>
                <c:pt idx="346">
                  <c:v>-90.374853020009994</c:v>
                </c:pt>
                <c:pt idx="347">
                  <c:v>-91.838146531999996</c:v>
                </c:pt>
                <c:pt idx="348">
                  <c:v>-91.026811513230001</c:v>
                </c:pt>
                <c:pt idx="349">
                  <c:v>-90.700053659640005</c:v>
                </c:pt>
                <c:pt idx="350">
                  <c:v>-88.593863395400007</c:v>
                </c:pt>
                <c:pt idx="351">
                  <c:v>-87.272624058920002</c:v>
                </c:pt>
                <c:pt idx="352">
                  <c:v>-86.192843700910004</c:v>
                </c:pt>
                <c:pt idx="353">
                  <c:v>-84.67625903823</c:v>
                </c:pt>
                <c:pt idx="354">
                  <c:v>-81.667780613800005</c:v>
                </c:pt>
                <c:pt idx="355">
                  <c:v>-76.027336816399995</c:v>
                </c:pt>
                <c:pt idx="356">
                  <c:v>-70.872818264030002</c:v>
                </c:pt>
                <c:pt idx="357">
                  <c:v>-71.320994840899999</c:v>
                </c:pt>
                <c:pt idx="358">
                  <c:v>-75.228457501419996</c:v>
                </c:pt>
                <c:pt idx="359">
                  <c:v>-78.400882367069997</c:v>
                </c:pt>
                <c:pt idx="360">
                  <c:v>-79.477603432609996</c:v>
                </c:pt>
                <c:pt idx="361">
                  <c:v>-80.200327318929993</c:v>
                </c:pt>
                <c:pt idx="362">
                  <c:v>-80.784199700819997</c:v>
                </c:pt>
                <c:pt idx="363">
                  <c:v>-81.334300532100002</c:v>
                </c:pt>
                <c:pt idx="364">
                  <c:v>-81.959604195400004</c:v>
                </c:pt>
                <c:pt idx="365">
                  <c:v>-81.262192618239993</c:v>
                </c:pt>
                <c:pt idx="366">
                  <c:v>-81.901337245240001</c:v>
                </c:pt>
                <c:pt idx="367">
                  <c:v>-81.575718139290004</c:v>
                </c:pt>
                <c:pt idx="368">
                  <c:v>-82.009544223969996</c:v>
                </c:pt>
                <c:pt idx="369">
                  <c:v>-81.963002454570002</c:v>
                </c:pt>
                <c:pt idx="370">
                  <c:v>-80.064765974599993</c:v>
                </c:pt>
                <c:pt idx="371">
                  <c:v>-78.943136466850007</c:v>
                </c:pt>
                <c:pt idx="372">
                  <c:v>-78.928981530109994</c:v>
                </c:pt>
                <c:pt idx="373">
                  <c:v>-78.992419519920006</c:v>
                </c:pt>
                <c:pt idx="374">
                  <c:v>-78.740500980009998</c:v>
                </c:pt>
                <c:pt idx="375">
                  <c:v>-78.458780650980003</c:v>
                </c:pt>
                <c:pt idx="376">
                  <c:v>-77.815075595620002</c:v>
                </c:pt>
                <c:pt idx="377">
                  <c:v>-78.145801061179995</c:v>
                </c:pt>
                <c:pt idx="378">
                  <c:v>-77.857153354000005</c:v>
                </c:pt>
                <c:pt idx="379">
                  <c:v>-77.038071540559997</c:v>
                </c:pt>
                <c:pt idx="380">
                  <c:v>-77.143221451970007</c:v>
                </c:pt>
                <c:pt idx="381">
                  <c:v>-76.552445042919999</c:v>
                </c:pt>
                <c:pt idx="382">
                  <c:v>-76.242078300680006</c:v>
                </c:pt>
                <c:pt idx="383">
                  <c:v>-75.377258098439995</c:v>
                </c:pt>
                <c:pt idx="384">
                  <c:v>-75.14683452573</c:v>
                </c:pt>
                <c:pt idx="385">
                  <c:v>-75.066973088430004</c:v>
                </c:pt>
                <c:pt idx="386">
                  <c:v>-74.121260908010001</c:v>
                </c:pt>
                <c:pt idx="387">
                  <c:v>-73.163113548249996</c:v>
                </c:pt>
                <c:pt idx="388">
                  <c:v>-73.082876704499995</c:v>
                </c:pt>
                <c:pt idx="389">
                  <c:v>-72.308119974639993</c:v>
                </c:pt>
                <c:pt idx="390">
                  <c:v>-71.245646555899995</c:v>
                </c:pt>
                <c:pt idx="391">
                  <c:v>-70.889262961590006</c:v>
                </c:pt>
                <c:pt idx="392">
                  <c:v>-70.317928829549999</c:v>
                </c:pt>
                <c:pt idx="393">
                  <c:v>-69.528326255669995</c:v>
                </c:pt>
                <c:pt idx="394">
                  <c:v>-69.076521031819993</c:v>
                </c:pt>
                <c:pt idx="395">
                  <c:v>-68.075926817129996</c:v>
                </c:pt>
                <c:pt idx="396">
                  <c:v>-67.175401949809995</c:v>
                </c:pt>
                <c:pt idx="397">
                  <c:v>-66.473223364120003</c:v>
                </c:pt>
                <c:pt idx="398">
                  <c:v>-65.575199028569997</c:v>
                </c:pt>
                <c:pt idx="399">
                  <c:v>-64.404852437860001</c:v>
                </c:pt>
                <c:pt idx="400">
                  <c:v>-63.200847162499997</c:v>
                </c:pt>
                <c:pt idx="401">
                  <c:v>-61.879239793700002</c:v>
                </c:pt>
                <c:pt idx="402">
                  <c:v>-60.599173671259997</c:v>
                </c:pt>
                <c:pt idx="403">
                  <c:v>-58.912718846049998</c:v>
                </c:pt>
                <c:pt idx="404">
                  <c:v>-57.412278736360001</c:v>
                </c:pt>
                <c:pt idx="405">
                  <c:v>-56.484022413029997</c:v>
                </c:pt>
                <c:pt idx="406">
                  <c:v>-56.557072157630003</c:v>
                </c:pt>
                <c:pt idx="407">
                  <c:v>-57.593060263079998</c:v>
                </c:pt>
                <c:pt idx="408">
                  <c:v>-59.259314533770002</c:v>
                </c:pt>
                <c:pt idx="409">
                  <c:v>-61.166773458350001</c:v>
                </c:pt>
                <c:pt idx="410">
                  <c:v>-62.897223635780001</c:v>
                </c:pt>
                <c:pt idx="411">
                  <c:v>-64.566511634549997</c:v>
                </c:pt>
                <c:pt idx="412">
                  <c:v>-65.890913254309993</c:v>
                </c:pt>
                <c:pt idx="413">
                  <c:v>-67.304779080009993</c:v>
                </c:pt>
                <c:pt idx="414">
                  <c:v>-68.893276762479999</c:v>
                </c:pt>
                <c:pt idx="415">
                  <c:v>-69.918748546949999</c:v>
                </c:pt>
                <c:pt idx="416">
                  <c:v>-70.808621329060003</c:v>
                </c:pt>
                <c:pt idx="417">
                  <c:v>-72.701406832819998</c:v>
                </c:pt>
                <c:pt idx="418">
                  <c:v>-74.173033072039999</c:v>
                </c:pt>
                <c:pt idx="419">
                  <c:v>-75.309732391159997</c:v>
                </c:pt>
                <c:pt idx="420">
                  <c:v>-77.652453922679996</c:v>
                </c:pt>
                <c:pt idx="421">
                  <c:v>-80.423667747419998</c:v>
                </c:pt>
                <c:pt idx="422">
                  <c:v>-83.800618764839996</c:v>
                </c:pt>
                <c:pt idx="423">
                  <c:v>-90.8191648751</c:v>
                </c:pt>
                <c:pt idx="424">
                  <c:v>-108.0129812844</c:v>
                </c:pt>
                <c:pt idx="425">
                  <c:v>-90.086935278129999</c:v>
                </c:pt>
                <c:pt idx="426">
                  <c:v>-83.223040815190004</c:v>
                </c:pt>
                <c:pt idx="427">
                  <c:v>-80.785316364630006</c:v>
                </c:pt>
                <c:pt idx="428">
                  <c:v>-77.895556586360001</c:v>
                </c:pt>
                <c:pt idx="429">
                  <c:v>-75.70854773648</c:v>
                </c:pt>
                <c:pt idx="430">
                  <c:v>-73.810851711729995</c:v>
                </c:pt>
                <c:pt idx="431">
                  <c:v>-72.452684582209997</c:v>
                </c:pt>
                <c:pt idx="432">
                  <c:v>-70.934206473779994</c:v>
                </c:pt>
                <c:pt idx="433">
                  <c:v>-69.825279772010006</c:v>
                </c:pt>
                <c:pt idx="434">
                  <c:v>-68.787612650949995</c:v>
                </c:pt>
                <c:pt idx="435">
                  <c:v>-67.836097084840006</c:v>
                </c:pt>
                <c:pt idx="436">
                  <c:v>-66.874113177500007</c:v>
                </c:pt>
                <c:pt idx="437">
                  <c:v>-65.794343482290003</c:v>
                </c:pt>
                <c:pt idx="438">
                  <c:v>-64.629775024470007</c:v>
                </c:pt>
                <c:pt idx="439">
                  <c:v>-63.61166748926</c:v>
                </c:pt>
                <c:pt idx="440">
                  <c:v>-62.671637588670002</c:v>
                </c:pt>
                <c:pt idx="441">
                  <c:v>-61.781499334869999</c:v>
                </c:pt>
                <c:pt idx="442">
                  <c:v>-60.834802403440001</c:v>
                </c:pt>
                <c:pt idx="443">
                  <c:v>-59.848424948519998</c:v>
                </c:pt>
                <c:pt idx="444">
                  <c:v>-58.928429815439998</c:v>
                </c:pt>
                <c:pt idx="445">
                  <c:v>-58.025254563159997</c:v>
                </c:pt>
                <c:pt idx="446">
                  <c:v>-57.048741873339999</c:v>
                </c:pt>
                <c:pt idx="447">
                  <c:v>-56.031246643439999</c:v>
                </c:pt>
                <c:pt idx="448">
                  <c:v>-55.070116466530003</c:v>
                </c:pt>
                <c:pt idx="449">
                  <c:v>-54.06539856309</c:v>
                </c:pt>
                <c:pt idx="450">
                  <c:v>-53.037390816939997</c:v>
                </c:pt>
                <c:pt idx="451">
                  <c:v>-52.037907826789997</c:v>
                </c:pt>
                <c:pt idx="452">
                  <c:v>-51.01156589907</c:v>
                </c:pt>
                <c:pt idx="453">
                  <c:v>-49.847360721530002</c:v>
                </c:pt>
                <c:pt idx="454">
                  <c:v>-48.634374571880002</c:v>
                </c:pt>
                <c:pt idx="455">
                  <c:v>-47.348933303320003</c:v>
                </c:pt>
                <c:pt idx="456">
                  <c:v>-46.094012162920002</c:v>
                </c:pt>
                <c:pt idx="457">
                  <c:v>-44.806599223600003</c:v>
                </c:pt>
                <c:pt idx="458">
                  <c:v>-43.479826749159997</c:v>
                </c:pt>
                <c:pt idx="459">
                  <c:v>-42.108525201070002</c:v>
                </c:pt>
                <c:pt idx="460">
                  <c:v>-40.663786101600003</c:v>
                </c:pt>
                <c:pt idx="461">
                  <c:v>-39.113347001389997</c:v>
                </c:pt>
                <c:pt idx="462">
                  <c:v>-37.471842487010001</c:v>
                </c:pt>
                <c:pt idx="463">
                  <c:v>-35.400394299760002</c:v>
                </c:pt>
                <c:pt idx="464">
                  <c:v>-33.405782009639999</c:v>
                </c:pt>
                <c:pt idx="465">
                  <c:v>-31.123378445450001</c:v>
                </c:pt>
                <c:pt idx="466">
                  <c:v>-28.5314209165</c:v>
                </c:pt>
                <c:pt idx="467">
                  <c:v>-25.51072856707</c:v>
                </c:pt>
                <c:pt idx="468">
                  <c:v>-21.851206113450001</c:v>
                </c:pt>
                <c:pt idx="469">
                  <c:v>-17.229489504869999</c:v>
                </c:pt>
                <c:pt idx="470">
                  <c:v>-12.58293504944</c:v>
                </c:pt>
                <c:pt idx="471">
                  <c:v>-13.44210438174</c:v>
                </c:pt>
                <c:pt idx="472">
                  <c:v>-16.371916603239999</c:v>
                </c:pt>
                <c:pt idx="473">
                  <c:v>-18.21231330606</c:v>
                </c:pt>
                <c:pt idx="474">
                  <c:v>-19.137086164780001</c:v>
                </c:pt>
                <c:pt idx="475">
                  <c:v>-19.361486605340001</c:v>
                </c:pt>
                <c:pt idx="476">
                  <c:v>-18.929208880729998</c:v>
                </c:pt>
                <c:pt idx="477">
                  <c:v>-17.780433012709999</c:v>
                </c:pt>
                <c:pt idx="478">
                  <c:v>-15.80396562236</c:v>
                </c:pt>
                <c:pt idx="479">
                  <c:v>-13.99213643455</c:v>
                </c:pt>
                <c:pt idx="480">
                  <c:v>-16.87043970957</c:v>
                </c:pt>
                <c:pt idx="481">
                  <c:v>-22.403507518310001</c:v>
                </c:pt>
                <c:pt idx="482">
                  <c:v>-27.83775906524</c:v>
                </c:pt>
                <c:pt idx="483">
                  <c:v>-34.063695197240001</c:v>
                </c:pt>
                <c:pt idx="484">
                  <c:v>-20.280705972180002</c:v>
                </c:pt>
                <c:pt idx="485">
                  <c:v>-32.356016351660003</c:v>
                </c:pt>
                <c:pt idx="486">
                  <c:v>-37.377823496360001</c:v>
                </c:pt>
                <c:pt idx="487">
                  <c:v>-37.967899679890003</c:v>
                </c:pt>
                <c:pt idx="488">
                  <c:v>-36.08801540724</c:v>
                </c:pt>
                <c:pt idx="489">
                  <c:v>-33.896345504400003</c:v>
                </c:pt>
                <c:pt idx="490">
                  <c:v>-31.722031408679999</c:v>
                </c:pt>
                <c:pt idx="491">
                  <c:v>-29.56712603543</c:v>
                </c:pt>
                <c:pt idx="492">
                  <c:v>-27.405751323779999</c:v>
                </c:pt>
                <c:pt idx="493">
                  <c:v>-25.067736551660001</c:v>
                </c:pt>
                <c:pt idx="494">
                  <c:v>-22.215916491809999</c:v>
                </c:pt>
                <c:pt idx="495">
                  <c:v>-17.184672565549999</c:v>
                </c:pt>
                <c:pt idx="496">
                  <c:v>-23.459959319759999</c:v>
                </c:pt>
                <c:pt idx="497">
                  <c:v>-15.332221928679999</c:v>
                </c:pt>
                <c:pt idx="498">
                  <c:v>-11.48569113652</c:v>
                </c:pt>
                <c:pt idx="499">
                  <c:v>-14.11927770438</c:v>
                </c:pt>
                <c:pt idx="500">
                  <c:v>-18.332269711009999</c:v>
                </c:pt>
                <c:pt idx="501">
                  <c:v>-22.345759314550001</c:v>
                </c:pt>
                <c:pt idx="502">
                  <c:v>-27.106652030029998</c:v>
                </c:pt>
                <c:pt idx="503">
                  <c:v>-28.103368238670001</c:v>
                </c:pt>
                <c:pt idx="504">
                  <c:v>-22.0797707913</c:v>
                </c:pt>
                <c:pt idx="505">
                  <c:v>-18.456784068280001</c:v>
                </c:pt>
                <c:pt idx="506">
                  <c:v>-13.616766504359999</c:v>
                </c:pt>
                <c:pt idx="507">
                  <c:v>-12.43634940341</c:v>
                </c:pt>
                <c:pt idx="508">
                  <c:v>-14.298503232830001</c:v>
                </c:pt>
                <c:pt idx="509">
                  <c:v>-27.691038615509999</c:v>
                </c:pt>
                <c:pt idx="510">
                  <c:v>-24.317632753950001</c:v>
                </c:pt>
                <c:pt idx="511">
                  <c:v>-20.648002960900001</c:v>
                </c:pt>
                <c:pt idx="512">
                  <c:v>-19.067280760220001</c:v>
                </c:pt>
                <c:pt idx="513">
                  <c:v>-17.69896309013</c:v>
                </c:pt>
                <c:pt idx="514">
                  <c:v>-16.07392833031</c:v>
                </c:pt>
                <c:pt idx="515">
                  <c:v>-13.791488473039999</c:v>
                </c:pt>
                <c:pt idx="516">
                  <c:v>-10.46855477724</c:v>
                </c:pt>
                <c:pt idx="517">
                  <c:v>-5.5841320612849996</c:v>
                </c:pt>
                <c:pt idx="518">
                  <c:v>-4.7123908381190001</c:v>
                </c:pt>
                <c:pt idx="519">
                  <c:v>-9.7539225727089995</c:v>
                </c:pt>
                <c:pt idx="520">
                  <c:v>-13.476621122759999</c:v>
                </c:pt>
                <c:pt idx="521">
                  <c:v>-15.67749208959</c:v>
                </c:pt>
                <c:pt idx="522">
                  <c:v>-16.757295875570001</c:v>
                </c:pt>
                <c:pt idx="523">
                  <c:v>-16.847475492529998</c:v>
                </c:pt>
                <c:pt idx="524">
                  <c:v>-15.98208653072</c:v>
                </c:pt>
                <c:pt idx="525">
                  <c:v>-14.105514126919999</c:v>
                </c:pt>
                <c:pt idx="526">
                  <c:v>-11.09612067938</c:v>
                </c:pt>
                <c:pt idx="527">
                  <c:v>-7.2899499564549997</c:v>
                </c:pt>
                <c:pt idx="528">
                  <c:v>-10.146801804380001</c:v>
                </c:pt>
                <c:pt idx="529">
                  <c:v>-8.5734075676980002</c:v>
                </c:pt>
                <c:pt idx="530">
                  <c:v>-2.7176488491909998</c:v>
                </c:pt>
                <c:pt idx="531">
                  <c:v>-4.6987411166599999</c:v>
                </c:pt>
                <c:pt idx="532">
                  <c:v>-5.9024682122380003</c:v>
                </c:pt>
                <c:pt idx="533">
                  <c:v>-14.924026281690001</c:v>
                </c:pt>
                <c:pt idx="534">
                  <c:v>-5.4331950256160004</c:v>
                </c:pt>
                <c:pt idx="535">
                  <c:v>-6.8440932112619999</c:v>
                </c:pt>
                <c:pt idx="536">
                  <c:v>-7.2369510597150004</c:v>
                </c:pt>
                <c:pt idx="537">
                  <c:v>-5.8251534275730004</c:v>
                </c:pt>
                <c:pt idx="538">
                  <c:v>-2.494706234293</c:v>
                </c:pt>
                <c:pt idx="539">
                  <c:v>-3.8270187288569999</c:v>
                </c:pt>
                <c:pt idx="540">
                  <c:v>-4.9092916931430004</c:v>
                </c:pt>
                <c:pt idx="541">
                  <c:v>-3.2272429978270001</c:v>
                </c:pt>
                <c:pt idx="542">
                  <c:v>-4.9250762745539998</c:v>
                </c:pt>
                <c:pt idx="543">
                  <c:v>-8.4408723062379991</c:v>
                </c:pt>
                <c:pt idx="544">
                  <c:v>-10.60375273853</c:v>
                </c:pt>
                <c:pt idx="545">
                  <c:v>-11.475673552170001</c:v>
                </c:pt>
                <c:pt idx="546">
                  <c:v>-11.208767646949999</c:v>
                </c:pt>
                <c:pt idx="547">
                  <c:v>-9.6414801508149992</c:v>
                </c:pt>
                <c:pt idx="548">
                  <c:v>-6.2066994311229999</c:v>
                </c:pt>
                <c:pt idx="549">
                  <c:v>-2.6413143862920001</c:v>
                </c:pt>
                <c:pt idx="550">
                  <c:v>-8.5379928533099996</c:v>
                </c:pt>
                <c:pt idx="551">
                  <c:v>-17.3553807003</c:v>
                </c:pt>
                <c:pt idx="552">
                  <c:v>-19.958551466220001</c:v>
                </c:pt>
                <c:pt idx="553">
                  <c:v>-11.05529536928</c:v>
                </c:pt>
                <c:pt idx="554">
                  <c:v>-9.6878468997860008</c:v>
                </c:pt>
                <c:pt idx="555">
                  <c:v>-8.0926661181630006</c:v>
                </c:pt>
                <c:pt idx="556">
                  <c:v>-6.0319358239090004</c:v>
                </c:pt>
                <c:pt idx="557">
                  <c:v>-16.74032792094</c:v>
                </c:pt>
                <c:pt idx="558">
                  <c:v>-17.79710304296</c:v>
                </c:pt>
                <c:pt idx="559">
                  <c:v>-9.3800944551430003</c:v>
                </c:pt>
                <c:pt idx="560">
                  <c:v>-3.7397522479430001</c:v>
                </c:pt>
                <c:pt idx="561">
                  <c:v>-4.988885912023</c:v>
                </c:pt>
                <c:pt idx="562">
                  <c:v>-7.3961045275809996</c:v>
                </c:pt>
                <c:pt idx="563">
                  <c:v>-8.2515375597530003</c:v>
                </c:pt>
                <c:pt idx="564">
                  <c:v>-11.039475002270001</c:v>
                </c:pt>
                <c:pt idx="565">
                  <c:v>-13.565528294110001</c:v>
                </c:pt>
                <c:pt idx="566">
                  <c:v>-12.95031215194</c:v>
                </c:pt>
                <c:pt idx="567">
                  <c:v>-13.514441941239999</c:v>
                </c:pt>
                <c:pt idx="568">
                  <c:v>-13.71605594795</c:v>
                </c:pt>
                <c:pt idx="569">
                  <c:v>-13.594577726620001</c:v>
                </c:pt>
                <c:pt idx="570">
                  <c:v>-13.09703221104</c:v>
                </c:pt>
                <c:pt idx="571">
                  <c:v>-11.940605968950001</c:v>
                </c:pt>
                <c:pt idx="572">
                  <c:v>-9.1286712753479993</c:v>
                </c:pt>
                <c:pt idx="573">
                  <c:v>-6.5056719148640001</c:v>
                </c:pt>
                <c:pt idx="574">
                  <c:v>-26.428556636460002</c:v>
                </c:pt>
                <c:pt idx="575">
                  <c:v>-27.616289451619998</c:v>
                </c:pt>
                <c:pt idx="576">
                  <c:v>-22.155557232229999</c:v>
                </c:pt>
                <c:pt idx="577">
                  <c:v>-19.838971590749999</c:v>
                </c:pt>
                <c:pt idx="578">
                  <c:v>-18.277785275189999</c:v>
                </c:pt>
                <c:pt idx="579">
                  <c:v>-16.995392345039999</c:v>
                </c:pt>
                <c:pt idx="580">
                  <c:v>-15.78985733751</c:v>
                </c:pt>
                <c:pt idx="581">
                  <c:v>-14.523716209330001</c:v>
                </c:pt>
                <c:pt idx="582">
                  <c:v>-13.11032620232</c:v>
                </c:pt>
                <c:pt idx="583">
                  <c:v>-11.41199877947</c:v>
                </c:pt>
                <c:pt idx="584">
                  <c:v>-9.1834942079259996</c:v>
                </c:pt>
                <c:pt idx="585">
                  <c:v>-6.1762909811349997</c:v>
                </c:pt>
                <c:pt idx="586">
                  <c:v>-2.3201458093829999</c:v>
                </c:pt>
                <c:pt idx="587">
                  <c:v>-1.955509668111</c:v>
                </c:pt>
                <c:pt idx="588">
                  <c:v>-6.0966315207720001</c:v>
                </c:pt>
                <c:pt idx="589">
                  <c:v>-12.54102901135</c:v>
                </c:pt>
                <c:pt idx="590">
                  <c:v>-29.37733852601</c:v>
                </c:pt>
                <c:pt idx="591">
                  <c:v>-3.6219618132170002</c:v>
                </c:pt>
                <c:pt idx="592">
                  <c:v>-9.8138855512860008</c:v>
                </c:pt>
                <c:pt idx="593">
                  <c:v>-13.063298025490001</c:v>
                </c:pt>
                <c:pt idx="594">
                  <c:v>-15.232961414889999</c:v>
                </c:pt>
                <c:pt idx="595">
                  <c:v>-16.98718914853</c:v>
                </c:pt>
                <c:pt idx="596">
                  <c:v>-18.565428958270001</c:v>
                </c:pt>
                <c:pt idx="597">
                  <c:v>-20.389630038020002</c:v>
                </c:pt>
                <c:pt idx="598">
                  <c:v>-20.580264717630001</c:v>
                </c:pt>
                <c:pt idx="599">
                  <c:v>-22.005059129460001</c:v>
                </c:pt>
                <c:pt idx="600">
                  <c:v>-35.235081983050001</c:v>
                </c:pt>
                <c:pt idx="601">
                  <c:v>-37.987034347029997</c:v>
                </c:pt>
                <c:pt idx="602">
                  <c:v>-22.63562815333</c:v>
                </c:pt>
                <c:pt idx="603">
                  <c:v>-24.937789300990001</c:v>
                </c:pt>
                <c:pt idx="604">
                  <c:v>-27.184706174070001</c:v>
                </c:pt>
                <c:pt idx="605">
                  <c:v>-29.405066295280001</c:v>
                </c:pt>
                <c:pt idx="606">
                  <c:v>-31.100781470960001</c:v>
                </c:pt>
                <c:pt idx="607">
                  <c:v>-28.79937572359</c:v>
                </c:pt>
                <c:pt idx="608">
                  <c:v>-10.98957790253</c:v>
                </c:pt>
                <c:pt idx="609">
                  <c:v>-16.741712569600001</c:v>
                </c:pt>
                <c:pt idx="610">
                  <c:v>-17.431869593390001</c:v>
                </c:pt>
                <c:pt idx="611">
                  <c:v>-15.99287699704</c:v>
                </c:pt>
                <c:pt idx="612">
                  <c:v>-14.18118066429</c:v>
                </c:pt>
                <c:pt idx="613">
                  <c:v>-12.330966094400001</c:v>
                </c:pt>
                <c:pt idx="614">
                  <c:v>-10.55527504612</c:v>
                </c:pt>
                <c:pt idx="615">
                  <c:v>-8.8712587741510003</c:v>
                </c:pt>
                <c:pt idx="616">
                  <c:v>-7.2786982520860004</c:v>
                </c:pt>
                <c:pt idx="617">
                  <c:v>-7.0197933084109998</c:v>
                </c:pt>
                <c:pt idx="618">
                  <c:v>-4.7778728850889998</c:v>
                </c:pt>
                <c:pt idx="619">
                  <c:v>-3.7203847978060001</c:v>
                </c:pt>
                <c:pt idx="620">
                  <c:v>-3.1637458347499998</c:v>
                </c:pt>
                <c:pt idx="621">
                  <c:v>-3.2844328660689999</c:v>
                </c:pt>
                <c:pt idx="622">
                  <c:v>-3.9677126246030001</c:v>
                </c:pt>
                <c:pt idx="623">
                  <c:v>-4.8661094336369999</c:v>
                </c:pt>
                <c:pt idx="624">
                  <c:v>-5.6449208623580001</c:v>
                </c:pt>
                <c:pt idx="625">
                  <c:v>-6.1176454154190001</c:v>
                </c:pt>
                <c:pt idx="626">
                  <c:v>-6.7640483738209998</c:v>
                </c:pt>
                <c:pt idx="627">
                  <c:v>-8.3548189051489992</c:v>
                </c:pt>
                <c:pt idx="628">
                  <c:v>-6.6423923765959998</c:v>
                </c:pt>
                <c:pt idx="629">
                  <c:v>-6.75306101346</c:v>
                </c:pt>
                <c:pt idx="630">
                  <c:v>-8.6372339410209999</c:v>
                </c:pt>
                <c:pt idx="631">
                  <c:v>-11.521131982689999</c:v>
                </c:pt>
                <c:pt idx="632">
                  <c:v>-14.327450346579999</c:v>
                </c:pt>
                <c:pt idx="633">
                  <c:v>-16.672519347630001</c:v>
                </c:pt>
                <c:pt idx="634">
                  <c:v>-18.455341690259999</c:v>
                </c:pt>
                <c:pt idx="635">
                  <c:v>-19.716989653159999</c:v>
                </c:pt>
                <c:pt idx="636">
                  <c:v>-20.4753324082</c:v>
                </c:pt>
                <c:pt idx="637">
                  <c:v>-20.761093465559998</c:v>
                </c:pt>
                <c:pt idx="638">
                  <c:v>-20.55280647739</c:v>
                </c:pt>
                <c:pt idx="639">
                  <c:v>-19.760805182319999</c:v>
                </c:pt>
                <c:pt idx="640">
                  <c:v>-18.09720423493</c:v>
                </c:pt>
                <c:pt idx="641">
                  <c:v>-14.70717957808</c:v>
                </c:pt>
                <c:pt idx="642">
                  <c:v>-7.2570624732800004</c:v>
                </c:pt>
                <c:pt idx="643">
                  <c:v>-14.605988533830001</c:v>
                </c:pt>
                <c:pt idx="644">
                  <c:v>-21.41972312055</c:v>
                </c:pt>
                <c:pt idx="645">
                  <c:v>-19.58551718056</c:v>
                </c:pt>
                <c:pt idx="646">
                  <c:v>-20.748088794329998</c:v>
                </c:pt>
                <c:pt idx="647">
                  <c:v>-25.51230225926</c:v>
                </c:pt>
                <c:pt idx="648">
                  <c:v>-25.626579212509998</c:v>
                </c:pt>
                <c:pt idx="649">
                  <c:v>-24.77894600706</c:v>
                </c:pt>
                <c:pt idx="650">
                  <c:v>-23.629594247389999</c:v>
                </c:pt>
                <c:pt idx="651">
                  <c:v>-22.324336417649999</c:v>
                </c:pt>
                <c:pt idx="652">
                  <c:v>-20.870472376009999</c:v>
                </c:pt>
                <c:pt idx="653">
                  <c:v>-19.19493545808</c:v>
                </c:pt>
                <c:pt idx="654">
                  <c:v>-17.216457819919999</c:v>
                </c:pt>
                <c:pt idx="655">
                  <c:v>-14.82994756627</c:v>
                </c:pt>
                <c:pt idx="656">
                  <c:v>-11.79680761104</c:v>
                </c:pt>
                <c:pt idx="657">
                  <c:v>-7.6169579361480002</c:v>
                </c:pt>
                <c:pt idx="658">
                  <c:v>-1.9662792402489999</c:v>
                </c:pt>
                <c:pt idx="659">
                  <c:v>-4.0680471077940004</c:v>
                </c:pt>
                <c:pt idx="660">
                  <c:v>-9.9456568026790002</c:v>
                </c:pt>
                <c:pt idx="661">
                  <c:v>-14.54639229308</c:v>
                </c:pt>
                <c:pt idx="662">
                  <c:v>-19.492865945550001</c:v>
                </c:pt>
                <c:pt idx="663">
                  <c:v>-35.305284023219997</c:v>
                </c:pt>
                <c:pt idx="664">
                  <c:v>-7.9921983503379996</c:v>
                </c:pt>
                <c:pt idx="665">
                  <c:v>-13.442342923909999</c:v>
                </c:pt>
                <c:pt idx="666">
                  <c:v>-21.212345682239999</c:v>
                </c:pt>
                <c:pt idx="667">
                  <c:v>-18.321569924209999</c:v>
                </c:pt>
                <c:pt idx="668">
                  <c:v>-7.8984446769629999</c:v>
                </c:pt>
                <c:pt idx="669">
                  <c:v>-11.79959229362</c:v>
                </c:pt>
                <c:pt idx="670">
                  <c:v>-13.69233416888</c:v>
                </c:pt>
                <c:pt idx="671">
                  <c:v>-14.685439059789999</c:v>
                </c:pt>
                <c:pt idx="672">
                  <c:v>-15.23145631179</c:v>
                </c:pt>
                <c:pt idx="673">
                  <c:v>-15.875096943000001</c:v>
                </c:pt>
                <c:pt idx="674">
                  <c:v>-14.66431034867</c:v>
                </c:pt>
                <c:pt idx="675">
                  <c:v>-14.559929961910001</c:v>
                </c:pt>
                <c:pt idx="676">
                  <c:v>-14.02510311216</c:v>
                </c:pt>
                <c:pt idx="677">
                  <c:v>-13.09841219294</c:v>
                </c:pt>
                <c:pt idx="678">
                  <c:v>-11.70793804441</c:v>
                </c:pt>
                <c:pt idx="679">
                  <c:v>-9.6181056926689994</c:v>
                </c:pt>
                <c:pt idx="680">
                  <c:v>-6.3749159959919997</c:v>
                </c:pt>
                <c:pt idx="681">
                  <c:v>-1.898590038634</c:v>
                </c:pt>
                <c:pt idx="682">
                  <c:v>-3.4385301089959999</c:v>
                </c:pt>
                <c:pt idx="683">
                  <c:v>-9.2296610273639992</c:v>
                </c:pt>
                <c:pt idx="684">
                  <c:v>-13.7415899247</c:v>
                </c:pt>
                <c:pt idx="685">
                  <c:v>-17.44632253979</c:v>
                </c:pt>
                <c:pt idx="686">
                  <c:v>-20.944796782529998</c:v>
                </c:pt>
                <c:pt idx="687">
                  <c:v>-24.991099043879998</c:v>
                </c:pt>
                <c:pt idx="688">
                  <c:v>-31.701472442970001</c:v>
                </c:pt>
                <c:pt idx="689">
                  <c:v>-40.100557038029997</c:v>
                </c:pt>
                <c:pt idx="690">
                  <c:v>-24.49223981515</c:v>
                </c:pt>
                <c:pt idx="691">
                  <c:v>-15.941967967129999</c:v>
                </c:pt>
                <c:pt idx="692">
                  <c:v>-6.8180823164830002</c:v>
                </c:pt>
                <c:pt idx="693">
                  <c:v>-2.9840503792559998</c:v>
                </c:pt>
                <c:pt idx="694">
                  <c:v>-7.8410834265720002</c:v>
                </c:pt>
                <c:pt idx="695">
                  <c:v>-10.36595272117</c:v>
                </c:pt>
                <c:pt idx="696">
                  <c:v>-11.64559487378</c:v>
                </c:pt>
                <c:pt idx="697">
                  <c:v>-12.42537000592</c:v>
                </c:pt>
                <c:pt idx="698">
                  <c:v>-13.788117464440001</c:v>
                </c:pt>
                <c:pt idx="699">
                  <c:v>-21.46180676482</c:v>
                </c:pt>
                <c:pt idx="700">
                  <c:v>-21.622932201169998</c:v>
                </c:pt>
                <c:pt idx="701">
                  <c:v>-15.473186091320001</c:v>
                </c:pt>
                <c:pt idx="702">
                  <c:v>-13.14909589178</c:v>
                </c:pt>
                <c:pt idx="703">
                  <c:v>-11.58018505706</c:v>
                </c:pt>
                <c:pt idx="704">
                  <c:v>-10.254391679279999</c:v>
                </c:pt>
                <c:pt idx="705">
                  <c:v>-9.1829070033309996</c:v>
                </c:pt>
                <c:pt idx="706">
                  <c:v>-8.6813903406810002</c:v>
                </c:pt>
                <c:pt idx="707">
                  <c:v>-9.4754014110890008</c:v>
                </c:pt>
                <c:pt idx="708">
                  <c:v>-13.1143627071</c:v>
                </c:pt>
                <c:pt idx="709">
                  <c:v>-24.357779632420002</c:v>
                </c:pt>
                <c:pt idx="710">
                  <c:v>-22.750561723690002</c:v>
                </c:pt>
                <c:pt idx="711">
                  <c:v>-16.17105186361</c:v>
                </c:pt>
                <c:pt idx="712">
                  <c:v>-13.943054709809999</c:v>
                </c:pt>
                <c:pt idx="713">
                  <c:v>-12.9852903502</c:v>
                </c:pt>
                <c:pt idx="714">
                  <c:v>-12.566574624679999</c:v>
                </c:pt>
                <c:pt idx="715">
                  <c:v>-12.40188767141</c:v>
                </c:pt>
                <c:pt idx="716">
                  <c:v>-12.51354421732</c:v>
                </c:pt>
                <c:pt idx="717">
                  <c:v>-15.606155373729999</c:v>
                </c:pt>
                <c:pt idx="718">
                  <c:v>-9.0631077163550007</c:v>
                </c:pt>
                <c:pt idx="719">
                  <c:v>-9.1526953859910005</c:v>
                </c:pt>
                <c:pt idx="720">
                  <c:v>-9.6604661401259992</c:v>
                </c:pt>
                <c:pt idx="721">
                  <c:v>-18.332871334509999</c:v>
                </c:pt>
                <c:pt idx="722">
                  <c:v>-13.290460776850001</c:v>
                </c:pt>
                <c:pt idx="723">
                  <c:v>-12.56528971967</c:v>
                </c:pt>
                <c:pt idx="724">
                  <c:v>-20.10747154105</c:v>
                </c:pt>
                <c:pt idx="725">
                  <c:v>-7.0131535727280001</c:v>
                </c:pt>
                <c:pt idx="726">
                  <c:v>-6.8572355685990001</c:v>
                </c:pt>
                <c:pt idx="727">
                  <c:v>-5.8857200215540004</c:v>
                </c:pt>
                <c:pt idx="728">
                  <c:v>-4.4263575476919996</c:v>
                </c:pt>
                <c:pt idx="729">
                  <c:v>-2.3751106213659998</c:v>
                </c:pt>
                <c:pt idx="730">
                  <c:v>-1.869933936067</c:v>
                </c:pt>
                <c:pt idx="731">
                  <c:v>-20.252915748709999</c:v>
                </c:pt>
                <c:pt idx="732">
                  <c:v>-10.59965448676</c:v>
                </c:pt>
                <c:pt idx="733">
                  <c:v>-9.7611675470639998</c:v>
                </c:pt>
                <c:pt idx="734">
                  <c:v>-29.930098246290001</c:v>
                </c:pt>
                <c:pt idx="735">
                  <c:v>-12.074554465789999</c:v>
                </c:pt>
                <c:pt idx="736">
                  <c:v>-7.2026316451080001</c:v>
                </c:pt>
                <c:pt idx="737">
                  <c:v>-4.4080969111139998</c:v>
                </c:pt>
                <c:pt idx="738">
                  <c:v>-2.508647215406</c:v>
                </c:pt>
                <c:pt idx="739">
                  <c:v>-1.3014880238640001</c:v>
                </c:pt>
                <c:pt idx="740">
                  <c:v>-0.7547651248749</c:v>
                </c:pt>
                <c:pt idx="741">
                  <c:v>-0.75124780917080003</c:v>
                </c:pt>
                <c:pt idx="742">
                  <c:v>-1.0904189290349999</c:v>
                </c:pt>
                <c:pt idx="743">
                  <c:v>-1.5659284411800001</c:v>
                </c:pt>
                <c:pt idx="744">
                  <c:v>-2.0168063517319998</c:v>
                </c:pt>
                <c:pt idx="745">
                  <c:v>-2.234972945315</c:v>
                </c:pt>
                <c:pt idx="746">
                  <c:v>-4.8392971036089998</c:v>
                </c:pt>
                <c:pt idx="747">
                  <c:v>-6.3218562449820004</c:v>
                </c:pt>
                <c:pt idx="748">
                  <c:v>-5.6282642933569997</c:v>
                </c:pt>
                <c:pt idx="749">
                  <c:v>-5.4489434003610002</c:v>
                </c:pt>
                <c:pt idx="750">
                  <c:v>-5.3034186552009999</c:v>
                </c:pt>
                <c:pt idx="751">
                  <c:v>-5.1266402892479999</c:v>
                </c:pt>
                <c:pt idx="752">
                  <c:v>-4.8740524848169997</c:v>
                </c:pt>
                <c:pt idx="753">
                  <c:v>-4.5223898670620004</c:v>
                </c:pt>
                <c:pt idx="754">
                  <c:v>-4.0770814958140003</c:v>
                </c:pt>
                <c:pt idx="755">
                  <c:v>-3.5357289264729999</c:v>
                </c:pt>
                <c:pt idx="756">
                  <c:v>-2.903000594926</c:v>
                </c:pt>
                <c:pt idx="757">
                  <c:v>-2.2447802545600002</c:v>
                </c:pt>
                <c:pt idx="758">
                  <c:v>-1.741792632955</c:v>
                </c:pt>
                <c:pt idx="759">
                  <c:v>-1.9309932529239999</c:v>
                </c:pt>
                <c:pt idx="760">
                  <c:v>-6.0218024456350001</c:v>
                </c:pt>
                <c:pt idx="761">
                  <c:v>-4.6326985613160003</c:v>
                </c:pt>
                <c:pt idx="762">
                  <c:v>-4.1933251980549997</c:v>
                </c:pt>
                <c:pt idx="763">
                  <c:v>-6.6311805491389997</c:v>
                </c:pt>
                <c:pt idx="764">
                  <c:v>-9.8505808603980007</c:v>
                </c:pt>
                <c:pt idx="765">
                  <c:v>-14.03269901695</c:v>
                </c:pt>
                <c:pt idx="766">
                  <c:v>-12.032005025929999</c:v>
                </c:pt>
                <c:pt idx="767">
                  <c:v>-8.2149772388460001</c:v>
                </c:pt>
                <c:pt idx="768">
                  <c:v>-9.7884174218840005</c:v>
                </c:pt>
                <c:pt idx="769">
                  <c:v>-11.67421641368</c:v>
                </c:pt>
                <c:pt idx="770">
                  <c:v>-12.908696345479999</c:v>
                </c:pt>
                <c:pt idx="771">
                  <c:v>-12.15387411969</c:v>
                </c:pt>
                <c:pt idx="772">
                  <c:v>-11.04671725985</c:v>
                </c:pt>
                <c:pt idx="773">
                  <c:v>-32.644437170400003</c:v>
                </c:pt>
                <c:pt idx="774">
                  <c:v>-38.739779671230004</c:v>
                </c:pt>
                <c:pt idx="775">
                  <c:v>-32.34798287393</c:v>
                </c:pt>
                <c:pt idx="776">
                  <c:v>-27.06185614024</c:v>
                </c:pt>
                <c:pt idx="777">
                  <c:v>-23.079329363439999</c:v>
                </c:pt>
                <c:pt idx="778">
                  <c:v>-19.722541090299998</c:v>
                </c:pt>
                <c:pt idx="779">
                  <c:v>-16.568952945709999</c:v>
                </c:pt>
                <c:pt idx="780">
                  <c:v>-13.1304881551</c:v>
                </c:pt>
                <c:pt idx="781">
                  <c:v>-8.4165441141620008</c:v>
                </c:pt>
                <c:pt idx="782">
                  <c:v>-3.4528551871989999</c:v>
                </c:pt>
                <c:pt idx="783">
                  <c:v>-20.341588395839999</c:v>
                </c:pt>
                <c:pt idx="784">
                  <c:v>-20.070843150280002</c:v>
                </c:pt>
                <c:pt idx="785">
                  <c:v>-12.34194697711</c:v>
                </c:pt>
                <c:pt idx="786">
                  <c:v>-7.6696021009950002</c:v>
                </c:pt>
                <c:pt idx="787">
                  <c:v>-3.615441585788</c:v>
                </c:pt>
                <c:pt idx="788">
                  <c:v>-1.3544869642749999</c:v>
                </c:pt>
                <c:pt idx="789">
                  <c:v>-1.3240651495489999</c:v>
                </c:pt>
                <c:pt idx="790">
                  <c:v>-3.4713222974020002</c:v>
                </c:pt>
                <c:pt idx="791">
                  <c:v>-5.84729755586</c:v>
                </c:pt>
                <c:pt idx="792">
                  <c:v>-8.3033981661449996</c:v>
                </c:pt>
                <c:pt idx="793">
                  <c:v>-11.98033513525</c:v>
                </c:pt>
                <c:pt idx="794">
                  <c:v>-24.331317016949999</c:v>
                </c:pt>
                <c:pt idx="795">
                  <c:v>-2.362611916813</c:v>
                </c:pt>
                <c:pt idx="796">
                  <c:v>-4.2237316060629997</c:v>
                </c:pt>
                <c:pt idx="797">
                  <c:v>-5.7625605955410002</c:v>
                </c:pt>
                <c:pt idx="798">
                  <c:v>-6.468743058796</c:v>
                </c:pt>
                <c:pt idx="799">
                  <c:v>-6.669536061314</c:v>
                </c:pt>
                <c:pt idx="800">
                  <c:v>-6.4035417571759998</c:v>
                </c:pt>
              </c:numCache>
            </c:numRef>
          </c:yVal>
          <c:smooth val="1"/>
          <c:extLst>
            <c:ext xmlns:c16="http://schemas.microsoft.com/office/drawing/2014/chart" uri="{C3380CC4-5D6E-409C-BE32-E72D297353CC}">
              <c16:uniqueId val="{0000000B-C831-41AF-81ED-1E9382B67D41}"/>
            </c:ext>
          </c:extLst>
        </c:ser>
        <c:ser>
          <c:idx val="12"/>
          <c:order val="12"/>
          <c:spPr>
            <a:ln w="19050" cap="rnd">
              <a:solidFill>
                <a:schemeClr val="accent1">
                  <a:lumMod val="80000"/>
                  <a:lumOff val="2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'12小时时间稳定性(全频段)'!$N$2:$N$802</c:f>
              <c:numCache>
                <c:formatCode>General</c:formatCode>
                <c:ptCount val="801"/>
                <c:pt idx="0">
                  <c:v>-98.995177644449996</c:v>
                </c:pt>
                <c:pt idx="1">
                  <c:v>-109.2958807115</c:v>
                </c:pt>
                <c:pt idx="2">
                  <c:v>-104.3757984935</c:v>
                </c:pt>
                <c:pt idx="3">
                  <c:v>-103.7816603352</c:v>
                </c:pt>
                <c:pt idx="4">
                  <c:v>-107.88845792479999</c:v>
                </c:pt>
                <c:pt idx="5">
                  <c:v>-107.07426224220001</c:v>
                </c:pt>
                <c:pt idx="6">
                  <c:v>-106.8769893031</c:v>
                </c:pt>
                <c:pt idx="7">
                  <c:v>-103.2274243021</c:v>
                </c:pt>
                <c:pt idx="8">
                  <c:v>-111.2360229401</c:v>
                </c:pt>
                <c:pt idx="9">
                  <c:v>-110.51153476970001</c:v>
                </c:pt>
                <c:pt idx="10">
                  <c:v>-110.6823012072</c:v>
                </c:pt>
                <c:pt idx="11">
                  <c:v>-108.9495260485</c:v>
                </c:pt>
                <c:pt idx="12">
                  <c:v>-128.78054826409999</c:v>
                </c:pt>
                <c:pt idx="13">
                  <c:v>-110.57898280960001</c:v>
                </c:pt>
                <c:pt idx="14">
                  <c:v>-104.3529315752</c:v>
                </c:pt>
                <c:pt idx="15">
                  <c:v>-102.8399031041</c:v>
                </c:pt>
                <c:pt idx="16">
                  <c:v>-113.41583449149999</c:v>
                </c:pt>
                <c:pt idx="17">
                  <c:v>-110.77330774790001</c:v>
                </c:pt>
                <c:pt idx="18">
                  <c:v>-111.6104683017</c:v>
                </c:pt>
                <c:pt idx="19">
                  <c:v>-101.6948092455</c:v>
                </c:pt>
                <c:pt idx="20">
                  <c:v>-106.0822523196</c:v>
                </c:pt>
                <c:pt idx="21">
                  <c:v>-111.3532994017</c:v>
                </c:pt>
                <c:pt idx="22">
                  <c:v>-104.3198329805</c:v>
                </c:pt>
                <c:pt idx="23">
                  <c:v>-104.0431923986</c:v>
                </c:pt>
                <c:pt idx="24">
                  <c:v>-104.7465977064</c:v>
                </c:pt>
                <c:pt idx="25">
                  <c:v>-110.1009905592</c:v>
                </c:pt>
                <c:pt idx="26">
                  <c:v>-113.0144510761</c:v>
                </c:pt>
                <c:pt idx="27">
                  <c:v>-114.9490958511</c:v>
                </c:pt>
                <c:pt idx="28">
                  <c:v>-108.045735093</c:v>
                </c:pt>
                <c:pt idx="29">
                  <c:v>-115.5852629586</c:v>
                </c:pt>
                <c:pt idx="30">
                  <c:v>-106.85397428740001</c:v>
                </c:pt>
                <c:pt idx="31">
                  <c:v>-110.1468413636</c:v>
                </c:pt>
                <c:pt idx="32">
                  <c:v>-120.53011262210001</c:v>
                </c:pt>
                <c:pt idx="33">
                  <c:v>-109.4862035332</c:v>
                </c:pt>
                <c:pt idx="34">
                  <c:v>-120.1779858296</c:v>
                </c:pt>
                <c:pt idx="35">
                  <c:v>-115.06465419609999</c:v>
                </c:pt>
                <c:pt idx="36">
                  <c:v>-111.8069690745</c:v>
                </c:pt>
                <c:pt idx="37">
                  <c:v>-108.1347018499</c:v>
                </c:pt>
                <c:pt idx="38">
                  <c:v>-107.2663734632</c:v>
                </c:pt>
                <c:pt idx="39">
                  <c:v>-103.9037018768</c:v>
                </c:pt>
                <c:pt idx="40">
                  <c:v>-114.6397682301</c:v>
                </c:pt>
                <c:pt idx="41">
                  <c:v>-104.24260438349999</c:v>
                </c:pt>
                <c:pt idx="42">
                  <c:v>-102.8126890752</c:v>
                </c:pt>
                <c:pt idx="43">
                  <c:v>-108.8461548091</c:v>
                </c:pt>
                <c:pt idx="44">
                  <c:v>-110.7370964086</c:v>
                </c:pt>
                <c:pt idx="45">
                  <c:v>-113.3871820861</c:v>
                </c:pt>
                <c:pt idx="46">
                  <c:v>-117.32076469499999</c:v>
                </c:pt>
                <c:pt idx="47">
                  <c:v>-118.57216963800001</c:v>
                </c:pt>
                <c:pt idx="48">
                  <c:v>-110.36323911220001</c:v>
                </c:pt>
                <c:pt idx="49">
                  <c:v>-113.2776424093</c:v>
                </c:pt>
                <c:pt idx="50">
                  <c:v>-106.180829934</c:v>
                </c:pt>
                <c:pt idx="51">
                  <c:v>-104.5892035059</c:v>
                </c:pt>
                <c:pt idx="52">
                  <c:v>-118.3749383171</c:v>
                </c:pt>
                <c:pt idx="53">
                  <c:v>-115.4047976725</c:v>
                </c:pt>
                <c:pt idx="54">
                  <c:v>-131.06509674989999</c:v>
                </c:pt>
                <c:pt idx="55">
                  <c:v>-125.2644400865</c:v>
                </c:pt>
                <c:pt idx="56">
                  <c:v>-105.4790473994</c:v>
                </c:pt>
                <c:pt idx="57">
                  <c:v>-105.0979779526</c:v>
                </c:pt>
                <c:pt idx="58">
                  <c:v>-112.98769877709999</c:v>
                </c:pt>
                <c:pt idx="59">
                  <c:v>-116.17296981779999</c:v>
                </c:pt>
                <c:pt idx="60">
                  <c:v>-112.5272313864</c:v>
                </c:pt>
                <c:pt idx="61">
                  <c:v>-109.06435514</c:v>
                </c:pt>
                <c:pt idx="62">
                  <c:v>-119.98768455059999</c:v>
                </c:pt>
                <c:pt idx="63">
                  <c:v>-110.4085451919</c:v>
                </c:pt>
                <c:pt idx="64">
                  <c:v>-104.7241248997</c:v>
                </c:pt>
                <c:pt idx="65">
                  <c:v>-113.2806350903</c:v>
                </c:pt>
                <c:pt idx="66">
                  <c:v>-110.4409830669</c:v>
                </c:pt>
                <c:pt idx="67">
                  <c:v>-109.0312116673</c:v>
                </c:pt>
                <c:pt idx="68">
                  <c:v>-107.32617505970001</c:v>
                </c:pt>
                <c:pt idx="69">
                  <c:v>-114.200800192</c:v>
                </c:pt>
                <c:pt idx="70">
                  <c:v>-116.4528971868</c:v>
                </c:pt>
                <c:pt idx="71">
                  <c:v>-105.7701612836</c:v>
                </c:pt>
                <c:pt idx="72">
                  <c:v>-115.6479153245</c:v>
                </c:pt>
                <c:pt idx="73">
                  <c:v>-107.114325042</c:v>
                </c:pt>
                <c:pt idx="74">
                  <c:v>-109.6627592955</c:v>
                </c:pt>
                <c:pt idx="75">
                  <c:v>-125.44068682939999</c:v>
                </c:pt>
                <c:pt idx="76">
                  <c:v>-109.8028580862</c:v>
                </c:pt>
                <c:pt idx="77">
                  <c:v>-107.423220098</c:v>
                </c:pt>
                <c:pt idx="78">
                  <c:v>-114.88034026770001</c:v>
                </c:pt>
                <c:pt idx="79">
                  <c:v>-113.51612597890001</c:v>
                </c:pt>
                <c:pt idx="80">
                  <c:v>-120.5913656111</c:v>
                </c:pt>
                <c:pt idx="81">
                  <c:v>-110.7058974421</c:v>
                </c:pt>
                <c:pt idx="82">
                  <c:v>-113.5280422239</c:v>
                </c:pt>
                <c:pt idx="83">
                  <c:v>-114.5030403999</c:v>
                </c:pt>
                <c:pt idx="84">
                  <c:v>-119.6929222305</c:v>
                </c:pt>
                <c:pt idx="85">
                  <c:v>-108.6894812116</c:v>
                </c:pt>
                <c:pt idx="86">
                  <c:v>-111.0982404004</c:v>
                </c:pt>
                <c:pt idx="87">
                  <c:v>-117.4208935515</c:v>
                </c:pt>
                <c:pt idx="88">
                  <c:v>-108.872456683</c:v>
                </c:pt>
                <c:pt idx="89">
                  <c:v>-115.1828296347</c:v>
                </c:pt>
                <c:pt idx="90">
                  <c:v>-106.9763135621</c:v>
                </c:pt>
                <c:pt idx="91">
                  <c:v>-109.8301633968</c:v>
                </c:pt>
                <c:pt idx="92">
                  <c:v>-116.2179223527</c:v>
                </c:pt>
                <c:pt idx="93">
                  <c:v>-111.4328333273</c:v>
                </c:pt>
                <c:pt idx="94">
                  <c:v>-119.1101879255</c:v>
                </c:pt>
                <c:pt idx="95">
                  <c:v>-114.72239763330001</c:v>
                </c:pt>
                <c:pt idx="96">
                  <c:v>-111.21245702180001</c:v>
                </c:pt>
                <c:pt idx="97">
                  <c:v>-109.08549844140001</c:v>
                </c:pt>
                <c:pt idx="98">
                  <c:v>-128.66243048129999</c:v>
                </c:pt>
                <c:pt idx="99">
                  <c:v>-109.8410857826</c:v>
                </c:pt>
                <c:pt idx="100">
                  <c:v>-111.7994813774</c:v>
                </c:pt>
                <c:pt idx="101">
                  <c:v>-115.3812462874</c:v>
                </c:pt>
                <c:pt idx="102">
                  <c:v>-111.4584258882</c:v>
                </c:pt>
                <c:pt idx="103">
                  <c:v>-112.41795182849999</c:v>
                </c:pt>
                <c:pt idx="104">
                  <c:v>-108.18789054130001</c:v>
                </c:pt>
                <c:pt idx="105">
                  <c:v>-107.9595788809</c:v>
                </c:pt>
                <c:pt idx="106">
                  <c:v>-118.3694411406</c:v>
                </c:pt>
                <c:pt idx="107">
                  <c:v>-113.8004726752</c:v>
                </c:pt>
                <c:pt idx="108">
                  <c:v>-103.9093498112</c:v>
                </c:pt>
                <c:pt idx="109">
                  <c:v>-106.1474943624</c:v>
                </c:pt>
                <c:pt idx="110">
                  <c:v>-115.90795865210001</c:v>
                </c:pt>
                <c:pt idx="111">
                  <c:v>-114.0632826782</c:v>
                </c:pt>
                <c:pt idx="112">
                  <c:v>-105.43858414</c:v>
                </c:pt>
                <c:pt idx="113">
                  <c:v>-107.40775570389999</c:v>
                </c:pt>
                <c:pt idx="114">
                  <c:v>-108.583898358</c:v>
                </c:pt>
                <c:pt idx="115">
                  <c:v>-104.1895084249</c:v>
                </c:pt>
                <c:pt idx="116">
                  <c:v>-104.93613098340001</c:v>
                </c:pt>
                <c:pt idx="117">
                  <c:v>-114.8576696893</c:v>
                </c:pt>
                <c:pt idx="118">
                  <c:v>-105.99103263790001</c:v>
                </c:pt>
                <c:pt idx="119">
                  <c:v>-106.04321448410001</c:v>
                </c:pt>
                <c:pt idx="120">
                  <c:v>-115.6267963758</c:v>
                </c:pt>
                <c:pt idx="121">
                  <c:v>-112.3260075619</c:v>
                </c:pt>
                <c:pt idx="122">
                  <c:v>-106.4004705454</c:v>
                </c:pt>
                <c:pt idx="123">
                  <c:v>-105.6211517073</c:v>
                </c:pt>
                <c:pt idx="124">
                  <c:v>-101.182904689</c:v>
                </c:pt>
                <c:pt idx="125">
                  <c:v>-111.2146237388</c:v>
                </c:pt>
                <c:pt idx="126">
                  <c:v>-103.4826373309</c:v>
                </c:pt>
                <c:pt idx="127">
                  <c:v>-113.0455677807</c:v>
                </c:pt>
                <c:pt idx="128">
                  <c:v>-105.7015717149</c:v>
                </c:pt>
                <c:pt idx="129">
                  <c:v>-101.7455839455</c:v>
                </c:pt>
                <c:pt idx="130">
                  <c:v>-116.4925676485</c:v>
                </c:pt>
                <c:pt idx="131">
                  <c:v>-102.1347616346</c:v>
                </c:pt>
                <c:pt idx="132">
                  <c:v>-99.218775182940007</c:v>
                </c:pt>
                <c:pt idx="133">
                  <c:v>-104.4949551318</c:v>
                </c:pt>
                <c:pt idx="134">
                  <c:v>-100.5567012449</c:v>
                </c:pt>
                <c:pt idx="135">
                  <c:v>-103.0434042704</c:v>
                </c:pt>
                <c:pt idx="136">
                  <c:v>-104.26954023970001</c:v>
                </c:pt>
                <c:pt idx="137">
                  <c:v>-98.363877318370001</c:v>
                </c:pt>
                <c:pt idx="138">
                  <c:v>-107.6233777999</c:v>
                </c:pt>
                <c:pt idx="139">
                  <c:v>-99.605591914049995</c:v>
                </c:pt>
                <c:pt idx="140">
                  <c:v>-101.72115156949999</c:v>
                </c:pt>
                <c:pt idx="141">
                  <c:v>-97.488647395469997</c:v>
                </c:pt>
                <c:pt idx="142">
                  <c:v>-96.786484449460005</c:v>
                </c:pt>
                <c:pt idx="143">
                  <c:v>-97.723969526749997</c:v>
                </c:pt>
                <c:pt idx="144">
                  <c:v>-94.021719183309997</c:v>
                </c:pt>
                <c:pt idx="145">
                  <c:v>-96.261758511289997</c:v>
                </c:pt>
                <c:pt idx="146">
                  <c:v>-95.682081781519997</c:v>
                </c:pt>
                <c:pt idx="147">
                  <c:v>-99.107067582919996</c:v>
                </c:pt>
                <c:pt idx="148">
                  <c:v>-93.026310593039995</c:v>
                </c:pt>
                <c:pt idx="149">
                  <c:v>-91.849263389759997</c:v>
                </c:pt>
                <c:pt idx="150">
                  <c:v>-90.021479130009993</c:v>
                </c:pt>
                <c:pt idx="151">
                  <c:v>-90.83407072883</c:v>
                </c:pt>
                <c:pt idx="152">
                  <c:v>-90.887507471340001</c:v>
                </c:pt>
                <c:pt idx="153">
                  <c:v>-89.218554332810001</c:v>
                </c:pt>
                <c:pt idx="154">
                  <c:v>-87.774146946070005</c:v>
                </c:pt>
                <c:pt idx="155">
                  <c:v>-87.191053595219998</c:v>
                </c:pt>
                <c:pt idx="156">
                  <c:v>-89.061173667960006</c:v>
                </c:pt>
                <c:pt idx="157">
                  <c:v>-85.699291529700005</c:v>
                </c:pt>
                <c:pt idx="158">
                  <c:v>-85.322294514660001</c:v>
                </c:pt>
                <c:pt idx="159">
                  <c:v>-84.179228918090004</c:v>
                </c:pt>
                <c:pt idx="160">
                  <c:v>-82.865486047290005</c:v>
                </c:pt>
                <c:pt idx="161">
                  <c:v>-81.355686362509999</c:v>
                </c:pt>
                <c:pt idx="162">
                  <c:v>-80.238035617530002</c:v>
                </c:pt>
                <c:pt idx="163">
                  <c:v>-78.832717764189994</c:v>
                </c:pt>
                <c:pt idx="164">
                  <c:v>-77.738792898029999</c:v>
                </c:pt>
                <c:pt idx="165">
                  <c:v>-76.108347732439995</c:v>
                </c:pt>
                <c:pt idx="166">
                  <c:v>-74.636725602520002</c:v>
                </c:pt>
                <c:pt idx="167">
                  <c:v>-73.064217705260006</c:v>
                </c:pt>
                <c:pt idx="168">
                  <c:v>-71.261048538759994</c:v>
                </c:pt>
                <c:pt idx="169">
                  <c:v>-69.366512814649994</c:v>
                </c:pt>
                <c:pt idx="170">
                  <c:v>-67.181086579379993</c:v>
                </c:pt>
                <c:pt idx="171">
                  <c:v>-64.827239026260003</c:v>
                </c:pt>
                <c:pt idx="172">
                  <c:v>-61.995895717880003</c:v>
                </c:pt>
                <c:pt idx="173">
                  <c:v>-59.095573592610002</c:v>
                </c:pt>
                <c:pt idx="174">
                  <c:v>-56.081388058130003</c:v>
                </c:pt>
                <c:pt idx="175">
                  <c:v>-54.399327035139997</c:v>
                </c:pt>
                <c:pt idx="176">
                  <c:v>-78.378349417899997</c:v>
                </c:pt>
                <c:pt idx="177">
                  <c:v>-8.6452774902949994</c:v>
                </c:pt>
                <c:pt idx="178">
                  <c:v>-0.66915726161309996</c:v>
                </c:pt>
                <c:pt idx="179">
                  <c:v>-0.58346210176049995</c:v>
                </c:pt>
                <c:pt idx="180">
                  <c:v>-0.81498616658959999</c:v>
                </c:pt>
                <c:pt idx="181">
                  <c:v>-51.72338376786</c:v>
                </c:pt>
                <c:pt idx="182">
                  <c:v>-52.894767786609997</c:v>
                </c:pt>
                <c:pt idx="183">
                  <c:v>-52.766894966700001</c:v>
                </c:pt>
                <c:pt idx="184">
                  <c:v>-57.928495842849998</c:v>
                </c:pt>
                <c:pt idx="185">
                  <c:v>-65.636044415079994</c:v>
                </c:pt>
                <c:pt idx="186">
                  <c:v>-84.53776392927</c:v>
                </c:pt>
                <c:pt idx="187">
                  <c:v>-66.309959115710001</c:v>
                </c:pt>
                <c:pt idx="188">
                  <c:v>-61.617944398900001</c:v>
                </c:pt>
                <c:pt idx="189">
                  <c:v>-58.822069138730001</c:v>
                </c:pt>
                <c:pt idx="190">
                  <c:v>-56.525196528759999</c:v>
                </c:pt>
                <c:pt idx="191">
                  <c:v>-54.621200400660001</c:v>
                </c:pt>
                <c:pt idx="192">
                  <c:v>-52.899444021779999</c:v>
                </c:pt>
                <c:pt idx="193">
                  <c:v>-51.347665886030001</c:v>
                </c:pt>
                <c:pt idx="194">
                  <c:v>-49.607350332880003</c:v>
                </c:pt>
                <c:pt idx="195">
                  <c:v>-47.877659591259999</c:v>
                </c:pt>
                <c:pt idx="196">
                  <c:v>-46.191401008569997</c:v>
                </c:pt>
                <c:pt idx="197">
                  <c:v>-44.501795891930001</c:v>
                </c:pt>
                <c:pt idx="198">
                  <c:v>-42.776191975129997</c:v>
                </c:pt>
                <c:pt idx="199">
                  <c:v>-41.013709766879998</c:v>
                </c:pt>
                <c:pt idx="200">
                  <c:v>-39.134254675130002</c:v>
                </c:pt>
                <c:pt idx="201">
                  <c:v>-37.270027504669997</c:v>
                </c:pt>
                <c:pt idx="202">
                  <c:v>-35.247111847169997</c:v>
                </c:pt>
                <c:pt idx="203">
                  <c:v>-33.143167788489997</c:v>
                </c:pt>
                <c:pt idx="204">
                  <c:v>-30.943297274759999</c:v>
                </c:pt>
                <c:pt idx="205">
                  <c:v>-28.639007719279999</c:v>
                </c:pt>
                <c:pt idx="206">
                  <c:v>-26.193548860100002</c:v>
                </c:pt>
                <c:pt idx="207">
                  <c:v>-23.62866573709</c:v>
                </c:pt>
                <c:pt idx="208">
                  <c:v>-20.86003199168</c:v>
                </c:pt>
                <c:pt idx="209">
                  <c:v>-17.899818739810001</c:v>
                </c:pt>
                <c:pt idx="210">
                  <c:v>-14.71475933862</c:v>
                </c:pt>
                <c:pt idx="211">
                  <c:v>-11.3358061982</c:v>
                </c:pt>
                <c:pt idx="212">
                  <c:v>-7.8322084188670003</c:v>
                </c:pt>
                <c:pt idx="213">
                  <c:v>-4.4966391491469997</c:v>
                </c:pt>
                <c:pt idx="214">
                  <c:v>-1.9498607097089999</c:v>
                </c:pt>
                <c:pt idx="215">
                  <c:v>-0.69075583388759998</c:v>
                </c:pt>
                <c:pt idx="216">
                  <c:v>-0.3656268297002</c:v>
                </c:pt>
                <c:pt idx="217">
                  <c:v>-0.34477716675469999</c:v>
                </c:pt>
                <c:pt idx="218">
                  <c:v>-0.3522504038</c:v>
                </c:pt>
                <c:pt idx="219">
                  <c:v>-0.33652305328589999</c:v>
                </c:pt>
                <c:pt idx="220">
                  <c:v>-0.31499406137570002</c:v>
                </c:pt>
                <c:pt idx="221">
                  <c:v>-0.3115823668778</c:v>
                </c:pt>
                <c:pt idx="222">
                  <c:v>-0.32835638233100001</c:v>
                </c:pt>
                <c:pt idx="223">
                  <c:v>-0.35341815721949998</c:v>
                </c:pt>
                <c:pt idx="224">
                  <c:v>-0.37223646075729999</c:v>
                </c:pt>
                <c:pt idx="225">
                  <c:v>-0.37466914043810001</c:v>
                </c:pt>
                <c:pt idx="226">
                  <c:v>-0.36095656218889999</c:v>
                </c:pt>
                <c:pt idx="227">
                  <c:v>-0.3440359802788</c:v>
                </c:pt>
                <c:pt idx="228">
                  <c:v>-0.32517903549659999</c:v>
                </c:pt>
                <c:pt idx="229">
                  <c:v>-0.30997492945760002</c:v>
                </c:pt>
                <c:pt idx="230">
                  <c:v>-0.30886167069620002</c:v>
                </c:pt>
                <c:pt idx="231">
                  <c:v>-0.3172666680522</c:v>
                </c:pt>
                <c:pt idx="232">
                  <c:v>-0.33065372698439999</c:v>
                </c:pt>
                <c:pt idx="233">
                  <c:v>-0.34364141046360003</c:v>
                </c:pt>
                <c:pt idx="234">
                  <c:v>-0.35112158892750001</c:v>
                </c:pt>
                <c:pt idx="235">
                  <c:v>-0.35171832642619999</c:v>
                </c:pt>
                <c:pt idx="236">
                  <c:v>-0.35395259694280001</c:v>
                </c:pt>
                <c:pt idx="237">
                  <c:v>-0.35372619116800003</c:v>
                </c:pt>
                <c:pt idx="238">
                  <c:v>-0.35614458560809997</c:v>
                </c:pt>
                <c:pt idx="239">
                  <c:v>-0.36025877512269999</c:v>
                </c:pt>
                <c:pt idx="240">
                  <c:v>-0.36652830416150001</c:v>
                </c:pt>
                <c:pt idx="241">
                  <c:v>-0.36438811353299999</c:v>
                </c:pt>
                <c:pt idx="242">
                  <c:v>-0.3593021585158</c:v>
                </c:pt>
                <c:pt idx="243">
                  <c:v>-0.34407730582700002</c:v>
                </c:pt>
                <c:pt idx="244">
                  <c:v>-0.32624712376140003</c:v>
                </c:pt>
                <c:pt idx="245">
                  <c:v>-0.31801030296619998</c:v>
                </c:pt>
                <c:pt idx="246">
                  <c:v>-0.31752523522699999</c:v>
                </c:pt>
                <c:pt idx="247">
                  <c:v>-0.32371924843290001</c:v>
                </c:pt>
                <c:pt idx="248">
                  <c:v>-0.33543301110009999</c:v>
                </c:pt>
                <c:pt idx="249">
                  <c:v>-0.34442269943690001</c:v>
                </c:pt>
                <c:pt idx="250">
                  <c:v>-0.34507876151869998</c:v>
                </c:pt>
                <c:pt idx="251">
                  <c:v>-0.35411557329560001</c:v>
                </c:pt>
                <c:pt idx="252">
                  <c:v>-0.3744905764332</c:v>
                </c:pt>
                <c:pt idx="253">
                  <c:v>-0.39800569525020002</c:v>
                </c:pt>
                <c:pt idx="254">
                  <c:v>-0.46700583158550002</c:v>
                </c:pt>
                <c:pt idx="255">
                  <c:v>-1.2956738137899999</c:v>
                </c:pt>
                <c:pt idx="256">
                  <c:v>-4.5684198768320003</c:v>
                </c:pt>
                <c:pt idx="257">
                  <c:v>-9.9024702205989996</c:v>
                </c:pt>
                <c:pt idx="258">
                  <c:v>-15.47803711908</c:v>
                </c:pt>
                <c:pt idx="259">
                  <c:v>-20.64843301878</c:v>
                </c:pt>
                <c:pt idx="260">
                  <c:v>-25.378690226810001</c:v>
                </c:pt>
                <c:pt idx="261">
                  <c:v>-29.770954042090001</c:v>
                </c:pt>
                <c:pt idx="262">
                  <c:v>-33.854813077510002</c:v>
                </c:pt>
                <c:pt idx="263">
                  <c:v>-37.685344649629997</c:v>
                </c:pt>
                <c:pt idx="264">
                  <c:v>-41.43095970764</c:v>
                </c:pt>
                <c:pt idx="265">
                  <c:v>-44.988398761399999</c:v>
                </c:pt>
                <c:pt idx="266">
                  <c:v>-48.385048368660001</c:v>
                </c:pt>
                <c:pt idx="267">
                  <c:v>-51.71639598582</c:v>
                </c:pt>
                <c:pt idx="268">
                  <c:v>-54.768248893169996</c:v>
                </c:pt>
                <c:pt idx="269">
                  <c:v>-57.647070857080003</c:v>
                </c:pt>
                <c:pt idx="270">
                  <c:v>-60.640324614539999</c:v>
                </c:pt>
                <c:pt idx="271">
                  <c:v>-63.368090184549999</c:v>
                </c:pt>
                <c:pt idx="272">
                  <c:v>-65.978259212300003</c:v>
                </c:pt>
                <c:pt idx="273">
                  <c:v>-68.703673337669997</c:v>
                </c:pt>
                <c:pt idx="274">
                  <c:v>-71.352420805250006</c:v>
                </c:pt>
                <c:pt idx="275">
                  <c:v>-74.035606898940003</c:v>
                </c:pt>
                <c:pt idx="276">
                  <c:v>-76.170860550550003</c:v>
                </c:pt>
                <c:pt idx="277">
                  <c:v>-78.525575041509995</c:v>
                </c:pt>
                <c:pt idx="278">
                  <c:v>-80.377674304609997</c:v>
                </c:pt>
                <c:pt idx="279">
                  <c:v>-82.870907223469999</c:v>
                </c:pt>
                <c:pt idx="280">
                  <c:v>-84.984990672310005</c:v>
                </c:pt>
                <c:pt idx="281">
                  <c:v>-86.697775659269993</c:v>
                </c:pt>
                <c:pt idx="282">
                  <c:v>-88.179214025440004</c:v>
                </c:pt>
                <c:pt idx="283">
                  <c:v>-88.25598144704</c:v>
                </c:pt>
                <c:pt idx="284">
                  <c:v>-91.948794662820006</c:v>
                </c:pt>
                <c:pt idx="285">
                  <c:v>-91.890586955619995</c:v>
                </c:pt>
                <c:pt idx="286">
                  <c:v>-93.660365946400006</c:v>
                </c:pt>
                <c:pt idx="287">
                  <c:v>-96.78085760882</c:v>
                </c:pt>
                <c:pt idx="288">
                  <c:v>-94.076772305139997</c:v>
                </c:pt>
                <c:pt idx="289">
                  <c:v>-94.184624579269993</c:v>
                </c:pt>
                <c:pt idx="290">
                  <c:v>-92.004365484849998</c:v>
                </c:pt>
                <c:pt idx="291">
                  <c:v>-94.17970193795</c:v>
                </c:pt>
                <c:pt idx="292">
                  <c:v>-90.86509606912</c:v>
                </c:pt>
                <c:pt idx="293">
                  <c:v>-90.645805184059995</c:v>
                </c:pt>
                <c:pt idx="294">
                  <c:v>-92.661920519109998</c:v>
                </c:pt>
                <c:pt idx="295">
                  <c:v>-89.404039997929999</c:v>
                </c:pt>
                <c:pt idx="296">
                  <c:v>-90.068682666369995</c:v>
                </c:pt>
                <c:pt idx="297">
                  <c:v>-89.50104704044</c:v>
                </c:pt>
                <c:pt idx="298">
                  <c:v>-90.784012376229995</c:v>
                </c:pt>
                <c:pt idx="299">
                  <c:v>-90.442770187600004</c:v>
                </c:pt>
                <c:pt idx="300">
                  <c:v>-90.258386933660006</c:v>
                </c:pt>
                <c:pt idx="301">
                  <c:v>-89.922972879179994</c:v>
                </c:pt>
                <c:pt idx="302">
                  <c:v>-90.079363729129994</c:v>
                </c:pt>
                <c:pt idx="303">
                  <c:v>-90.484838044970004</c:v>
                </c:pt>
                <c:pt idx="304">
                  <c:v>-89.043737010179996</c:v>
                </c:pt>
                <c:pt idx="305">
                  <c:v>-89.220357275870001</c:v>
                </c:pt>
                <c:pt idx="306">
                  <c:v>-88.832593621300006</c:v>
                </c:pt>
                <c:pt idx="307">
                  <c:v>-87.504031334239997</c:v>
                </c:pt>
                <c:pt idx="308">
                  <c:v>-87.047102233770005</c:v>
                </c:pt>
                <c:pt idx="309">
                  <c:v>-89.229639962139998</c:v>
                </c:pt>
                <c:pt idx="310">
                  <c:v>-88.619369575210001</c:v>
                </c:pt>
                <c:pt idx="311">
                  <c:v>-88.871334822959994</c:v>
                </c:pt>
                <c:pt idx="312">
                  <c:v>-88.024081482450001</c:v>
                </c:pt>
                <c:pt idx="313">
                  <c:v>-86.466775868309995</c:v>
                </c:pt>
                <c:pt idx="314">
                  <c:v>-87.656754432889997</c:v>
                </c:pt>
                <c:pt idx="315">
                  <c:v>-87.3452837042</c:v>
                </c:pt>
                <c:pt idx="316">
                  <c:v>-87.81670325847</c:v>
                </c:pt>
                <c:pt idx="317">
                  <c:v>-87.474206945130007</c:v>
                </c:pt>
                <c:pt idx="318">
                  <c:v>-87.556468902389994</c:v>
                </c:pt>
                <c:pt idx="319">
                  <c:v>-88.713209912319996</c:v>
                </c:pt>
                <c:pt idx="320">
                  <c:v>-87.070652850529996</c:v>
                </c:pt>
                <c:pt idx="321">
                  <c:v>-87.791844054080002</c:v>
                </c:pt>
                <c:pt idx="322">
                  <c:v>-87.831780878949999</c:v>
                </c:pt>
                <c:pt idx="323">
                  <c:v>-88.819946147479996</c:v>
                </c:pt>
                <c:pt idx="324">
                  <c:v>-88.553075881010002</c:v>
                </c:pt>
                <c:pt idx="325">
                  <c:v>-88.58735954318</c:v>
                </c:pt>
                <c:pt idx="326">
                  <c:v>-88.669636374020001</c:v>
                </c:pt>
                <c:pt idx="327">
                  <c:v>-88.7561544024</c:v>
                </c:pt>
                <c:pt idx="328">
                  <c:v>-88.699686494329995</c:v>
                </c:pt>
                <c:pt idx="329">
                  <c:v>-87.914429601059993</c:v>
                </c:pt>
                <c:pt idx="330">
                  <c:v>-87.160797466489996</c:v>
                </c:pt>
                <c:pt idx="331">
                  <c:v>-88.704546841229998</c:v>
                </c:pt>
                <c:pt idx="332">
                  <c:v>-90.501236359890001</c:v>
                </c:pt>
                <c:pt idx="333">
                  <c:v>-90.610495287980001</c:v>
                </c:pt>
                <c:pt idx="334">
                  <c:v>-89.210112497370005</c:v>
                </c:pt>
                <c:pt idx="335">
                  <c:v>-90.967199513050005</c:v>
                </c:pt>
                <c:pt idx="336">
                  <c:v>-90.446397366799999</c:v>
                </c:pt>
                <c:pt idx="337">
                  <c:v>-90.801419384759996</c:v>
                </c:pt>
                <c:pt idx="338">
                  <c:v>-90.541948817489995</c:v>
                </c:pt>
                <c:pt idx="339">
                  <c:v>-89.052867140939995</c:v>
                </c:pt>
                <c:pt idx="340">
                  <c:v>-90.996279076139999</c:v>
                </c:pt>
                <c:pt idx="341">
                  <c:v>-89.711410199330004</c:v>
                </c:pt>
                <c:pt idx="342">
                  <c:v>-91.086192531219993</c:v>
                </c:pt>
                <c:pt idx="343">
                  <c:v>-90.231457708419995</c:v>
                </c:pt>
                <c:pt idx="344">
                  <c:v>-89.931022339159995</c:v>
                </c:pt>
                <c:pt idx="345">
                  <c:v>-91.763646989159994</c:v>
                </c:pt>
                <c:pt idx="346">
                  <c:v>-90.94055150778</c:v>
                </c:pt>
                <c:pt idx="347">
                  <c:v>-89.98515721103</c:v>
                </c:pt>
                <c:pt idx="348">
                  <c:v>-92.436114153630001</c:v>
                </c:pt>
                <c:pt idx="349">
                  <c:v>-89.509420975010002</c:v>
                </c:pt>
                <c:pt idx="350">
                  <c:v>-87.342056655389996</c:v>
                </c:pt>
                <c:pt idx="351">
                  <c:v>-87.191468567780007</c:v>
                </c:pt>
                <c:pt idx="352">
                  <c:v>-85.131444143609997</c:v>
                </c:pt>
                <c:pt idx="353">
                  <c:v>-83.073635074969999</c:v>
                </c:pt>
                <c:pt idx="354">
                  <c:v>-80.675890656920004</c:v>
                </c:pt>
                <c:pt idx="355">
                  <c:v>-75.412919178820005</c:v>
                </c:pt>
                <c:pt idx="356">
                  <c:v>-70.882905212279994</c:v>
                </c:pt>
                <c:pt idx="357">
                  <c:v>-71.054148006239998</c:v>
                </c:pt>
                <c:pt idx="358">
                  <c:v>-74.706546627519998</c:v>
                </c:pt>
                <c:pt idx="359">
                  <c:v>-77.748834649399996</c:v>
                </c:pt>
                <c:pt idx="360">
                  <c:v>-79.793953801469996</c:v>
                </c:pt>
                <c:pt idx="361">
                  <c:v>-80.014444158819998</c:v>
                </c:pt>
                <c:pt idx="362">
                  <c:v>-80.801109347579995</c:v>
                </c:pt>
                <c:pt idx="363">
                  <c:v>-81.987279321060001</c:v>
                </c:pt>
                <c:pt idx="364">
                  <c:v>-81.12138041339</c:v>
                </c:pt>
                <c:pt idx="365">
                  <c:v>-80.381340398290007</c:v>
                </c:pt>
                <c:pt idx="366">
                  <c:v>-81.737296575139993</c:v>
                </c:pt>
                <c:pt idx="367">
                  <c:v>-80.835413329489995</c:v>
                </c:pt>
                <c:pt idx="368">
                  <c:v>-81.534991690449999</c:v>
                </c:pt>
                <c:pt idx="369">
                  <c:v>-80.868096180539993</c:v>
                </c:pt>
                <c:pt idx="370">
                  <c:v>-79.164894431950003</c:v>
                </c:pt>
                <c:pt idx="371">
                  <c:v>-78.917680867529995</c:v>
                </c:pt>
                <c:pt idx="372">
                  <c:v>-78.422795705089996</c:v>
                </c:pt>
                <c:pt idx="373">
                  <c:v>-77.503364297779996</c:v>
                </c:pt>
                <c:pt idx="374">
                  <c:v>-77.528192862899999</c:v>
                </c:pt>
                <c:pt idx="375">
                  <c:v>-77.537587676399994</c:v>
                </c:pt>
                <c:pt idx="376">
                  <c:v>-77.500514171480006</c:v>
                </c:pt>
                <c:pt idx="377">
                  <c:v>-77.614297138769999</c:v>
                </c:pt>
                <c:pt idx="378">
                  <c:v>-76.91508540513</c:v>
                </c:pt>
                <c:pt idx="379">
                  <c:v>-77.171738008440002</c:v>
                </c:pt>
                <c:pt idx="380">
                  <c:v>-76.837566014939995</c:v>
                </c:pt>
                <c:pt idx="381">
                  <c:v>-75.019321650289996</c:v>
                </c:pt>
                <c:pt idx="382">
                  <c:v>-75.349556351399997</c:v>
                </c:pt>
                <c:pt idx="383">
                  <c:v>-74.882351351630007</c:v>
                </c:pt>
                <c:pt idx="384">
                  <c:v>-75.323368405859995</c:v>
                </c:pt>
                <c:pt idx="385">
                  <c:v>-74.791643989259995</c:v>
                </c:pt>
                <c:pt idx="386">
                  <c:v>-73.942955780939997</c:v>
                </c:pt>
                <c:pt idx="387">
                  <c:v>-72.838154207190001</c:v>
                </c:pt>
                <c:pt idx="388">
                  <c:v>-72.249964650460001</c:v>
                </c:pt>
                <c:pt idx="389">
                  <c:v>-71.396448686789995</c:v>
                </c:pt>
                <c:pt idx="390">
                  <c:v>-71.274086885459994</c:v>
                </c:pt>
                <c:pt idx="391">
                  <c:v>-70.537141877270003</c:v>
                </c:pt>
                <c:pt idx="392">
                  <c:v>-69.614006232679998</c:v>
                </c:pt>
                <c:pt idx="393">
                  <c:v>-69.033922783980003</c:v>
                </c:pt>
                <c:pt idx="394">
                  <c:v>-68.446175710199995</c:v>
                </c:pt>
                <c:pt idx="395">
                  <c:v>-67.353841298779997</c:v>
                </c:pt>
                <c:pt idx="396">
                  <c:v>-67.148847582840006</c:v>
                </c:pt>
                <c:pt idx="397">
                  <c:v>-66.244172833500002</c:v>
                </c:pt>
                <c:pt idx="398">
                  <c:v>-65.430258864050003</c:v>
                </c:pt>
                <c:pt idx="399">
                  <c:v>-64.34179220659</c:v>
                </c:pt>
                <c:pt idx="400">
                  <c:v>-63.140749411969999</c:v>
                </c:pt>
                <c:pt idx="401">
                  <c:v>-61.826581163759997</c:v>
                </c:pt>
                <c:pt idx="402">
                  <c:v>-60.595857405460002</c:v>
                </c:pt>
                <c:pt idx="403">
                  <c:v>-58.860738544039997</c:v>
                </c:pt>
                <c:pt idx="404">
                  <c:v>-57.352746448760001</c:v>
                </c:pt>
                <c:pt idx="405">
                  <c:v>-56.503719636429999</c:v>
                </c:pt>
                <c:pt idx="406">
                  <c:v>-56.552041992749999</c:v>
                </c:pt>
                <c:pt idx="407">
                  <c:v>-57.521388813500003</c:v>
                </c:pt>
                <c:pt idx="408">
                  <c:v>-59.235497570089997</c:v>
                </c:pt>
                <c:pt idx="409">
                  <c:v>-61.075151768989997</c:v>
                </c:pt>
                <c:pt idx="410">
                  <c:v>-62.83930607189</c:v>
                </c:pt>
                <c:pt idx="411">
                  <c:v>-64.358836930029995</c:v>
                </c:pt>
                <c:pt idx="412">
                  <c:v>-65.733266062170003</c:v>
                </c:pt>
                <c:pt idx="413">
                  <c:v>-67.251674130319998</c:v>
                </c:pt>
                <c:pt idx="414">
                  <c:v>-68.738710264740007</c:v>
                </c:pt>
                <c:pt idx="415">
                  <c:v>-69.855683778409997</c:v>
                </c:pt>
                <c:pt idx="416">
                  <c:v>-71.117934851209995</c:v>
                </c:pt>
                <c:pt idx="417">
                  <c:v>-73.049432467399996</c:v>
                </c:pt>
                <c:pt idx="418">
                  <c:v>-74.190403190919994</c:v>
                </c:pt>
                <c:pt idx="419">
                  <c:v>-75.506595380459999</c:v>
                </c:pt>
                <c:pt idx="420">
                  <c:v>-78.41928503007</c:v>
                </c:pt>
                <c:pt idx="421">
                  <c:v>-81.08736448146</c:v>
                </c:pt>
                <c:pt idx="422">
                  <c:v>-84.467447278229997</c:v>
                </c:pt>
                <c:pt idx="423">
                  <c:v>-93.161099393450002</c:v>
                </c:pt>
                <c:pt idx="424">
                  <c:v>-97.288301371420005</c:v>
                </c:pt>
                <c:pt idx="425">
                  <c:v>-88.872782479419996</c:v>
                </c:pt>
                <c:pt idx="426">
                  <c:v>-83.117293639600007</c:v>
                </c:pt>
                <c:pt idx="427">
                  <c:v>-79.353255285070006</c:v>
                </c:pt>
                <c:pt idx="428">
                  <c:v>-77.177752228190002</c:v>
                </c:pt>
                <c:pt idx="429">
                  <c:v>-75.221684730459998</c:v>
                </c:pt>
                <c:pt idx="430">
                  <c:v>-73.695479770679995</c:v>
                </c:pt>
                <c:pt idx="431">
                  <c:v>-72.091751720399998</c:v>
                </c:pt>
                <c:pt idx="432">
                  <c:v>-70.401526899990003</c:v>
                </c:pt>
                <c:pt idx="433">
                  <c:v>-69.513521702649996</c:v>
                </c:pt>
                <c:pt idx="434">
                  <c:v>-68.322582645520001</c:v>
                </c:pt>
                <c:pt idx="435">
                  <c:v>-67.621289597279997</c:v>
                </c:pt>
                <c:pt idx="436">
                  <c:v>-66.642374648469996</c:v>
                </c:pt>
                <c:pt idx="437">
                  <c:v>-65.792719779039999</c:v>
                </c:pt>
                <c:pt idx="438">
                  <c:v>-64.619363804870005</c:v>
                </c:pt>
                <c:pt idx="439">
                  <c:v>-63.613694277599997</c:v>
                </c:pt>
                <c:pt idx="440">
                  <c:v>-62.672108997659997</c:v>
                </c:pt>
                <c:pt idx="441">
                  <c:v>-61.645737436090002</c:v>
                </c:pt>
                <c:pt idx="442">
                  <c:v>-60.705297337650002</c:v>
                </c:pt>
                <c:pt idx="443">
                  <c:v>-59.889451771330002</c:v>
                </c:pt>
                <c:pt idx="444">
                  <c:v>-58.991472889249998</c:v>
                </c:pt>
                <c:pt idx="445">
                  <c:v>-58.016968594810002</c:v>
                </c:pt>
                <c:pt idx="446">
                  <c:v>-57.004392001619998</c:v>
                </c:pt>
                <c:pt idx="447">
                  <c:v>-56.028293866939997</c:v>
                </c:pt>
                <c:pt idx="448">
                  <c:v>-55.0289251791</c:v>
                </c:pt>
                <c:pt idx="449">
                  <c:v>-54.013968815520002</c:v>
                </c:pt>
                <c:pt idx="450">
                  <c:v>-52.960092506160002</c:v>
                </c:pt>
                <c:pt idx="451">
                  <c:v>-51.979598147049998</c:v>
                </c:pt>
                <c:pt idx="452">
                  <c:v>-50.989695707339997</c:v>
                </c:pt>
                <c:pt idx="453">
                  <c:v>-49.848898747770001</c:v>
                </c:pt>
                <c:pt idx="454">
                  <c:v>-48.622780572890001</c:v>
                </c:pt>
                <c:pt idx="455">
                  <c:v>-47.360539427219997</c:v>
                </c:pt>
                <c:pt idx="456">
                  <c:v>-46.09420750724</c:v>
                </c:pt>
                <c:pt idx="457">
                  <c:v>-44.809014499169997</c:v>
                </c:pt>
                <c:pt idx="458">
                  <c:v>-43.485956310340001</c:v>
                </c:pt>
                <c:pt idx="459">
                  <c:v>-42.107567356659999</c:v>
                </c:pt>
                <c:pt idx="460">
                  <c:v>-40.667389906559997</c:v>
                </c:pt>
                <c:pt idx="461">
                  <c:v>-39.10864020492</c:v>
                </c:pt>
                <c:pt idx="462">
                  <c:v>-37.47328073133</c:v>
                </c:pt>
                <c:pt idx="463">
                  <c:v>-35.398544330729997</c:v>
                </c:pt>
                <c:pt idx="464">
                  <c:v>-33.40753762632</c:v>
                </c:pt>
                <c:pt idx="465">
                  <c:v>-31.12119738306</c:v>
                </c:pt>
                <c:pt idx="466">
                  <c:v>-28.530247510390002</c:v>
                </c:pt>
                <c:pt idx="467">
                  <c:v>-25.5105222782</c:v>
                </c:pt>
                <c:pt idx="468">
                  <c:v>-21.850563033610001</c:v>
                </c:pt>
                <c:pt idx="469">
                  <c:v>-17.229456942780001</c:v>
                </c:pt>
                <c:pt idx="470">
                  <c:v>-12.58482352589</c:v>
                </c:pt>
                <c:pt idx="471">
                  <c:v>-13.44335261905</c:v>
                </c:pt>
                <c:pt idx="472">
                  <c:v>-16.371735925340001</c:v>
                </c:pt>
                <c:pt idx="473">
                  <c:v>-18.21210931241</c:v>
                </c:pt>
                <c:pt idx="474">
                  <c:v>-19.135971883340002</c:v>
                </c:pt>
                <c:pt idx="475">
                  <c:v>-19.360494091420001</c:v>
                </c:pt>
                <c:pt idx="476">
                  <c:v>-18.928807290929999</c:v>
                </c:pt>
                <c:pt idx="477">
                  <c:v>-17.78031401642</c:v>
                </c:pt>
                <c:pt idx="478">
                  <c:v>-15.80736414257</c:v>
                </c:pt>
                <c:pt idx="479">
                  <c:v>-13.999110186339999</c:v>
                </c:pt>
                <c:pt idx="480">
                  <c:v>-16.86716757856</c:v>
                </c:pt>
                <c:pt idx="481">
                  <c:v>-22.390264970840001</c:v>
                </c:pt>
                <c:pt idx="482">
                  <c:v>-27.81569469011</c:v>
                </c:pt>
                <c:pt idx="483">
                  <c:v>-34.020872826510001</c:v>
                </c:pt>
                <c:pt idx="484">
                  <c:v>-20.273926490179999</c:v>
                </c:pt>
                <c:pt idx="485">
                  <c:v>-32.327140242550001</c:v>
                </c:pt>
                <c:pt idx="486">
                  <c:v>-37.334961479409998</c:v>
                </c:pt>
                <c:pt idx="487">
                  <c:v>-37.930072368330002</c:v>
                </c:pt>
                <c:pt idx="488">
                  <c:v>-36.077448910619999</c:v>
                </c:pt>
                <c:pt idx="489">
                  <c:v>-33.895928267720002</c:v>
                </c:pt>
                <c:pt idx="490">
                  <c:v>-31.7229880955</c:v>
                </c:pt>
                <c:pt idx="491">
                  <c:v>-29.5719950887</c:v>
                </c:pt>
                <c:pt idx="492">
                  <c:v>-27.413993238149999</c:v>
                </c:pt>
                <c:pt idx="493">
                  <c:v>-25.076468864620001</c:v>
                </c:pt>
                <c:pt idx="494">
                  <c:v>-22.228626701490001</c:v>
                </c:pt>
                <c:pt idx="495">
                  <c:v>-17.201519641330002</c:v>
                </c:pt>
                <c:pt idx="496">
                  <c:v>-23.469059957820001</c:v>
                </c:pt>
                <c:pt idx="497">
                  <c:v>-15.35432819571</c:v>
                </c:pt>
                <c:pt idx="498">
                  <c:v>-11.509482004740001</c:v>
                </c:pt>
                <c:pt idx="499">
                  <c:v>-14.119912685759999</c:v>
                </c:pt>
                <c:pt idx="500">
                  <c:v>-18.326158321720001</c:v>
                </c:pt>
                <c:pt idx="501">
                  <c:v>-22.33702231833</c:v>
                </c:pt>
                <c:pt idx="502">
                  <c:v>-27.08859761802</c:v>
                </c:pt>
                <c:pt idx="503">
                  <c:v>-28.138393137409999</c:v>
                </c:pt>
                <c:pt idx="504">
                  <c:v>-22.09507422447</c:v>
                </c:pt>
                <c:pt idx="505">
                  <c:v>-18.415582806389999</c:v>
                </c:pt>
                <c:pt idx="506">
                  <c:v>-13.59776013772</c:v>
                </c:pt>
                <c:pt idx="507">
                  <c:v>-12.44130545833</c:v>
                </c:pt>
                <c:pt idx="508">
                  <c:v>-14.31112775745</c:v>
                </c:pt>
                <c:pt idx="509">
                  <c:v>-27.707079983340002</c:v>
                </c:pt>
                <c:pt idx="510">
                  <c:v>-24.31886520294</c:v>
                </c:pt>
                <c:pt idx="511">
                  <c:v>-20.649694707239998</c:v>
                </c:pt>
                <c:pt idx="512">
                  <c:v>-19.068257692980001</c:v>
                </c:pt>
                <c:pt idx="513">
                  <c:v>-17.70012435145</c:v>
                </c:pt>
                <c:pt idx="514">
                  <c:v>-16.07482753935</c:v>
                </c:pt>
                <c:pt idx="515">
                  <c:v>-13.79237141402</c:v>
                </c:pt>
                <c:pt idx="516">
                  <c:v>-10.47003534621</c:v>
                </c:pt>
                <c:pt idx="517">
                  <c:v>-5.5884892656430001</c:v>
                </c:pt>
                <c:pt idx="518">
                  <c:v>-4.7173225796129996</c:v>
                </c:pt>
                <c:pt idx="519">
                  <c:v>-9.7554802181519999</c:v>
                </c:pt>
                <c:pt idx="520">
                  <c:v>-13.477492965550001</c:v>
                </c:pt>
                <c:pt idx="521">
                  <c:v>-15.678152975810001</c:v>
                </c:pt>
                <c:pt idx="522">
                  <c:v>-16.75838493302</c:v>
                </c:pt>
                <c:pt idx="523">
                  <c:v>-16.847779410459999</c:v>
                </c:pt>
                <c:pt idx="524">
                  <c:v>-15.98253014758</c:v>
                </c:pt>
                <c:pt idx="525">
                  <c:v>-14.10678182929</c:v>
                </c:pt>
                <c:pt idx="526">
                  <c:v>-11.099391120290001</c:v>
                </c:pt>
                <c:pt idx="527">
                  <c:v>-7.2971770368450004</c:v>
                </c:pt>
                <c:pt idx="528">
                  <c:v>-10.15214978231</c:v>
                </c:pt>
                <c:pt idx="529">
                  <c:v>-8.5721422564819996</c:v>
                </c:pt>
                <c:pt idx="530">
                  <c:v>-2.7214120037709999</c:v>
                </c:pt>
                <c:pt idx="531">
                  <c:v>-4.7005718857170002</c:v>
                </c:pt>
                <c:pt idx="532">
                  <c:v>-5.9033096978520003</c:v>
                </c:pt>
                <c:pt idx="533">
                  <c:v>-14.932757141770001</c:v>
                </c:pt>
                <c:pt idx="534">
                  <c:v>-5.4341211706510002</c:v>
                </c:pt>
                <c:pt idx="535">
                  <c:v>-6.8446056229260002</c:v>
                </c:pt>
                <c:pt idx="536">
                  <c:v>-7.2375766415399996</c:v>
                </c:pt>
                <c:pt idx="537">
                  <c:v>-5.8268603032539996</c:v>
                </c:pt>
                <c:pt idx="538">
                  <c:v>-2.4989391132229999</c:v>
                </c:pt>
                <c:pt idx="539">
                  <c:v>-3.8290301634959998</c:v>
                </c:pt>
                <c:pt idx="540">
                  <c:v>-4.9097832536260002</c:v>
                </c:pt>
                <c:pt idx="541">
                  <c:v>-3.2297196744360002</c:v>
                </c:pt>
                <c:pt idx="542">
                  <c:v>-4.9279940376380003</c:v>
                </c:pt>
                <c:pt idx="543">
                  <c:v>-8.4419840386330005</c:v>
                </c:pt>
                <c:pt idx="544">
                  <c:v>-10.604352830750001</c:v>
                </c:pt>
                <c:pt idx="545">
                  <c:v>-11.475891909890001</c:v>
                </c:pt>
                <c:pt idx="546">
                  <c:v>-11.20859128088</c:v>
                </c:pt>
                <c:pt idx="547">
                  <c:v>-9.6415426473700006</c:v>
                </c:pt>
                <c:pt idx="548">
                  <c:v>-6.2066324798170003</c:v>
                </c:pt>
                <c:pt idx="549">
                  <c:v>-2.6451171882110001</c:v>
                </c:pt>
                <c:pt idx="550">
                  <c:v>-8.5417409292179993</c:v>
                </c:pt>
                <c:pt idx="551">
                  <c:v>-17.36018153933</c:v>
                </c:pt>
                <c:pt idx="552">
                  <c:v>-19.952864035280001</c:v>
                </c:pt>
                <c:pt idx="553">
                  <c:v>-11.054571419429999</c:v>
                </c:pt>
                <c:pt idx="554">
                  <c:v>-9.6877856333160004</c:v>
                </c:pt>
                <c:pt idx="555">
                  <c:v>-8.0929304244909996</c:v>
                </c:pt>
                <c:pt idx="556">
                  <c:v>-6.0350835630970003</c:v>
                </c:pt>
                <c:pt idx="557">
                  <c:v>-16.73906825261</c:v>
                </c:pt>
                <c:pt idx="558">
                  <c:v>-17.793718220790002</c:v>
                </c:pt>
                <c:pt idx="559">
                  <c:v>-9.3819896052930005</c:v>
                </c:pt>
                <c:pt idx="560">
                  <c:v>-3.7438050820759998</c:v>
                </c:pt>
                <c:pt idx="561">
                  <c:v>-4.9918919050349997</c:v>
                </c:pt>
                <c:pt idx="562">
                  <c:v>-7.3976960316450002</c:v>
                </c:pt>
                <c:pt idx="563">
                  <c:v>-8.2518321797799992</c:v>
                </c:pt>
                <c:pt idx="564">
                  <c:v>-11.03940366024</c:v>
                </c:pt>
                <c:pt idx="565">
                  <c:v>-13.56512819356</c:v>
                </c:pt>
                <c:pt idx="566">
                  <c:v>-12.94978463883</c:v>
                </c:pt>
                <c:pt idx="567">
                  <c:v>-13.51476034365</c:v>
                </c:pt>
                <c:pt idx="568">
                  <c:v>-13.71606256996</c:v>
                </c:pt>
                <c:pt idx="569">
                  <c:v>-13.59520245471</c:v>
                </c:pt>
                <c:pt idx="570">
                  <c:v>-13.09726241131</c:v>
                </c:pt>
                <c:pt idx="571">
                  <c:v>-11.940747773509999</c:v>
                </c:pt>
                <c:pt idx="572">
                  <c:v>-9.129063549824</c:v>
                </c:pt>
                <c:pt idx="573">
                  <c:v>-6.5102132877620003</c:v>
                </c:pt>
                <c:pt idx="574">
                  <c:v>-26.432095827200001</c:v>
                </c:pt>
                <c:pt idx="575">
                  <c:v>-27.613459996669999</c:v>
                </c:pt>
                <c:pt idx="576">
                  <c:v>-22.154255320720001</c:v>
                </c:pt>
                <c:pt idx="577">
                  <c:v>-19.83894907526</c:v>
                </c:pt>
                <c:pt idx="578">
                  <c:v>-18.27690692286</c:v>
                </c:pt>
                <c:pt idx="579">
                  <c:v>-16.994878740059999</c:v>
                </c:pt>
                <c:pt idx="580">
                  <c:v>-15.78957027925</c:v>
                </c:pt>
                <c:pt idx="581">
                  <c:v>-14.523388312330001</c:v>
                </c:pt>
                <c:pt idx="582">
                  <c:v>-13.10959510214</c:v>
                </c:pt>
                <c:pt idx="583">
                  <c:v>-11.411306440840001</c:v>
                </c:pt>
                <c:pt idx="584">
                  <c:v>-9.1826134197590008</c:v>
                </c:pt>
                <c:pt idx="585">
                  <c:v>-6.1755150130759997</c:v>
                </c:pt>
                <c:pt idx="586">
                  <c:v>-2.3197368206709998</c:v>
                </c:pt>
                <c:pt idx="587">
                  <c:v>-1.9549151135359999</c:v>
                </c:pt>
                <c:pt idx="588">
                  <c:v>-6.0975512723929999</c:v>
                </c:pt>
                <c:pt idx="589">
                  <c:v>-12.54265010165</c:v>
                </c:pt>
                <c:pt idx="590">
                  <c:v>-29.365004054989999</c:v>
                </c:pt>
                <c:pt idx="591">
                  <c:v>-3.6233190465090002</c:v>
                </c:pt>
                <c:pt idx="592">
                  <c:v>-9.8147441547090004</c:v>
                </c:pt>
                <c:pt idx="593">
                  <c:v>-13.06358306906</c:v>
                </c:pt>
                <c:pt idx="594">
                  <c:v>-15.23343421883</c:v>
                </c:pt>
                <c:pt idx="595">
                  <c:v>-16.987192074340001</c:v>
                </c:pt>
                <c:pt idx="596">
                  <c:v>-18.565414366679999</c:v>
                </c:pt>
                <c:pt idx="597">
                  <c:v>-20.389678090290001</c:v>
                </c:pt>
                <c:pt idx="598">
                  <c:v>-20.581254936579999</c:v>
                </c:pt>
                <c:pt idx="599">
                  <c:v>-22.004362047400001</c:v>
                </c:pt>
                <c:pt idx="600">
                  <c:v>-35.229403280500001</c:v>
                </c:pt>
                <c:pt idx="601">
                  <c:v>-37.987302110210003</c:v>
                </c:pt>
                <c:pt idx="602">
                  <c:v>-22.63669815982</c:v>
                </c:pt>
                <c:pt idx="603">
                  <c:v>-24.93869831856</c:v>
                </c:pt>
                <c:pt idx="604">
                  <c:v>-27.185757797410002</c:v>
                </c:pt>
                <c:pt idx="605">
                  <c:v>-29.408586285489999</c:v>
                </c:pt>
                <c:pt idx="606">
                  <c:v>-31.104481073340001</c:v>
                </c:pt>
                <c:pt idx="607">
                  <c:v>-28.79774123779</c:v>
                </c:pt>
                <c:pt idx="608">
                  <c:v>-10.98334530791</c:v>
                </c:pt>
                <c:pt idx="609">
                  <c:v>-16.74213981122</c:v>
                </c:pt>
                <c:pt idx="610">
                  <c:v>-17.431482148320001</c:v>
                </c:pt>
                <c:pt idx="611">
                  <c:v>-15.9929936377</c:v>
                </c:pt>
                <c:pt idx="612">
                  <c:v>-14.18149028399</c:v>
                </c:pt>
                <c:pt idx="613">
                  <c:v>-12.3312525635</c:v>
                </c:pt>
                <c:pt idx="614">
                  <c:v>-10.5552872554</c:v>
                </c:pt>
                <c:pt idx="615">
                  <c:v>-8.8709960461590001</c:v>
                </c:pt>
                <c:pt idx="616">
                  <c:v>-7.2786944404130001</c:v>
                </c:pt>
                <c:pt idx="617">
                  <c:v>-7.0220344589929997</c:v>
                </c:pt>
                <c:pt idx="618">
                  <c:v>-4.7785616331930001</c:v>
                </c:pt>
                <c:pt idx="619">
                  <c:v>-3.721221785405</c:v>
                </c:pt>
                <c:pt idx="620">
                  <c:v>-3.1644692333890001</c:v>
                </c:pt>
                <c:pt idx="621">
                  <c:v>-3.2847968216569998</c:v>
                </c:pt>
                <c:pt idx="622">
                  <c:v>-3.96791174092</c:v>
                </c:pt>
                <c:pt idx="623">
                  <c:v>-4.8666864056970001</c:v>
                </c:pt>
                <c:pt idx="624">
                  <c:v>-5.6452785880549996</c:v>
                </c:pt>
                <c:pt idx="625">
                  <c:v>-6.1181011601369999</c:v>
                </c:pt>
                <c:pt idx="626">
                  <c:v>-6.7654610609560004</c:v>
                </c:pt>
                <c:pt idx="627">
                  <c:v>-8.3546093970219992</c:v>
                </c:pt>
                <c:pt idx="628">
                  <c:v>-6.6428725572809997</c:v>
                </c:pt>
                <c:pt idx="629">
                  <c:v>-6.7539476922150001</c:v>
                </c:pt>
                <c:pt idx="630">
                  <c:v>-8.6373354829310003</c:v>
                </c:pt>
                <c:pt idx="631">
                  <c:v>-11.52135772322</c:v>
                </c:pt>
                <c:pt idx="632">
                  <c:v>-14.328064777770001</c:v>
                </c:pt>
                <c:pt idx="633">
                  <c:v>-16.673180127879998</c:v>
                </c:pt>
                <c:pt idx="634">
                  <c:v>-18.455903257599999</c:v>
                </c:pt>
                <c:pt idx="635">
                  <c:v>-19.717521797300002</c:v>
                </c:pt>
                <c:pt idx="636">
                  <c:v>-20.475368343349999</c:v>
                </c:pt>
                <c:pt idx="637">
                  <c:v>-20.76143041333</c:v>
                </c:pt>
                <c:pt idx="638">
                  <c:v>-20.553481724800001</c:v>
                </c:pt>
                <c:pt idx="639">
                  <c:v>-19.759899172840001</c:v>
                </c:pt>
                <c:pt idx="640">
                  <c:v>-18.097147617600001</c:v>
                </c:pt>
                <c:pt idx="641">
                  <c:v>-14.706400996719999</c:v>
                </c:pt>
                <c:pt idx="642">
                  <c:v>-7.2557737758099998</c:v>
                </c:pt>
                <c:pt idx="643">
                  <c:v>-14.60878497849</c:v>
                </c:pt>
                <c:pt idx="644">
                  <c:v>-21.420797944419999</c:v>
                </c:pt>
                <c:pt idx="645">
                  <c:v>-19.584634165880001</c:v>
                </c:pt>
                <c:pt idx="646">
                  <c:v>-20.750858040960001</c:v>
                </c:pt>
                <c:pt idx="647">
                  <c:v>-25.511314261679999</c:v>
                </c:pt>
                <c:pt idx="648">
                  <c:v>-25.626789034400002</c:v>
                </c:pt>
                <c:pt idx="649">
                  <c:v>-24.778827197689999</c:v>
                </c:pt>
                <c:pt idx="650">
                  <c:v>-23.629311093399998</c:v>
                </c:pt>
                <c:pt idx="651">
                  <c:v>-22.324524878190001</c:v>
                </c:pt>
                <c:pt idx="652">
                  <c:v>-20.87128431168</c:v>
                </c:pt>
                <c:pt idx="653">
                  <c:v>-19.194471727189999</c:v>
                </c:pt>
                <c:pt idx="654">
                  <c:v>-17.216348051000001</c:v>
                </c:pt>
                <c:pt idx="655">
                  <c:v>-14.82983104301</c:v>
                </c:pt>
                <c:pt idx="656">
                  <c:v>-11.7969226635</c:v>
                </c:pt>
                <c:pt idx="657">
                  <c:v>-7.6165213705020003</c:v>
                </c:pt>
                <c:pt idx="658">
                  <c:v>-1.9657189180279999</c:v>
                </c:pt>
                <c:pt idx="659">
                  <c:v>-4.0692995500410003</c:v>
                </c:pt>
                <c:pt idx="660">
                  <c:v>-9.946576272063</c:v>
                </c:pt>
                <c:pt idx="661">
                  <c:v>-14.54766445393</c:v>
                </c:pt>
                <c:pt idx="662">
                  <c:v>-19.494700517769999</c:v>
                </c:pt>
                <c:pt idx="663">
                  <c:v>-35.301867374110003</c:v>
                </c:pt>
                <c:pt idx="664">
                  <c:v>-7.9902488287780002</c:v>
                </c:pt>
                <c:pt idx="665">
                  <c:v>-13.44452519611</c:v>
                </c:pt>
                <c:pt idx="666">
                  <c:v>-21.214848603109999</c:v>
                </c:pt>
                <c:pt idx="667">
                  <c:v>-18.315438824520001</c:v>
                </c:pt>
                <c:pt idx="668">
                  <c:v>-7.8987989762249997</c:v>
                </c:pt>
                <c:pt idx="669">
                  <c:v>-11.80039537203</c:v>
                </c:pt>
                <c:pt idx="670">
                  <c:v>-13.69251221895</c:v>
                </c:pt>
                <c:pt idx="671">
                  <c:v>-14.68572990142</c:v>
                </c:pt>
                <c:pt idx="672">
                  <c:v>-15.231902311860001</c:v>
                </c:pt>
                <c:pt idx="673">
                  <c:v>-15.87591827606</c:v>
                </c:pt>
                <c:pt idx="674">
                  <c:v>-14.665172742279999</c:v>
                </c:pt>
                <c:pt idx="675">
                  <c:v>-14.56025009565</c:v>
                </c:pt>
                <c:pt idx="676">
                  <c:v>-14.025458302220001</c:v>
                </c:pt>
                <c:pt idx="677">
                  <c:v>-13.098718448030001</c:v>
                </c:pt>
                <c:pt idx="678">
                  <c:v>-11.70806343732</c:v>
                </c:pt>
                <c:pt idx="679">
                  <c:v>-9.6183192462590004</c:v>
                </c:pt>
                <c:pt idx="680">
                  <c:v>-6.3749538274189996</c:v>
                </c:pt>
                <c:pt idx="681">
                  <c:v>-1.89934574766</c:v>
                </c:pt>
                <c:pt idx="682">
                  <c:v>-3.440158483556</c:v>
                </c:pt>
                <c:pt idx="683">
                  <c:v>-9.2310876554779995</c:v>
                </c:pt>
                <c:pt idx="684">
                  <c:v>-13.74293536551</c:v>
                </c:pt>
                <c:pt idx="685">
                  <c:v>-17.447206402359999</c:v>
                </c:pt>
                <c:pt idx="686">
                  <c:v>-20.94560988808</c:v>
                </c:pt>
                <c:pt idx="687">
                  <c:v>-24.992343116850002</c:v>
                </c:pt>
                <c:pt idx="688">
                  <c:v>-31.710055839159999</c:v>
                </c:pt>
                <c:pt idx="689">
                  <c:v>-40.11586764194</c:v>
                </c:pt>
                <c:pt idx="690">
                  <c:v>-24.490911336570001</c:v>
                </c:pt>
                <c:pt idx="691">
                  <c:v>-15.94044783523</c:v>
                </c:pt>
                <c:pt idx="692">
                  <c:v>-6.8174344404829998</c:v>
                </c:pt>
                <c:pt idx="693">
                  <c:v>-2.986129130388</c:v>
                </c:pt>
                <c:pt idx="694">
                  <c:v>-7.8417965142749999</c:v>
                </c:pt>
                <c:pt idx="695">
                  <c:v>-10.366170093839999</c:v>
                </c:pt>
                <c:pt idx="696">
                  <c:v>-11.646020138560001</c:v>
                </c:pt>
                <c:pt idx="697">
                  <c:v>-12.425201771899999</c:v>
                </c:pt>
                <c:pt idx="698">
                  <c:v>-13.788188122619999</c:v>
                </c:pt>
                <c:pt idx="699">
                  <c:v>-21.466043887040001</c:v>
                </c:pt>
                <c:pt idx="700">
                  <c:v>-21.620800706539999</c:v>
                </c:pt>
                <c:pt idx="701">
                  <c:v>-15.47369623788</c:v>
                </c:pt>
                <c:pt idx="702">
                  <c:v>-13.14958980043</c:v>
                </c:pt>
                <c:pt idx="703">
                  <c:v>-11.5803884391</c:v>
                </c:pt>
                <c:pt idx="704">
                  <c:v>-10.254537924879999</c:v>
                </c:pt>
                <c:pt idx="705">
                  <c:v>-9.1831160972419994</c:v>
                </c:pt>
                <c:pt idx="706">
                  <c:v>-8.6816314517759992</c:v>
                </c:pt>
                <c:pt idx="707">
                  <c:v>-9.4765022678560005</c:v>
                </c:pt>
                <c:pt idx="708">
                  <c:v>-13.11722137297</c:v>
                </c:pt>
                <c:pt idx="709">
                  <c:v>-24.368705476110001</c:v>
                </c:pt>
                <c:pt idx="710">
                  <c:v>-22.744123317690001</c:v>
                </c:pt>
                <c:pt idx="711">
                  <c:v>-16.169164753290001</c:v>
                </c:pt>
                <c:pt idx="712">
                  <c:v>-13.942037699289999</c:v>
                </c:pt>
                <c:pt idx="713">
                  <c:v>-12.9845141242</c:v>
                </c:pt>
                <c:pt idx="714">
                  <c:v>-12.566235170460001</c:v>
                </c:pt>
                <c:pt idx="715">
                  <c:v>-12.40182412581</c:v>
                </c:pt>
                <c:pt idx="716">
                  <c:v>-12.513547880659999</c:v>
                </c:pt>
                <c:pt idx="717">
                  <c:v>-15.609208692859999</c:v>
                </c:pt>
                <c:pt idx="718">
                  <c:v>-9.0632378115329999</c:v>
                </c:pt>
                <c:pt idx="719">
                  <c:v>-9.1528146534030004</c:v>
                </c:pt>
                <c:pt idx="720">
                  <c:v>-9.6616434758810001</c:v>
                </c:pt>
                <c:pt idx="721">
                  <c:v>-18.330366965220001</c:v>
                </c:pt>
                <c:pt idx="722">
                  <c:v>-13.29088828952</c:v>
                </c:pt>
                <c:pt idx="723">
                  <c:v>-12.56592938627</c:v>
                </c:pt>
                <c:pt idx="724">
                  <c:v>-20.101485301170001</c:v>
                </c:pt>
                <c:pt idx="725">
                  <c:v>-7.013725462939</c:v>
                </c:pt>
                <c:pt idx="726">
                  <c:v>-6.8574592557700003</c:v>
                </c:pt>
                <c:pt idx="727">
                  <c:v>-5.8857969478510004</c:v>
                </c:pt>
                <c:pt idx="728">
                  <c:v>-4.4261373033720002</c:v>
                </c:pt>
                <c:pt idx="729">
                  <c:v>-2.3741520978719999</c:v>
                </c:pt>
                <c:pt idx="730">
                  <c:v>-1.871008090738</c:v>
                </c:pt>
                <c:pt idx="731">
                  <c:v>-20.267531099900001</c:v>
                </c:pt>
                <c:pt idx="732">
                  <c:v>-10.59713218585</c:v>
                </c:pt>
                <c:pt idx="733">
                  <c:v>-9.760864564856</c:v>
                </c:pt>
                <c:pt idx="734">
                  <c:v>-29.915786226870001</c:v>
                </c:pt>
                <c:pt idx="735">
                  <c:v>-12.07353797164</c:v>
                </c:pt>
                <c:pt idx="736">
                  <c:v>-7.2014677554929998</c:v>
                </c:pt>
                <c:pt idx="737">
                  <c:v>-4.4070357212479996</c:v>
                </c:pt>
                <c:pt idx="738">
                  <c:v>-2.50780283924</c:v>
                </c:pt>
                <c:pt idx="739">
                  <c:v>-1.3015072533930001</c:v>
                </c:pt>
                <c:pt idx="740">
                  <c:v>-0.75666734775489997</c:v>
                </c:pt>
                <c:pt idx="741">
                  <c:v>-0.75500831504980004</c:v>
                </c:pt>
                <c:pt idx="742">
                  <c:v>-1.0970402650840001</c:v>
                </c:pt>
                <c:pt idx="743">
                  <c:v>-1.5757960999030001</c:v>
                </c:pt>
                <c:pt idx="744">
                  <c:v>-2.0330673166629998</c:v>
                </c:pt>
                <c:pt idx="745">
                  <c:v>-2.260596054354</c:v>
                </c:pt>
                <c:pt idx="746">
                  <c:v>-4.8586818426529996</c:v>
                </c:pt>
                <c:pt idx="747">
                  <c:v>-6.3642939699349999</c:v>
                </c:pt>
                <c:pt idx="748">
                  <c:v>-5.6476800324480001</c:v>
                </c:pt>
                <c:pt idx="749">
                  <c:v>-5.4522644961789997</c:v>
                </c:pt>
                <c:pt idx="750">
                  <c:v>-5.2995011553240001</c:v>
                </c:pt>
                <c:pt idx="751">
                  <c:v>-5.1188081959040002</c:v>
                </c:pt>
                <c:pt idx="752">
                  <c:v>-4.8643234488609997</c:v>
                </c:pt>
                <c:pt idx="753">
                  <c:v>-4.5116830530919998</c:v>
                </c:pt>
                <c:pt idx="754">
                  <c:v>-4.0656811004359996</c:v>
                </c:pt>
                <c:pt idx="755">
                  <c:v>-3.5230435538720002</c:v>
                </c:pt>
                <c:pt idx="756">
                  <c:v>-2.888999864414</c:v>
                </c:pt>
                <c:pt idx="757">
                  <c:v>-2.2293520319260001</c:v>
                </c:pt>
                <c:pt idx="758">
                  <c:v>-1.7248481621389999</c:v>
                </c:pt>
                <c:pt idx="759">
                  <c:v>-1.9138345654760001</c:v>
                </c:pt>
                <c:pt idx="760">
                  <c:v>-6.0149482453449998</c:v>
                </c:pt>
                <c:pt idx="761">
                  <c:v>-4.6313695282170002</c:v>
                </c:pt>
                <c:pt idx="762">
                  <c:v>-4.1905619527309996</c:v>
                </c:pt>
                <c:pt idx="763">
                  <c:v>-6.6297509829730004</c:v>
                </c:pt>
                <c:pt idx="764">
                  <c:v>-9.8500203235540003</c:v>
                </c:pt>
                <c:pt idx="765">
                  <c:v>-14.0335904077</c:v>
                </c:pt>
                <c:pt idx="766">
                  <c:v>-12.03135539927</c:v>
                </c:pt>
                <c:pt idx="767">
                  <c:v>-8.2150359793080003</c:v>
                </c:pt>
                <c:pt idx="768">
                  <c:v>-9.7885004861739997</c:v>
                </c:pt>
                <c:pt idx="769">
                  <c:v>-11.674330729139999</c:v>
                </c:pt>
                <c:pt idx="770">
                  <c:v>-12.90816959606</c:v>
                </c:pt>
                <c:pt idx="771">
                  <c:v>-12.153371117200001</c:v>
                </c:pt>
                <c:pt idx="772">
                  <c:v>-11.049694922640001</c:v>
                </c:pt>
                <c:pt idx="773">
                  <c:v>-32.636010518809996</c:v>
                </c:pt>
                <c:pt idx="774">
                  <c:v>-38.742362975490003</c:v>
                </c:pt>
                <c:pt idx="775">
                  <c:v>-32.340899771650001</c:v>
                </c:pt>
                <c:pt idx="776">
                  <c:v>-27.062819506210001</c:v>
                </c:pt>
                <c:pt idx="777">
                  <c:v>-23.07700729095</c:v>
                </c:pt>
                <c:pt idx="778">
                  <c:v>-19.721021154950002</c:v>
                </c:pt>
                <c:pt idx="779">
                  <c:v>-16.567909567209998</c:v>
                </c:pt>
                <c:pt idx="780">
                  <c:v>-13.1287810041</c:v>
                </c:pt>
                <c:pt idx="781">
                  <c:v>-8.4134851375269992</c:v>
                </c:pt>
                <c:pt idx="782">
                  <c:v>-3.4490734289780001</c:v>
                </c:pt>
                <c:pt idx="783">
                  <c:v>-20.34467328433</c:v>
                </c:pt>
                <c:pt idx="784">
                  <c:v>-20.06540396746</c:v>
                </c:pt>
                <c:pt idx="785">
                  <c:v>-12.340156487470001</c:v>
                </c:pt>
                <c:pt idx="786">
                  <c:v>-7.668819828917</c:v>
                </c:pt>
                <c:pt idx="787">
                  <c:v>-3.6133198753900002</c:v>
                </c:pt>
                <c:pt idx="788">
                  <c:v>-1.35322808771</c:v>
                </c:pt>
                <c:pt idx="789">
                  <c:v>-1.322599230577</c:v>
                </c:pt>
                <c:pt idx="790">
                  <c:v>-3.4711097650520002</c:v>
                </c:pt>
                <c:pt idx="791">
                  <c:v>-5.8478701617380002</c:v>
                </c:pt>
                <c:pt idx="792">
                  <c:v>-8.3024913696119995</c:v>
                </c:pt>
                <c:pt idx="793">
                  <c:v>-11.98048317626</c:v>
                </c:pt>
                <c:pt idx="794">
                  <c:v>-24.327090523300001</c:v>
                </c:pt>
                <c:pt idx="795">
                  <c:v>-2.360746729488</c:v>
                </c:pt>
                <c:pt idx="796">
                  <c:v>-4.2232278559800003</c:v>
                </c:pt>
                <c:pt idx="797">
                  <c:v>-5.7623097655439999</c:v>
                </c:pt>
                <c:pt idx="798">
                  <c:v>-6.4688634177280004</c:v>
                </c:pt>
                <c:pt idx="799">
                  <c:v>-6.6689864875589997</c:v>
                </c:pt>
                <c:pt idx="800">
                  <c:v>-6.4039557962959996</c:v>
                </c:pt>
              </c:numCache>
            </c:numRef>
          </c:yVal>
          <c:smooth val="1"/>
          <c:extLst>
            <c:ext xmlns:c16="http://schemas.microsoft.com/office/drawing/2014/chart" uri="{C3380CC4-5D6E-409C-BE32-E72D297353CC}">
              <c16:uniqueId val="{0000000C-C831-41AF-81ED-1E9382B67D41}"/>
            </c:ext>
          </c:extLst>
        </c:ser>
        <c:ser>
          <c:idx val="13"/>
          <c:order val="13"/>
          <c:spPr>
            <a:ln w="19050" cap="rnd">
              <a:solidFill>
                <a:schemeClr val="accent2">
                  <a:lumMod val="80000"/>
                  <a:lumOff val="2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'12小时时间稳定性(全频段)'!$O$2:$O$802</c:f>
              <c:numCache>
                <c:formatCode>General</c:formatCode>
                <c:ptCount val="801"/>
                <c:pt idx="0">
                  <c:v>-97.267831752299998</c:v>
                </c:pt>
                <c:pt idx="1">
                  <c:v>-124.9393166612</c:v>
                </c:pt>
                <c:pt idx="2">
                  <c:v>-108.20539026119999</c:v>
                </c:pt>
                <c:pt idx="3">
                  <c:v>-129.73052916009999</c:v>
                </c:pt>
                <c:pt idx="4">
                  <c:v>-101.8341279023</c:v>
                </c:pt>
                <c:pt idx="5">
                  <c:v>-106.5650864877</c:v>
                </c:pt>
                <c:pt idx="6">
                  <c:v>-102.56076332400001</c:v>
                </c:pt>
                <c:pt idx="7">
                  <c:v>-122.64414875919999</c:v>
                </c:pt>
                <c:pt idx="8">
                  <c:v>-109.2778749941</c:v>
                </c:pt>
                <c:pt idx="9">
                  <c:v>-136.5324373723</c:v>
                </c:pt>
                <c:pt idx="10">
                  <c:v>-113.74993580349999</c:v>
                </c:pt>
                <c:pt idx="11">
                  <c:v>-105.6470639831</c:v>
                </c:pt>
                <c:pt idx="12">
                  <c:v>-112.4302898513</c:v>
                </c:pt>
                <c:pt idx="13">
                  <c:v>-105.1008925208</c:v>
                </c:pt>
                <c:pt idx="14">
                  <c:v>-110.60227064759999</c:v>
                </c:pt>
                <c:pt idx="15">
                  <c:v>-112.38748882030001</c:v>
                </c:pt>
                <c:pt idx="16">
                  <c:v>-110.8649221271</c:v>
                </c:pt>
                <c:pt idx="17">
                  <c:v>-108.4002923586</c:v>
                </c:pt>
                <c:pt idx="18">
                  <c:v>-105.66258400940001</c:v>
                </c:pt>
                <c:pt idx="19">
                  <c:v>-122.5304136875</c:v>
                </c:pt>
                <c:pt idx="20">
                  <c:v>-102.408145297</c:v>
                </c:pt>
                <c:pt idx="21">
                  <c:v>-104.845579929</c:v>
                </c:pt>
                <c:pt idx="22">
                  <c:v>-105.3764572823</c:v>
                </c:pt>
                <c:pt idx="23">
                  <c:v>-109.9450737815</c:v>
                </c:pt>
                <c:pt idx="24">
                  <c:v>-129.9281008239</c:v>
                </c:pt>
                <c:pt idx="25">
                  <c:v>-109.8017545363</c:v>
                </c:pt>
                <c:pt idx="26">
                  <c:v>-124.8918248096</c:v>
                </c:pt>
                <c:pt idx="27">
                  <c:v>-116.0344419699</c:v>
                </c:pt>
                <c:pt idx="28">
                  <c:v>-112.2910363259</c:v>
                </c:pt>
                <c:pt idx="29">
                  <c:v>-113.5561469985</c:v>
                </c:pt>
                <c:pt idx="30">
                  <c:v>-105.5113262978</c:v>
                </c:pt>
                <c:pt idx="31">
                  <c:v>-118.57518118669999</c:v>
                </c:pt>
                <c:pt idx="32">
                  <c:v>-110.36667546309999</c:v>
                </c:pt>
                <c:pt idx="33">
                  <c:v>-108.43080135389999</c:v>
                </c:pt>
                <c:pt idx="34">
                  <c:v>-109.485402033</c:v>
                </c:pt>
                <c:pt idx="35">
                  <c:v>-109.00890450120001</c:v>
                </c:pt>
                <c:pt idx="36">
                  <c:v>-120.16598361280001</c:v>
                </c:pt>
                <c:pt idx="37">
                  <c:v>-116.5029200922</c:v>
                </c:pt>
                <c:pt idx="38">
                  <c:v>-108.5661333331</c:v>
                </c:pt>
                <c:pt idx="39">
                  <c:v>-104.1500719061</c:v>
                </c:pt>
                <c:pt idx="40">
                  <c:v>-112.5908253903</c:v>
                </c:pt>
                <c:pt idx="41">
                  <c:v>-121.7329986085</c:v>
                </c:pt>
                <c:pt idx="42">
                  <c:v>-106.43345617830001</c:v>
                </c:pt>
                <c:pt idx="43">
                  <c:v>-115.432841354</c:v>
                </c:pt>
                <c:pt idx="44">
                  <c:v>-111.0063082636</c:v>
                </c:pt>
                <c:pt idx="45">
                  <c:v>-114.35355178029999</c:v>
                </c:pt>
                <c:pt idx="46">
                  <c:v>-105.4405502505</c:v>
                </c:pt>
                <c:pt idx="47">
                  <c:v>-113.4569752016</c:v>
                </c:pt>
                <c:pt idx="48">
                  <c:v>-104.3284761184</c:v>
                </c:pt>
                <c:pt idx="49">
                  <c:v>-104.16685301059999</c:v>
                </c:pt>
                <c:pt idx="50">
                  <c:v>-109.9765698698</c:v>
                </c:pt>
                <c:pt idx="51">
                  <c:v>-116.4698503374</c:v>
                </c:pt>
                <c:pt idx="52">
                  <c:v>-123.3907891695</c:v>
                </c:pt>
                <c:pt idx="53">
                  <c:v>-117.6777220189</c:v>
                </c:pt>
                <c:pt idx="54">
                  <c:v>-111.2572950691</c:v>
                </c:pt>
                <c:pt idx="55">
                  <c:v>-109.9690124767</c:v>
                </c:pt>
                <c:pt idx="56">
                  <c:v>-101.4380523113</c:v>
                </c:pt>
                <c:pt idx="57">
                  <c:v>-104.61515148549999</c:v>
                </c:pt>
                <c:pt idx="58">
                  <c:v>-107.6426755817</c:v>
                </c:pt>
                <c:pt idx="59">
                  <c:v>-113.4251953022</c:v>
                </c:pt>
                <c:pt idx="60">
                  <c:v>-120.7034179539</c:v>
                </c:pt>
                <c:pt idx="61">
                  <c:v>-113.0611210542</c:v>
                </c:pt>
                <c:pt idx="62">
                  <c:v>-108.7751008939</c:v>
                </c:pt>
                <c:pt idx="63">
                  <c:v>-105.15660501239999</c:v>
                </c:pt>
                <c:pt idx="64">
                  <c:v>-109.2033062302</c:v>
                </c:pt>
                <c:pt idx="65">
                  <c:v>-109.21211048390001</c:v>
                </c:pt>
                <c:pt idx="66">
                  <c:v>-113.46722515250001</c:v>
                </c:pt>
                <c:pt idx="67">
                  <c:v>-111.3514371907</c:v>
                </c:pt>
                <c:pt idx="68">
                  <c:v>-105.98487799279999</c:v>
                </c:pt>
                <c:pt idx="69">
                  <c:v>-113.7746366651</c:v>
                </c:pt>
                <c:pt idx="70">
                  <c:v>-109.55020858739999</c:v>
                </c:pt>
                <c:pt idx="71">
                  <c:v>-112.8591163144</c:v>
                </c:pt>
                <c:pt idx="72">
                  <c:v>-106.0313620315</c:v>
                </c:pt>
                <c:pt idx="73">
                  <c:v>-106.2795997955</c:v>
                </c:pt>
                <c:pt idx="74">
                  <c:v>-142.79287030610001</c:v>
                </c:pt>
                <c:pt idx="75">
                  <c:v>-101.1645897861</c:v>
                </c:pt>
                <c:pt idx="76">
                  <c:v>-112.42713730520001</c:v>
                </c:pt>
                <c:pt idx="77">
                  <c:v>-106.20316282970001</c:v>
                </c:pt>
                <c:pt idx="78">
                  <c:v>-114.70472884430001</c:v>
                </c:pt>
                <c:pt idx="79">
                  <c:v>-103.6117998007</c:v>
                </c:pt>
                <c:pt idx="80">
                  <c:v>-105.3675268448</c:v>
                </c:pt>
                <c:pt idx="81">
                  <c:v>-118.651700842</c:v>
                </c:pt>
                <c:pt idx="82">
                  <c:v>-123.3124419886</c:v>
                </c:pt>
                <c:pt idx="83">
                  <c:v>-107.13821537520001</c:v>
                </c:pt>
                <c:pt idx="84">
                  <c:v>-108.6870479304</c:v>
                </c:pt>
                <c:pt idx="85">
                  <c:v>-110.29406460929999</c:v>
                </c:pt>
                <c:pt idx="86">
                  <c:v>-106.1078182447</c:v>
                </c:pt>
                <c:pt idx="87">
                  <c:v>-110.38403954100001</c:v>
                </c:pt>
                <c:pt idx="88">
                  <c:v>-113.8615790712</c:v>
                </c:pt>
                <c:pt idx="89">
                  <c:v>-112.616103501</c:v>
                </c:pt>
                <c:pt idx="90">
                  <c:v>-108.2292536061</c:v>
                </c:pt>
                <c:pt idx="91">
                  <c:v>-118.2822544807</c:v>
                </c:pt>
                <c:pt idx="92">
                  <c:v>-108.783034757</c:v>
                </c:pt>
                <c:pt idx="93">
                  <c:v>-107.8882146807</c:v>
                </c:pt>
                <c:pt idx="94">
                  <c:v>-102.0441110148</c:v>
                </c:pt>
                <c:pt idx="95">
                  <c:v>-110.8322434701</c:v>
                </c:pt>
                <c:pt idx="96">
                  <c:v>-115.6800984927</c:v>
                </c:pt>
                <c:pt idx="97">
                  <c:v>-115.6534981021</c:v>
                </c:pt>
                <c:pt idx="98">
                  <c:v>-106.5868679445</c:v>
                </c:pt>
                <c:pt idx="99">
                  <c:v>-103.5798727088</c:v>
                </c:pt>
                <c:pt idx="100">
                  <c:v>-112.77148353219999</c:v>
                </c:pt>
                <c:pt idx="101">
                  <c:v>-112.3319400818</c:v>
                </c:pt>
                <c:pt idx="102">
                  <c:v>-104.1468618256</c:v>
                </c:pt>
                <c:pt idx="103">
                  <c:v>-101.7131258961</c:v>
                </c:pt>
                <c:pt idx="104">
                  <c:v>-113.1055490828</c:v>
                </c:pt>
                <c:pt idx="105">
                  <c:v>-106.4739672747</c:v>
                </c:pt>
                <c:pt idx="106">
                  <c:v>-112.0732027159</c:v>
                </c:pt>
                <c:pt idx="107">
                  <c:v>-107.41654725630001</c:v>
                </c:pt>
                <c:pt idx="108">
                  <c:v>-108.3559738054</c:v>
                </c:pt>
                <c:pt idx="109">
                  <c:v>-108.4998915937</c:v>
                </c:pt>
                <c:pt idx="110">
                  <c:v>-115.2285721256</c:v>
                </c:pt>
                <c:pt idx="111">
                  <c:v>-111.11523356089999</c:v>
                </c:pt>
                <c:pt idx="112">
                  <c:v>-113.12066554800001</c:v>
                </c:pt>
                <c:pt idx="113">
                  <c:v>-105.6188345618</c:v>
                </c:pt>
                <c:pt idx="114">
                  <c:v>-111.4922936887</c:v>
                </c:pt>
                <c:pt idx="115">
                  <c:v>-109.1427735078</c:v>
                </c:pt>
                <c:pt idx="116">
                  <c:v>-111.48211005420001</c:v>
                </c:pt>
                <c:pt idx="117">
                  <c:v>-115.35926751140001</c:v>
                </c:pt>
                <c:pt idx="118">
                  <c:v>-116.7925193298</c:v>
                </c:pt>
                <c:pt idx="119">
                  <c:v>-105.5321271505</c:v>
                </c:pt>
                <c:pt idx="120">
                  <c:v>-104.8639742049</c:v>
                </c:pt>
                <c:pt idx="121">
                  <c:v>-106.0384137328</c:v>
                </c:pt>
                <c:pt idx="122">
                  <c:v>-103.10616855249999</c:v>
                </c:pt>
                <c:pt idx="123">
                  <c:v>-104.6540990005</c:v>
                </c:pt>
                <c:pt idx="124">
                  <c:v>-115.3689175956</c:v>
                </c:pt>
                <c:pt idx="125">
                  <c:v>-102.5486750263</c:v>
                </c:pt>
                <c:pt idx="126">
                  <c:v>-110.7229780869</c:v>
                </c:pt>
                <c:pt idx="127">
                  <c:v>-108.40657698930001</c:v>
                </c:pt>
                <c:pt idx="128">
                  <c:v>-109.3617396368</c:v>
                </c:pt>
                <c:pt idx="129">
                  <c:v>-101.3436773353</c:v>
                </c:pt>
                <c:pt idx="130">
                  <c:v>-107.9759458329</c:v>
                </c:pt>
                <c:pt idx="131">
                  <c:v>-120.3983370413</c:v>
                </c:pt>
                <c:pt idx="132">
                  <c:v>-97.614048861140006</c:v>
                </c:pt>
                <c:pt idx="133">
                  <c:v>-103.02719108549999</c:v>
                </c:pt>
                <c:pt idx="134">
                  <c:v>-102.79944170100001</c:v>
                </c:pt>
                <c:pt idx="135">
                  <c:v>-97.99194783099</c:v>
                </c:pt>
                <c:pt idx="136">
                  <c:v>-100.8494365512</c:v>
                </c:pt>
                <c:pt idx="137">
                  <c:v>-92.959990404129996</c:v>
                </c:pt>
                <c:pt idx="138">
                  <c:v>-97.173816357800007</c:v>
                </c:pt>
                <c:pt idx="139">
                  <c:v>-97.689924809640004</c:v>
                </c:pt>
                <c:pt idx="140">
                  <c:v>-101.7199796053</c:v>
                </c:pt>
                <c:pt idx="141">
                  <c:v>-96.440771831280003</c:v>
                </c:pt>
                <c:pt idx="142">
                  <c:v>-96.326662207550001</c:v>
                </c:pt>
                <c:pt idx="143">
                  <c:v>-97.741653042989995</c:v>
                </c:pt>
                <c:pt idx="144">
                  <c:v>-95.580714317070004</c:v>
                </c:pt>
                <c:pt idx="145">
                  <c:v>-96.227315726130001</c:v>
                </c:pt>
                <c:pt idx="146">
                  <c:v>-96.217635745509995</c:v>
                </c:pt>
                <c:pt idx="147">
                  <c:v>-93.216994369559998</c:v>
                </c:pt>
                <c:pt idx="148">
                  <c:v>-95.750374202840007</c:v>
                </c:pt>
                <c:pt idx="149">
                  <c:v>-91.399690430000007</c:v>
                </c:pt>
                <c:pt idx="150">
                  <c:v>-89.091876024580003</c:v>
                </c:pt>
                <c:pt idx="151">
                  <c:v>-90.656970916890003</c:v>
                </c:pt>
                <c:pt idx="152">
                  <c:v>-89.819948793530003</c:v>
                </c:pt>
                <c:pt idx="153">
                  <c:v>-88.67724316044</c:v>
                </c:pt>
                <c:pt idx="154">
                  <c:v>-88.875844904819999</c:v>
                </c:pt>
                <c:pt idx="155">
                  <c:v>-87.310821691439997</c:v>
                </c:pt>
                <c:pt idx="156">
                  <c:v>-85.839515334799998</c:v>
                </c:pt>
                <c:pt idx="157">
                  <c:v>-84.60755656648</c:v>
                </c:pt>
                <c:pt idx="158">
                  <c:v>-83.902438367459993</c:v>
                </c:pt>
                <c:pt idx="159">
                  <c:v>-83.837855539809993</c:v>
                </c:pt>
                <c:pt idx="160">
                  <c:v>-82.936076547279995</c:v>
                </c:pt>
                <c:pt idx="161">
                  <c:v>-81.775942453300004</c:v>
                </c:pt>
                <c:pt idx="162">
                  <c:v>-80.487264084299994</c:v>
                </c:pt>
                <c:pt idx="163">
                  <c:v>-78.701064515810003</c:v>
                </c:pt>
                <c:pt idx="164">
                  <c:v>-77.114282105780006</c:v>
                </c:pt>
                <c:pt idx="165">
                  <c:v>-76.11922791552</c:v>
                </c:pt>
                <c:pt idx="166">
                  <c:v>-74.124525324239997</c:v>
                </c:pt>
                <c:pt idx="167">
                  <c:v>-72.663541663469999</c:v>
                </c:pt>
                <c:pt idx="168">
                  <c:v>-71.499016243230002</c:v>
                </c:pt>
                <c:pt idx="169">
                  <c:v>-69.396078491219995</c:v>
                </c:pt>
                <c:pt idx="170">
                  <c:v>-66.770594366020006</c:v>
                </c:pt>
                <c:pt idx="171">
                  <c:v>-64.550309538510007</c:v>
                </c:pt>
                <c:pt idx="172">
                  <c:v>-61.823944130379999</c:v>
                </c:pt>
                <c:pt idx="173">
                  <c:v>-59.049236575789998</c:v>
                </c:pt>
                <c:pt idx="174">
                  <c:v>-56.09300790895</c:v>
                </c:pt>
                <c:pt idx="175">
                  <c:v>-54.329729893669999</c:v>
                </c:pt>
                <c:pt idx="176">
                  <c:v>-78.168359296529999</c:v>
                </c:pt>
                <c:pt idx="177">
                  <c:v>-8.6423372445709994</c:v>
                </c:pt>
                <c:pt idx="178">
                  <c:v>-0.66498162884830003</c:v>
                </c:pt>
                <c:pt idx="179">
                  <c:v>-0.57906606569880004</c:v>
                </c:pt>
                <c:pt idx="180">
                  <c:v>-0.81012030474810004</c:v>
                </c:pt>
                <c:pt idx="181">
                  <c:v>-51.729268449709998</c:v>
                </c:pt>
                <c:pt idx="182">
                  <c:v>-52.833603367359999</c:v>
                </c:pt>
                <c:pt idx="183">
                  <c:v>-52.73303518873</c:v>
                </c:pt>
                <c:pt idx="184">
                  <c:v>-57.840781275509997</c:v>
                </c:pt>
                <c:pt idx="185">
                  <c:v>-65.459362513399995</c:v>
                </c:pt>
                <c:pt idx="186">
                  <c:v>-83.682715492460005</c:v>
                </c:pt>
                <c:pt idx="187">
                  <c:v>-66.070147349140001</c:v>
                </c:pt>
                <c:pt idx="188">
                  <c:v>-61.524444810870001</c:v>
                </c:pt>
                <c:pt idx="189">
                  <c:v>-58.666907022239997</c:v>
                </c:pt>
                <c:pt idx="190">
                  <c:v>-56.468960914690001</c:v>
                </c:pt>
                <c:pt idx="191">
                  <c:v>-54.584461946890002</c:v>
                </c:pt>
                <c:pt idx="192">
                  <c:v>-52.932393878440003</c:v>
                </c:pt>
                <c:pt idx="193">
                  <c:v>-51.330782846769999</c:v>
                </c:pt>
                <c:pt idx="194">
                  <c:v>-49.607650597160003</c:v>
                </c:pt>
                <c:pt idx="195">
                  <c:v>-47.850529218950001</c:v>
                </c:pt>
                <c:pt idx="196">
                  <c:v>-46.166281324380002</c:v>
                </c:pt>
                <c:pt idx="197">
                  <c:v>-44.489681610029997</c:v>
                </c:pt>
                <c:pt idx="198">
                  <c:v>-42.753992956019999</c:v>
                </c:pt>
                <c:pt idx="199">
                  <c:v>-40.97529592131</c:v>
                </c:pt>
                <c:pt idx="200">
                  <c:v>-39.110811118599997</c:v>
                </c:pt>
                <c:pt idx="201">
                  <c:v>-37.243826294770003</c:v>
                </c:pt>
                <c:pt idx="202">
                  <c:v>-35.219583626080002</c:v>
                </c:pt>
                <c:pt idx="203">
                  <c:v>-33.109389414029998</c:v>
                </c:pt>
                <c:pt idx="204">
                  <c:v>-30.90541509757</c:v>
                </c:pt>
                <c:pt idx="205">
                  <c:v>-28.60259330317</c:v>
                </c:pt>
                <c:pt idx="206">
                  <c:v>-26.158118551649999</c:v>
                </c:pt>
                <c:pt idx="207">
                  <c:v>-23.588216666859999</c:v>
                </c:pt>
                <c:pt idx="208">
                  <c:v>-20.818689581049998</c:v>
                </c:pt>
                <c:pt idx="209">
                  <c:v>-17.855458659100002</c:v>
                </c:pt>
                <c:pt idx="210">
                  <c:v>-14.6686990412</c:v>
                </c:pt>
                <c:pt idx="211">
                  <c:v>-11.287255801020001</c:v>
                </c:pt>
                <c:pt idx="212">
                  <c:v>-7.785071470558</c:v>
                </c:pt>
                <c:pt idx="213">
                  <c:v>-4.4553008591280001</c:v>
                </c:pt>
                <c:pt idx="214">
                  <c:v>-1.917414541096</c:v>
                </c:pt>
                <c:pt idx="215">
                  <c:v>-0.66471723847410003</c:v>
                </c:pt>
                <c:pt idx="216">
                  <c:v>-0.34026895217399999</c:v>
                </c:pt>
                <c:pt idx="217">
                  <c:v>-0.31876063966090001</c:v>
                </c:pt>
                <c:pt idx="218">
                  <c:v>-0.3255980058181</c:v>
                </c:pt>
                <c:pt idx="219">
                  <c:v>-0.31026719560479998</c:v>
                </c:pt>
                <c:pt idx="220">
                  <c:v>-0.28984475055030001</c:v>
                </c:pt>
                <c:pt idx="221">
                  <c:v>-0.28779799709979997</c:v>
                </c:pt>
                <c:pt idx="222">
                  <c:v>-0.30532443267069997</c:v>
                </c:pt>
                <c:pt idx="223">
                  <c:v>-0.33029701482820001</c:v>
                </c:pt>
                <c:pt idx="224">
                  <c:v>-0.34893198470300002</c:v>
                </c:pt>
                <c:pt idx="225">
                  <c:v>-0.35122891018140001</c:v>
                </c:pt>
                <c:pt idx="226">
                  <c:v>-0.33756827513920001</c:v>
                </c:pt>
                <c:pt idx="227">
                  <c:v>-0.32111314672020003</c:v>
                </c:pt>
                <c:pt idx="228">
                  <c:v>-0.3028254447075</c:v>
                </c:pt>
                <c:pt idx="229">
                  <c:v>-0.28830398718319999</c:v>
                </c:pt>
                <c:pt idx="230">
                  <c:v>-0.28767377826219998</c:v>
                </c:pt>
                <c:pt idx="231">
                  <c:v>-0.2970452804741</c:v>
                </c:pt>
                <c:pt idx="232">
                  <c:v>-0.3108224877943</c:v>
                </c:pt>
                <c:pt idx="233">
                  <c:v>-0.32423435567210002</c:v>
                </c:pt>
                <c:pt idx="234">
                  <c:v>-0.33234235541629997</c:v>
                </c:pt>
                <c:pt idx="235">
                  <c:v>-0.33316706472719998</c:v>
                </c:pt>
                <c:pt idx="236">
                  <c:v>-0.33650288922220001</c:v>
                </c:pt>
                <c:pt idx="237">
                  <c:v>-0.33711586000350002</c:v>
                </c:pt>
                <c:pt idx="238">
                  <c:v>-0.3408893921442</c:v>
                </c:pt>
                <c:pt idx="239">
                  <c:v>-0.3459185828536</c:v>
                </c:pt>
                <c:pt idx="240">
                  <c:v>-0.35242526976670002</c:v>
                </c:pt>
                <c:pt idx="241">
                  <c:v>-0.3505054991928</c:v>
                </c:pt>
                <c:pt idx="242">
                  <c:v>-0.34402797128489998</c:v>
                </c:pt>
                <c:pt idx="243">
                  <c:v>-0.32759242557059998</c:v>
                </c:pt>
                <c:pt idx="244">
                  <c:v>-0.30780679203299999</c:v>
                </c:pt>
                <c:pt idx="245">
                  <c:v>-0.29885398096549998</c:v>
                </c:pt>
                <c:pt idx="246">
                  <c:v>-0.29815210038410001</c:v>
                </c:pt>
                <c:pt idx="247">
                  <c:v>-0.30436618117499997</c:v>
                </c:pt>
                <c:pt idx="248">
                  <c:v>-0.31598621726390003</c:v>
                </c:pt>
                <c:pt idx="249">
                  <c:v>-0.32534728185529999</c:v>
                </c:pt>
                <c:pt idx="250">
                  <c:v>-0.32588118138029998</c:v>
                </c:pt>
                <c:pt idx="251">
                  <c:v>-0.33513552602469998</c:v>
                </c:pt>
                <c:pt idx="252">
                  <c:v>-0.35563383399690002</c:v>
                </c:pt>
                <c:pt idx="253">
                  <c:v>-0.379527569334</c:v>
                </c:pt>
                <c:pt idx="254">
                  <c:v>-0.44787459787770001</c:v>
                </c:pt>
                <c:pt idx="255">
                  <c:v>-1.2736267018030001</c:v>
                </c:pt>
                <c:pt idx="256">
                  <c:v>-4.5449251022960002</c:v>
                </c:pt>
                <c:pt idx="257">
                  <c:v>-9.8837795165020008</c:v>
                </c:pt>
                <c:pt idx="258">
                  <c:v>-15.46355995941</c:v>
                </c:pt>
                <c:pt idx="259">
                  <c:v>-20.635325003719998</c:v>
                </c:pt>
                <c:pt idx="260">
                  <c:v>-25.363520156380002</c:v>
                </c:pt>
                <c:pt idx="261">
                  <c:v>-29.753254759880001</c:v>
                </c:pt>
                <c:pt idx="262">
                  <c:v>-33.837307891850003</c:v>
                </c:pt>
                <c:pt idx="263">
                  <c:v>-37.662637347969998</c:v>
                </c:pt>
                <c:pt idx="264">
                  <c:v>-41.406809789930001</c:v>
                </c:pt>
                <c:pt idx="265">
                  <c:v>-44.991443010479998</c:v>
                </c:pt>
                <c:pt idx="266">
                  <c:v>-48.388364154050002</c:v>
                </c:pt>
                <c:pt idx="267">
                  <c:v>-51.682195861250001</c:v>
                </c:pt>
                <c:pt idx="268">
                  <c:v>-54.781777079699999</c:v>
                </c:pt>
                <c:pt idx="269">
                  <c:v>-57.602298493569997</c:v>
                </c:pt>
                <c:pt idx="270">
                  <c:v>-60.513629793109999</c:v>
                </c:pt>
                <c:pt idx="271">
                  <c:v>-63.251840866480002</c:v>
                </c:pt>
                <c:pt idx="272">
                  <c:v>-65.738754814309999</c:v>
                </c:pt>
                <c:pt idx="273">
                  <c:v>-68.237246323850002</c:v>
                </c:pt>
                <c:pt idx="274">
                  <c:v>-70.794734195079997</c:v>
                </c:pt>
                <c:pt idx="275">
                  <c:v>-73.381406162939996</c:v>
                </c:pt>
                <c:pt idx="276">
                  <c:v>-75.697729306119996</c:v>
                </c:pt>
                <c:pt idx="277">
                  <c:v>-78.235595372589998</c:v>
                </c:pt>
                <c:pt idx="278">
                  <c:v>-79.906300486449993</c:v>
                </c:pt>
                <c:pt idx="279">
                  <c:v>-82.193025425420004</c:v>
                </c:pt>
                <c:pt idx="280">
                  <c:v>-85.06131181712</c:v>
                </c:pt>
                <c:pt idx="281">
                  <c:v>-85.715311140479997</c:v>
                </c:pt>
                <c:pt idx="282">
                  <c:v>-86.75979416509</c:v>
                </c:pt>
                <c:pt idx="283">
                  <c:v>-89.924490384839999</c:v>
                </c:pt>
                <c:pt idx="284">
                  <c:v>-90.971712095539999</c:v>
                </c:pt>
                <c:pt idx="285">
                  <c:v>-91.123045920760006</c:v>
                </c:pt>
                <c:pt idx="286">
                  <c:v>-92.393589615389999</c:v>
                </c:pt>
                <c:pt idx="287">
                  <c:v>-94.601594732780001</c:v>
                </c:pt>
                <c:pt idx="288">
                  <c:v>-92.706622673159998</c:v>
                </c:pt>
                <c:pt idx="289">
                  <c:v>-94.450885004</c:v>
                </c:pt>
                <c:pt idx="290">
                  <c:v>-91.414696864060005</c:v>
                </c:pt>
                <c:pt idx="291">
                  <c:v>-91.825470105199997</c:v>
                </c:pt>
                <c:pt idx="292">
                  <c:v>-91.818099803150005</c:v>
                </c:pt>
                <c:pt idx="293">
                  <c:v>-92.746067092969994</c:v>
                </c:pt>
                <c:pt idx="294">
                  <c:v>-91.327630665130002</c:v>
                </c:pt>
                <c:pt idx="295">
                  <c:v>-89.716494004520001</c:v>
                </c:pt>
                <c:pt idx="296">
                  <c:v>-92.587481682719996</c:v>
                </c:pt>
                <c:pt idx="297">
                  <c:v>-89.992474951030005</c:v>
                </c:pt>
                <c:pt idx="298">
                  <c:v>-91.418258380099999</c:v>
                </c:pt>
                <c:pt idx="299">
                  <c:v>-89.464953789459997</c:v>
                </c:pt>
                <c:pt idx="300">
                  <c:v>-90.39151039459</c:v>
                </c:pt>
                <c:pt idx="301">
                  <c:v>-89.917353340329996</c:v>
                </c:pt>
                <c:pt idx="302">
                  <c:v>-89.420688137010004</c:v>
                </c:pt>
                <c:pt idx="303">
                  <c:v>-89.243550736830002</c:v>
                </c:pt>
                <c:pt idx="304">
                  <c:v>-88.555567273799994</c:v>
                </c:pt>
                <c:pt idx="305">
                  <c:v>-89.254640770370003</c:v>
                </c:pt>
                <c:pt idx="306">
                  <c:v>-89.340353763639996</c:v>
                </c:pt>
                <c:pt idx="307">
                  <c:v>-86.655875207009998</c:v>
                </c:pt>
                <c:pt idx="308">
                  <c:v>-86.254064216160003</c:v>
                </c:pt>
                <c:pt idx="309">
                  <c:v>-87.654261126760005</c:v>
                </c:pt>
                <c:pt idx="310">
                  <c:v>-87.923999925589996</c:v>
                </c:pt>
                <c:pt idx="311">
                  <c:v>-87.60783409327</c:v>
                </c:pt>
                <c:pt idx="312">
                  <c:v>-86.596197921319998</c:v>
                </c:pt>
                <c:pt idx="313">
                  <c:v>-85.934642195069998</c:v>
                </c:pt>
                <c:pt idx="314">
                  <c:v>-87.658057360719994</c:v>
                </c:pt>
                <c:pt idx="315">
                  <c:v>-85.407780606429995</c:v>
                </c:pt>
                <c:pt idx="316">
                  <c:v>-87.198232614199995</c:v>
                </c:pt>
                <c:pt idx="317">
                  <c:v>-86.623107455709999</c:v>
                </c:pt>
                <c:pt idx="318">
                  <c:v>-87.869094073019994</c:v>
                </c:pt>
                <c:pt idx="319">
                  <c:v>-85.744471106960006</c:v>
                </c:pt>
                <c:pt idx="320">
                  <c:v>-86.373039416020006</c:v>
                </c:pt>
                <c:pt idx="321">
                  <c:v>-87.89992873944</c:v>
                </c:pt>
                <c:pt idx="322">
                  <c:v>-87.388797404650006</c:v>
                </c:pt>
                <c:pt idx="323">
                  <c:v>-87.035318453429994</c:v>
                </c:pt>
                <c:pt idx="324">
                  <c:v>-88.841449814650005</c:v>
                </c:pt>
                <c:pt idx="325">
                  <c:v>-88.039029152330002</c:v>
                </c:pt>
                <c:pt idx="326">
                  <c:v>-88.411467573549999</c:v>
                </c:pt>
                <c:pt idx="327">
                  <c:v>-87.867961240560007</c:v>
                </c:pt>
                <c:pt idx="328">
                  <c:v>-87.220284575020003</c:v>
                </c:pt>
                <c:pt idx="329">
                  <c:v>-87.957793611080007</c:v>
                </c:pt>
                <c:pt idx="330">
                  <c:v>-86.772846253989997</c:v>
                </c:pt>
                <c:pt idx="331">
                  <c:v>-87.30616827918</c:v>
                </c:pt>
                <c:pt idx="332">
                  <c:v>-88.822532654520003</c:v>
                </c:pt>
                <c:pt idx="333">
                  <c:v>-88.144736437709994</c:v>
                </c:pt>
                <c:pt idx="334">
                  <c:v>-88.046555573250004</c:v>
                </c:pt>
                <c:pt idx="335">
                  <c:v>-88.553910130440002</c:v>
                </c:pt>
                <c:pt idx="336">
                  <c:v>-89.105808254099998</c:v>
                </c:pt>
                <c:pt idx="337">
                  <c:v>-89.06878084105</c:v>
                </c:pt>
                <c:pt idx="338">
                  <c:v>-88.864486962870004</c:v>
                </c:pt>
                <c:pt idx="339">
                  <c:v>-87.845188454899997</c:v>
                </c:pt>
                <c:pt idx="340">
                  <c:v>-90.734039238769995</c:v>
                </c:pt>
                <c:pt idx="341">
                  <c:v>-89.501285222020002</c:v>
                </c:pt>
                <c:pt idx="342">
                  <c:v>-90.792702417439997</c:v>
                </c:pt>
                <c:pt idx="343">
                  <c:v>-89.451320573070007</c:v>
                </c:pt>
                <c:pt idx="344">
                  <c:v>-92.344943812370005</c:v>
                </c:pt>
                <c:pt idx="345">
                  <c:v>-89.710037269119994</c:v>
                </c:pt>
                <c:pt idx="346">
                  <c:v>-90.016079390000002</c:v>
                </c:pt>
                <c:pt idx="347">
                  <c:v>-91.124342971380003</c:v>
                </c:pt>
                <c:pt idx="348">
                  <c:v>-90.189754593320004</c:v>
                </c:pt>
                <c:pt idx="349">
                  <c:v>-89.430224212599995</c:v>
                </c:pt>
                <c:pt idx="350">
                  <c:v>-87.941425296730003</c:v>
                </c:pt>
                <c:pt idx="351">
                  <c:v>-86.343357514489995</c:v>
                </c:pt>
                <c:pt idx="352">
                  <c:v>-85.610823179939999</c:v>
                </c:pt>
                <c:pt idx="353">
                  <c:v>-82.345028470930004</c:v>
                </c:pt>
                <c:pt idx="354">
                  <c:v>-80.110345273579995</c:v>
                </c:pt>
                <c:pt idx="355">
                  <c:v>-75.002622001730003</c:v>
                </c:pt>
                <c:pt idx="356">
                  <c:v>-70.713513750909996</c:v>
                </c:pt>
                <c:pt idx="357">
                  <c:v>-70.426587088939996</c:v>
                </c:pt>
                <c:pt idx="358">
                  <c:v>-74.119395825340007</c:v>
                </c:pt>
                <c:pt idx="359">
                  <c:v>-76.05076914016</c:v>
                </c:pt>
                <c:pt idx="360">
                  <c:v>-77.956116329340006</c:v>
                </c:pt>
                <c:pt idx="361">
                  <c:v>-78.841400665859993</c:v>
                </c:pt>
                <c:pt idx="362">
                  <c:v>-79.825524528420004</c:v>
                </c:pt>
                <c:pt idx="363">
                  <c:v>-80.227037913450005</c:v>
                </c:pt>
                <c:pt idx="364">
                  <c:v>-80.466811950570005</c:v>
                </c:pt>
                <c:pt idx="365">
                  <c:v>-80.350865088630002</c:v>
                </c:pt>
                <c:pt idx="366">
                  <c:v>-80.69145211355</c:v>
                </c:pt>
                <c:pt idx="367">
                  <c:v>-80.195718781959997</c:v>
                </c:pt>
                <c:pt idx="368">
                  <c:v>-80.857633258459998</c:v>
                </c:pt>
                <c:pt idx="369">
                  <c:v>-80.787404021910007</c:v>
                </c:pt>
                <c:pt idx="370">
                  <c:v>-80.035357592210005</c:v>
                </c:pt>
                <c:pt idx="371">
                  <c:v>-78.122732386910002</c:v>
                </c:pt>
                <c:pt idx="372">
                  <c:v>-78.274087065009994</c:v>
                </c:pt>
                <c:pt idx="373">
                  <c:v>-77.931780276699996</c:v>
                </c:pt>
                <c:pt idx="374">
                  <c:v>-77.714784188319996</c:v>
                </c:pt>
                <c:pt idx="375">
                  <c:v>-77.237110787899994</c:v>
                </c:pt>
                <c:pt idx="376">
                  <c:v>-76.883480319189999</c:v>
                </c:pt>
                <c:pt idx="377">
                  <c:v>-76.563227470810006</c:v>
                </c:pt>
                <c:pt idx="378">
                  <c:v>-75.659399436019996</c:v>
                </c:pt>
                <c:pt idx="379">
                  <c:v>-75.471201650370006</c:v>
                </c:pt>
                <c:pt idx="380">
                  <c:v>-74.933811560430001</c:v>
                </c:pt>
                <c:pt idx="381">
                  <c:v>-74.459933585030001</c:v>
                </c:pt>
                <c:pt idx="382">
                  <c:v>-74.056566990990007</c:v>
                </c:pt>
                <c:pt idx="383">
                  <c:v>-73.445262052570001</c:v>
                </c:pt>
                <c:pt idx="384">
                  <c:v>-73.315095027940004</c:v>
                </c:pt>
                <c:pt idx="385">
                  <c:v>-72.88376200786</c:v>
                </c:pt>
                <c:pt idx="386">
                  <c:v>-72.371146580770002</c:v>
                </c:pt>
                <c:pt idx="387">
                  <c:v>-71.74561998662</c:v>
                </c:pt>
                <c:pt idx="388">
                  <c:v>-71.127299033209994</c:v>
                </c:pt>
                <c:pt idx="389">
                  <c:v>-70.667626686860004</c:v>
                </c:pt>
                <c:pt idx="390">
                  <c:v>-70.344506315789999</c:v>
                </c:pt>
                <c:pt idx="391">
                  <c:v>-70.438010795140002</c:v>
                </c:pt>
                <c:pt idx="392">
                  <c:v>-69.820201800579994</c:v>
                </c:pt>
                <c:pt idx="393">
                  <c:v>-68.655145986039997</c:v>
                </c:pt>
                <c:pt idx="394">
                  <c:v>-68.3545227603</c:v>
                </c:pt>
                <c:pt idx="395">
                  <c:v>-67.013329523180005</c:v>
                </c:pt>
                <c:pt idx="396">
                  <c:v>-66.643788186560002</c:v>
                </c:pt>
                <c:pt idx="397">
                  <c:v>-65.655020390350003</c:v>
                </c:pt>
                <c:pt idx="398">
                  <c:v>-64.876673667879999</c:v>
                </c:pt>
                <c:pt idx="399">
                  <c:v>-64.198369629889996</c:v>
                </c:pt>
                <c:pt idx="400">
                  <c:v>-63.142640009609998</c:v>
                </c:pt>
                <c:pt idx="401">
                  <c:v>-61.827087891289999</c:v>
                </c:pt>
                <c:pt idx="402">
                  <c:v>-60.503897550749997</c:v>
                </c:pt>
                <c:pt idx="403">
                  <c:v>-58.880469511720001</c:v>
                </c:pt>
                <c:pt idx="404">
                  <c:v>-57.432698697669998</c:v>
                </c:pt>
                <c:pt idx="405">
                  <c:v>-56.4595968697</c:v>
                </c:pt>
                <c:pt idx="406">
                  <c:v>-56.566570821520003</c:v>
                </c:pt>
                <c:pt idx="407">
                  <c:v>-57.735507398540001</c:v>
                </c:pt>
                <c:pt idx="408">
                  <c:v>-59.461121568769997</c:v>
                </c:pt>
                <c:pt idx="409">
                  <c:v>-61.16668774032</c:v>
                </c:pt>
                <c:pt idx="410">
                  <c:v>-62.970904399269997</c:v>
                </c:pt>
                <c:pt idx="411">
                  <c:v>-64.556706323249998</c:v>
                </c:pt>
                <c:pt idx="412">
                  <c:v>-65.7156313216</c:v>
                </c:pt>
                <c:pt idx="413">
                  <c:v>-67.237880405929999</c:v>
                </c:pt>
                <c:pt idx="414">
                  <c:v>-68.019662792000005</c:v>
                </c:pt>
                <c:pt idx="415">
                  <c:v>-69.019737318059995</c:v>
                </c:pt>
                <c:pt idx="416">
                  <c:v>-70.114710229549999</c:v>
                </c:pt>
                <c:pt idx="417">
                  <c:v>-71.308716925639999</c:v>
                </c:pt>
                <c:pt idx="418">
                  <c:v>-72.728514977390006</c:v>
                </c:pt>
                <c:pt idx="419">
                  <c:v>-74.649974147449996</c:v>
                </c:pt>
                <c:pt idx="420">
                  <c:v>-77.244700364500005</c:v>
                </c:pt>
                <c:pt idx="421">
                  <c:v>-79.73498103339</c:v>
                </c:pt>
                <c:pt idx="422">
                  <c:v>-83.560309310989993</c:v>
                </c:pt>
                <c:pt idx="423">
                  <c:v>-89.105883294069997</c:v>
                </c:pt>
                <c:pt idx="424">
                  <c:v>-105.4774087934</c:v>
                </c:pt>
                <c:pt idx="425">
                  <c:v>-88.000684114809999</c:v>
                </c:pt>
                <c:pt idx="426">
                  <c:v>-83.372030480199996</c:v>
                </c:pt>
                <c:pt idx="427">
                  <c:v>-79.789702787699994</c:v>
                </c:pt>
                <c:pt idx="428">
                  <c:v>-76.834860153899996</c:v>
                </c:pt>
                <c:pt idx="429">
                  <c:v>-74.698053103670006</c:v>
                </c:pt>
                <c:pt idx="430">
                  <c:v>-73.584618944880006</c:v>
                </c:pt>
                <c:pt idx="431">
                  <c:v>-71.601608111420006</c:v>
                </c:pt>
                <c:pt idx="432">
                  <c:v>-69.570665414649994</c:v>
                </c:pt>
                <c:pt idx="433">
                  <c:v>-68.71676778058</c:v>
                </c:pt>
                <c:pt idx="434">
                  <c:v>-68.121510063550005</c:v>
                </c:pt>
                <c:pt idx="435">
                  <c:v>-67.183605679630006</c:v>
                </c:pt>
                <c:pt idx="436">
                  <c:v>-66.331093479450004</c:v>
                </c:pt>
                <c:pt idx="437">
                  <c:v>-65.493651397359997</c:v>
                </c:pt>
                <c:pt idx="438">
                  <c:v>-64.367042076049998</c:v>
                </c:pt>
                <c:pt idx="439">
                  <c:v>-63.479117612629999</c:v>
                </c:pt>
                <c:pt idx="440">
                  <c:v>-62.463402103020002</c:v>
                </c:pt>
                <c:pt idx="441">
                  <c:v>-61.701616962739998</c:v>
                </c:pt>
                <c:pt idx="442">
                  <c:v>-60.705343510299997</c:v>
                </c:pt>
                <c:pt idx="443">
                  <c:v>-60.002944222639996</c:v>
                </c:pt>
                <c:pt idx="444">
                  <c:v>-59.203784230410001</c:v>
                </c:pt>
                <c:pt idx="445">
                  <c:v>-58.186412230430001</c:v>
                </c:pt>
                <c:pt idx="446">
                  <c:v>-57.081895596789998</c:v>
                </c:pt>
                <c:pt idx="447">
                  <c:v>-56.053955872030002</c:v>
                </c:pt>
                <c:pt idx="448">
                  <c:v>-55.031045170349998</c:v>
                </c:pt>
                <c:pt idx="449">
                  <c:v>-54.038509845029999</c:v>
                </c:pt>
                <c:pt idx="450">
                  <c:v>-53.040775284909998</c:v>
                </c:pt>
                <c:pt idx="451">
                  <c:v>-52.040101576849999</c:v>
                </c:pt>
                <c:pt idx="452">
                  <c:v>-51.111276299309999</c:v>
                </c:pt>
                <c:pt idx="453">
                  <c:v>-49.929715881580002</c:v>
                </c:pt>
                <c:pt idx="454">
                  <c:v>-48.739539023170003</c:v>
                </c:pt>
                <c:pt idx="455">
                  <c:v>-47.411946434219999</c:v>
                </c:pt>
                <c:pt idx="456">
                  <c:v>-46.2048701095</c:v>
                </c:pt>
                <c:pt idx="457">
                  <c:v>-44.90691879029</c:v>
                </c:pt>
                <c:pt idx="458">
                  <c:v>-43.578005156549999</c:v>
                </c:pt>
                <c:pt idx="459">
                  <c:v>-42.197102725219999</c:v>
                </c:pt>
                <c:pt idx="460">
                  <c:v>-40.767988508069998</c:v>
                </c:pt>
                <c:pt idx="461">
                  <c:v>-39.21060903883</c:v>
                </c:pt>
                <c:pt idx="462">
                  <c:v>-37.57939390936</c:v>
                </c:pt>
                <c:pt idx="463">
                  <c:v>-35.500564537309998</c:v>
                </c:pt>
                <c:pt idx="464">
                  <c:v>-33.509786740080003</c:v>
                </c:pt>
                <c:pt idx="465">
                  <c:v>-31.22954999209</c:v>
                </c:pt>
                <c:pt idx="466">
                  <c:v>-28.63602072974</c:v>
                </c:pt>
                <c:pt idx="467">
                  <c:v>-25.60858990749</c:v>
                </c:pt>
                <c:pt idx="468">
                  <c:v>-21.942929256940001</c:v>
                </c:pt>
                <c:pt idx="469">
                  <c:v>-17.31956452148</c:v>
                </c:pt>
                <c:pt idx="470">
                  <c:v>-12.76827453209</c:v>
                </c:pt>
                <c:pt idx="471">
                  <c:v>-13.73727862122</c:v>
                </c:pt>
                <c:pt idx="472">
                  <c:v>-16.640948238189999</c:v>
                </c:pt>
                <c:pt idx="473">
                  <c:v>-18.459975953640001</c:v>
                </c:pt>
                <c:pt idx="474">
                  <c:v>-19.372870748290001</c:v>
                </c:pt>
                <c:pt idx="475">
                  <c:v>-19.589996931560002</c:v>
                </c:pt>
                <c:pt idx="476">
                  <c:v>-19.157763506479998</c:v>
                </c:pt>
                <c:pt idx="477">
                  <c:v>-18.026744401849999</c:v>
                </c:pt>
                <c:pt idx="478">
                  <c:v>-16.179103281989999</c:v>
                </c:pt>
                <c:pt idx="479">
                  <c:v>-14.93693275503</c:v>
                </c:pt>
                <c:pt idx="480">
                  <c:v>-18.147475608779999</c:v>
                </c:pt>
                <c:pt idx="481">
                  <c:v>-23.415082583259998</c:v>
                </c:pt>
                <c:pt idx="482">
                  <c:v>-28.493554478130001</c:v>
                </c:pt>
                <c:pt idx="483">
                  <c:v>-33.468309206310003</c:v>
                </c:pt>
                <c:pt idx="484">
                  <c:v>-20.16444305117</c:v>
                </c:pt>
                <c:pt idx="485">
                  <c:v>-32.504668203389997</c:v>
                </c:pt>
                <c:pt idx="486">
                  <c:v>-35.812394941180003</c:v>
                </c:pt>
                <c:pt idx="487">
                  <c:v>-35.515015529110002</c:v>
                </c:pt>
                <c:pt idx="488">
                  <c:v>-34.051396944499999</c:v>
                </c:pt>
                <c:pt idx="489">
                  <c:v>-32.260317013300003</c:v>
                </c:pt>
                <c:pt idx="490">
                  <c:v>-30.42619858178</c:v>
                </c:pt>
                <c:pt idx="491">
                  <c:v>-28.507494783150001</c:v>
                </c:pt>
                <c:pt idx="492">
                  <c:v>-26.53484149925</c:v>
                </c:pt>
                <c:pt idx="493">
                  <c:v>-24.323753438939999</c:v>
                </c:pt>
                <c:pt idx="494">
                  <c:v>-21.575466588120001</c:v>
                </c:pt>
                <c:pt idx="495">
                  <c:v>-16.77341921751</c:v>
                </c:pt>
                <c:pt idx="496">
                  <c:v>-23.248917620410001</c:v>
                </c:pt>
                <c:pt idx="497">
                  <c:v>-15.537577379449999</c:v>
                </c:pt>
                <c:pt idx="498">
                  <c:v>-12.82810706415</c:v>
                </c:pt>
                <c:pt idx="499">
                  <c:v>-15.08861941118</c:v>
                </c:pt>
                <c:pt idx="500">
                  <c:v>-18.733584018919998</c:v>
                </c:pt>
                <c:pt idx="501">
                  <c:v>-22.371473073840001</c:v>
                </c:pt>
                <c:pt idx="502">
                  <c:v>-26.177855678539999</c:v>
                </c:pt>
                <c:pt idx="503">
                  <c:v>-27.503682835959999</c:v>
                </c:pt>
                <c:pt idx="504">
                  <c:v>-24.311441276389999</c:v>
                </c:pt>
                <c:pt idx="505">
                  <c:v>-18.188821905739999</c:v>
                </c:pt>
                <c:pt idx="506">
                  <c:v>-12.09800256194</c:v>
                </c:pt>
                <c:pt idx="507">
                  <c:v>-11.72415835334</c:v>
                </c:pt>
                <c:pt idx="508">
                  <c:v>-13.97810802117</c:v>
                </c:pt>
                <c:pt idx="509">
                  <c:v>-28.028950408709999</c:v>
                </c:pt>
                <c:pt idx="510">
                  <c:v>-24.484608167809998</c:v>
                </c:pt>
                <c:pt idx="511">
                  <c:v>-20.70116992877</c:v>
                </c:pt>
                <c:pt idx="512">
                  <c:v>-19.055460117580001</c:v>
                </c:pt>
                <c:pt idx="513">
                  <c:v>-17.647324012310001</c:v>
                </c:pt>
                <c:pt idx="514">
                  <c:v>-16.00778126765</c:v>
                </c:pt>
                <c:pt idx="515">
                  <c:v>-13.654669255050001</c:v>
                </c:pt>
                <c:pt idx="516">
                  <c:v>-10.32155253184</c:v>
                </c:pt>
                <c:pt idx="517">
                  <c:v>-5.4850709156099997</c:v>
                </c:pt>
                <c:pt idx="518">
                  <c:v>-4.836575566973</c:v>
                </c:pt>
                <c:pt idx="519">
                  <c:v>-9.7906680648450006</c:v>
                </c:pt>
                <c:pt idx="520">
                  <c:v>-13.455694404220001</c:v>
                </c:pt>
                <c:pt idx="521">
                  <c:v>-15.626511303359999</c:v>
                </c:pt>
                <c:pt idx="522">
                  <c:v>-16.686210057970001</c:v>
                </c:pt>
                <c:pt idx="523">
                  <c:v>-16.758197509030001</c:v>
                </c:pt>
                <c:pt idx="524">
                  <c:v>-15.87790845092</c:v>
                </c:pt>
                <c:pt idx="525">
                  <c:v>-13.993271060970001</c:v>
                </c:pt>
                <c:pt idx="526">
                  <c:v>-10.99828736373</c:v>
                </c:pt>
                <c:pt idx="527">
                  <c:v>-7.3500628331659996</c:v>
                </c:pt>
                <c:pt idx="528">
                  <c:v>-10.40987140605</c:v>
                </c:pt>
                <c:pt idx="529">
                  <c:v>-8.5540968169379994</c:v>
                </c:pt>
                <c:pt idx="530">
                  <c:v>-2.8633122766349999</c:v>
                </c:pt>
                <c:pt idx="531">
                  <c:v>-4.7980794600449999</c:v>
                </c:pt>
                <c:pt idx="532">
                  <c:v>-5.9571720443879999</c:v>
                </c:pt>
                <c:pt idx="533">
                  <c:v>-14.898566833849999</c:v>
                </c:pt>
                <c:pt idx="534">
                  <c:v>-5.4795062967370001</c:v>
                </c:pt>
                <c:pt idx="535">
                  <c:v>-6.859757913588</c:v>
                </c:pt>
                <c:pt idx="536">
                  <c:v>-7.230740991417</c:v>
                </c:pt>
                <c:pt idx="537">
                  <c:v>-5.8094298911919999</c:v>
                </c:pt>
                <c:pt idx="538">
                  <c:v>-2.5418653402890001</c:v>
                </c:pt>
                <c:pt idx="539">
                  <c:v>-3.888610528819</c:v>
                </c:pt>
                <c:pt idx="540">
                  <c:v>-4.9140683302910002</c:v>
                </c:pt>
                <c:pt idx="541">
                  <c:v>-3.2492212505109999</c:v>
                </c:pt>
                <c:pt idx="542">
                  <c:v>-5.0101445715650001</c:v>
                </c:pt>
                <c:pt idx="543">
                  <c:v>-8.5070937325009996</c:v>
                </c:pt>
                <c:pt idx="544">
                  <c:v>-10.649130781409999</c:v>
                </c:pt>
                <c:pt idx="545">
                  <c:v>-11.50768965602</c:v>
                </c:pt>
                <c:pt idx="546">
                  <c:v>-11.22998012477</c:v>
                </c:pt>
                <c:pt idx="547">
                  <c:v>-9.6532174513159994</c:v>
                </c:pt>
                <c:pt idx="548">
                  <c:v>-6.2137219800789998</c:v>
                </c:pt>
                <c:pt idx="549">
                  <c:v>-2.6885648043649999</c:v>
                </c:pt>
                <c:pt idx="550">
                  <c:v>-8.5831521707179999</c:v>
                </c:pt>
                <c:pt idx="551">
                  <c:v>-17.378928397020001</c:v>
                </c:pt>
                <c:pt idx="552">
                  <c:v>-19.964504276100001</c:v>
                </c:pt>
                <c:pt idx="553">
                  <c:v>-11.06659810879</c:v>
                </c:pt>
                <c:pt idx="554">
                  <c:v>-9.6989574213310004</c:v>
                </c:pt>
                <c:pt idx="555">
                  <c:v>-8.1068597448409996</c:v>
                </c:pt>
                <c:pt idx="556">
                  <c:v>-6.0626979773310001</c:v>
                </c:pt>
                <c:pt idx="557">
                  <c:v>-16.78221347577</c:v>
                </c:pt>
                <c:pt idx="558">
                  <c:v>-17.73059649627</c:v>
                </c:pt>
                <c:pt idx="559">
                  <c:v>-9.3625901925350004</c:v>
                </c:pt>
                <c:pt idx="560">
                  <c:v>-3.7736977171869999</c:v>
                </c:pt>
                <c:pt idx="561">
                  <c:v>-5.0504091503939996</c:v>
                </c:pt>
                <c:pt idx="562">
                  <c:v>-7.4298838505100004</c:v>
                </c:pt>
                <c:pt idx="563">
                  <c:v>-8.2737874767259996</c:v>
                </c:pt>
                <c:pt idx="564">
                  <c:v>-11.055935190850001</c:v>
                </c:pt>
                <c:pt idx="565">
                  <c:v>-13.576631344280001</c:v>
                </c:pt>
                <c:pt idx="566">
                  <c:v>-12.95902896836</c:v>
                </c:pt>
                <c:pt idx="567">
                  <c:v>-13.52221482867</c:v>
                </c:pt>
                <c:pt idx="568">
                  <c:v>-13.721467269690001</c:v>
                </c:pt>
                <c:pt idx="569">
                  <c:v>-13.59658452133</c:v>
                </c:pt>
                <c:pt idx="570">
                  <c:v>-13.09514406501</c:v>
                </c:pt>
                <c:pt idx="571">
                  <c:v>-11.93639178393</c:v>
                </c:pt>
                <c:pt idx="572">
                  <c:v>-9.1314410117969995</c:v>
                </c:pt>
                <c:pt idx="573">
                  <c:v>-6.6377315516959996</c:v>
                </c:pt>
                <c:pt idx="574">
                  <c:v>-26.460844197659998</c:v>
                </c:pt>
                <c:pt idx="575">
                  <c:v>-27.619981197409999</c:v>
                </c:pt>
                <c:pt idx="576">
                  <c:v>-22.162756756970001</c:v>
                </c:pt>
                <c:pt idx="577">
                  <c:v>-19.845336379870002</c:v>
                </c:pt>
                <c:pt idx="578">
                  <c:v>-18.280461442829999</c:v>
                </c:pt>
                <c:pt idx="579">
                  <c:v>-16.99712006112</c:v>
                </c:pt>
                <c:pt idx="580">
                  <c:v>-15.790430740750001</c:v>
                </c:pt>
                <c:pt idx="581">
                  <c:v>-14.522372542939999</c:v>
                </c:pt>
                <c:pt idx="582">
                  <c:v>-13.108529937309999</c:v>
                </c:pt>
                <c:pt idx="583">
                  <c:v>-11.41069794653</c:v>
                </c:pt>
                <c:pt idx="584">
                  <c:v>-9.183292669698</c:v>
                </c:pt>
                <c:pt idx="585">
                  <c:v>-6.1785539375639997</c:v>
                </c:pt>
                <c:pt idx="586">
                  <c:v>-2.3298203208210002</c:v>
                </c:pt>
                <c:pt idx="587">
                  <c:v>-1.9670460465120001</c:v>
                </c:pt>
                <c:pt idx="588">
                  <c:v>-6.1046432962379997</c:v>
                </c:pt>
                <c:pt idx="589">
                  <c:v>-12.54485309373</c:v>
                </c:pt>
                <c:pt idx="590">
                  <c:v>-29.38017039028</c:v>
                </c:pt>
                <c:pt idx="591">
                  <c:v>-3.6262773384839999</c:v>
                </c:pt>
                <c:pt idx="592">
                  <c:v>-9.8135439146780001</c:v>
                </c:pt>
                <c:pt idx="593">
                  <c:v>-13.06199293219</c:v>
                </c:pt>
                <c:pt idx="594">
                  <c:v>-15.23198542363</c:v>
                </c:pt>
                <c:pt idx="595">
                  <c:v>-16.98603955351</c:v>
                </c:pt>
                <c:pt idx="596">
                  <c:v>-18.56382495067</c:v>
                </c:pt>
                <c:pt idx="597">
                  <c:v>-20.386536978830001</c:v>
                </c:pt>
                <c:pt idx="598">
                  <c:v>-20.58779275309</c:v>
                </c:pt>
                <c:pt idx="599">
                  <c:v>-22.005807753620001</c:v>
                </c:pt>
                <c:pt idx="600">
                  <c:v>-35.213210536989997</c:v>
                </c:pt>
                <c:pt idx="601">
                  <c:v>-38.017947538290002</c:v>
                </c:pt>
                <c:pt idx="602">
                  <c:v>-22.632148373370001</c:v>
                </c:pt>
                <c:pt idx="603">
                  <c:v>-24.935874608159999</c:v>
                </c:pt>
                <c:pt idx="604">
                  <c:v>-27.18408606965</c:v>
                </c:pt>
                <c:pt idx="605">
                  <c:v>-29.40309084571</c:v>
                </c:pt>
                <c:pt idx="606">
                  <c:v>-31.098204557630002</c:v>
                </c:pt>
                <c:pt idx="607">
                  <c:v>-28.797718682119999</c:v>
                </c:pt>
                <c:pt idx="608">
                  <c:v>-10.988168786899999</c:v>
                </c:pt>
                <c:pt idx="609">
                  <c:v>-16.738896057600002</c:v>
                </c:pt>
                <c:pt idx="610">
                  <c:v>-17.429772835240001</c:v>
                </c:pt>
                <c:pt idx="611">
                  <c:v>-15.99164596048</c:v>
                </c:pt>
                <c:pt idx="612">
                  <c:v>-14.18057907269</c:v>
                </c:pt>
                <c:pt idx="613">
                  <c:v>-12.33121263718</c:v>
                </c:pt>
                <c:pt idx="614">
                  <c:v>-10.55562834084</c:v>
                </c:pt>
                <c:pt idx="615">
                  <c:v>-8.8725927086340004</c:v>
                </c:pt>
                <c:pt idx="616">
                  <c:v>-7.2819450687370004</c:v>
                </c:pt>
                <c:pt idx="617">
                  <c:v>-7.023933347881</c:v>
                </c:pt>
                <c:pt idx="618">
                  <c:v>-4.7855256674410001</c:v>
                </c:pt>
                <c:pt idx="619">
                  <c:v>-3.7299831966469998</c:v>
                </c:pt>
                <c:pt idx="620">
                  <c:v>-3.1730181840460001</c:v>
                </c:pt>
                <c:pt idx="621">
                  <c:v>-3.2920801837370002</c:v>
                </c:pt>
                <c:pt idx="622">
                  <c:v>-3.9745559271739999</c:v>
                </c:pt>
                <c:pt idx="623">
                  <c:v>-4.8722062058439999</c:v>
                </c:pt>
                <c:pt idx="624">
                  <c:v>-5.6502940933819996</c:v>
                </c:pt>
                <c:pt idx="625">
                  <c:v>-6.1214075438410003</c:v>
                </c:pt>
                <c:pt idx="626">
                  <c:v>-6.7681803195379997</c:v>
                </c:pt>
                <c:pt idx="627">
                  <c:v>-8.3526598635569993</c:v>
                </c:pt>
                <c:pt idx="628">
                  <c:v>-6.6431822589070002</c:v>
                </c:pt>
                <c:pt idx="629">
                  <c:v>-6.75307490465</c:v>
                </c:pt>
                <c:pt idx="630">
                  <c:v>-8.6345588279379992</c:v>
                </c:pt>
                <c:pt idx="631">
                  <c:v>-11.518569537339999</c:v>
                </c:pt>
                <c:pt idx="632">
                  <c:v>-14.326009385020001</c:v>
                </c:pt>
                <c:pt idx="633">
                  <c:v>-16.673151586300001</c:v>
                </c:pt>
                <c:pt idx="634">
                  <c:v>-18.455661480770001</c:v>
                </c:pt>
                <c:pt idx="635">
                  <c:v>-19.717171139960001</c:v>
                </c:pt>
                <c:pt idx="636">
                  <c:v>-20.474615804980001</c:v>
                </c:pt>
                <c:pt idx="637">
                  <c:v>-20.758933265620001</c:v>
                </c:pt>
                <c:pt idx="638">
                  <c:v>-20.55076493076</c:v>
                </c:pt>
                <c:pt idx="639">
                  <c:v>-19.757779894550001</c:v>
                </c:pt>
                <c:pt idx="640">
                  <c:v>-18.095863849410001</c:v>
                </c:pt>
                <c:pt idx="641">
                  <c:v>-14.70659515653</c:v>
                </c:pt>
                <c:pt idx="642">
                  <c:v>-7.2579033195080003</c:v>
                </c:pt>
                <c:pt idx="643">
                  <c:v>-14.606145006589999</c:v>
                </c:pt>
                <c:pt idx="644">
                  <c:v>-21.421465377200001</c:v>
                </c:pt>
                <c:pt idx="645">
                  <c:v>-19.592248674109999</c:v>
                </c:pt>
                <c:pt idx="646">
                  <c:v>-20.748149502539999</c:v>
                </c:pt>
                <c:pt idx="647">
                  <c:v>-25.50778402437</c:v>
                </c:pt>
                <c:pt idx="648">
                  <c:v>-25.62407919416</c:v>
                </c:pt>
                <c:pt idx="649">
                  <c:v>-24.776416929069999</c:v>
                </c:pt>
                <c:pt idx="650">
                  <c:v>-23.62823371084</c:v>
                </c:pt>
                <c:pt idx="651">
                  <c:v>-22.323299809760002</c:v>
                </c:pt>
                <c:pt idx="652">
                  <c:v>-20.870597375679999</c:v>
                </c:pt>
                <c:pt idx="653">
                  <c:v>-19.19350677249</c:v>
                </c:pt>
                <c:pt idx="654">
                  <c:v>-17.2144091105</c:v>
                </c:pt>
                <c:pt idx="655">
                  <c:v>-14.828103937830001</c:v>
                </c:pt>
                <c:pt idx="656">
                  <c:v>-11.79600372578</c:v>
                </c:pt>
                <c:pt idx="657">
                  <c:v>-7.6176522738369998</c:v>
                </c:pt>
                <c:pt idx="658">
                  <c:v>-1.9673271209759999</c:v>
                </c:pt>
                <c:pt idx="659">
                  <c:v>-4.0672949936279998</c:v>
                </c:pt>
                <c:pt idx="660">
                  <c:v>-9.9463869735239996</c:v>
                </c:pt>
                <c:pt idx="661">
                  <c:v>-14.54728684815</c:v>
                </c:pt>
                <c:pt idx="662">
                  <c:v>-19.490885739789999</c:v>
                </c:pt>
                <c:pt idx="663">
                  <c:v>-35.224901663750003</c:v>
                </c:pt>
                <c:pt idx="664">
                  <c:v>-8.0626953060689992</c:v>
                </c:pt>
                <c:pt idx="665">
                  <c:v>-13.42956587295</c:v>
                </c:pt>
                <c:pt idx="666">
                  <c:v>-21.201303574960001</c:v>
                </c:pt>
                <c:pt idx="667">
                  <c:v>-18.327201249329999</c:v>
                </c:pt>
                <c:pt idx="668">
                  <c:v>-7.8997368821930003</c:v>
                </c:pt>
                <c:pt idx="669">
                  <c:v>-11.798323560889999</c:v>
                </c:pt>
                <c:pt idx="670">
                  <c:v>-13.690755083839999</c:v>
                </c:pt>
                <c:pt idx="671">
                  <c:v>-14.68275896375</c:v>
                </c:pt>
                <c:pt idx="672">
                  <c:v>-15.227639261489999</c:v>
                </c:pt>
                <c:pt idx="673">
                  <c:v>-15.87213168329</c:v>
                </c:pt>
                <c:pt idx="674">
                  <c:v>-14.6577353157</c:v>
                </c:pt>
                <c:pt idx="675">
                  <c:v>-14.554730224429999</c:v>
                </c:pt>
                <c:pt idx="676">
                  <c:v>-14.022211702030001</c:v>
                </c:pt>
                <c:pt idx="677">
                  <c:v>-13.097520169999999</c:v>
                </c:pt>
                <c:pt idx="678">
                  <c:v>-11.70792879895</c:v>
                </c:pt>
                <c:pt idx="679">
                  <c:v>-9.6173371308209994</c:v>
                </c:pt>
                <c:pt idx="680">
                  <c:v>-6.3721310391859998</c:v>
                </c:pt>
                <c:pt idx="681">
                  <c:v>-1.8933923289920001</c:v>
                </c:pt>
                <c:pt idx="682">
                  <c:v>-3.4363970536149999</c:v>
                </c:pt>
                <c:pt idx="683">
                  <c:v>-9.2257200663229995</c:v>
                </c:pt>
                <c:pt idx="684">
                  <c:v>-13.73724511392</c:v>
                </c:pt>
                <c:pt idx="685">
                  <c:v>-17.442602731179999</c:v>
                </c:pt>
                <c:pt idx="686">
                  <c:v>-20.942048162719999</c:v>
                </c:pt>
                <c:pt idx="687">
                  <c:v>-24.98864460551</c:v>
                </c:pt>
                <c:pt idx="688">
                  <c:v>-31.704235112439999</c:v>
                </c:pt>
                <c:pt idx="689">
                  <c:v>-40.116763205650003</c:v>
                </c:pt>
                <c:pt idx="690">
                  <c:v>-24.491547348169998</c:v>
                </c:pt>
                <c:pt idx="691">
                  <c:v>-15.934553042979999</c:v>
                </c:pt>
                <c:pt idx="692">
                  <c:v>-6.8078053457749999</c:v>
                </c:pt>
                <c:pt idx="693">
                  <c:v>-2.9813241828370001</c:v>
                </c:pt>
                <c:pt idx="694">
                  <c:v>-7.8399876465559997</c:v>
                </c:pt>
                <c:pt idx="695">
                  <c:v>-10.366104266320001</c:v>
                </c:pt>
                <c:pt idx="696">
                  <c:v>-11.64737603805</c:v>
                </c:pt>
                <c:pt idx="697">
                  <c:v>-12.42823412017</c:v>
                </c:pt>
                <c:pt idx="698">
                  <c:v>-13.791304389780001</c:v>
                </c:pt>
                <c:pt idx="699">
                  <c:v>-21.462122667439999</c:v>
                </c:pt>
                <c:pt idx="700">
                  <c:v>-21.622064832469999</c:v>
                </c:pt>
                <c:pt idx="701">
                  <c:v>-15.46900622868</c:v>
                </c:pt>
                <c:pt idx="702">
                  <c:v>-13.14431218931</c:v>
                </c:pt>
                <c:pt idx="703">
                  <c:v>-11.57616993972</c:v>
                </c:pt>
                <c:pt idx="704">
                  <c:v>-10.25121757989</c:v>
                </c:pt>
                <c:pt idx="705">
                  <c:v>-9.1799972416029991</c:v>
                </c:pt>
                <c:pt idx="706">
                  <c:v>-8.6777619571500004</c:v>
                </c:pt>
                <c:pt idx="707">
                  <c:v>-9.4715159869939995</c:v>
                </c:pt>
                <c:pt idx="708">
                  <c:v>-13.11038560844</c:v>
                </c:pt>
                <c:pt idx="709">
                  <c:v>-24.3453455852</c:v>
                </c:pt>
                <c:pt idx="710">
                  <c:v>-22.753815394090001</c:v>
                </c:pt>
                <c:pt idx="711">
                  <c:v>-16.169534512270001</c:v>
                </c:pt>
                <c:pt idx="712">
                  <c:v>-13.939892803259999</c:v>
                </c:pt>
                <c:pt idx="713">
                  <c:v>-12.98231517192</c:v>
                </c:pt>
                <c:pt idx="714">
                  <c:v>-12.56540722503</c:v>
                </c:pt>
                <c:pt idx="715">
                  <c:v>-12.400937656869999</c:v>
                </c:pt>
                <c:pt idx="716">
                  <c:v>-12.513123475740001</c:v>
                </c:pt>
                <c:pt idx="717">
                  <c:v>-15.601128762449999</c:v>
                </c:pt>
                <c:pt idx="718">
                  <c:v>-9.0582775800830007</c:v>
                </c:pt>
                <c:pt idx="719">
                  <c:v>-9.1492658661380002</c:v>
                </c:pt>
                <c:pt idx="720">
                  <c:v>-9.6651666876259998</c:v>
                </c:pt>
                <c:pt idx="721">
                  <c:v>-18.328320090289999</c:v>
                </c:pt>
                <c:pt idx="722">
                  <c:v>-13.28794088605</c:v>
                </c:pt>
                <c:pt idx="723">
                  <c:v>-12.56421145273</c:v>
                </c:pt>
                <c:pt idx="724">
                  <c:v>-20.10625123717</c:v>
                </c:pt>
                <c:pt idx="725">
                  <c:v>-7.0127915081210004</c:v>
                </c:pt>
                <c:pt idx="726">
                  <c:v>-6.8560298067629999</c:v>
                </c:pt>
                <c:pt idx="727">
                  <c:v>-5.8848083801920001</c:v>
                </c:pt>
                <c:pt idx="728">
                  <c:v>-4.4266321272900004</c:v>
                </c:pt>
                <c:pt idx="729">
                  <c:v>-2.3800488308959999</c:v>
                </c:pt>
                <c:pt idx="730">
                  <c:v>-1.8741732318190001</c:v>
                </c:pt>
                <c:pt idx="731">
                  <c:v>-20.23146269415</c:v>
                </c:pt>
                <c:pt idx="732">
                  <c:v>-10.608835736350001</c:v>
                </c:pt>
                <c:pt idx="733">
                  <c:v>-9.7628357586900005</c:v>
                </c:pt>
                <c:pt idx="734">
                  <c:v>-29.99874108565</c:v>
                </c:pt>
                <c:pt idx="735">
                  <c:v>-12.084892572499999</c:v>
                </c:pt>
                <c:pt idx="736">
                  <c:v>-7.2104285369500003</c:v>
                </c:pt>
                <c:pt idx="737">
                  <c:v>-4.4179936788639997</c:v>
                </c:pt>
                <c:pt idx="738">
                  <c:v>-2.522090459393</c:v>
                </c:pt>
                <c:pt idx="739">
                  <c:v>-1.317600119053</c:v>
                </c:pt>
                <c:pt idx="740">
                  <c:v>-0.76939079544540001</c:v>
                </c:pt>
                <c:pt idx="741">
                  <c:v>-0.76050560709689996</c:v>
                </c:pt>
                <c:pt idx="742">
                  <c:v>-1.0931553253799999</c:v>
                </c:pt>
                <c:pt idx="743">
                  <c:v>-1.558278459167</c:v>
                </c:pt>
                <c:pt idx="744">
                  <c:v>-1.9875399339119999</c:v>
                </c:pt>
                <c:pt idx="745">
                  <c:v>-2.1608349959309998</c:v>
                </c:pt>
                <c:pt idx="746">
                  <c:v>-4.7979446844820002</c:v>
                </c:pt>
                <c:pt idx="747">
                  <c:v>-6.1044688865480001</c:v>
                </c:pt>
                <c:pt idx="748">
                  <c:v>-5.4438736943080004</c:v>
                </c:pt>
                <c:pt idx="749">
                  <c:v>-5.3221532002509999</c:v>
                </c:pt>
                <c:pt idx="750">
                  <c:v>-5.2232741638859999</c:v>
                </c:pt>
                <c:pt idx="751">
                  <c:v>-5.0786849352240004</c:v>
                </c:pt>
                <c:pt idx="752">
                  <c:v>-4.8480255887680004</c:v>
                </c:pt>
                <c:pt idx="753">
                  <c:v>-4.5111166780170002</c:v>
                </c:pt>
                <c:pt idx="754">
                  <c:v>-4.0766352102249996</c:v>
                </c:pt>
                <c:pt idx="755">
                  <c:v>-3.5447867393579999</c:v>
                </c:pt>
                <c:pt idx="756">
                  <c:v>-2.9241148219270001</c:v>
                </c:pt>
                <c:pt idx="757">
                  <c:v>-2.281455894579</c:v>
                </c:pt>
                <c:pt idx="758">
                  <c:v>-1.801577936813</c:v>
                </c:pt>
                <c:pt idx="759">
                  <c:v>-2.018322063631</c:v>
                </c:pt>
                <c:pt idx="760">
                  <c:v>-6.1333782462900004</c:v>
                </c:pt>
                <c:pt idx="761">
                  <c:v>-4.6377021205169999</c:v>
                </c:pt>
                <c:pt idx="762">
                  <c:v>-4.2096271902659996</c:v>
                </c:pt>
                <c:pt idx="763">
                  <c:v>-6.6485598944369997</c:v>
                </c:pt>
                <c:pt idx="764">
                  <c:v>-9.8653272813429993</c:v>
                </c:pt>
                <c:pt idx="765">
                  <c:v>-14.04635904807</c:v>
                </c:pt>
                <c:pt idx="766">
                  <c:v>-12.040583414829999</c:v>
                </c:pt>
                <c:pt idx="767">
                  <c:v>-8.2184184935419999</c:v>
                </c:pt>
                <c:pt idx="768">
                  <c:v>-9.7886019026500009</c:v>
                </c:pt>
                <c:pt idx="769">
                  <c:v>-11.674870472189999</c:v>
                </c:pt>
                <c:pt idx="770">
                  <c:v>-12.91185106502</c:v>
                </c:pt>
                <c:pt idx="771">
                  <c:v>-12.16288584566</c:v>
                </c:pt>
                <c:pt idx="772">
                  <c:v>-11.03909286979</c:v>
                </c:pt>
                <c:pt idx="773">
                  <c:v>-32.63263337139</c:v>
                </c:pt>
                <c:pt idx="774">
                  <c:v>-38.75035270771</c:v>
                </c:pt>
                <c:pt idx="775">
                  <c:v>-32.329533612939997</c:v>
                </c:pt>
                <c:pt idx="776">
                  <c:v>-27.0616289381</c:v>
                </c:pt>
                <c:pt idx="777">
                  <c:v>-23.07258809076</c:v>
                </c:pt>
                <c:pt idx="778">
                  <c:v>-19.715894554689999</c:v>
                </c:pt>
                <c:pt idx="779">
                  <c:v>-16.56284020447</c:v>
                </c:pt>
                <c:pt idx="780">
                  <c:v>-13.124085047519999</c:v>
                </c:pt>
                <c:pt idx="781">
                  <c:v>-8.4121793748980007</c:v>
                </c:pt>
                <c:pt idx="782">
                  <c:v>-3.4784801088189998</c:v>
                </c:pt>
                <c:pt idx="783">
                  <c:v>-20.33626068581</c:v>
                </c:pt>
                <c:pt idx="784">
                  <c:v>-20.072209147100001</c:v>
                </c:pt>
                <c:pt idx="785">
                  <c:v>-12.33908637841</c:v>
                </c:pt>
                <c:pt idx="786">
                  <c:v>-7.6674979259980001</c:v>
                </c:pt>
                <c:pt idx="787">
                  <c:v>-3.6152076018520001</c:v>
                </c:pt>
                <c:pt idx="788">
                  <c:v>-1.3590558798350001</c:v>
                </c:pt>
                <c:pt idx="789">
                  <c:v>-1.3363873919</c:v>
                </c:pt>
                <c:pt idx="790">
                  <c:v>-3.4790037491489998</c:v>
                </c:pt>
                <c:pt idx="791">
                  <c:v>-5.8508880138399997</c:v>
                </c:pt>
                <c:pt idx="792">
                  <c:v>-8.3022348656479998</c:v>
                </c:pt>
                <c:pt idx="793">
                  <c:v>-11.976678905869999</c:v>
                </c:pt>
                <c:pt idx="794">
                  <c:v>-24.318565573920001</c:v>
                </c:pt>
                <c:pt idx="795">
                  <c:v>-2.364827966325</c:v>
                </c:pt>
                <c:pt idx="796">
                  <c:v>-4.2292978514449997</c:v>
                </c:pt>
                <c:pt idx="797">
                  <c:v>-5.7662274460580001</c:v>
                </c:pt>
                <c:pt idx="798">
                  <c:v>-6.4715419579809996</c:v>
                </c:pt>
                <c:pt idx="799">
                  <c:v>-6.6708712017750003</c:v>
                </c:pt>
                <c:pt idx="800">
                  <c:v>-6.4043280188510003</c:v>
                </c:pt>
              </c:numCache>
            </c:numRef>
          </c:yVal>
          <c:smooth val="1"/>
          <c:extLst>
            <c:ext xmlns:c16="http://schemas.microsoft.com/office/drawing/2014/chart" uri="{C3380CC4-5D6E-409C-BE32-E72D297353CC}">
              <c16:uniqueId val="{0000000D-C831-41AF-81ED-1E9382B67D41}"/>
            </c:ext>
          </c:extLst>
        </c:ser>
        <c:ser>
          <c:idx val="14"/>
          <c:order val="14"/>
          <c:spPr>
            <a:ln w="19050" cap="rnd">
              <a:solidFill>
                <a:schemeClr val="accent3">
                  <a:lumMod val="80000"/>
                  <a:lumOff val="2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'12小时时间稳定性(全频段)'!$P$2:$P$802</c:f>
              <c:numCache>
                <c:formatCode>General</c:formatCode>
                <c:ptCount val="801"/>
                <c:pt idx="0">
                  <c:v>-102.1862724388</c:v>
                </c:pt>
                <c:pt idx="1">
                  <c:v>-105.0613180644</c:v>
                </c:pt>
                <c:pt idx="2">
                  <c:v>-109.38836136499999</c:v>
                </c:pt>
                <c:pt idx="3">
                  <c:v>-102.3767839146</c:v>
                </c:pt>
                <c:pt idx="4">
                  <c:v>-114.87489633689999</c:v>
                </c:pt>
                <c:pt idx="5">
                  <c:v>-100.503792025</c:v>
                </c:pt>
                <c:pt idx="6">
                  <c:v>-113.9477471189</c:v>
                </c:pt>
                <c:pt idx="7">
                  <c:v>-109.22630719030001</c:v>
                </c:pt>
                <c:pt idx="8">
                  <c:v>-112.420266298</c:v>
                </c:pt>
                <c:pt idx="9">
                  <c:v>-119.77368349220001</c:v>
                </c:pt>
                <c:pt idx="10">
                  <c:v>-107.62803787030001</c:v>
                </c:pt>
                <c:pt idx="11">
                  <c:v>-116.18538564959999</c:v>
                </c:pt>
                <c:pt idx="12">
                  <c:v>-102.67183629820001</c:v>
                </c:pt>
                <c:pt idx="13">
                  <c:v>-103.2820575909</c:v>
                </c:pt>
                <c:pt idx="14">
                  <c:v>-105.529343797</c:v>
                </c:pt>
                <c:pt idx="15">
                  <c:v>-111.0717668491</c:v>
                </c:pt>
                <c:pt idx="16">
                  <c:v>-119.3875571488</c:v>
                </c:pt>
                <c:pt idx="17">
                  <c:v>-109.11689199750001</c:v>
                </c:pt>
                <c:pt idx="18">
                  <c:v>-110.82264175740001</c:v>
                </c:pt>
                <c:pt idx="19">
                  <c:v>-109.60288801919999</c:v>
                </c:pt>
                <c:pt idx="20">
                  <c:v>-122.4972098282</c:v>
                </c:pt>
                <c:pt idx="21">
                  <c:v>-112.8920270454</c:v>
                </c:pt>
                <c:pt idx="22">
                  <c:v>-106.5177926786</c:v>
                </c:pt>
                <c:pt idx="23">
                  <c:v>-107.8231561482</c:v>
                </c:pt>
                <c:pt idx="24">
                  <c:v>-108.7918865955</c:v>
                </c:pt>
                <c:pt idx="25">
                  <c:v>-112.3649069369</c:v>
                </c:pt>
                <c:pt idx="26">
                  <c:v>-120.0428371066</c:v>
                </c:pt>
                <c:pt idx="27">
                  <c:v>-118.9507368382</c:v>
                </c:pt>
                <c:pt idx="28">
                  <c:v>-120.7974220541</c:v>
                </c:pt>
                <c:pt idx="29">
                  <c:v>-109.7413965806</c:v>
                </c:pt>
                <c:pt idx="30">
                  <c:v>-106.85460330639999</c:v>
                </c:pt>
                <c:pt idx="31">
                  <c:v>-115.63133220180001</c:v>
                </c:pt>
                <c:pt idx="32">
                  <c:v>-112.4862483408</c:v>
                </c:pt>
                <c:pt idx="33">
                  <c:v>-107.4766927899</c:v>
                </c:pt>
                <c:pt idx="34">
                  <c:v>-111.8270618112</c:v>
                </c:pt>
                <c:pt idx="35">
                  <c:v>-113.3032191778</c:v>
                </c:pt>
                <c:pt idx="36">
                  <c:v>-114.8184497039</c:v>
                </c:pt>
                <c:pt idx="37">
                  <c:v>-104.0827782921</c:v>
                </c:pt>
                <c:pt idx="38">
                  <c:v>-114.242618608</c:v>
                </c:pt>
                <c:pt idx="39">
                  <c:v>-101.8084141881</c:v>
                </c:pt>
                <c:pt idx="40">
                  <c:v>-103.2908999066</c:v>
                </c:pt>
                <c:pt idx="41">
                  <c:v>-111.1190662453</c:v>
                </c:pt>
                <c:pt idx="42">
                  <c:v>-114.6136135357</c:v>
                </c:pt>
                <c:pt idx="43">
                  <c:v>-115.4842840809</c:v>
                </c:pt>
                <c:pt idx="44">
                  <c:v>-123.41009757720001</c:v>
                </c:pt>
                <c:pt idx="45">
                  <c:v>-110.2689107269</c:v>
                </c:pt>
                <c:pt idx="46">
                  <c:v>-110.1234320925</c:v>
                </c:pt>
                <c:pt idx="47">
                  <c:v>-106.7731355528</c:v>
                </c:pt>
                <c:pt idx="48">
                  <c:v>-108.4540506491</c:v>
                </c:pt>
                <c:pt idx="49">
                  <c:v>-127.2391576915</c:v>
                </c:pt>
                <c:pt idx="50">
                  <c:v>-111.9520865059</c:v>
                </c:pt>
                <c:pt idx="51">
                  <c:v>-107.6223153128</c:v>
                </c:pt>
                <c:pt idx="52">
                  <c:v>-109.4476455339</c:v>
                </c:pt>
                <c:pt idx="53">
                  <c:v>-119.9308404081</c:v>
                </c:pt>
                <c:pt idx="54">
                  <c:v>-111.8056409583</c:v>
                </c:pt>
                <c:pt idx="55">
                  <c:v>-103.60103318580001</c:v>
                </c:pt>
                <c:pt idx="56">
                  <c:v>-113.87835573850001</c:v>
                </c:pt>
                <c:pt idx="57">
                  <c:v>-122.9143580515</c:v>
                </c:pt>
                <c:pt idx="58">
                  <c:v>-103.91903774239999</c:v>
                </c:pt>
                <c:pt idx="59">
                  <c:v>-122.6542114992</c:v>
                </c:pt>
                <c:pt idx="60">
                  <c:v>-114.7834089774</c:v>
                </c:pt>
                <c:pt idx="61">
                  <c:v>-115.1637169652</c:v>
                </c:pt>
                <c:pt idx="62">
                  <c:v>-114.68007192170001</c:v>
                </c:pt>
                <c:pt idx="63">
                  <c:v>-100.9386054319</c:v>
                </c:pt>
                <c:pt idx="64">
                  <c:v>-113.71745465390001</c:v>
                </c:pt>
                <c:pt idx="65">
                  <c:v>-109.7266998067</c:v>
                </c:pt>
                <c:pt idx="66">
                  <c:v>-109.0303154891</c:v>
                </c:pt>
                <c:pt idx="67">
                  <c:v>-111.485380144</c:v>
                </c:pt>
                <c:pt idx="68">
                  <c:v>-118.820210854</c:v>
                </c:pt>
                <c:pt idx="69">
                  <c:v>-115.1613824227</c:v>
                </c:pt>
                <c:pt idx="70">
                  <c:v>-129.63034677900001</c:v>
                </c:pt>
                <c:pt idx="71">
                  <c:v>-130.8659960624</c:v>
                </c:pt>
                <c:pt idx="72">
                  <c:v>-102.4230376461</c:v>
                </c:pt>
                <c:pt idx="73">
                  <c:v>-110.3285510239</c:v>
                </c:pt>
                <c:pt idx="74">
                  <c:v>-110.85867384559999</c:v>
                </c:pt>
                <c:pt idx="75">
                  <c:v>-108.71738765169999</c:v>
                </c:pt>
                <c:pt idx="76">
                  <c:v>-109.3771902094</c:v>
                </c:pt>
                <c:pt idx="77">
                  <c:v>-106.5755847081</c:v>
                </c:pt>
                <c:pt idx="78">
                  <c:v>-106.10300628660001</c:v>
                </c:pt>
                <c:pt idx="79">
                  <c:v>-103.73636859920001</c:v>
                </c:pt>
                <c:pt idx="80">
                  <c:v>-112.8574513224</c:v>
                </c:pt>
                <c:pt idx="81">
                  <c:v>-114.6144405437</c:v>
                </c:pt>
                <c:pt idx="82">
                  <c:v>-116.22909798160001</c:v>
                </c:pt>
                <c:pt idx="83">
                  <c:v>-110.6441663144</c:v>
                </c:pt>
                <c:pt idx="84">
                  <c:v>-119.478482501</c:v>
                </c:pt>
                <c:pt idx="85">
                  <c:v>-101.0811995622</c:v>
                </c:pt>
                <c:pt idx="86">
                  <c:v>-117.4615278837</c:v>
                </c:pt>
                <c:pt idx="87">
                  <c:v>-107.37624685909999</c:v>
                </c:pt>
                <c:pt idx="88">
                  <c:v>-110.2372653339</c:v>
                </c:pt>
                <c:pt idx="89">
                  <c:v>-109.04327786490001</c:v>
                </c:pt>
                <c:pt idx="90">
                  <c:v>-111.8135376768</c:v>
                </c:pt>
                <c:pt idx="91">
                  <c:v>-115.339711358</c:v>
                </c:pt>
                <c:pt idx="92">
                  <c:v>-104.450787812</c:v>
                </c:pt>
                <c:pt idx="93">
                  <c:v>-119.90434818430001</c:v>
                </c:pt>
                <c:pt idx="94">
                  <c:v>-104.2597447041</c:v>
                </c:pt>
                <c:pt idx="95">
                  <c:v>-114.2146224377</c:v>
                </c:pt>
                <c:pt idx="96">
                  <c:v>-104.7236609175</c:v>
                </c:pt>
                <c:pt idx="97">
                  <c:v>-107.7912946611</c:v>
                </c:pt>
                <c:pt idx="98">
                  <c:v>-109.1254977652</c:v>
                </c:pt>
                <c:pt idx="99">
                  <c:v>-110.0964520643</c:v>
                </c:pt>
                <c:pt idx="100">
                  <c:v>-103.6273383855</c:v>
                </c:pt>
                <c:pt idx="101">
                  <c:v>-110.4874706324</c:v>
                </c:pt>
                <c:pt idx="102">
                  <c:v>-108.11559467879999</c:v>
                </c:pt>
                <c:pt idx="103">
                  <c:v>-110.25910978340001</c:v>
                </c:pt>
                <c:pt idx="104">
                  <c:v>-106.39532088759999</c:v>
                </c:pt>
                <c:pt idx="105">
                  <c:v>-119.8457866733</c:v>
                </c:pt>
                <c:pt idx="106">
                  <c:v>-107.40569633680001</c:v>
                </c:pt>
                <c:pt idx="107">
                  <c:v>-109.4073136538</c:v>
                </c:pt>
                <c:pt idx="108">
                  <c:v>-109.023162399</c:v>
                </c:pt>
                <c:pt idx="109">
                  <c:v>-118.9281617505</c:v>
                </c:pt>
                <c:pt idx="110">
                  <c:v>-109.54088929140001</c:v>
                </c:pt>
                <c:pt idx="111">
                  <c:v>-103.4924268518</c:v>
                </c:pt>
                <c:pt idx="112">
                  <c:v>-109.3728542627</c:v>
                </c:pt>
                <c:pt idx="113">
                  <c:v>-113.71925931849999</c:v>
                </c:pt>
                <c:pt idx="114">
                  <c:v>-104.70172638770001</c:v>
                </c:pt>
                <c:pt idx="115">
                  <c:v>-108.98156833420001</c:v>
                </c:pt>
                <c:pt idx="116">
                  <c:v>-118.37057424050001</c:v>
                </c:pt>
                <c:pt idx="117">
                  <c:v>-115.97914667729999</c:v>
                </c:pt>
                <c:pt idx="118">
                  <c:v>-109.78409906420001</c:v>
                </c:pt>
                <c:pt idx="119">
                  <c:v>-107.38239257710001</c:v>
                </c:pt>
                <c:pt idx="120">
                  <c:v>-106.3294381991</c:v>
                </c:pt>
                <c:pt idx="121">
                  <c:v>-129.65651858250001</c:v>
                </c:pt>
                <c:pt idx="122">
                  <c:v>-103.5028950622</c:v>
                </c:pt>
                <c:pt idx="123">
                  <c:v>-107.36289880299999</c:v>
                </c:pt>
                <c:pt idx="124">
                  <c:v>-107.6669110064</c:v>
                </c:pt>
                <c:pt idx="125">
                  <c:v>-109.6269834223</c:v>
                </c:pt>
                <c:pt idx="126">
                  <c:v>-103.1720803597</c:v>
                </c:pt>
                <c:pt idx="127">
                  <c:v>-106.7590857297</c:v>
                </c:pt>
                <c:pt idx="128">
                  <c:v>-103.34135646830001</c:v>
                </c:pt>
                <c:pt idx="129">
                  <c:v>-105.9893637669</c:v>
                </c:pt>
                <c:pt idx="130">
                  <c:v>-103.7583153094</c:v>
                </c:pt>
                <c:pt idx="131">
                  <c:v>-105.83359394990001</c:v>
                </c:pt>
                <c:pt idx="132">
                  <c:v>-99.44066756414</c:v>
                </c:pt>
                <c:pt idx="133">
                  <c:v>-103.36789207299999</c:v>
                </c:pt>
                <c:pt idx="134">
                  <c:v>-101.3273531495</c:v>
                </c:pt>
                <c:pt idx="135">
                  <c:v>-101.2839205846</c:v>
                </c:pt>
                <c:pt idx="136">
                  <c:v>-99.861697144819999</c:v>
                </c:pt>
                <c:pt idx="137">
                  <c:v>-101.34273920210001</c:v>
                </c:pt>
                <c:pt idx="138">
                  <c:v>-101.664625187</c:v>
                </c:pt>
                <c:pt idx="139">
                  <c:v>-97.738638464109997</c:v>
                </c:pt>
                <c:pt idx="140">
                  <c:v>-99.70343563582</c:v>
                </c:pt>
                <c:pt idx="141">
                  <c:v>-99.39647810468</c:v>
                </c:pt>
                <c:pt idx="142">
                  <c:v>-97.325428255079999</c:v>
                </c:pt>
                <c:pt idx="143">
                  <c:v>-97.354927937119996</c:v>
                </c:pt>
                <c:pt idx="144">
                  <c:v>-98.108692222939993</c:v>
                </c:pt>
                <c:pt idx="145">
                  <c:v>-95.203115061009996</c:v>
                </c:pt>
                <c:pt idx="146">
                  <c:v>-96.550858947479995</c:v>
                </c:pt>
                <c:pt idx="147">
                  <c:v>-95.153320314309994</c:v>
                </c:pt>
                <c:pt idx="148">
                  <c:v>-92.998713627469996</c:v>
                </c:pt>
                <c:pt idx="149">
                  <c:v>-91.667531459849997</c:v>
                </c:pt>
                <c:pt idx="150">
                  <c:v>-90.953320681630004</c:v>
                </c:pt>
                <c:pt idx="151">
                  <c:v>-90.25913702455</c:v>
                </c:pt>
                <c:pt idx="152">
                  <c:v>-91.561740807480007</c:v>
                </c:pt>
                <c:pt idx="153">
                  <c:v>-89.725833486499994</c:v>
                </c:pt>
                <c:pt idx="154">
                  <c:v>-88.696693783239994</c:v>
                </c:pt>
                <c:pt idx="155">
                  <c:v>-88.211696741159997</c:v>
                </c:pt>
                <c:pt idx="156">
                  <c:v>-87.60898795192</c:v>
                </c:pt>
                <c:pt idx="157">
                  <c:v>-86.448253164500002</c:v>
                </c:pt>
                <c:pt idx="158">
                  <c:v>-85.168585032400003</c:v>
                </c:pt>
                <c:pt idx="159">
                  <c:v>-84.997176616160004</c:v>
                </c:pt>
                <c:pt idx="160">
                  <c:v>-84.016621816089994</c:v>
                </c:pt>
                <c:pt idx="161">
                  <c:v>-82.076321596699998</c:v>
                </c:pt>
                <c:pt idx="162">
                  <c:v>-81.355209964650001</c:v>
                </c:pt>
                <c:pt idx="163">
                  <c:v>-79.619160245019998</c:v>
                </c:pt>
                <c:pt idx="164">
                  <c:v>-77.839129793430004</c:v>
                </c:pt>
                <c:pt idx="165">
                  <c:v>-76.982327259209995</c:v>
                </c:pt>
                <c:pt idx="166">
                  <c:v>-75.546060281250007</c:v>
                </c:pt>
                <c:pt idx="167">
                  <c:v>-73.888201127849996</c:v>
                </c:pt>
                <c:pt idx="168">
                  <c:v>-71.485503779210006</c:v>
                </c:pt>
                <c:pt idx="169">
                  <c:v>-69.40286284183</c:v>
                </c:pt>
                <c:pt idx="170">
                  <c:v>-67.5206944695</c:v>
                </c:pt>
                <c:pt idx="171">
                  <c:v>-64.997324988580004</c:v>
                </c:pt>
                <c:pt idx="172">
                  <c:v>-62.122933698959997</c:v>
                </c:pt>
                <c:pt idx="173">
                  <c:v>-59.267821530859997</c:v>
                </c:pt>
                <c:pt idx="174">
                  <c:v>-56.203231541130002</c:v>
                </c:pt>
                <c:pt idx="175">
                  <c:v>-54.464732262950001</c:v>
                </c:pt>
                <c:pt idx="176">
                  <c:v>-78.987771327540003</c:v>
                </c:pt>
                <c:pt idx="177">
                  <c:v>-8.6322628470589997</c:v>
                </c:pt>
                <c:pt idx="178">
                  <c:v>-0.66663852571710003</c:v>
                </c:pt>
                <c:pt idx="179">
                  <c:v>-0.58057519058090001</c:v>
                </c:pt>
                <c:pt idx="180">
                  <c:v>-0.81200475925329996</c:v>
                </c:pt>
                <c:pt idx="181">
                  <c:v>-51.765281078809998</c:v>
                </c:pt>
                <c:pt idx="182">
                  <c:v>-52.968136437840002</c:v>
                </c:pt>
                <c:pt idx="183">
                  <c:v>-52.94374651655</c:v>
                </c:pt>
                <c:pt idx="184">
                  <c:v>-57.989471011230002</c:v>
                </c:pt>
                <c:pt idx="185">
                  <c:v>-66.330763654430001</c:v>
                </c:pt>
                <c:pt idx="186">
                  <c:v>-85.268455676179997</c:v>
                </c:pt>
                <c:pt idx="187">
                  <c:v>-66.734469850729994</c:v>
                </c:pt>
                <c:pt idx="188">
                  <c:v>-61.743737084549998</c:v>
                </c:pt>
                <c:pt idx="189">
                  <c:v>-58.836780673749999</c:v>
                </c:pt>
                <c:pt idx="190">
                  <c:v>-56.616775783930002</c:v>
                </c:pt>
                <c:pt idx="191">
                  <c:v>-54.764211024849999</c:v>
                </c:pt>
                <c:pt idx="192">
                  <c:v>-53.042204187289997</c:v>
                </c:pt>
                <c:pt idx="193">
                  <c:v>-51.328524585380002</c:v>
                </c:pt>
                <c:pt idx="194">
                  <c:v>-49.529704241280001</c:v>
                </c:pt>
                <c:pt idx="195">
                  <c:v>-47.828012596530002</c:v>
                </c:pt>
                <c:pt idx="196">
                  <c:v>-46.152679172799999</c:v>
                </c:pt>
                <c:pt idx="197">
                  <c:v>-44.465531901559999</c:v>
                </c:pt>
                <c:pt idx="198">
                  <c:v>-42.76097855687</c:v>
                </c:pt>
                <c:pt idx="199">
                  <c:v>-40.987911881039999</c:v>
                </c:pt>
                <c:pt idx="200">
                  <c:v>-39.105353401130003</c:v>
                </c:pt>
                <c:pt idx="201">
                  <c:v>-37.248376531950001</c:v>
                </c:pt>
                <c:pt idx="202">
                  <c:v>-35.221242186360001</c:v>
                </c:pt>
                <c:pt idx="203">
                  <c:v>-33.114060506489999</c:v>
                </c:pt>
                <c:pt idx="204">
                  <c:v>-30.91625883755</c:v>
                </c:pt>
                <c:pt idx="205">
                  <c:v>-28.608067428790001</c:v>
                </c:pt>
                <c:pt idx="206">
                  <c:v>-26.165861032870001</c:v>
                </c:pt>
                <c:pt idx="207">
                  <c:v>-23.599206058259998</c:v>
                </c:pt>
                <c:pt idx="208">
                  <c:v>-20.8331330456</c:v>
                </c:pt>
                <c:pt idx="209">
                  <c:v>-17.873339142340001</c:v>
                </c:pt>
                <c:pt idx="210">
                  <c:v>-14.69043339353</c:v>
                </c:pt>
                <c:pt idx="211">
                  <c:v>-11.314079164340001</c:v>
                </c:pt>
                <c:pt idx="212">
                  <c:v>-7.815710456683</c:v>
                </c:pt>
                <c:pt idx="213">
                  <c:v>-4.4866501941030004</c:v>
                </c:pt>
                <c:pt idx="214">
                  <c:v>-1.943785632942</c:v>
                </c:pt>
                <c:pt idx="215">
                  <c:v>-0.68370990964169998</c:v>
                </c:pt>
                <c:pt idx="216">
                  <c:v>-0.35601851093969999</c:v>
                </c:pt>
                <c:pt idx="217">
                  <c:v>-0.33414489589129998</c:v>
                </c:pt>
                <c:pt idx="218">
                  <c:v>-0.34119471660049999</c:v>
                </c:pt>
                <c:pt idx="219">
                  <c:v>-0.32592286733640002</c:v>
                </c:pt>
                <c:pt idx="220">
                  <c:v>-0.3048238772736</c:v>
                </c:pt>
                <c:pt idx="221">
                  <c:v>-0.30184764739559999</c:v>
                </c:pt>
                <c:pt idx="222">
                  <c:v>-0.31839874713720001</c:v>
                </c:pt>
                <c:pt idx="223">
                  <c:v>-0.34275403263370002</c:v>
                </c:pt>
                <c:pt idx="224">
                  <c:v>-0.36140027434330002</c:v>
                </c:pt>
                <c:pt idx="225">
                  <c:v>-0.36391240278449999</c:v>
                </c:pt>
                <c:pt idx="226">
                  <c:v>-0.35064959880969998</c:v>
                </c:pt>
                <c:pt idx="227">
                  <c:v>-0.33447405522009999</c:v>
                </c:pt>
                <c:pt idx="228">
                  <c:v>-0.31667461131169999</c:v>
                </c:pt>
                <c:pt idx="229">
                  <c:v>-0.30165137956720001</c:v>
                </c:pt>
                <c:pt idx="230">
                  <c:v>-0.30090246118969999</c:v>
                </c:pt>
                <c:pt idx="231">
                  <c:v>-0.30971973443840001</c:v>
                </c:pt>
                <c:pt idx="232">
                  <c:v>-0.32305296761020003</c:v>
                </c:pt>
                <c:pt idx="233">
                  <c:v>-0.3360504773736</c:v>
                </c:pt>
                <c:pt idx="234">
                  <c:v>-0.34408560619689998</c:v>
                </c:pt>
                <c:pt idx="235">
                  <c:v>-0.34504077081189999</c:v>
                </c:pt>
                <c:pt idx="236">
                  <c:v>-0.3483594869137</c:v>
                </c:pt>
                <c:pt idx="237">
                  <c:v>-0.349030527295</c:v>
                </c:pt>
                <c:pt idx="238">
                  <c:v>-0.35243435785600002</c:v>
                </c:pt>
                <c:pt idx="239">
                  <c:v>-0.35733158266519999</c:v>
                </c:pt>
                <c:pt idx="240">
                  <c:v>-0.36394107800100001</c:v>
                </c:pt>
                <c:pt idx="241">
                  <c:v>-0.3617854926688</c:v>
                </c:pt>
                <c:pt idx="242">
                  <c:v>-0.3551414180518</c:v>
                </c:pt>
                <c:pt idx="243">
                  <c:v>-0.3388455283563</c:v>
                </c:pt>
                <c:pt idx="244">
                  <c:v>-0.31979042178310002</c:v>
                </c:pt>
                <c:pt idx="245">
                  <c:v>-0.31070060480619999</c:v>
                </c:pt>
                <c:pt idx="246">
                  <c:v>-0.31020621292009998</c:v>
                </c:pt>
                <c:pt idx="247">
                  <c:v>-0.3160308414072</c:v>
                </c:pt>
                <c:pt idx="248">
                  <c:v>-0.327676634701</c:v>
                </c:pt>
                <c:pt idx="249">
                  <c:v>-0.3365157216322</c:v>
                </c:pt>
                <c:pt idx="250">
                  <c:v>-0.33692918034359998</c:v>
                </c:pt>
                <c:pt idx="251">
                  <c:v>-0.34658564986840001</c:v>
                </c:pt>
                <c:pt idx="252">
                  <c:v>-0.36783731049439999</c:v>
                </c:pt>
                <c:pt idx="253">
                  <c:v>-0.3911755959605</c:v>
                </c:pt>
                <c:pt idx="254">
                  <c:v>-0.45938876965410003</c:v>
                </c:pt>
                <c:pt idx="255">
                  <c:v>-1.2886433239949999</c:v>
                </c:pt>
                <c:pt idx="256">
                  <c:v>-4.5689194782789997</c:v>
                </c:pt>
                <c:pt idx="257">
                  <c:v>-9.9086104033320002</c:v>
                </c:pt>
                <c:pt idx="258">
                  <c:v>-15.485088354669999</c:v>
                </c:pt>
                <c:pt idx="259">
                  <c:v>-20.65261103485</c:v>
                </c:pt>
                <c:pt idx="260">
                  <c:v>-25.380097418670001</c:v>
                </c:pt>
                <c:pt idx="261">
                  <c:v>-29.766300133590001</c:v>
                </c:pt>
                <c:pt idx="262">
                  <c:v>-33.854479151859998</c:v>
                </c:pt>
                <c:pt idx="263">
                  <c:v>-37.67707691263</c:v>
                </c:pt>
                <c:pt idx="264">
                  <c:v>-41.420398940449999</c:v>
                </c:pt>
                <c:pt idx="265">
                  <c:v>-44.995033101600001</c:v>
                </c:pt>
                <c:pt idx="266">
                  <c:v>-48.405154863539998</c:v>
                </c:pt>
                <c:pt idx="267">
                  <c:v>-51.681456317139997</c:v>
                </c:pt>
                <c:pt idx="268">
                  <c:v>-54.72159706635</c:v>
                </c:pt>
                <c:pt idx="269">
                  <c:v>-57.528723562570001</c:v>
                </c:pt>
                <c:pt idx="270">
                  <c:v>-60.58177350818</c:v>
                </c:pt>
                <c:pt idx="271">
                  <c:v>-63.495277606739997</c:v>
                </c:pt>
                <c:pt idx="272">
                  <c:v>-66.01650452797</c:v>
                </c:pt>
                <c:pt idx="273">
                  <c:v>-68.805721091999999</c:v>
                </c:pt>
                <c:pt idx="274">
                  <c:v>-71.222592168060004</c:v>
                </c:pt>
                <c:pt idx="275">
                  <c:v>-73.751828978760003</c:v>
                </c:pt>
                <c:pt idx="276">
                  <c:v>-76.384177143819997</c:v>
                </c:pt>
                <c:pt idx="277">
                  <c:v>-78.807940592790004</c:v>
                </c:pt>
                <c:pt idx="278">
                  <c:v>-80.853963472380002</c:v>
                </c:pt>
                <c:pt idx="279">
                  <c:v>-83.195496319079993</c:v>
                </c:pt>
                <c:pt idx="280">
                  <c:v>-84.782642526800004</c:v>
                </c:pt>
                <c:pt idx="281">
                  <c:v>-86.499404277140002</c:v>
                </c:pt>
                <c:pt idx="282">
                  <c:v>-87.874937357009998</c:v>
                </c:pt>
                <c:pt idx="283">
                  <c:v>-90.145239102670004</c:v>
                </c:pt>
                <c:pt idx="284">
                  <c:v>-92.210051729599996</c:v>
                </c:pt>
                <c:pt idx="285">
                  <c:v>-90.930812566270006</c:v>
                </c:pt>
                <c:pt idx="286">
                  <c:v>-95.750858004950004</c:v>
                </c:pt>
                <c:pt idx="287">
                  <c:v>-92.108268075409995</c:v>
                </c:pt>
                <c:pt idx="288">
                  <c:v>-92.114148930140004</c:v>
                </c:pt>
                <c:pt idx="289">
                  <c:v>-94.878925016889994</c:v>
                </c:pt>
                <c:pt idx="290">
                  <c:v>-91.635032404529994</c:v>
                </c:pt>
                <c:pt idx="291">
                  <c:v>-92.50134022684</c:v>
                </c:pt>
                <c:pt idx="292">
                  <c:v>-90.332746739399994</c:v>
                </c:pt>
                <c:pt idx="293">
                  <c:v>-90.1164145117</c:v>
                </c:pt>
                <c:pt idx="294">
                  <c:v>-95.012137850870005</c:v>
                </c:pt>
                <c:pt idx="295">
                  <c:v>-90.826889862719995</c:v>
                </c:pt>
                <c:pt idx="296">
                  <c:v>-91.281206738790004</c:v>
                </c:pt>
                <c:pt idx="297">
                  <c:v>-89.897200845949996</c:v>
                </c:pt>
                <c:pt idx="298">
                  <c:v>-91.102667805259998</c:v>
                </c:pt>
                <c:pt idx="299">
                  <c:v>-90.724411167580001</c:v>
                </c:pt>
                <c:pt idx="300">
                  <c:v>-90.499419898590006</c:v>
                </c:pt>
                <c:pt idx="301">
                  <c:v>-89.552764701520005</c:v>
                </c:pt>
                <c:pt idx="302">
                  <c:v>-89.777113053099995</c:v>
                </c:pt>
                <c:pt idx="303">
                  <c:v>-90.408031662840003</c:v>
                </c:pt>
                <c:pt idx="304">
                  <c:v>-89.76885306506</c:v>
                </c:pt>
                <c:pt idx="305">
                  <c:v>-88.912309068910005</c:v>
                </c:pt>
                <c:pt idx="306">
                  <c:v>-87.747428218219994</c:v>
                </c:pt>
                <c:pt idx="307">
                  <c:v>-86.867039031499999</c:v>
                </c:pt>
                <c:pt idx="308">
                  <c:v>-87.468856246390004</c:v>
                </c:pt>
                <c:pt idx="309">
                  <c:v>-87.941710470359993</c:v>
                </c:pt>
                <c:pt idx="310">
                  <c:v>-87.107655701690007</c:v>
                </c:pt>
                <c:pt idx="311">
                  <c:v>-89.933540895329998</c:v>
                </c:pt>
                <c:pt idx="312">
                  <c:v>-87.885107708480007</c:v>
                </c:pt>
                <c:pt idx="313">
                  <c:v>-87.736450125209998</c:v>
                </c:pt>
                <c:pt idx="314">
                  <c:v>-88.028130449309998</c:v>
                </c:pt>
                <c:pt idx="315">
                  <c:v>-87.44829312793</c:v>
                </c:pt>
                <c:pt idx="316">
                  <c:v>-88.297220477669995</c:v>
                </c:pt>
                <c:pt idx="317">
                  <c:v>-87.872650614449995</c:v>
                </c:pt>
                <c:pt idx="318">
                  <c:v>-86.917373506250001</c:v>
                </c:pt>
                <c:pt idx="319">
                  <c:v>-87.946021072440004</c:v>
                </c:pt>
                <c:pt idx="320">
                  <c:v>-88.837437656660001</c:v>
                </c:pt>
                <c:pt idx="321">
                  <c:v>-88.245578313699994</c:v>
                </c:pt>
                <c:pt idx="322">
                  <c:v>-88.123958962329993</c:v>
                </c:pt>
                <c:pt idx="323">
                  <c:v>-88.441527780290002</c:v>
                </c:pt>
                <c:pt idx="324">
                  <c:v>-88.733096504960002</c:v>
                </c:pt>
                <c:pt idx="325">
                  <c:v>-87.561324849650006</c:v>
                </c:pt>
                <c:pt idx="326">
                  <c:v>-88.509181980370002</c:v>
                </c:pt>
                <c:pt idx="327">
                  <c:v>-89.872628073620007</c:v>
                </c:pt>
                <c:pt idx="328">
                  <c:v>-90.099249722310006</c:v>
                </c:pt>
                <c:pt idx="329">
                  <c:v>-88.55456012114</c:v>
                </c:pt>
                <c:pt idx="330">
                  <c:v>-87.687075977559999</c:v>
                </c:pt>
                <c:pt idx="331">
                  <c:v>-89.272234331899995</c:v>
                </c:pt>
                <c:pt idx="332">
                  <c:v>-90.435233795360006</c:v>
                </c:pt>
                <c:pt idx="333">
                  <c:v>-89.803421045090005</c:v>
                </c:pt>
                <c:pt idx="334">
                  <c:v>-89.930392298529995</c:v>
                </c:pt>
                <c:pt idx="335">
                  <c:v>-92.327176669829996</c:v>
                </c:pt>
                <c:pt idx="336">
                  <c:v>-89.84065254123</c:v>
                </c:pt>
                <c:pt idx="337">
                  <c:v>-91.674911850539999</c:v>
                </c:pt>
                <c:pt idx="338">
                  <c:v>-89.557574208239998</c:v>
                </c:pt>
                <c:pt idx="339">
                  <c:v>-89.019954608579994</c:v>
                </c:pt>
                <c:pt idx="340">
                  <c:v>-89.496472542559999</c:v>
                </c:pt>
                <c:pt idx="341">
                  <c:v>-90.025441361139997</c:v>
                </c:pt>
                <c:pt idx="342">
                  <c:v>-89.99914039363</c:v>
                </c:pt>
                <c:pt idx="343">
                  <c:v>-91.157860337170007</c:v>
                </c:pt>
                <c:pt idx="344">
                  <c:v>-89.339835380910003</c:v>
                </c:pt>
                <c:pt idx="345">
                  <c:v>-92.032418901279996</c:v>
                </c:pt>
                <c:pt idx="346">
                  <c:v>-90.031939308760002</c:v>
                </c:pt>
                <c:pt idx="347">
                  <c:v>-92.945556542429998</c:v>
                </c:pt>
                <c:pt idx="348">
                  <c:v>-90.938799029850003</c:v>
                </c:pt>
                <c:pt idx="349">
                  <c:v>-90.529676716720004</c:v>
                </c:pt>
                <c:pt idx="350">
                  <c:v>-88.426251066429998</c:v>
                </c:pt>
                <c:pt idx="351">
                  <c:v>-87.636235784869996</c:v>
                </c:pt>
                <c:pt idx="352">
                  <c:v>-86.068909521920006</c:v>
                </c:pt>
                <c:pt idx="353">
                  <c:v>-84.450262828730004</c:v>
                </c:pt>
                <c:pt idx="354">
                  <c:v>-81.099168370480001</c:v>
                </c:pt>
                <c:pt idx="355">
                  <c:v>-75.961551773869999</c:v>
                </c:pt>
                <c:pt idx="356">
                  <c:v>-71.119349245799995</c:v>
                </c:pt>
                <c:pt idx="357">
                  <c:v>-71.457115429870001</c:v>
                </c:pt>
                <c:pt idx="358">
                  <c:v>-75.14601728033</c:v>
                </c:pt>
                <c:pt idx="359">
                  <c:v>-77.914179784020007</c:v>
                </c:pt>
                <c:pt idx="360">
                  <c:v>-80.200225402130002</c:v>
                </c:pt>
                <c:pt idx="361">
                  <c:v>-79.852239127600001</c:v>
                </c:pt>
                <c:pt idx="362">
                  <c:v>-80.059685937539996</c:v>
                </c:pt>
                <c:pt idx="363">
                  <c:v>-80.391788283409994</c:v>
                </c:pt>
                <c:pt idx="364">
                  <c:v>-81.51250283329</c:v>
                </c:pt>
                <c:pt idx="365">
                  <c:v>-80.325624282579994</c:v>
                </c:pt>
                <c:pt idx="366">
                  <c:v>-81.649311540780005</c:v>
                </c:pt>
                <c:pt idx="367">
                  <c:v>-80.84722072292</c:v>
                </c:pt>
                <c:pt idx="368">
                  <c:v>-81.056163593470004</c:v>
                </c:pt>
                <c:pt idx="369">
                  <c:v>-81.068305170870005</c:v>
                </c:pt>
                <c:pt idx="370">
                  <c:v>-79.850662162180001</c:v>
                </c:pt>
                <c:pt idx="371">
                  <c:v>-78.766270709409994</c:v>
                </c:pt>
                <c:pt idx="372">
                  <c:v>-78.477350469629997</c:v>
                </c:pt>
                <c:pt idx="373">
                  <c:v>-77.95823514512</c:v>
                </c:pt>
                <c:pt idx="374">
                  <c:v>-77.795021847719994</c:v>
                </c:pt>
                <c:pt idx="375">
                  <c:v>-77.340183570799994</c:v>
                </c:pt>
                <c:pt idx="376">
                  <c:v>-76.69346138729</c:v>
                </c:pt>
                <c:pt idx="377">
                  <c:v>-77.547002850370006</c:v>
                </c:pt>
                <c:pt idx="378">
                  <c:v>-77.058196639849996</c:v>
                </c:pt>
                <c:pt idx="379">
                  <c:v>-76.676413130780006</c:v>
                </c:pt>
                <c:pt idx="380">
                  <c:v>-76.126946762279999</c:v>
                </c:pt>
                <c:pt idx="381">
                  <c:v>-75.803478711739999</c:v>
                </c:pt>
                <c:pt idx="382">
                  <c:v>-75.803388155670007</c:v>
                </c:pt>
                <c:pt idx="383">
                  <c:v>-74.761894575330004</c:v>
                </c:pt>
                <c:pt idx="384">
                  <c:v>-74.593564935670003</c:v>
                </c:pt>
                <c:pt idx="385">
                  <c:v>-73.932502188130002</c:v>
                </c:pt>
                <c:pt idx="386">
                  <c:v>-73.563452038069997</c:v>
                </c:pt>
                <c:pt idx="387">
                  <c:v>-73.215467609810005</c:v>
                </c:pt>
                <c:pt idx="388">
                  <c:v>-72.467984782840006</c:v>
                </c:pt>
                <c:pt idx="389">
                  <c:v>-71.90529836975</c:v>
                </c:pt>
                <c:pt idx="390">
                  <c:v>-71.113387036190005</c:v>
                </c:pt>
                <c:pt idx="391">
                  <c:v>-70.788164663169994</c:v>
                </c:pt>
                <c:pt idx="392">
                  <c:v>-69.722907884929995</c:v>
                </c:pt>
                <c:pt idx="393">
                  <c:v>-68.911979699029999</c:v>
                </c:pt>
                <c:pt idx="394">
                  <c:v>-68.74265197743</c:v>
                </c:pt>
                <c:pt idx="395">
                  <c:v>-67.278044369780005</c:v>
                </c:pt>
                <c:pt idx="396">
                  <c:v>-67.008493497619995</c:v>
                </c:pt>
                <c:pt idx="397">
                  <c:v>-66.055275414929994</c:v>
                </c:pt>
                <c:pt idx="398">
                  <c:v>-65.214639977580006</c:v>
                </c:pt>
                <c:pt idx="399">
                  <c:v>-64.264472328769997</c:v>
                </c:pt>
                <c:pt idx="400">
                  <c:v>-63.137886133419997</c:v>
                </c:pt>
                <c:pt idx="401">
                  <c:v>-61.816050880920002</c:v>
                </c:pt>
                <c:pt idx="402">
                  <c:v>-60.505424982839997</c:v>
                </c:pt>
                <c:pt idx="403">
                  <c:v>-58.893697072290003</c:v>
                </c:pt>
                <c:pt idx="404">
                  <c:v>-57.384648935789997</c:v>
                </c:pt>
                <c:pt idx="405">
                  <c:v>-56.55012929435</c:v>
                </c:pt>
                <c:pt idx="406">
                  <c:v>-56.68179236548</c:v>
                </c:pt>
                <c:pt idx="407">
                  <c:v>-57.762687561130001</c:v>
                </c:pt>
                <c:pt idx="408">
                  <c:v>-59.427325478930001</c:v>
                </c:pt>
                <c:pt idx="409">
                  <c:v>-61.342922441180001</c:v>
                </c:pt>
                <c:pt idx="410">
                  <c:v>-63.089192982279997</c:v>
                </c:pt>
                <c:pt idx="411">
                  <c:v>-64.68547517204</c:v>
                </c:pt>
                <c:pt idx="412">
                  <c:v>-65.962353731340002</c:v>
                </c:pt>
                <c:pt idx="413">
                  <c:v>-67.552597771720002</c:v>
                </c:pt>
                <c:pt idx="414">
                  <c:v>-68.899432102139997</c:v>
                </c:pt>
                <c:pt idx="415">
                  <c:v>-70.185880833219997</c:v>
                </c:pt>
                <c:pt idx="416">
                  <c:v>-71.101545790840007</c:v>
                </c:pt>
                <c:pt idx="417">
                  <c:v>-72.85559045478</c:v>
                </c:pt>
                <c:pt idx="418">
                  <c:v>-74.318375764850003</c:v>
                </c:pt>
                <c:pt idx="419">
                  <c:v>-75.875146463410005</c:v>
                </c:pt>
                <c:pt idx="420">
                  <c:v>-78.378798096690005</c:v>
                </c:pt>
                <c:pt idx="421">
                  <c:v>-80.696183792629995</c:v>
                </c:pt>
                <c:pt idx="422">
                  <c:v>-84.62705622771</c:v>
                </c:pt>
                <c:pt idx="423">
                  <c:v>-90.000703408350006</c:v>
                </c:pt>
                <c:pt idx="424">
                  <c:v>-103.7374996222</c:v>
                </c:pt>
                <c:pt idx="425">
                  <c:v>-90.759398206870003</c:v>
                </c:pt>
                <c:pt idx="426">
                  <c:v>-82.876710355680004</c:v>
                </c:pt>
                <c:pt idx="427">
                  <c:v>-80.894307545410001</c:v>
                </c:pt>
                <c:pt idx="428">
                  <c:v>-77.887315748340001</c:v>
                </c:pt>
                <c:pt idx="429">
                  <c:v>-75.951218429009998</c:v>
                </c:pt>
                <c:pt idx="430">
                  <c:v>-74.517109226040006</c:v>
                </c:pt>
                <c:pt idx="431">
                  <c:v>-72.696352306359998</c:v>
                </c:pt>
                <c:pt idx="432">
                  <c:v>-70.757591907160005</c:v>
                </c:pt>
                <c:pt idx="433">
                  <c:v>-70.11337595805</c:v>
                </c:pt>
                <c:pt idx="434">
                  <c:v>-68.69574603385</c:v>
                </c:pt>
                <c:pt idx="435">
                  <c:v>-67.713087482470002</c:v>
                </c:pt>
                <c:pt idx="436">
                  <c:v>-67.040864936160006</c:v>
                </c:pt>
                <c:pt idx="437">
                  <c:v>-65.839048966969997</c:v>
                </c:pt>
                <c:pt idx="438">
                  <c:v>-64.800474012090007</c:v>
                </c:pt>
                <c:pt idx="439">
                  <c:v>-63.780929659169999</c:v>
                </c:pt>
                <c:pt idx="440">
                  <c:v>-62.778037204500002</c:v>
                </c:pt>
                <c:pt idx="441">
                  <c:v>-61.80386783905</c:v>
                </c:pt>
                <c:pt idx="442">
                  <c:v>-60.957417874530002</c:v>
                </c:pt>
                <c:pt idx="443">
                  <c:v>-59.960892422489998</c:v>
                </c:pt>
                <c:pt idx="444">
                  <c:v>-58.978137890840003</c:v>
                </c:pt>
                <c:pt idx="445">
                  <c:v>-58.087726915700003</c:v>
                </c:pt>
                <c:pt idx="446">
                  <c:v>-57.139357490949997</c:v>
                </c:pt>
                <c:pt idx="447">
                  <c:v>-56.173479662079998</c:v>
                </c:pt>
                <c:pt idx="448">
                  <c:v>-55.132792866450004</c:v>
                </c:pt>
                <c:pt idx="449">
                  <c:v>-54.156065652860001</c:v>
                </c:pt>
                <c:pt idx="450">
                  <c:v>-53.147029611939999</c:v>
                </c:pt>
                <c:pt idx="451">
                  <c:v>-52.081476600279998</c:v>
                </c:pt>
                <c:pt idx="452">
                  <c:v>-51.089611070719997</c:v>
                </c:pt>
                <c:pt idx="453">
                  <c:v>-49.955973690470003</c:v>
                </c:pt>
                <c:pt idx="454">
                  <c:v>-48.720260485689998</c:v>
                </c:pt>
                <c:pt idx="455">
                  <c:v>-47.454905861530001</c:v>
                </c:pt>
                <c:pt idx="456">
                  <c:v>-46.19790132648</c:v>
                </c:pt>
                <c:pt idx="457">
                  <c:v>-44.915625079759998</c:v>
                </c:pt>
                <c:pt idx="458">
                  <c:v>-43.58945308733</c:v>
                </c:pt>
                <c:pt idx="459">
                  <c:v>-42.229761212770001</c:v>
                </c:pt>
                <c:pt idx="460">
                  <c:v>-40.784771383170003</c:v>
                </c:pt>
                <c:pt idx="461">
                  <c:v>-39.230286752509997</c:v>
                </c:pt>
                <c:pt idx="462">
                  <c:v>-37.58499039134</c:v>
                </c:pt>
                <c:pt idx="463">
                  <c:v>-35.505207312979998</c:v>
                </c:pt>
                <c:pt idx="464">
                  <c:v>-33.513699076419996</c:v>
                </c:pt>
                <c:pt idx="465">
                  <c:v>-31.23436520349</c:v>
                </c:pt>
                <c:pt idx="466">
                  <c:v>-28.64239162006</c:v>
                </c:pt>
                <c:pt idx="467">
                  <c:v>-25.616824388920001</c:v>
                </c:pt>
                <c:pt idx="468">
                  <c:v>-21.951785899890002</c:v>
                </c:pt>
                <c:pt idx="469">
                  <c:v>-17.34388370768</c:v>
                </c:pt>
                <c:pt idx="470">
                  <c:v>-12.861543485009999</c:v>
                </c:pt>
                <c:pt idx="471">
                  <c:v>-13.83336810082</c:v>
                </c:pt>
                <c:pt idx="472">
                  <c:v>-16.69638419767</c:v>
                </c:pt>
                <c:pt idx="473">
                  <c:v>-18.496842225510001</c:v>
                </c:pt>
                <c:pt idx="474">
                  <c:v>-19.40040736501</c:v>
                </c:pt>
                <c:pt idx="475">
                  <c:v>-19.612597183969999</c:v>
                </c:pt>
                <c:pt idx="476">
                  <c:v>-19.186811037950001</c:v>
                </c:pt>
                <c:pt idx="477">
                  <c:v>-18.08576689541</c:v>
                </c:pt>
                <c:pt idx="478">
                  <c:v>-16.346419046979999</c:v>
                </c:pt>
                <c:pt idx="479">
                  <c:v>-15.315906355679999</c:v>
                </c:pt>
                <c:pt idx="480">
                  <c:v>-18.343772858560001</c:v>
                </c:pt>
                <c:pt idx="481">
                  <c:v>-23.285309336689998</c:v>
                </c:pt>
                <c:pt idx="482">
                  <c:v>-28.00332697208</c:v>
                </c:pt>
                <c:pt idx="483">
                  <c:v>-32.336173426110001</c:v>
                </c:pt>
                <c:pt idx="484">
                  <c:v>-20.03256637978</c:v>
                </c:pt>
                <c:pt idx="485">
                  <c:v>-31.738590255679998</c:v>
                </c:pt>
                <c:pt idx="486">
                  <c:v>-34.497470776809998</c:v>
                </c:pt>
                <c:pt idx="487">
                  <c:v>-34.379614967240002</c:v>
                </c:pt>
                <c:pt idx="488">
                  <c:v>-33.239592042040002</c:v>
                </c:pt>
                <c:pt idx="489">
                  <c:v>-31.719044735810002</c:v>
                </c:pt>
                <c:pt idx="490">
                  <c:v>-30.0526990844</c:v>
                </c:pt>
                <c:pt idx="491">
                  <c:v>-28.259193025630001</c:v>
                </c:pt>
                <c:pt idx="492">
                  <c:v>-26.385038358229998</c:v>
                </c:pt>
                <c:pt idx="493">
                  <c:v>-24.25989939211</c:v>
                </c:pt>
                <c:pt idx="494">
                  <c:v>-21.614960471300002</c:v>
                </c:pt>
                <c:pt idx="495">
                  <c:v>-17.043543102299999</c:v>
                </c:pt>
                <c:pt idx="496">
                  <c:v>-23.438565147230001</c:v>
                </c:pt>
                <c:pt idx="497">
                  <c:v>-16.126329409539998</c:v>
                </c:pt>
                <c:pt idx="498">
                  <c:v>-13.64116303043</c:v>
                </c:pt>
                <c:pt idx="499">
                  <c:v>-15.39885623074</c:v>
                </c:pt>
                <c:pt idx="500">
                  <c:v>-18.71076993374</c:v>
                </c:pt>
                <c:pt idx="501">
                  <c:v>-22.12143838579</c:v>
                </c:pt>
                <c:pt idx="502">
                  <c:v>-25.637742610210001</c:v>
                </c:pt>
                <c:pt idx="503">
                  <c:v>-27.96561425925</c:v>
                </c:pt>
                <c:pt idx="504">
                  <c:v>-25.0208521773</c:v>
                </c:pt>
                <c:pt idx="505">
                  <c:v>-17.520095514459999</c:v>
                </c:pt>
                <c:pt idx="506">
                  <c:v>-11.499145308499999</c:v>
                </c:pt>
                <c:pt idx="507">
                  <c:v>-11.596673210400001</c:v>
                </c:pt>
                <c:pt idx="508">
                  <c:v>-14.016821473169999</c:v>
                </c:pt>
                <c:pt idx="509">
                  <c:v>-28.25278805512</c:v>
                </c:pt>
                <c:pt idx="510">
                  <c:v>-24.576937402519999</c:v>
                </c:pt>
                <c:pt idx="511">
                  <c:v>-20.727916868139999</c:v>
                </c:pt>
                <c:pt idx="512">
                  <c:v>-19.049643915320001</c:v>
                </c:pt>
                <c:pt idx="513">
                  <c:v>-17.624775577569999</c:v>
                </c:pt>
                <c:pt idx="514">
                  <c:v>-15.97943911634</c:v>
                </c:pt>
                <c:pt idx="515">
                  <c:v>-13.59777938399</c:v>
                </c:pt>
                <c:pt idx="516">
                  <c:v>-10.26782919417</c:v>
                </c:pt>
                <c:pt idx="517">
                  <c:v>-5.4857169912910004</c:v>
                </c:pt>
                <c:pt idx="518">
                  <c:v>-4.9404756216979999</c:v>
                </c:pt>
                <c:pt idx="519">
                  <c:v>-9.8202014440279992</c:v>
                </c:pt>
                <c:pt idx="520">
                  <c:v>-13.45117275628</c:v>
                </c:pt>
                <c:pt idx="521">
                  <c:v>-15.606851449380001</c:v>
                </c:pt>
                <c:pt idx="522">
                  <c:v>-16.658291868420001</c:v>
                </c:pt>
                <c:pt idx="523">
                  <c:v>-16.724934735929999</c:v>
                </c:pt>
                <c:pt idx="524">
                  <c:v>-15.840375331600001</c:v>
                </c:pt>
                <c:pt idx="525">
                  <c:v>-13.95924482817</c:v>
                </c:pt>
                <c:pt idx="526">
                  <c:v>-10.99009725218</c:v>
                </c:pt>
                <c:pt idx="527">
                  <c:v>-7.4616620083000003</c:v>
                </c:pt>
                <c:pt idx="528">
                  <c:v>-10.58726352597</c:v>
                </c:pt>
                <c:pt idx="529">
                  <c:v>-8.5329135644989993</c:v>
                </c:pt>
                <c:pt idx="530">
                  <c:v>-2.9716260448580001</c:v>
                </c:pt>
                <c:pt idx="531">
                  <c:v>-4.8622770502880002</c:v>
                </c:pt>
                <c:pt idx="532">
                  <c:v>-5.9940433651590004</c:v>
                </c:pt>
                <c:pt idx="533">
                  <c:v>-14.946191478119999</c:v>
                </c:pt>
                <c:pt idx="534">
                  <c:v>-5.5130032651340004</c:v>
                </c:pt>
                <c:pt idx="535">
                  <c:v>-6.8720740661270003</c:v>
                </c:pt>
                <c:pt idx="536">
                  <c:v>-7.230727876514</c:v>
                </c:pt>
                <c:pt idx="537">
                  <c:v>-5.8090539906030001</c:v>
                </c:pt>
                <c:pt idx="538">
                  <c:v>-2.5938137230680001</c:v>
                </c:pt>
                <c:pt idx="539">
                  <c:v>-3.9376957107120001</c:v>
                </c:pt>
                <c:pt idx="540">
                  <c:v>-4.9224155703559997</c:v>
                </c:pt>
                <c:pt idx="541">
                  <c:v>-3.2769133959059999</c:v>
                </c:pt>
                <c:pt idx="542">
                  <c:v>-5.0794086663830003</c:v>
                </c:pt>
                <c:pt idx="543">
                  <c:v>-8.5554363366330008</c:v>
                </c:pt>
                <c:pt idx="544">
                  <c:v>-10.679161788809999</c:v>
                </c:pt>
                <c:pt idx="545">
                  <c:v>-11.52608330496</c:v>
                </c:pt>
                <c:pt idx="546">
                  <c:v>-11.239708021509999</c:v>
                </c:pt>
                <c:pt idx="547">
                  <c:v>-9.6555616507249997</c:v>
                </c:pt>
                <c:pt idx="548">
                  <c:v>-6.2104366702540004</c:v>
                </c:pt>
                <c:pt idx="549">
                  <c:v>-2.7321984855060002</c:v>
                </c:pt>
                <c:pt idx="550">
                  <c:v>-8.643647803855</c:v>
                </c:pt>
                <c:pt idx="551">
                  <c:v>-17.440900217159999</c:v>
                </c:pt>
                <c:pt idx="552">
                  <c:v>-19.91792796675</c:v>
                </c:pt>
                <c:pt idx="553">
                  <c:v>-11.071469196540001</c:v>
                </c:pt>
                <c:pt idx="554">
                  <c:v>-9.7078945525770006</c:v>
                </c:pt>
                <c:pt idx="555">
                  <c:v>-8.1180414731840003</c:v>
                </c:pt>
                <c:pt idx="556">
                  <c:v>-6.0995012544709999</c:v>
                </c:pt>
                <c:pt idx="557">
                  <c:v>-16.851993459229998</c:v>
                </c:pt>
                <c:pt idx="558">
                  <c:v>-17.646529056799999</c:v>
                </c:pt>
                <c:pt idx="559">
                  <c:v>-9.3447731728349996</c:v>
                </c:pt>
                <c:pt idx="560">
                  <c:v>-3.8048737275660001</c:v>
                </c:pt>
                <c:pt idx="561">
                  <c:v>-5.108702542564</c:v>
                </c:pt>
                <c:pt idx="562">
                  <c:v>-7.4659045649199998</c:v>
                </c:pt>
                <c:pt idx="563">
                  <c:v>-8.2945487218909992</c:v>
                </c:pt>
                <c:pt idx="564">
                  <c:v>-11.06846576291</c:v>
                </c:pt>
                <c:pt idx="565">
                  <c:v>-13.5843642697</c:v>
                </c:pt>
                <c:pt idx="566">
                  <c:v>-12.965636762600001</c:v>
                </c:pt>
                <c:pt idx="567">
                  <c:v>-13.52688356703</c:v>
                </c:pt>
                <c:pt idx="568">
                  <c:v>-13.723679400509999</c:v>
                </c:pt>
                <c:pt idx="569">
                  <c:v>-13.5967575298</c:v>
                </c:pt>
                <c:pt idx="570">
                  <c:v>-13.09261363962</c:v>
                </c:pt>
                <c:pt idx="571">
                  <c:v>-11.930435566570001</c:v>
                </c:pt>
                <c:pt idx="572">
                  <c:v>-9.1240141766570009</c:v>
                </c:pt>
                <c:pt idx="573">
                  <c:v>-6.7546855816029998</c:v>
                </c:pt>
                <c:pt idx="574">
                  <c:v>-26.53412394335</c:v>
                </c:pt>
                <c:pt idx="575">
                  <c:v>-27.609868345380001</c:v>
                </c:pt>
                <c:pt idx="576">
                  <c:v>-22.164373216729999</c:v>
                </c:pt>
                <c:pt idx="577">
                  <c:v>-19.8471750185</c:v>
                </c:pt>
                <c:pt idx="578">
                  <c:v>-18.2834028137</c:v>
                </c:pt>
                <c:pt idx="579">
                  <c:v>-16.99795894343</c:v>
                </c:pt>
                <c:pt idx="580">
                  <c:v>-15.789058477239999</c:v>
                </c:pt>
                <c:pt idx="581">
                  <c:v>-14.52089075096</c:v>
                </c:pt>
                <c:pt idx="582">
                  <c:v>-13.10586161438</c:v>
                </c:pt>
                <c:pt idx="583">
                  <c:v>-11.407197849499999</c:v>
                </c:pt>
                <c:pt idx="584">
                  <c:v>-9.179421965625</c:v>
                </c:pt>
                <c:pt idx="585">
                  <c:v>-6.1742199276310004</c:v>
                </c:pt>
                <c:pt idx="586">
                  <c:v>-2.3295931376680001</c:v>
                </c:pt>
                <c:pt idx="587">
                  <c:v>-1.974890736498</c:v>
                </c:pt>
                <c:pt idx="588">
                  <c:v>-6.1185846945030002</c:v>
                </c:pt>
                <c:pt idx="589">
                  <c:v>-12.55663704048</c:v>
                </c:pt>
                <c:pt idx="590">
                  <c:v>-29.29754240654</c:v>
                </c:pt>
                <c:pt idx="591">
                  <c:v>-3.6378110048060002</c:v>
                </c:pt>
                <c:pt idx="592">
                  <c:v>-9.8198791533590004</c:v>
                </c:pt>
                <c:pt idx="593">
                  <c:v>-13.06516385894</c:v>
                </c:pt>
                <c:pt idx="594">
                  <c:v>-15.23403594058</c:v>
                </c:pt>
                <c:pt idx="595">
                  <c:v>-16.98763035819</c:v>
                </c:pt>
                <c:pt idx="596">
                  <c:v>-18.564807658980001</c:v>
                </c:pt>
                <c:pt idx="597">
                  <c:v>-20.390312741519999</c:v>
                </c:pt>
                <c:pt idx="598">
                  <c:v>-20.591240758489999</c:v>
                </c:pt>
                <c:pt idx="599">
                  <c:v>-22.005614529759999</c:v>
                </c:pt>
                <c:pt idx="600">
                  <c:v>-35.099676232489998</c:v>
                </c:pt>
                <c:pt idx="601">
                  <c:v>-37.987038460020003</c:v>
                </c:pt>
                <c:pt idx="602">
                  <c:v>-22.632801900480001</c:v>
                </c:pt>
                <c:pt idx="603">
                  <c:v>-24.936477598789999</c:v>
                </c:pt>
                <c:pt idx="604">
                  <c:v>-27.185202323550001</c:v>
                </c:pt>
                <c:pt idx="605">
                  <c:v>-29.40589459437</c:v>
                </c:pt>
                <c:pt idx="606">
                  <c:v>-31.098534724709999</c:v>
                </c:pt>
                <c:pt idx="607">
                  <c:v>-28.786940170649999</c:v>
                </c:pt>
                <c:pt idx="608">
                  <c:v>-10.94267686915</c:v>
                </c:pt>
                <c:pt idx="609">
                  <c:v>-16.741596532279999</c:v>
                </c:pt>
                <c:pt idx="610">
                  <c:v>-17.427029436960002</c:v>
                </c:pt>
                <c:pt idx="611">
                  <c:v>-15.988057468899999</c:v>
                </c:pt>
                <c:pt idx="612">
                  <c:v>-14.177313112429999</c:v>
                </c:pt>
                <c:pt idx="613">
                  <c:v>-12.32870941643</c:v>
                </c:pt>
                <c:pt idx="614">
                  <c:v>-10.552577594500001</c:v>
                </c:pt>
                <c:pt idx="615">
                  <c:v>-8.8693216113210003</c:v>
                </c:pt>
                <c:pt idx="616">
                  <c:v>-7.2786634983959999</c:v>
                </c:pt>
                <c:pt idx="617">
                  <c:v>-7.0338238500469998</c:v>
                </c:pt>
                <c:pt idx="618">
                  <c:v>-4.7851065995970004</c:v>
                </c:pt>
                <c:pt idx="619">
                  <c:v>-3.7319668062379998</c:v>
                </c:pt>
                <c:pt idx="620">
                  <c:v>-3.1777130337670001</c:v>
                </c:pt>
                <c:pt idx="621">
                  <c:v>-3.2984462310609999</c:v>
                </c:pt>
                <c:pt idx="622">
                  <c:v>-3.9807859106339998</c:v>
                </c:pt>
                <c:pt idx="623">
                  <c:v>-4.8779531813389996</c:v>
                </c:pt>
                <c:pt idx="624">
                  <c:v>-5.6555303979589997</c:v>
                </c:pt>
                <c:pt idx="625">
                  <c:v>-6.1260260383349996</c:v>
                </c:pt>
                <c:pt idx="626">
                  <c:v>-6.7763259164800003</c:v>
                </c:pt>
                <c:pt idx="627">
                  <c:v>-8.350039103436</c:v>
                </c:pt>
                <c:pt idx="628">
                  <c:v>-6.6436393622420002</c:v>
                </c:pt>
                <c:pt idx="629">
                  <c:v>-6.7552150291600004</c:v>
                </c:pt>
                <c:pt idx="630">
                  <c:v>-8.637384227299</c:v>
                </c:pt>
                <c:pt idx="631">
                  <c:v>-11.520302826549999</c:v>
                </c:pt>
                <c:pt idx="632">
                  <c:v>-14.327984625399999</c:v>
                </c:pt>
                <c:pt idx="633">
                  <c:v>-16.674297621979999</c:v>
                </c:pt>
                <c:pt idx="634">
                  <c:v>-18.457198154930001</c:v>
                </c:pt>
                <c:pt idx="635">
                  <c:v>-19.719537583809998</c:v>
                </c:pt>
                <c:pt idx="636">
                  <c:v>-20.476282620789998</c:v>
                </c:pt>
                <c:pt idx="637">
                  <c:v>-20.757828162399999</c:v>
                </c:pt>
                <c:pt idx="638">
                  <c:v>-20.548546195490001</c:v>
                </c:pt>
                <c:pt idx="639">
                  <c:v>-19.754533870229999</c:v>
                </c:pt>
                <c:pt idx="640">
                  <c:v>-18.09135273535</c:v>
                </c:pt>
                <c:pt idx="641">
                  <c:v>-14.69941172925</c:v>
                </c:pt>
                <c:pt idx="642">
                  <c:v>-7.248331483656</c:v>
                </c:pt>
                <c:pt idx="643">
                  <c:v>-14.620478862740001</c:v>
                </c:pt>
                <c:pt idx="644">
                  <c:v>-21.427106276669999</c:v>
                </c:pt>
                <c:pt idx="645">
                  <c:v>-19.578338528620002</c:v>
                </c:pt>
                <c:pt idx="646">
                  <c:v>-20.763220055529999</c:v>
                </c:pt>
                <c:pt idx="647">
                  <c:v>-25.507739912089999</c:v>
                </c:pt>
                <c:pt idx="648">
                  <c:v>-25.622818186490001</c:v>
                </c:pt>
                <c:pt idx="649">
                  <c:v>-24.773434673570002</c:v>
                </c:pt>
                <c:pt idx="650">
                  <c:v>-23.625326984000001</c:v>
                </c:pt>
                <c:pt idx="651">
                  <c:v>-22.322136332740001</c:v>
                </c:pt>
                <c:pt idx="652">
                  <c:v>-20.867801813980002</c:v>
                </c:pt>
                <c:pt idx="653">
                  <c:v>-19.190816241429999</c:v>
                </c:pt>
                <c:pt idx="654">
                  <c:v>-17.211090727350001</c:v>
                </c:pt>
                <c:pt idx="655">
                  <c:v>-14.824150626250001</c:v>
                </c:pt>
                <c:pt idx="656">
                  <c:v>-11.789580171080001</c:v>
                </c:pt>
                <c:pt idx="657">
                  <c:v>-7.6094343293050004</c:v>
                </c:pt>
                <c:pt idx="658">
                  <c:v>-1.9608998660279999</c:v>
                </c:pt>
                <c:pt idx="659">
                  <c:v>-4.0737298134530002</c:v>
                </c:pt>
                <c:pt idx="660">
                  <c:v>-9.951433003659</c:v>
                </c:pt>
                <c:pt idx="661">
                  <c:v>-14.551879910369999</c:v>
                </c:pt>
                <c:pt idx="662">
                  <c:v>-19.498101722200001</c:v>
                </c:pt>
                <c:pt idx="663">
                  <c:v>-35.248136532579998</c:v>
                </c:pt>
                <c:pt idx="664">
                  <c:v>-8.0597118870350002</c:v>
                </c:pt>
                <c:pt idx="665">
                  <c:v>-13.44347671381</c:v>
                </c:pt>
                <c:pt idx="666">
                  <c:v>-21.216845895399999</c:v>
                </c:pt>
                <c:pt idx="667">
                  <c:v>-18.299484183859999</c:v>
                </c:pt>
                <c:pt idx="668">
                  <c:v>-7.8998411537550002</c:v>
                </c:pt>
                <c:pt idx="669">
                  <c:v>-11.79984827499</c:v>
                </c:pt>
                <c:pt idx="670">
                  <c:v>-13.69070848999</c:v>
                </c:pt>
                <c:pt idx="671">
                  <c:v>-14.68250474887</c:v>
                </c:pt>
                <c:pt idx="672">
                  <c:v>-15.22603620029</c:v>
                </c:pt>
                <c:pt idx="673">
                  <c:v>-15.869937901509999</c:v>
                </c:pt>
                <c:pt idx="674">
                  <c:v>-14.65600628422</c:v>
                </c:pt>
                <c:pt idx="675">
                  <c:v>-14.552259704400001</c:v>
                </c:pt>
                <c:pt idx="676">
                  <c:v>-14.019343621319999</c:v>
                </c:pt>
                <c:pt idx="677">
                  <c:v>-13.09452450391</c:v>
                </c:pt>
                <c:pt idx="678">
                  <c:v>-11.70468855493</c:v>
                </c:pt>
                <c:pt idx="679">
                  <c:v>-9.6121945005570009</c:v>
                </c:pt>
                <c:pt idx="680">
                  <c:v>-6.3646823650939996</c:v>
                </c:pt>
                <c:pt idx="681">
                  <c:v>-1.8878282215940001</c:v>
                </c:pt>
                <c:pt idx="682">
                  <c:v>-3.444147933435</c:v>
                </c:pt>
                <c:pt idx="683">
                  <c:v>-9.2301758657799997</c:v>
                </c:pt>
                <c:pt idx="684">
                  <c:v>-13.73958698217</c:v>
                </c:pt>
                <c:pt idx="685">
                  <c:v>-17.444972713799999</c:v>
                </c:pt>
                <c:pt idx="686">
                  <c:v>-20.945695446919999</c:v>
                </c:pt>
                <c:pt idx="687">
                  <c:v>-24.996042064849998</c:v>
                </c:pt>
                <c:pt idx="688">
                  <c:v>-31.714237844389999</c:v>
                </c:pt>
                <c:pt idx="689">
                  <c:v>-40.050155962079998</c:v>
                </c:pt>
                <c:pt idx="690">
                  <c:v>-24.47433658141</c:v>
                </c:pt>
                <c:pt idx="691">
                  <c:v>-15.920479747770001</c:v>
                </c:pt>
                <c:pt idx="692">
                  <c:v>-6.7926730815590002</c:v>
                </c:pt>
                <c:pt idx="693">
                  <c:v>-2.9900919301769999</c:v>
                </c:pt>
                <c:pt idx="694">
                  <c:v>-7.8435429638879999</c:v>
                </c:pt>
                <c:pt idx="695">
                  <c:v>-10.36705643458</c:v>
                </c:pt>
                <c:pt idx="696">
                  <c:v>-11.647394610779999</c:v>
                </c:pt>
                <c:pt idx="697">
                  <c:v>-12.427422970229999</c:v>
                </c:pt>
                <c:pt idx="698">
                  <c:v>-13.79200813037</c:v>
                </c:pt>
                <c:pt idx="699">
                  <c:v>-21.48225486175</c:v>
                </c:pt>
                <c:pt idx="700">
                  <c:v>-21.604282921380001</c:v>
                </c:pt>
                <c:pt idx="701">
                  <c:v>-15.463916068730001</c:v>
                </c:pt>
                <c:pt idx="702">
                  <c:v>-13.141303889</c:v>
                </c:pt>
                <c:pt idx="703">
                  <c:v>-11.57356480338</c:v>
                </c:pt>
                <c:pt idx="704">
                  <c:v>-10.248990175339999</c:v>
                </c:pt>
                <c:pt idx="705">
                  <c:v>-9.1781563717480008</c:v>
                </c:pt>
                <c:pt idx="706">
                  <c:v>-8.676606461175</c:v>
                </c:pt>
                <c:pt idx="707">
                  <c:v>-9.4731101603980008</c:v>
                </c:pt>
                <c:pt idx="708">
                  <c:v>-13.11987374826</c:v>
                </c:pt>
                <c:pt idx="709">
                  <c:v>-24.38730003893</c:v>
                </c:pt>
                <c:pt idx="710">
                  <c:v>-22.727762792859998</c:v>
                </c:pt>
                <c:pt idx="711">
                  <c:v>-16.159745136240002</c:v>
                </c:pt>
                <c:pt idx="712">
                  <c:v>-13.93411445481</c:v>
                </c:pt>
                <c:pt idx="713">
                  <c:v>-12.97882550219</c:v>
                </c:pt>
                <c:pt idx="714">
                  <c:v>-12.56223453292</c:v>
                </c:pt>
                <c:pt idx="715">
                  <c:v>-12.39893121785</c:v>
                </c:pt>
                <c:pt idx="716">
                  <c:v>-12.5111592195</c:v>
                </c:pt>
                <c:pt idx="717">
                  <c:v>-15.621396516660001</c:v>
                </c:pt>
                <c:pt idx="718">
                  <c:v>-9.0577334927000006</c:v>
                </c:pt>
                <c:pt idx="719">
                  <c:v>-9.1449898616550005</c:v>
                </c:pt>
                <c:pt idx="720">
                  <c:v>-9.6666269211790006</c:v>
                </c:pt>
                <c:pt idx="721">
                  <c:v>-18.305966339419999</c:v>
                </c:pt>
                <c:pt idx="722">
                  <c:v>-13.28331302982</c:v>
                </c:pt>
                <c:pt idx="723">
                  <c:v>-12.56312522871</c:v>
                </c:pt>
                <c:pt idx="724">
                  <c:v>-20.077265095480001</c:v>
                </c:pt>
                <c:pt idx="725">
                  <c:v>-7.0110803122030001</c:v>
                </c:pt>
                <c:pt idx="726">
                  <c:v>-6.8516704592269999</c:v>
                </c:pt>
                <c:pt idx="727">
                  <c:v>-5.8790287046019998</c:v>
                </c:pt>
                <c:pt idx="728">
                  <c:v>-4.419925226558</c:v>
                </c:pt>
                <c:pt idx="729">
                  <c:v>-2.3709837561480001</c:v>
                </c:pt>
                <c:pt idx="730">
                  <c:v>-1.8724761830029999</c:v>
                </c:pt>
                <c:pt idx="731">
                  <c:v>-20.3094030524</c:v>
                </c:pt>
                <c:pt idx="732">
                  <c:v>-10.59459535975</c:v>
                </c:pt>
                <c:pt idx="733">
                  <c:v>-9.7690880410769996</c:v>
                </c:pt>
                <c:pt idx="734">
                  <c:v>-29.915330643570002</c:v>
                </c:pt>
                <c:pt idx="735">
                  <c:v>-12.063239424000001</c:v>
                </c:pt>
                <c:pt idx="736">
                  <c:v>-7.1938906843070001</c:v>
                </c:pt>
                <c:pt idx="737">
                  <c:v>-4.3999141162599997</c:v>
                </c:pt>
                <c:pt idx="738">
                  <c:v>-2.501902197413</c:v>
                </c:pt>
                <c:pt idx="739">
                  <c:v>-1.29640456456</c:v>
                </c:pt>
                <c:pt idx="740">
                  <c:v>-0.74934943257880005</c:v>
                </c:pt>
                <c:pt idx="741">
                  <c:v>-0.74374525141259995</c:v>
                </c:pt>
                <c:pt idx="742">
                  <c:v>-1.0810206290419999</c:v>
                </c:pt>
                <c:pt idx="743">
                  <c:v>-1.553771330435</c:v>
                </c:pt>
                <c:pt idx="744">
                  <c:v>-1.9985121200780001</c:v>
                </c:pt>
                <c:pt idx="745">
                  <c:v>-2.2051733485940002</c:v>
                </c:pt>
                <c:pt idx="746">
                  <c:v>-4.871577779221</c:v>
                </c:pt>
                <c:pt idx="747">
                  <c:v>-6.2632501296729997</c:v>
                </c:pt>
                <c:pt idx="748">
                  <c:v>-5.5960643369490004</c:v>
                </c:pt>
                <c:pt idx="749">
                  <c:v>-5.4338102320069996</c:v>
                </c:pt>
                <c:pt idx="750">
                  <c:v>-5.2988656739020001</c:v>
                </c:pt>
                <c:pt idx="751">
                  <c:v>-5.1281290079249997</c:v>
                </c:pt>
                <c:pt idx="752">
                  <c:v>-4.8794106438759997</c:v>
                </c:pt>
                <c:pt idx="753">
                  <c:v>-4.5290934167319996</c:v>
                </c:pt>
                <c:pt idx="754">
                  <c:v>-4.0836050617559998</c:v>
                </c:pt>
                <c:pt idx="755">
                  <c:v>-3.5412272211550002</c:v>
                </c:pt>
                <c:pt idx="756">
                  <c:v>-2.909240814805</c:v>
                </c:pt>
                <c:pt idx="757">
                  <c:v>-2.252609874145</c:v>
                </c:pt>
                <c:pt idx="758">
                  <c:v>-1.753005097023</c:v>
                </c:pt>
                <c:pt idx="759">
                  <c:v>-1.944710784907</c:v>
                </c:pt>
                <c:pt idx="760">
                  <c:v>-6.0432378416660004</c:v>
                </c:pt>
                <c:pt idx="761">
                  <c:v>-4.6243981478849996</c:v>
                </c:pt>
                <c:pt idx="762">
                  <c:v>-4.1940815768670001</c:v>
                </c:pt>
                <c:pt idx="763">
                  <c:v>-6.6350840982879999</c:v>
                </c:pt>
                <c:pt idx="764">
                  <c:v>-9.8570851933149992</c:v>
                </c:pt>
                <c:pt idx="765">
                  <c:v>-14.041819459299999</c:v>
                </c:pt>
                <c:pt idx="766">
                  <c:v>-12.025925131139999</c:v>
                </c:pt>
                <c:pt idx="767">
                  <c:v>-8.2116501476479993</c:v>
                </c:pt>
                <c:pt idx="768">
                  <c:v>-9.7865055068340006</c:v>
                </c:pt>
                <c:pt idx="769">
                  <c:v>-11.67412973817</c:v>
                </c:pt>
                <c:pt idx="770">
                  <c:v>-12.91091050228</c:v>
                </c:pt>
                <c:pt idx="771">
                  <c:v>-12.158955540339999</c:v>
                </c:pt>
                <c:pt idx="772">
                  <c:v>-11.064280961</c:v>
                </c:pt>
                <c:pt idx="773">
                  <c:v>-32.66965408974</c:v>
                </c:pt>
                <c:pt idx="774">
                  <c:v>-38.712882193490003</c:v>
                </c:pt>
                <c:pt idx="775">
                  <c:v>-32.324124403470002</c:v>
                </c:pt>
                <c:pt idx="776">
                  <c:v>-27.050067000409999</c:v>
                </c:pt>
                <c:pt idx="777">
                  <c:v>-23.06602350663</c:v>
                </c:pt>
                <c:pt idx="778">
                  <c:v>-19.711614232590001</c:v>
                </c:pt>
                <c:pt idx="779">
                  <c:v>-16.55992679505</c:v>
                </c:pt>
                <c:pt idx="780">
                  <c:v>-13.121956552209999</c:v>
                </c:pt>
                <c:pt idx="781">
                  <c:v>-8.4040792059709997</c:v>
                </c:pt>
                <c:pt idx="782">
                  <c:v>-3.4643289648060001</c:v>
                </c:pt>
                <c:pt idx="783">
                  <c:v>-20.374231212089999</c:v>
                </c:pt>
                <c:pt idx="784">
                  <c:v>-20.04929732379</c:v>
                </c:pt>
                <c:pt idx="785">
                  <c:v>-12.32928311016</c:v>
                </c:pt>
                <c:pt idx="786">
                  <c:v>-7.6581871563890003</c:v>
                </c:pt>
                <c:pt idx="787">
                  <c:v>-3.606252393238</c:v>
                </c:pt>
                <c:pt idx="788">
                  <c:v>-1.356259843748</c:v>
                </c:pt>
                <c:pt idx="789">
                  <c:v>-1.3252443582540001</c:v>
                </c:pt>
                <c:pt idx="790">
                  <c:v>-3.4747603383449999</c:v>
                </c:pt>
                <c:pt idx="791">
                  <c:v>-5.850429270957</c:v>
                </c:pt>
                <c:pt idx="792">
                  <c:v>-8.3044606941880001</c:v>
                </c:pt>
                <c:pt idx="793">
                  <c:v>-11.98278877918</c:v>
                </c:pt>
                <c:pt idx="794">
                  <c:v>-24.277122959069999</c:v>
                </c:pt>
                <c:pt idx="795">
                  <c:v>-2.353769987523</c:v>
                </c:pt>
                <c:pt idx="796">
                  <c:v>-4.2256864094509998</c:v>
                </c:pt>
                <c:pt idx="797">
                  <c:v>-5.7630797151179998</c:v>
                </c:pt>
                <c:pt idx="798">
                  <c:v>-6.4688919870169999</c:v>
                </c:pt>
                <c:pt idx="799">
                  <c:v>-6.6696347165630003</c:v>
                </c:pt>
                <c:pt idx="800">
                  <c:v>-6.4033683895579996</c:v>
                </c:pt>
              </c:numCache>
            </c:numRef>
          </c:yVal>
          <c:smooth val="1"/>
          <c:extLst>
            <c:ext xmlns:c16="http://schemas.microsoft.com/office/drawing/2014/chart" uri="{C3380CC4-5D6E-409C-BE32-E72D297353CC}">
              <c16:uniqueId val="{0000000E-C831-41AF-81ED-1E9382B67D41}"/>
            </c:ext>
          </c:extLst>
        </c:ser>
        <c:ser>
          <c:idx val="15"/>
          <c:order val="15"/>
          <c:spPr>
            <a:ln w="19050" cap="rnd">
              <a:solidFill>
                <a:schemeClr val="accent4">
                  <a:lumMod val="80000"/>
                  <a:lumOff val="2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'12小时时间稳定性(全频段)'!$Q$2:$Q$802</c:f>
              <c:numCache>
                <c:formatCode>General</c:formatCode>
                <c:ptCount val="801"/>
                <c:pt idx="0">
                  <c:v>-97.242130767640006</c:v>
                </c:pt>
                <c:pt idx="1">
                  <c:v>-103.5287289429</c:v>
                </c:pt>
                <c:pt idx="2">
                  <c:v>-108.6440231798</c:v>
                </c:pt>
                <c:pt idx="3">
                  <c:v>-109.23570552050001</c:v>
                </c:pt>
                <c:pt idx="4">
                  <c:v>-124.9641300851</c:v>
                </c:pt>
                <c:pt idx="5">
                  <c:v>-101.202522145</c:v>
                </c:pt>
                <c:pt idx="6">
                  <c:v>-108.62933478799999</c:v>
                </c:pt>
                <c:pt idx="7">
                  <c:v>-116.7599131046</c:v>
                </c:pt>
                <c:pt idx="8">
                  <c:v>-112.0253090569</c:v>
                </c:pt>
                <c:pt idx="9">
                  <c:v>-111.20618349110001</c:v>
                </c:pt>
                <c:pt idx="10">
                  <c:v>-107.0843614318</c:v>
                </c:pt>
                <c:pt idx="11">
                  <c:v>-112.4570148416</c:v>
                </c:pt>
                <c:pt idx="12">
                  <c:v>-103.90714234959999</c:v>
                </c:pt>
                <c:pt idx="13">
                  <c:v>-100.5234695884</c:v>
                </c:pt>
                <c:pt idx="14">
                  <c:v>-108.63432475739999</c:v>
                </c:pt>
                <c:pt idx="15">
                  <c:v>-106.07750457100001</c:v>
                </c:pt>
                <c:pt idx="16">
                  <c:v>-107.7821260682</c:v>
                </c:pt>
                <c:pt idx="17">
                  <c:v>-105.12081636809999</c:v>
                </c:pt>
                <c:pt idx="18">
                  <c:v>-112.0701851837</c:v>
                </c:pt>
                <c:pt idx="19">
                  <c:v>-106.99586467490001</c:v>
                </c:pt>
                <c:pt idx="20">
                  <c:v>-113.2756784561</c:v>
                </c:pt>
                <c:pt idx="21">
                  <c:v>-112.7741006894</c:v>
                </c:pt>
                <c:pt idx="22">
                  <c:v>-104.5070108943</c:v>
                </c:pt>
                <c:pt idx="23">
                  <c:v>-101.1338456436</c:v>
                </c:pt>
                <c:pt idx="24">
                  <c:v>-105.9341784363</c:v>
                </c:pt>
                <c:pt idx="25">
                  <c:v>-111.1581561239</c:v>
                </c:pt>
                <c:pt idx="26">
                  <c:v>-106.0320870936</c:v>
                </c:pt>
                <c:pt idx="27">
                  <c:v>-106.6442000161</c:v>
                </c:pt>
                <c:pt idx="28">
                  <c:v>-103.5800110287</c:v>
                </c:pt>
                <c:pt idx="29">
                  <c:v>-110.6854295509</c:v>
                </c:pt>
                <c:pt idx="30">
                  <c:v>-109.9597828628</c:v>
                </c:pt>
                <c:pt idx="31">
                  <c:v>-111.11217258489999</c:v>
                </c:pt>
                <c:pt idx="32">
                  <c:v>-113.32628402029999</c:v>
                </c:pt>
                <c:pt idx="33">
                  <c:v>-110.1888417994</c:v>
                </c:pt>
                <c:pt idx="34">
                  <c:v>-110.0932248137</c:v>
                </c:pt>
                <c:pt idx="35">
                  <c:v>-106.0444012271</c:v>
                </c:pt>
                <c:pt idx="36">
                  <c:v>-103.0932489325</c:v>
                </c:pt>
                <c:pt idx="37">
                  <c:v>-113.460232519</c:v>
                </c:pt>
                <c:pt idx="38">
                  <c:v>-117.0969690716</c:v>
                </c:pt>
                <c:pt idx="39">
                  <c:v>-111.9123109774</c:v>
                </c:pt>
                <c:pt idx="40">
                  <c:v>-111.05013618540001</c:v>
                </c:pt>
                <c:pt idx="41">
                  <c:v>-116.32538605800001</c:v>
                </c:pt>
                <c:pt idx="42">
                  <c:v>-105.0692801049</c:v>
                </c:pt>
                <c:pt idx="43">
                  <c:v>-125.1052034435</c:v>
                </c:pt>
                <c:pt idx="44">
                  <c:v>-112.0107456378</c:v>
                </c:pt>
                <c:pt idx="45">
                  <c:v>-115.6951936225</c:v>
                </c:pt>
                <c:pt idx="46">
                  <c:v>-109.5793734967</c:v>
                </c:pt>
                <c:pt idx="47">
                  <c:v>-111.65279981090001</c:v>
                </c:pt>
                <c:pt idx="48">
                  <c:v>-113.4674835055</c:v>
                </c:pt>
                <c:pt idx="49">
                  <c:v>-104.377408749</c:v>
                </c:pt>
                <c:pt idx="50">
                  <c:v>-106.05075003749999</c:v>
                </c:pt>
                <c:pt idx="51">
                  <c:v>-131.05311783370001</c:v>
                </c:pt>
                <c:pt idx="52">
                  <c:v>-106.23266890070001</c:v>
                </c:pt>
                <c:pt idx="53">
                  <c:v>-112.2238863769</c:v>
                </c:pt>
                <c:pt idx="54">
                  <c:v>-116.06732066870001</c:v>
                </c:pt>
                <c:pt idx="55">
                  <c:v>-113.320178337</c:v>
                </c:pt>
                <c:pt idx="56">
                  <c:v>-111.8196625321</c:v>
                </c:pt>
                <c:pt idx="57">
                  <c:v>-114.4347034645</c:v>
                </c:pt>
                <c:pt idx="58">
                  <c:v>-111.32165954289999</c:v>
                </c:pt>
                <c:pt idx="59">
                  <c:v>-108.91334396089999</c:v>
                </c:pt>
                <c:pt idx="60">
                  <c:v>-110.9257234613</c:v>
                </c:pt>
                <c:pt idx="61">
                  <c:v>-108.6832228789</c:v>
                </c:pt>
                <c:pt idx="62">
                  <c:v>-106.04933064639999</c:v>
                </c:pt>
                <c:pt idx="63">
                  <c:v>-106.0576053576</c:v>
                </c:pt>
                <c:pt idx="64">
                  <c:v>-112.577227572</c:v>
                </c:pt>
                <c:pt idx="65">
                  <c:v>-105.52532252420001</c:v>
                </c:pt>
                <c:pt idx="66">
                  <c:v>-107.7413529064</c:v>
                </c:pt>
                <c:pt idx="67">
                  <c:v>-102.026832478</c:v>
                </c:pt>
                <c:pt idx="68">
                  <c:v>-109.30496928389999</c:v>
                </c:pt>
                <c:pt idx="69">
                  <c:v>-109.2413180742</c:v>
                </c:pt>
                <c:pt idx="70">
                  <c:v>-111.38698668799999</c:v>
                </c:pt>
                <c:pt idx="71">
                  <c:v>-107.5758291346</c:v>
                </c:pt>
                <c:pt idx="72">
                  <c:v>-104.5766857043</c:v>
                </c:pt>
                <c:pt idx="73">
                  <c:v>-107.4060390043</c:v>
                </c:pt>
                <c:pt idx="74">
                  <c:v>-118.34225824089999</c:v>
                </c:pt>
                <c:pt idx="75">
                  <c:v>-104.5148120792</c:v>
                </c:pt>
                <c:pt idx="76">
                  <c:v>-110.8674037049</c:v>
                </c:pt>
                <c:pt idx="77">
                  <c:v>-103.58107431889999</c:v>
                </c:pt>
                <c:pt idx="78">
                  <c:v>-132.21677713579999</c:v>
                </c:pt>
                <c:pt idx="79">
                  <c:v>-113.040542832</c:v>
                </c:pt>
                <c:pt idx="80">
                  <c:v>-113.8374193706</c:v>
                </c:pt>
                <c:pt idx="81">
                  <c:v>-113.3660351783</c:v>
                </c:pt>
                <c:pt idx="82">
                  <c:v>-106.0815841642</c:v>
                </c:pt>
                <c:pt idx="83">
                  <c:v>-107.75618523129999</c:v>
                </c:pt>
                <c:pt idx="84">
                  <c:v>-105.23143283890001</c:v>
                </c:pt>
                <c:pt idx="85">
                  <c:v>-104.33869293799999</c:v>
                </c:pt>
                <c:pt idx="86">
                  <c:v>-105.1511235099</c:v>
                </c:pt>
                <c:pt idx="87">
                  <c:v>-109.58462320949999</c:v>
                </c:pt>
                <c:pt idx="88">
                  <c:v>-110.31235361269999</c:v>
                </c:pt>
                <c:pt idx="89">
                  <c:v>-125.78748651470001</c:v>
                </c:pt>
                <c:pt idx="90">
                  <c:v>-118.0490209344</c:v>
                </c:pt>
                <c:pt idx="91">
                  <c:v>-106.8640875751</c:v>
                </c:pt>
                <c:pt idx="92">
                  <c:v>-102.3452006414</c:v>
                </c:pt>
                <c:pt idx="93">
                  <c:v>-107.1638235775</c:v>
                </c:pt>
                <c:pt idx="94">
                  <c:v>-122.8479224071</c:v>
                </c:pt>
                <c:pt idx="95">
                  <c:v>-115.77040947739999</c:v>
                </c:pt>
                <c:pt idx="96">
                  <c:v>-106.2471303728</c:v>
                </c:pt>
                <c:pt idx="97">
                  <c:v>-112.5365784726</c:v>
                </c:pt>
                <c:pt idx="98">
                  <c:v>-115.1707426543</c:v>
                </c:pt>
                <c:pt idx="99">
                  <c:v>-116.7690838171</c:v>
                </c:pt>
                <c:pt idx="100">
                  <c:v>-103.9232298996</c:v>
                </c:pt>
                <c:pt idx="101">
                  <c:v>-112.679026851</c:v>
                </c:pt>
                <c:pt idx="102">
                  <c:v>-115.3352141262</c:v>
                </c:pt>
                <c:pt idx="103">
                  <c:v>-112.0139256794</c:v>
                </c:pt>
                <c:pt idx="104">
                  <c:v>-109.786788476</c:v>
                </c:pt>
                <c:pt idx="105">
                  <c:v>-103.36337594760001</c:v>
                </c:pt>
                <c:pt idx="106">
                  <c:v>-103.4637847027</c:v>
                </c:pt>
                <c:pt idx="107">
                  <c:v>-105.23415954870001</c:v>
                </c:pt>
                <c:pt idx="108">
                  <c:v>-107.1615011553</c:v>
                </c:pt>
                <c:pt idx="109">
                  <c:v>-107.8755902388</c:v>
                </c:pt>
                <c:pt idx="110">
                  <c:v>-113.328511097</c:v>
                </c:pt>
                <c:pt idx="111">
                  <c:v>-113.4595125941</c:v>
                </c:pt>
                <c:pt idx="112">
                  <c:v>-127.2230217881</c:v>
                </c:pt>
                <c:pt idx="113">
                  <c:v>-106.3604908603</c:v>
                </c:pt>
                <c:pt idx="114">
                  <c:v>-108.5199444253</c:v>
                </c:pt>
                <c:pt idx="115">
                  <c:v>-106.3234864682</c:v>
                </c:pt>
                <c:pt idx="116">
                  <c:v>-107.3519433722</c:v>
                </c:pt>
                <c:pt idx="117">
                  <c:v>-102.19609530060001</c:v>
                </c:pt>
                <c:pt idx="118">
                  <c:v>-108.1745125283</c:v>
                </c:pt>
                <c:pt idx="119">
                  <c:v>-107.1746455919</c:v>
                </c:pt>
                <c:pt idx="120">
                  <c:v>-106.4629153209</c:v>
                </c:pt>
                <c:pt idx="121">
                  <c:v>-107.65018422590001</c:v>
                </c:pt>
                <c:pt idx="122">
                  <c:v>-106.8109129334</c:v>
                </c:pt>
                <c:pt idx="123">
                  <c:v>-104.189972055</c:v>
                </c:pt>
                <c:pt idx="124">
                  <c:v>-123.6078897009</c:v>
                </c:pt>
                <c:pt idx="125">
                  <c:v>-104.04140576020001</c:v>
                </c:pt>
                <c:pt idx="126">
                  <c:v>-104.0021109412</c:v>
                </c:pt>
                <c:pt idx="127">
                  <c:v>-102.11602759439999</c:v>
                </c:pt>
                <c:pt idx="128">
                  <c:v>-110.52987125129999</c:v>
                </c:pt>
                <c:pt idx="129">
                  <c:v>-108.03656928309999</c:v>
                </c:pt>
                <c:pt idx="130">
                  <c:v>-97.940801008150004</c:v>
                </c:pt>
                <c:pt idx="131">
                  <c:v>-101.6734483492</c:v>
                </c:pt>
                <c:pt idx="132">
                  <c:v>-100.711636504</c:v>
                </c:pt>
                <c:pt idx="133">
                  <c:v>-102.4527022236</c:v>
                </c:pt>
                <c:pt idx="134">
                  <c:v>-109.7977038108</c:v>
                </c:pt>
                <c:pt idx="135">
                  <c:v>-100.0912312665</c:v>
                </c:pt>
                <c:pt idx="136">
                  <c:v>-97.885511982790007</c:v>
                </c:pt>
                <c:pt idx="137">
                  <c:v>-96.813526754730006</c:v>
                </c:pt>
                <c:pt idx="138">
                  <c:v>-99.412019935260005</c:v>
                </c:pt>
                <c:pt idx="139">
                  <c:v>-94.984480492800003</c:v>
                </c:pt>
                <c:pt idx="140">
                  <c:v>-97.379565559919996</c:v>
                </c:pt>
                <c:pt idx="141">
                  <c:v>-96.372566759440005</c:v>
                </c:pt>
                <c:pt idx="142">
                  <c:v>-96.143056851089995</c:v>
                </c:pt>
                <c:pt idx="143">
                  <c:v>-95.785898720930007</c:v>
                </c:pt>
                <c:pt idx="144">
                  <c:v>-96.291456523280004</c:v>
                </c:pt>
                <c:pt idx="145">
                  <c:v>-95.685477558640002</c:v>
                </c:pt>
                <c:pt idx="146">
                  <c:v>-95.117539689539996</c:v>
                </c:pt>
                <c:pt idx="147">
                  <c:v>-93.50623766647</c:v>
                </c:pt>
                <c:pt idx="148">
                  <c:v>-93.13851071341</c:v>
                </c:pt>
                <c:pt idx="149">
                  <c:v>-92.916808962679994</c:v>
                </c:pt>
                <c:pt idx="150">
                  <c:v>-90.107737550430002</c:v>
                </c:pt>
                <c:pt idx="151">
                  <c:v>-90.011369300810003</c:v>
                </c:pt>
                <c:pt idx="152">
                  <c:v>-89.753181675190007</c:v>
                </c:pt>
                <c:pt idx="153">
                  <c:v>-88.577178949879993</c:v>
                </c:pt>
                <c:pt idx="154">
                  <c:v>-87.514448718200001</c:v>
                </c:pt>
                <c:pt idx="155">
                  <c:v>-87.097970818999997</c:v>
                </c:pt>
                <c:pt idx="156">
                  <c:v>-85.747203731029998</c:v>
                </c:pt>
                <c:pt idx="157">
                  <c:v>-84.415028789209998</c:v>
                </c:pt>
                <c:pt idx="158">
                  <c:v>-83.765024426569994</c:v>
                </c:pt>
                <c:pt idx="159">
                  <c:v>-83.042605525789995</c:v>
                </c:pt>
                <c:pt idx="160">
                  <c:v>-82.670583924249996</c:v>
                </c:pt>
                <c:pt idx="161">
                  <c:v>-81.325058601210003</c:v>
                </c:pt>
                <c:pt idx="162">
                  <c:v>-79.963712094409999</c:v>
                </c:pt>
                <c:pt idx="163">
                  <c:v>-78.128626518049998</c:v>
                </c:pt>
                <c:pt idx="164">
                  <c:v>-77.222911137959997</c:v>
                </c:pt>
                <c:pt idx="165">
                  <c:v>-75.681022115900006</c:v>
                </c:pt>
                <c:pt idx="166">
                  <c:v>-73.968511721330003</c:v>
                </c:pt>
                <c:pt idx="167">
                  <c:v>-72.832276429469999</c:v>
                </c:pt>
                <c:pt idx="168">
                  <c:v>-70.69740052873</c:v>
                </c:pt>
                <c:pt idx="169">
                  <c:v>-69.04570422223</c:v>
                </c:pt>
                <c:pt idx="170">
                  <c:v>-67.00227888581</c:v>
                </c:pt>
                <c:pt idx="171">
                  <c:v>-64.551164975190005</c:v>
                </c:pt>
                <c:pt idx="172">
                  <c:v>-61.917369643340002</c:v>
                </c:pt>
                <c:pt idx="173">
                  <c:v>-59.152938582429996</c:v>
                </c:pt>
                <c:pt idx="174">
                  <c:v>-56.203416507009997</c:v>
                </c:pt>
                <c:pt idx="175">
                  <c:v>-54.381828056650001</c:v>
                </c:pt>
                <c:pt idx="176">
                  <c:v>-77.860923049120004</c:v>
                </c:pt>
                <c:pt idx="177">
                  <c:v>-8.6297061188080004</c:v>
                </c:pt>
                <c:pt idx="178">
                  <c:v>-0.66727235012880004</c:v>
                </c:pt>
                <c:pt idx="179">
                  <c:v>-0.58161685457949996</c:v>
                </c:pt>
                <c:pt idx="180">
                  <c:v>-0.81316258058619995</c:v>
                </c:pt>
                <c:pt idx="181">
                  <c:v>-51.722350556089999</c:v>
                </c:pt>
                <c:pt idx="182">
                  <c:v>-52.86428789216</c:v>
                </c:pt>
                <c:pt idx="183">
                  <c:v>-52.782461908530003</c:v>
                </c:pt>
                <c:pt idx="184">
                  <c:v>-58.016054166650001</c:v>
                </c:pt>
                <c:pt idx="185">
                  <c:v>-65.502310117890005</c:v>
                </c:pt>
                <c:pt idx="186">
                  <c:v>-83.799528880400004</c:v>
                </c:pt>
                <c:pt idx="187">
                  <c:v>-66.050494808810001</c:v>
                </c:pt>
                <c:pt idx="188">
                  <c:v>-61.618638524550001</c:v>
                </c:pt>
                <c:pt idx="189">
                  <c:v>-58.719687959029997</c:v>
                </c:pt>
                <c:pt idx="190">
                  <c:v>-56.728371324889999</c:v>
                </c:pt>
                <c:pt idx="191">
                  <c:v>-54.698873348619998</c:v>
                </c:pt>
                <c:pt idx="192">
                  <c:v>-52.884612620070001</c:v>
                </c:pt>
                <c:pt idx="193">
                  <c:v>-51.35011926592</c:v>
                </c:pt>
                <c:pt idx="194">
                  <c:v>-49.601661459189998</c:v>
                </c:pt>
                <c:pt idx="195">
                  <c:v>-47.824098358080001</c:v>
                </c:pt>
                <c:pt idx="196">
                  <c:v>-46.1684089731</c:v>
                </c:pt>
                <c:pt idx="197">
                  <c:v>-44.471087086330002</c:v>
                </c:pt>
                <c:pt idx="198">
                  <c:v>-42.748703298800002</c:v>
                </c:pt>
                <c:pt idx="199">
                  <c:v>-40.978455783160001</c:v>
                </c:pt>
                <c:pt idx="200">
                  <c:v>-39.112365296900002</c:v>
                </c:pt>
                <c:pt idx="201">
                  <c:v>-37.246978438440003</c:v>
                </c:pt>
                <c:pt idx="202">
                  <c:v>-35.219592624500002</c:v>
                </c:pt>
                <c:pt idx="203">
                  <c:v>-33.115457118099997</c:v>
                </c:pt>
                <c:pt idx="204">
                  <c:v>-30.917284587859999</c:v>
                </c:pt>
                <c:pt idx="205">
                  <c:v>-28.61202249055</c:v>
                </c:pt>
                <c:pt idx="206">
                  <c:v>-26.169659168519999</c:v>
                </c:pt>
                <c:pt idx="207">
                  <c:v>-23.601286875730001</c:v>
                </c:pt>
                <c:pt idx="208">
                  <c:v>-20.836440376390001</c:v>
                </c:pt>
                <c:pt idx="209">
                  <c:v>-17.876175252039999</c:v>
                </c:pt>
                <c:pt idx="210">
                  <c:v>-14.69305605844</c:v>
                </c:pt>
                <c:pt idx="211">
                  <c:v>-11.316638633089999</c:v>
                </c:pt>
                <c:pt idx="212">
                  <c:v>-7.8192816101669997</c:v>
                </c:pt>
                <c:pt idx="213">
                  <c:v>-4.490850186866</c:v>
                </c:pt>
                <c:pt idx="214">
                  <c:v>-1.9472300790420001</c:v>
                </c:pt>
                <c:pt idx="215">
                  <c:v>-0.68686036905699999</c:v>
                </c:pt>
                <c:pt idx="216">
                  <c:v>-0.35884711535469999</c:v>
                </c:pt>
                <c:pt idx="217">
                  <c:v>-0.33652555024190001</c:v>
                </c:pt>
                <c:pt idx="218">
                  <c:v>-0.34395562916389999</c:v>
                </c:pt>
                <c:pt idx="219">
                  <c:v>-0.32849112026760002</c:v>
                </c:pt>
                <c:pt idx="220">
                  <c:v>-0.30733132254009998</c:v>
                </c:pt>
                <c:pt idx="221">
                  <c:v>-0.30424616655030001</c:v>
                </c:pt>
                <c:pt idx="222">
                  <c:v>-0.32058907741129999</c:v>
                </c:pt>
                <c:pt idx="223">
                  <c:v>-0.34497969236210002</c:v>
                </c:pt>
                <c:pt idx="224">
                  <c:v>-0.36350137883959999</c:v>
                </c:pt>
                <c:pt idx="225">
                  <c:v>-0.3657886747436</c:v>
                </c:pt>
                <c:pt idx="226">
                  <c:v>-0.3522522572756</c:v>
                </c:pt>
                <c:pt idx="227">
                  <c:v>-0.33616948175950001</c:v>
                </c:pt>
                <c:pt idx="228">
                  <c:v>-0.31826193813539999</c:v>
                </c:pt>
                <c:pt idx="229">
                  <c:v>-0.30340719197260002</c:v>
                </c:pt>
                <c:pt idx="230">
                  <c:v>-0.3026033814629</c:v>
                </c:pt>
                <c:pt idx="231">
                  <c:v>-0.31117782564890001</c:v>
                </c:pt>
                <c:pt idx="232">
                  <c:v>-0.32450287156969998</c:v>
                </c:pt>
                <c:pt idx="233">
                  <c:v>-0.33776182565110002</c:v>
                </c:pt>
                <c:pt idx="234">
                  <c:v>-0.34558291624409998</c:v>
                </c:pt>
                <c:pt idx="235">
                  <c:v>-0.34653883940180003</c:v>
                </c:pt>
                <c:pt idx="236">
                  <c:v>-0.34983398908660002</c:v>
                </c:pt>
                <c:pt idx="237">
                  <c:v>-0.35054237265850002</c:v>
                </c:pt>
                <c:pt idx="238">
                  <c:v>-0.3540242800192</c:v>
                </c:pt>
                <c:pt idx="239">
                  <c:v>-0.35910472566070001</c:v>
                </c:pt>
                <c:pt idx="240">
                  <c:v>-0.36514605015469997</c:v>
                </c:pt>
                <c:pt idx="241">
                  <c:v>-0.3626669925946</c:v>
                </c:pt>
                <c:pt idx="242">
                  <c:v>-0.35629744488370002</c:v>
                </c:pt>
                <c:pt idx="243">
                  <c:v>-0.33982151631329999</c:v>
                </c:pt>
                <c:pt idx="244">
                  <c:v>-0.32070459590919997</c:v>
                </c:pt>
                <c:pt idx="245">
                  <c:v>-0.3117335340663</c:v>
                </c:pt>
                <c:pt idx="246">
                  <c:v>-0.31118839977820001</c:v>
                </c:pt>
                <c:pt idx="247">
                  <c:v>-0.31725372051040002</c:v>
                </c:pt>
                <c:pt idx="248">
                  <c:v>-0.3287124466354</c:v>
                </c:pt>
                <c:pt idx="249">
                  <c:v>-0.33724091711670001</c:v>
                </c:pt>
                <c:pt idx="250">
                  <c:v>-0.3382527223006</c:v>
                </c:pt>
                <c:pt idx="251">
                  <c:v>-0.347479167586</c:v>
                </c:pt>
                <c:pt idx="252">
                  <c:v>-0.36853659213180001</c:v>
                </c:pt>
                <c:pt idx="253">
                  <c:v>-0.39185173280379998</c:v>
                </c:pt>
                <c:pt idx="254">
                  <c:v>-0.46005584080720002</c:v>
                </c:pt>
                <c:pt idx="255">
                  <c:v>-1.290144442483</c:v>
                </c:pt>
                <c:pt idx="256">
                  <c:v>-4.5705426882540001</c:v>
                </c:pt>
                <c:pt idx="257">
                  <c:v>-9.9099363463400003</c:v>
                </c:pt>
                <c:pt idx="258">
                  <c:v>-15.48631742635</c:v>
                </c:pt>
                <c:pt idx="259">
                  <c:v>-20.653207987199998</c:v>
                </c:pt>
                <c:pt idx="260">
                  <c:v>-25.380545477889999</c:v>
                </c:pt>
                <c:pt idx="261">
                  <c:v>-29.769168906889998</c:v>
                </c:pt>
                <c:pt idx="262">
                  <c:v>-33.855314632720003</c:v>
                </c:pt>
                <c:pt idx="263">
                  <c:v>-37.672258258169997</c:v>
                </c:pt>
                <c:pt idx="264">
                  <c:v>-41.429494281780002</c:v>
                </c:pt>
                <c:pt idx="265">
                  <c:v>-44.99774688886</c:v>
                </c:pt>
                <c:pt idx="266">
                  <c:v>-48.405941431389998</c:v>
                </c:pt>
                <c:pt idx="267">
                  <c:v>-51.702334901580002</c:v>
                </c:pt>
                <c:pt idx="268">
                  <c:v>-54.795269797849997</c:v>
                </c:pt>
                <c:pt idx="269">
                  <c:v>-57.597450590759998</c:v>
                </c:pt>
                <c:pt idx="270">
                  <c:v>-60.425927563499997</c:v>
                </c:pt>
                <c:pt idx="271">
                  <c:v>-63.161418149600003</c:v>
                </c:pt>
                <c:pt idx="272">
                  <c:v>-65.653980616379997</c:v>
                </c:pt>
                <c:pt idx="273">
                  <c:v>-68.278715327650005</c:v>
                </c:pt>
                <c:pt idx="274">
                  <c:v>-71.005987212690002</c:v>
                </c:pt>
                <c:pt idx="275">
                  <c:v>-73.43224844849</c:v>
                </c:pt>
                <c:pt idx="276">
                  <c:v>-75.244282277690004</c:v>
                </c:pt>
                <c:pt idx="277">
                  <c:v>-78.232292472240005</c:v>
                </c:pt>
                <c:pt idx="278">
                  <c:v>-79.890351517010004</c:v>
                </c:pt>
                <c:pt idx="279">
                  <c:v>-82.08722317534</c:v>
                </c:pt>
                <c:pt idx="280">
                  <c:v>-84.014228037859993</c:v>
                </c:pt>
                <c:pt idx="281">
                  <c:v>-86.845089815009999</c:v>
                </c:pt>
                <c:pt idx="282">
                  <c:v>-88.539425631409998</c:v>
                </c:pt>
                <c:pt idx="283">
                  <c:v>-89.002141163800005</c:v>
                </c:pt>
                <c:pt idx="284">
                  <c:v>-92.731050273310004</c:v>
                </c:pt>
                <c:pt idx="285">
                  <c:v>-90.494017478770004</c:v>
                </c:pt>
                <c:pt idx="286">
                  <c:v>-91.183840426329994</c:v>
                </c:pt>
                <c:pt idx="287">
                  <c:v>-93.050109596110005</c:v>
                </c:pt>
                <c:pt idx="288">
                  <c:v>-91.262773623399994</c:v>
                </c:pt>
                <c:pt idx="289">
                  <c:v>-96.588648060509996</c:v>
                </c:pt>
                <c:pt idx="290">
                  <c:v>-91.868250952010001</c:v>
                </c:pt>
                <c:pt idx="291">
                  <c:v>-91.399851453259998</c:v>
                </c:pt>
                <c:pt idx="292">
                  <c:v>-91.245505271650003</c:v>
                </c:pt>
                <c:pt idx="293">
                  <c:v>-90.265567242949999</c:v>
                </c:pt>
                <c:pt idx="294">
                  <c:v>-90.454814605140001</c:v>
                </c:pt>
                <c:pt idx="295">
                  <c:v>-89.53203952346</c:v>
                </c:pt>
                <c:pt idx="296">
                  <c:v>-91.511165745970004</c:v>
                </c:pt>
                <c:pt idx="297">
                  <c:v>-89.029829776759996</c:v>
                </c:pt>
                <c:pt idx="298">
                  <c:v>-90.421721996960002</c:v>
                </c:pt>
                <c:pt idx="299">
                  <c:v>-89.440959274099995</c:v>
                </c:pt>
                <c:pt idx="300">
                  <c:v>-88.789970130930001</c:v>
                </c:pt>
                <c:pt idx="301">
                  <c:v>-89.096404141129995</c:v>
                </c:pt>
                <c:pt idx="302">
                  <c:v>-88.271961631479996</c:v>
                </c:pt>
                <c:pt idx="303">
                  <c:v>-89.117811885630005</c:v>
                </c:pt>
                <c:pt idx="304">
                  <c:v>-90.737641867280004</c:v>
                </c:pt>
                <c:pt idx="305">
                  <c:v>-88.987500898649998</c:v>
                </c:pt>
                <c:pt idx="306">
                  <c:v>-88.197601858919995</c:v>
                </c:pt>
                <c:pt idx="307">
                  <c:v>-87.451557137430001</c:v>
                </c:pt>
                <c:pt idx="308">
                  <c:v>-85.551902867699994</c:v>
                </c:pt>
                <c:pt idx="309">
                  <c:v>-88.310297058700002</c:v>
                </c:pt>
                <c:pt idx="310">
                  <c:v>-87.712614732999995</c:v>
                </c:pt>
                <c:pt idx="311">
                  <c:v>-89.275857595670004</c:v>
                </c:pt>
                <c:pt idx="312">
                  <c:v>-86.400929884359996</c:v>
                </c:pt>
                <c:pt idx="313">
                  <c:v>-86.897026651480004</c:v>
                </c:pt>
                <c:pt idx="314">
                  <c:v>-86.726001370290007</c:v>
                </c:pt>
                <c:pt idx="315">
                  <c:v>-86.794016844820007</c:v>
                </c:pt>
                <c:pt idx="316">
                  <c:v>-86.937158316039998</c:v>
                </c:pt>
                <c:pt idx="317">
                  <c:v>-85.336889889229994</c:v>
                </c:pt>
                <c:pt idx="318">
                  <c:v>-86.34740312644</c:v>
                </c:pt>
                <c:pt idx="319">
                  <c:v>-86.850628564700003</c:v>
                </c:pt>
                <c:pt idx="320">
                  <c:v>-87.153190365420002</c:v>
                </c:pt>
                <c:pt idx="321">
                  <c:v>-87.101092208680001</c:v>
                </c:pt>
                <c:pt idx="322">
                  <c:v>-88.421875597699994</c:v>
                </c:pt>
                <c:pt idx="323">
                  <c:v>-87.796033667360007</c:v>
                </c:pt>
                <c:pt idx="324">
                  <c:v>-86.982016196719997</c:v>
                </c:pt>
                <c:pt idx="325">
                  <c:v>-86.737984858619996</c:v>
                </c:pt>
                <c:pt idx="326">
                  <c:v>-87.535841748769997</c:v>
                </c:pt>
                <c:pt idx="327">
                  <c:v>-88.775510550419995</c:v>
                </c:pt>
                <c:pt idx="328">
                  <c:v>-88.460024713110002</c:v>
                </c:pt>
                <c:pt idx="329">
                  <c:v>-88.739514064630001</c:v>
                </c:pt>
                <c:pt idx="330">
                  <c:v>-86.902419828830006</c:v>
                </c:pt>
                <c:pt idx="331">
                  <c:v>-87.383309715530004</c:v>
                </c:pt>
                <c:pt idx="332">
                  <c:v>-89.930144613899998</c:v>
                </c:pt>
                <c:pt idx="333">
                  <c:v>-88.810729016639996</c:v>
                </c:pt>
                <c:pt idx="334">
                  <c:v>-88.642794174789998</c:v>
                </c:pt>
                <c:pt idx="335">
                  <c:v>-89.514793272649996</c:v>
                </c:pt>
                <c:pt idx="336">
                  <c:v>-89.825962487219996</c:v>
                </c:pt>
                <c:pt idx="337">
                  <c:v>-89.458882545419996</c:v>
                </c:pt>
                <c:pt idx="338">
                  <c:v>-89.791787755900003</c:v>
                </c:pt>
                <c:pt idx="339">
                  <c:v>-88.755541670889997</c:v>
                </c:pt>
                <c:pt idx="340">
                  <c:v>-90.103959188329995</c:v>
                </c:pt>
                <c:pt idx="341">
                  <c:v>-88.653325290720005</c:v>
                </c:pt>
                <c:pt idx="342">
                  <c:v>-90.045742038089998</c:v>
                </c:pt>
                <c:pt idx="343">
                  <c:v>-89.562307966950002</c:v>
                </c:pt>
                <c:pt idx="344">
                  <c:v>-90.248680167949999</c:v>
                </c:pt>
                <c:pt idx="345">
                  <c:v>-91.507118769550004</c:v>
                </c:pt>
                <c:pt idx="346">
                  <c:v>-90.869514315410001</c:v>
                </c:pt>
                <c:pt idx="347">
                  <c:v>-89.845553444779995</c:v>
                </c:pt>
                <c:pt idx="348">
                  <c:v>-92.100196708479999</c:v>
                </c:pt>
                <c:pt idx="349">
                  <c:v>-89.149663336749995</c:v>
                </c:pt>
                <c:pt idx="350">
                  <c:v>-87.787264337229999</c:v>
                </c:pt>
                <c:pt idx="351">
                  <c:v>-87.369104484260006</c:v>
                </c:pt>
                <c:pt idx="352">
                  <c:v>-84.710663905879997</c:v>
                </c:pt>
                <c:pt idx="353">
                  <c:v>-82.459747272469997</c:v>
                </c:pt>
                <c:pt idx="354">
                  <c:v>-79.706949461700006</c:v>
                </c:pt>
                <c:pt idx="355">
                  <c:v>-74.932290637869997</c:v>
                </c:pt>
                <c:pt idx="356">
                  <c:v>-70.797368374900003</c:v>
                </c:pt>
                <c:pt idx="357">
                  <c:v>-70.815822159470002</c:v>
                </c:pt>
                <c:pt idx="358">
                  <c:v>-74.434287215029997</c:v>
                </c:pt>
                <c:pt idx="359">
                  <c:v>-77.014854125759996</c:v>
                </c:pt>
                <c:pt idx="360">
                  <c:v>-78.407225581290007</c:v>
                </c:pt>
                <c:pt idx="361">
                  <c:v>-78.912855992969995</c:v>
                </c:pt>
                <c:pt idx="362">
                  <c:v>-80.153176206520001</c:v>
                </c:pt>
                <c:pt idx="363">
                  <c:v>-80.193645849510006</c:v>
                </c:pt>
                <c:pt idx="364">
                  <c:v>-79.974823284829995</c:v>
                </c:pt>
                <c:pt idx="365">
                  <c:v>-79.316122698699999</c:v>
                </c:pt>
                <c:pt idx="366">
                  <c:v>-80.436378011740004</c:v>
                </c:pt>
                <c:pt idx="367">
                  <c:v>-80.046516033480003</c:v>
                </c:pt>
                <c:pt idx="368">
                  <c:v>-80.319726693190006</c:v>
                </c:pt>
                <c:pt idx="369">
                  <c:v>-80.154607480340005</c:v>
                </c:pt>
                <c:pt idx="370">
                  <c:v>-78.891636783409993</c:v>
                </c:pt>
                <c:pt idx="371">
                  <c:v>-77.827083740660001</c:v>
                </c:pt>
                <c:pt idx="372">
                  <c:v>-77.593702556880004</c:v>
                </c:pt>
                <c:pt idx="373">
                  <c:v>-77.725693099349996</c:v>
                </c:pt>
                <c:pt idx="374">
                  <c:v>-76.91936564289</c:v>
                </c:pt>
                <c:pt idx="375">
                  <c:v>-76.913932445149996</c:v>
                </c:pt>
                <c:pt idx="376">
                  <c:v>-76.794419702319999</c:v>
                </c:pt>
                <c:pt idx="377">
                  <c:v>-75.993967602300003</c:v>
                </c:pt>
                <c:pt idx="378">
                  <c:v>-75.820942395040007</c:v>
                </c:pt>
                <c:pt idx="379">
                  <c:v>-75.154116882029996</c:v>
                </c:pt>
                <c:pt idx="380">
                  <c:v>-74.950070394020003</c:v>
                </c:pt>
                <c:pt idx="381">
                  <c:v>-74.618480328700002</c:v>
                </c:pt>
                <c:pt idx="382">
                  <c:v>-74.670550066269996</c:v>
                </c:pt>
                <c:pt idx="383">
                  <c:v>-73.999405508219994</c:v>
                </c:pt>
                <c:pt idx="384">
                  <c:v>-73.541791932479995</c:v>
                </c:pt>
                <c:pt idx="385">
                  <c:v>-72.99303355891</c:v>
                </c:pt>
                <c:pt idx="386">
                  <c:v>-72.143965861319998</c:v>
                </c:pt>
                <c:pt idx="387">
                  <c:v>-71.659417012709994</c:v>
                </c:pt>
                <c:pt idx="388">
                  <c:v>-71.13398134421</c:v>
                </c:pt>
                <c:pt idx="389">
                  <c:v>-70.439612430820006</c:v>
                </c:pt>
                <c:pt idx="390">
                  <c:v>-70.048172577650007</c:v>
                </c:pt>
                <c:pt idx="391">
                  <c:v>-70.396682968660002</c:v>
                </c:pt>
                <c:pt idx="392">
                  <c:v>-69.507475992750003</c:v>
                </c:pt>
                <c:pt idx="393">
                  <c:v>-68.874811509040001</c:v>
                </c:pt>
                <c:pt idx="394">
                  <c:v>-68.029203053130004</c:v>
                </c:pt>
                <c:pt idx="395">
                  <c:v>-67.014720868439994</c:v>
                </c:pt>
                <c:pt idx="396">
                  <c:v>-66.518860676070005</c:v>
                </c:pt>
                <c:pt idx="397">
                  <c:v>-65.642957670499996</c:v>
                </c:pt>
                <c:pt idx="398">
                  <c:v>-64.975443712780006</c:v>
                </c:pt>
                <c:pt idx="399">
                  <c:v>-64.246837466700001</c:v>
                </c:pt>
                <c:pt idx="400">
                  <c:v>-63.209753712690002</c:v>
                </c:pt>
                <c:pt idx="401">
                  <c:v>-61.885192761139997</c:v>
                </c:pt>
                <c:pt idx="402">
                  <c:v>-60.59411176495</c:v>
                </c:pt>
                <c:pt idx="403">
                  <c:v>-58.967990005079997</c:v>
                </c:pt>
                <c:pt idx="404">
                  <c:v>-57.474774375000003</c:v>
                </c:pt>
                <c:pt idx="405">
                  <c:v>-56.555793311750001</c:v>
                </c:pt>
                <c:pt idx="406">
                  <c:v>-56.654954026509998</c:v>
                </c:pt>
                <c:pt idx="407">
                  <c:v>-57.912327748999999</c:v>
                </c:pt>
                <c:pt idx="408">
                  <c:v>-59.513552551570001</c:v>
                </c:pt>
                <c:pt idx="409">
                  <c:v>-61.307040656150001</c:v>
                </c:pt>
                <c:pt idx="410">
                  <c:v>-62.993748381830002</c:v>
                </c:pt>
                <c:pt idx="411">
                  <c:v>-64.490838039170001</c:v>
                </c:pt>
                <c:pt idx="412">
                  <c:v>-65.717303955199995</c:v>
                </c:pt>
                <c:pt idx="413">
                  <c:v>-67.079141209599996</c:v>
                </c:pt>
                <c:pt idx="414">
                  <c:v>-67.717563423990001</c:v>
                </c:pt>
                <c:pt idx="415">
                  <c:v>-68.703616665019993</c:v>
                </c:pt>
                <c:pt idx="416">
                  <c:v>-69.819699527210005</c:v>
                </c:pt>
                <c:pt idx="417">
                  <c:v>-71.30021814138</c:v>
                </c:pt>
                <c:pt idx="418">
                  <c:v>-72.855249641209994</c:v>
                </c:pt>
                <c:pt idx="419">
                  <c:v>-74.672596001130003</c:v>
                </c:pt>
                <c:pt idx="420">
                  <c:v>-76.576318996210006</c:v>
                </c:pt>
                <c:pt idx="421">
                  <c:v>-79.51704400605</c:v>
                </c:pt>
                <c:pt idx="422">
                  <c:v>-82.995004816410002</c:v>
                </c:pt>
                <c:pt idx="423">
                  <c:v>-89.402398629540002</c:v>
                </c:pt>
                <c:pt idx="424">
                  <c:v>-94.598724468789996</c:v>
                </c:pt>
                <c:pt idx="425">
                  <c:v>-89.088670104480002</c:v>
                </c:pt>
                <c:pt idx="426">
                  <c:v>-82.804110224110005</c:v>
                </c:pt>
                <c:pt idx="427">
                  <c:v>-79.393663825320004</c:v>
                </c:pt>
                <c:pt idx="428">
                  <c:v>-76.531204036899993</c:v>
                </c:pt>
                <c:pt idx="429">
                  <c:v>-74.901343376369994</c:v>
                </c:pt>
                <c:pt idx="430">
                  <c:v>-73.001184652869995</c:v>
                </c:pt>
                <c:pt idx="431">
                  <c:v>-71.511921044700003</c:v>
                </c:pt>
                <c:pt idx="432">
                  <c:v>-70.108569120769999</c:v>
                </c:pt>
                <c:pt idx="433">
                  <c:v>-68.457894258069999</c:v>
                </c:pt>
                <c:pt idx="434">
                  <c:v>-67.640251044069998</c:v>
                </c:pt>
                <c:pt idx="435">
                  <c:v>-67.201597456819997</c:v>
                </c:pt>
                <c:pt idx="436">
                  <c:v>-66.269594141040002</c:v>
                </c:pt>
                <c:pt idx="437">
                  <c:v>-65.492029155949993</c:v>
                </c:pt>
                <c:pt idx="438">
                  <c:v>-64.39782787019</c:v>
                </c:pt>
                <c:pt idx="439">
                  <c:v>-63.455178249539998</c:v>
                </c:pt>
                <c:pt idx="440">
                  <c:v>-62.486980222150002</c:v>
                </c:pt>
                <c:pt idx="441">
                  <c:v>-61.614976164449999</c:v>
                </c:pt>
                <c:pt idx="442">
                  <c:v>-60.799551407350002</c:v>
                </c:pt>
                <c:pt idx="443">
                  <c:v>-60.033331467140002</c:v>
                </c:pt>
                <c:pt idx="444">
                  <c:v>-59.20667297296</c:v>
                </c:pt>
                <c:pt idx="445">
                  <c:v>-58.152801277279998</c:v>
                </c:pt>
                <c:pt idx="446">
                  <c:v>-57.087271853179999</c:v>
                </c:pt>
                <c:pt idx="447">
                  <c:v>-56.04823855387</c:v>
                </c:pt>
                <c:pt idx="448">
                  <c:v>-55.062332052099997</c:v>
                </c:pt>
                <c:pt idx="449">
                  <c:v>-54.086323841549998</c:v>
                </c:pt>
                <c:pt idx="450">
                  <c:v>-53.063436220150002</c:v>
                </c:pt>
                <c:pt idx="451">
                  <c:v>-52.082381616420001</c:v>
                </c:pt>
                <c:pt idx="452">
                  <c:v>-51.12654790098</c:v>
                </c:pt>
                <c:pt idx="453">
                  <c:v>-49.932959470139998</c:v>
                </c:pt>
                <c:pt idx="454">
                  <c:v>-48.751727303540001</c:v>
                </c:pt>
                <c:pt idx="455">
                  <c:v>-47.439516851199997</c:v>
                </c:pt>
                <c:pt idx="456">
                  <c:v>-46.217180324719997</c:v>
                </c:pt>
                <c:pt idx="457">
                  <c:v>-44.92409817411</c:v>
                </c:pt>
                <c:pt idx="458">
                  <c:v>-43.58850505945</c:v>
                </c:pt>
                <c:pt idx="459">
                  <c:v>-42.211961678210002</c:v>
                </c:pt>
                <c:pt idx="460">
                  <c:v>-40.780333705110003</c:v>
                </c:pt>
                <c:pt idx="461">
                  <c:v>-39.215863750840001</c:v>
                </c:pt>
                <c:pt idx="462">
                  <c:v>-37.591192309919997</c:v>
                </c:pt>
                <c:pt idx="463">
                  <c:v>-35.509101086080001</c:v>
                </c:pt>
                <c:pt idx="464">
                  <c:v>-33.516484771130003</c:v>
                </c:pt>
                <c:pt idx="465">
                  <c:v>-31.234610408230001</c:v>
                </c:pt>
                <c:pt idx="466">
                  <c:v>-28.6404685505</c:v>
                </c:pt>
                <c:pt idx="467">
                  <c:v>-25.613309626260001</c:v>
                </c:pt>
                <c:pt idx="468">
                  <c:v>-21.949594861870001</c:v>
                </c:pt>
                <c:pt idx="469">
                  <c:v>-17.34175395274</c:v>
                </c:pt>
                <c:pt idx="470">
                  <c:v>-12.861339769300001</c:v>
                </c:pt>
                <c:pt idx="471">
                  <c:v>-13.834338284279999</c:v>
                </c:pt>
                <c:pt idx="472">
                  <c:v>-16.69548352763</c:v>
                </c:pt>
                <c:pt idx="473">
                  <c:v>-18.49576475189</c:v>
                </c:pt>
                <c:pt idx="474">
                  <c:v>-19.398460428909999</c:v>
                </c:pt>
                <c:pt idx="475">
                  <c:v>-19.611543252080001</c:v>
                </c:pt>
                <c:pt idx="476">
                  <c:v>-19.185640111969999</c:v>
                </c:pt>
                <c:pt idx="477">
                  <c:v>-18.0849466791</c:v>
                </c:pt>
                <c:pt idx="478">
                  <c:v>-16.34653478369</c:v>
                </c:pt>
                <c:pt idx="479">
                  <c:v>-15.31748801364</c:v>
                </c:pt>
                <c:pt idx="480">
                  <c:v>-18.339163717929999</c:v>
                </c:pt>
                <c:pt idx="481">
                  <c:v>-23.27292271428</c:v>
                </c:pt>
                <c:pt idx="482">
                  <c:v>-27.985473730660001</c:v>
                </c:pt>
                <c:pt idx="483">
                  <c:v>-32.313717285430002</c:v>
                </c:pt>
                <c:pt idx="484">
                  <c:v>-20.013644901660001</c:v>
                </c:pt>
                <c:pt idx="485">
                  <c:v>-31.72013276889</c:v>
                </c:pt>
                <c:pt idx="486">
                  <c:v>-34.481152602999998</c:v>
                </c:pt>
                <c:pt idx="487">
                  <c:v>-34.371932386079997</c:v>
                </c:pt>
                <c:pt idx="488">
                  <c:v>-33.235710077089998</c:v>
                </c:pt>
                <c:pt idx="489">
                  <c:v>-31.71620489356</c:v>
                </c:pt>
                <c:pt idx="490">
                  <c:v>-30.052726173149999</c:v>
                </c:pt>
                <c:pt idx="491">
                  <c:v>-28.264360041890001</c:v>
                </c:pt>
                <c:pt idx="492">
                  <c:v>-26.392511159409999</c:v>
                </c:pt>
                <c:pt idx="493">
                  <c:v>-24.266980350610002</c:v>
                </c:pt>
                <c:pt idx="494">
                  <c:v>-21.625022426819999</c:v>
                </c:pt>
                <c:pt idx="495">
                  <c:v>-17.056587856170001</c:v>
                </c:pt>
                <c:pt idx="496">
                  <c:v>-23.441184745939999</c:v>
                </c:pt>
                <c:pt idx="497">
                  <c:v>-16.13968947015</c:v>
                </c:pt>
                <c:pt idx="498">
                  <c:v>-13.651945271760001</c:v>
                </c:pt>
                <c:pt idx="499">
                  <c:v>-15.397940598</c:v>
                </c:pt>
                <c:pt idx="500">
                  <c:v>-18.70552465015</c:v>
                </c:pt>
                <c:pt idx="501">
                  <c:v>-22.11570459583</c:v>
                </c:pt>
                <c:pt idx="502">
                  <c:v>-25.633971735460001</c:v>
                </c:pt>
                <c:pt idx="503">
                  <c:v>-27.98667250926</c:v>
                </c:pt>
                <c:pt idx="504">
                  <c:v>-25.018214839780001</c:v>
                </c:pt>
                <c:pt idx="505">
                  <c:v>-17.50001054218</c:v>
                </c:pt>
                <c:pt idx="506">
                  <c:v>-11.49337470149</c:v>
                </c:pt>
                <c:pt idx="507">
                  <c:v>-11.599560386949999</c:v>
                </c:pt>
                <c:pt idx="508">
                  <c:v>-14.02328808201</c:v>
                </c:pt>
                <c:pt idx="509">
                  <c:v>-28.27186732198</c:v>
                </c:pt>
                <c:pt idx="510">
                  <c:v>-24.57579594601</c:v>
                </c:pt>
                <c:pt idx="511">
                  <c:v>-20.72747031906</c:v>
                </c:pt>
                <c:pt idx="512">
                  <c:v>-19.050524493339999</c:v>
                </c:pt>
                <c:pt idx="513">
                  <c:v>-17.62499005455</c:v>
                </c:pt>
                <c:pt idx="514">
                  <c:v>-15.979164802610001</c:v>
                </c:pt>
                <c:pt idx="515">
                  <c:v>-13.597033949</c:v>
                </c:pt>
                <c:pt idx="516">
                  <c:v>-10.266361596319999</c:v>
                </c:pt>
                <c:pt idx="517">
                  <c:v>-5.4861079274410001</c:v>
                </c:pt>
                <c:pt idx="518">
                  <c:v>-4.944528595075</c:v>
                </c:pt>
                <c:pt idx="519">
                  <c:v>-9.82283644382</c:v>
                </c:pt>
                <c:pt idx="520">
                  <c:v>-13.45392540269</c:v>
                </c:pt>
                <c:pt idx="521">
                  <c:v>-15.60895155389</c:v>
                </c:pt>
                <c:pt idx="522">
                  <c:v>-16.65942740709</c:v>
                </c:pt>
                <c:pt idx="523">
                  <c:v>-16.72597659653</c:v>
                </c:pt>
                <c:pt idx="524">
                  <c:v>-15.840416305230001</c:v>
                </c:pt>
                <c:pt idx="525">
                  <c:v>-13.95891669301</c:v>
                </c:pt>
                <c:pt idx="526">
                  <c:v>-10.99126727502</c:v>
                </c:pt>
                <c:pt idx="527">
                  <c:v>-7.4660017011419999</c:v>
                </c:pt>
                <c:pt idx="528">
                  <c:v>-10.5957555547</c:v>
                </c:pt>
                <c:pt idx="529">
                  <c:v>-8.5259347912019994</c:v>
                </c:pt>
                <c:pt idx="530">
                  <c:v>-2.9751175073680001</c:v>
                </c:pt>
                <c:pt idx="531">
                  <c:v>-4.8640931682730004</c:v>
                </c:pt>
                <c:pt idx="532">
                  <c:v>-5.9951800034770004</c:v>
                </c:pt>
                <c:pt idx="533">
                  <c:v>-14.96982352745</c:v>
                </c:pt>
                <c:pt idx="534">
                  <c:v>-5.5141608799900004</c:v>
                </c:pt>
                <c:pt idx="535">
                  <c:v>-6.8727134173410001</c:v>
                </c:pt>
                <c:pt idx="536">
                  <c:v>-7.2314626698530002</c:v>
                </c:pt>
                <c:pt idx="537">
                  <c:v>-5.8093873789790003</c:v>
                </c:pt>
                <c:pt idx="538">
                  <c:v>-2.5950827304240001</c:v>
                </c:pt>
                <c:pt idx="539">
                  <c:v>-3.940376302482</c:v>
                </c:pt>
                <c:pt idx="540">
                  <c:v>-4.9224792466520002</c:v>
                </c:pt>
                <c:pt idx="541">
                  <c:v>-3.2781775754220002</c:v>
                </c:pt>
                <c:pt idx="542">
                  <c:v>-5.0819149222810003</c:v>
                </c:pt>
                <c:pt idx="543">
                  <c:v>-8.5561441259530007</c:v>
                </c:pt>
                <c:pt idx="544">
                  <c:v>-10.680317711760001</c:v>
                </c:pt>
                <c:pt idx="545">
                  <c:v>-11.527388118119999</c:v>
                </c:pt>
                <c:pt idx="546">
                  <c:v>-11.24136310265</c:v>
                </c:pt>
                <c:pt idx="547">
                  <c:v>-9.6559278742320007</c:v>
                </c:pt>
                <c:pt idx="548">
                  <c:v>-6.2089989754939996</c:v>
                </c:pt>
                <c:pt idx="549">
                  <c:v>-2.734961649258</c:v>
                </c:pt>
                <c:pt idx="550">
                  <c:v>-8.6479180578089991</c:v>
                </c:pt>
                <c:pt idx="551">
                  <c:v>-17.44753296907</c:v>
                </c:pt>
                <c:pt idx="552">
                  <c:v>-19.90975518602</c:v>
                </c:pt>
                <c:pt idx="553">
                  <c:v>-11.07194458621</c:v>
                </c:pt>
                <c:pt idx="554">
                  <c:v>-9.7090380918579999</c:v>
                </c:pt>
                <c:pt idx="555">
                  <c:v>-8.1177544233659997</c:v>
                </c:pt>
                <c:pt idx="556">
                  <c:v>-6.1011378146709996</c:v>
                </c:pt>
                <c:pt idx="557">
                  <c:v>-16.860433217890002</c:v>
                </c:pt>
                <c:pt idx="558">
                  <c:v>-17.641946583909998</c:v>
                </c:pt>
                <c:pt idx="559">
                  <c:v>-9.3441417567599991</c:v>
                </c:pt>
                <c:pt idx="560">
                  <c:v>-3.8056151429140002</c:v>
                </c:pt>
                <c:pt idx="561">
                  <c:v>-5.1133422303179996</c:v>
                </c:pt>
                <c:pt idx="562">
                  <c:v>-7.4704756526929996</c:v>
                </c:pt>
                <c:pt idx="563">
                  <c:v>-8.295870361335</c:v>
                </c:pt>
                <c:pt idx="564">
                  <c:v>-11.06833116306</c:v>
                </c:pt>
                <c:pt idx="565">
                  <c:v>-13.584245587870001</c:v>
                </c:pt>
                <c:pt idx="566">
                  <c:v>-12.96611791668</c:v>
                </c:pt>
                <c:pt idx="567">
                  <c:v>-13.5279620757</c:v>
                </c:pt>
                <c:pt idx="568">
                  <c:v>-13.725856573650001</c:v>
                </c:pt>
                <c:pt idx="569">
                  <c:v>-13.59810891597</c:v>
                </c:pt>
                <c:pt idx="570">
                  <c:v>-13.09365592574</c:v>
                </c:pt>
                <c:pt idx="571">
                  <c:v>-11.930692386600001</c:v>
                </c:pt>
                <c:pt idx="572">
                  <c:v>-9.1232232897899994</c:v>
                </c:pt>
                <c:pt idx="573">
                  <c:v>-6.7618940487539998</c:v>
                </c:pt>
                <c:pt idx="574">
                  <c:v>-26.546453911939999</c:v>
                </c:pt>
                <c:pt idx="575">
                  <c:v>-27.60581582815</c:v>
                </c:pt>
                <c:pt idx="576">
                  <c:v>-22.1635633434</c:v>
                </c:pt>
                <c:pt idx="577">
                  <c:v>-19.847868812529999</c:v>
                </c:pt>
                <c:pt idx="578">
                  <c:v>-18.284204822620001</c:v>
                </c:pt>
                <c:pt idx="579">
                  <c:v>-16.99889746745</c:v>
                </c:pt>
                <c:pt idx="580">
                  <c:v>-15.79039968401</c:v>
                </c:pt>
                <c:pt idx="581">
                  <c:v>-14.52175971118</c:v>
                </c:pt>
                <c:pt idx="582">
                  <c:v>-13.10525303455</c:v>
                </c:pt>
                <c:pt idx="583">
                  <c:v>-11.40617533262</c:v>
                </c:pt>
                <c:pt idx="584">
                  <c:v>-9.1788341293230005</c:v>
                </c:pt>
                <c:pt idx="585">
                  <c:v>-6.1743045677490001</c:v>
                </c:pt>
                <c:pt idx="586">
                  <c:v>-2.3304160053210001</c:v>
                </c:pt>
                <c:pt idx="587">
                  <c:v>-1.9751762557679999</c:v>
                </c:pt>
                <c:pt idx="588">
                  <c:v>-6.1240581329979999</c:v>
                </c:pt>
                <c:pt idx="589">
                  <c:v>-12.56349088488</c:v>
                </c:pt>
                <c:pt idx="590">
                  <c:v>-29.264315332310002</c:v>
                </c:pt>
                <c:pt idx="591">
                  <c:v>-3.6424142419610002</c:v>
                </c:pt>
                <c:pt idx="592">
                  <c:v>-9.8223794174849992</c:v>
                </c:pt>
                <c:pt idx="593">
                  <c:v>-13.06666848443</c:v>
                </c:pt>
                <c:pt idx="594">
                  <c:v>-15.23592983825</c:v>
                </c:pt>
                <c:pt idx="595">
                  <c:v>-16.98981192258</c:v>
                </c:pt>
                <c:pt idx="596">
                  <c:v>-18.568497231950001</c:v>
                </c:pt>
                <c:pt idx="597">
                  <c:v>-20.39417371435</c:v>
                </c:pt>
                <c:pt idx="598">
                  <c:v>-20.594327646570001</c:v>
                </c:pt>
                <c:pt idx="599">
                  <c:v>-22.006831821319999</c:v>
                </c:pt>
                <c:pt idx="600">
                  <c:v>-35.07234774973</c:v>
                </c:pt>
                <c:pt idx="601">
                  <c:v>-37.961408308359999</c:v>
                </c:pt>
                <c:pt idx="602">
                  <c:v>-22.634623345529999</c:v>
                </c:pt>
                <c:pt idx="603">
                  <c:v>-24.93912605173</c:v>
                </c:pt>
                <c:pt idx="604">
                  <c:v>-27.18716908403</c:v>
                </c:pt>
                <c:pt idx="605">
                  <c:v>-29.407210153139999</c:v>
                </c:pt>
                <c:pt idx="606">
                  <c:v>-31.101105105279998</c:v>
                </c:pt>
                <c:pt idx="607">
                  <c:v>-28.785500892280002</c:v>
                </c:pt>
                <c:pt idx="608">
                  <c:v>-10.92557827267</c:v>
                </c:pt>
                <c:pt idx="609">
                  <c:v>-16.743625464560001</c:v>
                </c:pt>
                <c:pt idx="610">
                  <c:v>-17.42750604087</c:v>
                </c:pt>
                <c:pt idx="611">
                  <c:v>-15.98907331901</c:v>
                </c:pt>
                <c:pt idx="612">
                  <c:v>-14.17880373923</c:v>
                </c:pt>
                <c:pt idx="613">
                  <c:v>-12.3298542031</c:v>
                </c:pt>
                <c:pt idx="614">
                  <c:v>-10.552688509839999</c:v>
                </c:pt>
                <c:pt idx="615">
                  <c:v>-8.8690439016809997</c:v>
                </c:pt>
                <c:pt idx="616">
                  <c:v>-7.2790064634089999</c:v>
                </c:pt>
                <c:pt idx="617">
                  <c:v>-7.0403428349019999</c:v>
                </c:pt>
                <c:pt idx="618">
                  <c:v>-4.7868832018300003</c:v>
                </c:pt>
                <c:pt idx="619">
                  <c:v>-3.734044589721</c:v>
                </c:pt>
                <c:pt idx="620">
                  <c:v>-3.1793968185330002</c:v>
                </c:pt>
                <c:pt idx="621">
                  <c:v>-3.2996416425400001</c:v>
                </c:pt>
                <c:pt idx="622">
                  <c:v>-3.9820983560849998</c:v>
                </c:pt>
                <c:pt idx="623">
                  <c:v>-4.8800672758800001</c:v>
                </c:pt>
                <c:pt idx="624">
                  <c:v>-5.6583557746239999</c:v>
                </c:pt>
                <c:pt idx="625">
                  <c:v>-6.1292510256549999</c:v>
                </c:pt>
                <c:pt idx="626">
                  <c:v>-6.7806241634089996</c:v>
                </c:pt>
                <c:pt idx="627">
                  <c:v>-8.3501590879959995</c:v>
                </c:pt>
                <c:pt idx="628">
                  <c:v>-6.644556111959</c:v>
                </c:pt>
                <c:pt idx="629">
                  <c:v>-6.7560266033780003</c:v>
                </c:pt>
                <c:pt idx="630">
                  <c:v>-8.6384583101249994</c:v>
                </c:pt>
                <c:pt idx="631">
                  <c:v>-11.522595993119999</c:v>
                </c:pt>
                <c:pt idx="632">
                  <c:v>-14.331070124669999</c:v>
                </c:pt>
                <c:pt idx="633">
                  <c:v>-16.678134805309998</c:v>
                </c:pt>
                <c:pt idx="634">
                  <c:v>-18.460322046840002</c:v>
                </c:pt>
                <c:pt idx="635">
                  <c:v>-19.721531393540001</c:v>
                </c:pt>
                <c:pt idx="636">
                  <c:v>-20.476255034000001</c:v>
                </c:pt>
                <c:pt idx="637">
                  <c:v>-20.75761029125</c:v>
                </c:pt>
                <c:pt idx="638">
                  <c:v>-20.54851951026</c:v>
                </c:pt>
                <c:pt idx="639">
                  <c:v>-19.75483921048</c:v>
                </c:pt>
                <c:pt idx="640">
                  <c:v>-18.09178720397</c:v>
                </c:pt>
                <c:pt idx="641">
                  <c:v>-14.698399227259999</c:v>
                </c:pt>
                <c:pt idx="642">
                  <c:v>-7.2466585220780004</c:v>
                </c:pt>
                <c:pt idx="643">
                  <c:v>-14.62804865146</c:v>
                </c:pt>
                <c:pt idx="644">
                  <c:v>-21.43074712876</c:v>
                </c:pt>
                <c:pt idx="645">
                  <c:v>-19.57409170263</c:v>
                </c:pt>
                <c:pt idx="646">
                  <c:v>-20.767370024000002</c:v>
                </c:pt>
                <c:pt idx="647">
                  <c:v>-25.507716121880001</c:v>
                </c:pt>
                <c:pt idx="648">
                  <c:v>-25.622228790160001</c:v>
                </c:pt>
                <c:pt idx="649">
                  <c:v>-24.774891410839999</c:v>
                </c:pt>
                <c:pt idx="650">
                  <c:v>-23.626317059489999</c:v>
                </c:pt>
                <c:pt idx="651">
                  <c:v>-22.320425141049999</c:v>
                </c:pt>
                <c:pt idx="652">
                  <c:v>-20.867630838130001</c:v>
                </c:pt>
                <c:pt idx="653">
                  <c:v>-19.189999777850002</c:v>
                </c:pt>
                <c:pt idx="654">
                  <c:v>-17.209079645439999</c:v>
                </c:pt>
                <c:pt idx="655">
                  <c:v>-14.82239450042</c:v>
                </c:pt>
                <c:pt idx="656">
                  <c:v>-11.78868920647</c:v>
                </c:pt>
                <c:pt idx="657">
                  <c:v>-7.6077748835680001</c:v>
                </c:pt>
                <c:pt idx="658">
                  <c:v>-1.95847413939</c:v>
                </c:pt>
                <c:pt idx="659">
                  <c:v>-4.0776057310700002</c:v>
                </c:pt>
                <c:pt idx="660">
                  <c:v>-9.9541224158780004</c:v>
                </c:pt>
                <c:pt idx="661">
                  <c:v>-14.553237678489999</c:v>
                </c:pt>
                <c:pt idx="662">
                  <c:v>-19.500826391530001</c:v>
                </c:pt>
                <c:pt idx="663">
                  <c:v>-35.268357883260002</c:v>
                </c:pt>
                <c:pt idx="664">
                  <c:v>-8.0510342384510007</c:v>
                </c:pt>
                <c:pt idx="665">
                  <c:v>-13.447482546730001</c:v>
                </c:pt>
                <c:pt idx="666">
                  <c:v>-21.221605407079998</c:v>
                </c:pt>
                <c:pt idx="667">
                  <c:v>-18.28968456322</c:v>
                </c:pt>
                <c:pt idx="668">
                  <c:v>-7.9013603384650004</c:v>
                </c:pt>
                <c:pt idx="669">
                  <c:v>-11.799484507480001</c:v>
                </c:pt>
                <c:pt idx="670">
                  <c:v>-13.68983660404</c:v>
                </c:pt>
                <c:pt idx="671">
                  <c:v>-14.68090528982</c:v>
                </c:pt>
                <c:pt idx="672">
                  <c:v>-15.22587665024</c:v>
                </c:pt>
                <c:pt idx="673">
                  <c:v>-15.87095845789</c:v>
                </c:pt>
                <c:pt idx="674">
                  <c:v>-14.657722522549999</c:v>
                </c:pt>
                <c:pt idx="675">
                  <c:v>-14.55308381539</c:v>
                </c:pt>
                <c:pt idx="676">
                  <c:v>-14.019163734459999</c:v>
                </c:pt>
                <c:pt idx="677">
                  <c:v>-13.09255741982</c:v>
                </c:pt>
                <c:pt idx="678">
                  <c:v>-11.701955980459999</c:v>
                </c:pt>
                <c:pt idx="679">
                  <c:v>-9.6093423696250007</c:v>
                </c:pt>
                <c:pt idx="680">
                  <c:v>-6.3624371386130001</c:v>
                </c:pt>
                <c:pt idx="681">
                  <c:v>-1.8868479094970001</c:v>
                </c:pt>
                <c:pt idx="682">
                  <c:v>-3.4471707808960002</c:v>
                </c:pt>
                <c:pt idx="683">
                  <c:v>-9.2344919253299995</c:v>
                </c:pt>
                <c:pt idx="684">
                  <c:v>-13.74372314657</c:v>
                </c:pt>
                <c:pt idx="685">
                  <c:v>-17.447710482560002</c:v>
                </c:pt>
                <c:pt idx="686">
                  <c:v>-20.946379132130001</c:v>
                </c:pt>
                <c:pt idx="687">
                  <c:v>-24.996238172809999</c:v>
                </c:pt>
                <c:pt idx="688">
                  <c:v>-31.71775139471</c:v>
                </c:pt>
                <c:pt idx="689">
                  <c:v>-40.051854030050002</c:v>
                </c:pt>
                <c:pt idx="690">
                  <c:v>-24.46977260049</c:v>
                </c:pt>
                <c:pt idx="691">
                  <c:v>-15.917530920180001</c:v>
                </c:pt>
                <c:pt idx="692">
                  <c:v>-6.7883520142079998</c:v>
                </c:pt>
                <c:pt idx="693">
                  <c:v>-2.9941206969110001</c:v>
                </c:pt>
                <c:pt idx="694">
                  <c:v>-7.845372332218</c:v>
                </c:pt>
                <c:pt idx="695">
                  <c:v>-10.366982814369999</c:v>
                </c:pt>
                <c:pt idx="696">
                  <c:v>-11.646909418050001</c:v>
                </c:pt>
                <c:pt idx="697">
                  <c:v>-12.42756318264</c:v>
                </c:pt>
                <c:pt idx="698">
                  <c:v>-13.79281515199</c:v>
                </c:pt>
                <c:pt idx="699">
                  <c:v>-21.493268133050002</c:v>
                </c:pt>
                <c:pt idx="700">
                  <c:v>-21.599253829150001</c:v>
                </c:pt>
                <c:pt idx="701">
                  <c:v>-15.464198241369999</c:v>
                </c:pt>
                <c:pt idx="702">
                  <c:v>-13.14071413942</c:v>
                </c:pt>
                <c:pt idx="703">
                  <c:v>-11.57158232249</c:v>
                </c:pt>
                <c:pt idx="704">
                  <c:v>-10.24717661585</c:v>
                </c:pt>
                <c:pt idx="705">
                  <c:v>-9.1778707089509997</c:v>
                </c:pt>
                <c:pt idx="706">
                  <c:v>-8.6785641685179993</c:v>
                </c:pt>
                <c:pt idx="707">
                  <c:v>-9.4759521729130007</c:v>
                </c:pt>
                <c:pt idx="708">
                  <c:v>-13.12334603971</c:v>
                </c:pt>
                <c:pt idx="709">
                  <c:v>-24.40071820228</c:v>
                </c:pt>
                <c:pt idx="710">
                  <c:v>-22.718072617210002</c:v>
                </c:pt>
                <c:pt idx="711">
                  <c:v>-16.159638361599999</c:v>
                </c:pt>
                <c:pt idx="712">
                  <c:v>-13.936147495589999</c:v>
                </c:pt>
                <c:pt idx="713">
                  <c:v>-12.979201022790001</c:v>
                </c:pt>
                <c:pt idx="714">
                  <c:v>-12.561494302470001</c:v>
                </c:pt>
                <c:pt idx="715">
                  <c:v>-12.397149511229999</c:v>
                </c:pt>
                <c:pt idx="716">
                  <c:v>-12.51088027066</c:v>
                </c:pt>
                <c:pt idx="717">
                  <c:v>-15.6307366111</c:v>
                </c:pt>
                <c:pt idx="718">
                  <c:v>-9.0603920976629997</c:v>
                </c:pt>
                <c:pt idx="719">
                  <c:v>-9.1473055948580004</c:v>
                </c:pt>
                <c:pt idx="720">
                  <c:v>-9.6712316088730006</c:v>
                </c:pt>
                <c:pt idx="721">
                  <c:v>-18.300266001179999</c:v>
                </c:pt>
                <c:pt idx="722">
                  <c:v>-13.28262916007</c:v>
                </c:pt>
                <c:pt idx="723">
                  <c:v>-12.56189168253</c:v>
                </c:pt>
                <c:pt idx="724">
                  <c:v>-20.061125782649999</c:v>
                </c:pt>
                <c:pt idx="725">
                  <c:v>-7.0109687216980001</c:v>
                </c:pt>
                <c:pt idx="726">
                  <c:v>-6.852263617028</c:v>
                </c:pt>
                <c:pt idx="727">
                  <c:v>-5.879731713909</c:v>
                </c:pt>
                <c:pt idx="728">
                  <c:v>-4.4208347552690004</c:v>
                </c:pt>
                <c:pt idx="729">
                  <c:v>-2.3706360855669999</c:v>
                </c:pt>
                <c:pt idx="730">
                  <c:v>-1.8766188105599999</c:v>
                </c:pt>
                <c:pt idx="731">
                  <c:v>-20.33731987605</c:v>
                </c:pt>
                <c:pt idx="732">
                  <c:v>-10.58912528708</c:v>
                </c:pt>
                <c:pt idx="733">
                  <c:v>-9.7724289379459996</c:v>
                </c:pt>
                <c:pt idx="734">
                  <c:v>-29.914344207679999</c:v>
                </c:pt>
                <c:pt idx="735">
                  <c:v>-12.05953112718</c:v>
                </c:pt>
                <c:pt idx="736">
                  <c:v>-7.1928813372559999</c:v>
                </c:pt>
                <c:pt idx="737">
                  <c:v>-4.3994251866180001</c:v>
                </c:pt>
                <c:pt idx="738">
                  <c:v>-2.5016019865789998</c:v>
                </c:pt>
                <c:pt idx="739">
                  <c:v>-1.2960745445570001</c:v>
                </c:pt>
                <c:pt idx="740">
                  <c:v>-0.74943350623640004</c:v>
                </c:pt>
                <c:pt idx="741">
                  <c:v>-0.74478403070239996</c:v>
                </c:pt>
                <c:pt idx="742">
                  <c:v>-1.082633586267</c:v>
                </c:pt>
                <c:pt idx="743">
                  <c:v>-1.5558340144189999</c:v>
                </c:pt>
                <c:pt idx="744">
                  <c:v>-2.0013318381929999</c:v>
                </c:pt>
                <c:pt idx="745">
                  <c:v>-2.2098680295639999</c:v>
                </c:pt>
                <c:pt idx="746">
                  <c:v>-4.8943472145240001</c:v>
                </c:pt>
                <c:pt idx="747">
                  <c:v>-6.272608475517</c:v>
                </c:pt>
                <c:pt idx="748">
                  <c:v>-5.6019077616740001</c:v>
                </c:pt>
                <c:pt idx="749">
                  <c:v>-5.4367198276959998</c:v>
                </c:pt>
                <c:pt idx="750">
                  <c:v>-5.2988472693829998</c:v>
                </c:pt>
                <c:pt idx="751">
                  <c:v>-5.1273470126999996</c:v>
                </c:pt>
                <c:pt idx="752">
                  <c:v>-4.8774954738440002</c:v>
                </c:pt>
                <c:pt idx="753">
                  <c:v>-4.5269467679849997</c:v>
                </c:pt>
                <c:pt idx="754">
                  <c:v>-4.0811955752199998</c:v>
                </c:pt>
                <c:pt idx="755">
                  <c:v>-3.5389243588729999</c:v>
                </c:pt>
                <c:pt idx="756">
                  <c:v>-2.9062866741110001</c:v>
                </c:pt>
                <c:pt idx="757">
                  <c:v>-2.249422810475</c:v>
                </c:pt>
                <c:pt idx="758">
                  <c:v>-1.7496899683010001</c:v>
                </c:pt>
                <c:pt idx="759">
                  <c:v>-1.941153210877</c:v>
                </c:pt>
                <c:pt idx="760">
                  <c:v>-6.0473849374649999</c:v>
                </c:pt>
                <c:pt idx="761">
                  <c:v>-4.620059201978</c:v>
                </c:pt>
                <c:pt idx="762">
                  <c:v>-4.1942230243480001</c:v>
                </c:pt>
                <c:pt idx="763">
                  <c:v>-6.6365874202150001</c:v>
                </c:pt>
                <c:pt idx="764">
                  <c:v>-9.8586879047430003</c:v>
                </c:pt>
                <c:pt idx="765">
                  <c:v>-14.04294116324</c:v>
                </c:pt>
                <c:pt idx="766">
                  <c:v>-12.02105031963</c:v>
                </c:pt>
                <c:pt idx="767">
                  <c:v>-8.2119169966249999</c:v>
                </c:pt>
                <c:pt idx="768">
                  <c:v>-9.7869074269950005</c:v>
                </c:pt>
                <c:pt idx="769">
                  <c:v>-11.675157145529999</c:v>
                </c:pt>
                <c:pt idx="770">
                  <c:v>-12.91199479846</c:v>
                </c:pt>
                <c:pt idx="771">
                  <c:v>-12.157212736449999</c:v>
                </c:pt>
                <c:pt idx="772">
                  <c:v>-11.07656351072</c:v>
                </c:pt>
                <c:pt idx="773">
                  <c:v>-32.655576127289997</c:v>
                </c:pt>
                <c:pt idx="774">
                  <c:v>-38.731304914710002</c:v>
                </c:pt>
                <c:pt idx="775">
                  <c:v>-32.310180128580001</c:v>
                </c:pt>
                <c:pt idx="776">
                  <c:v>-27.044602793780001</c:v>
                </c:pt>
                <c:pt idx="777">
                  <c:v>-23.062969248609999</c:v>
                </c:pt>
                <c:pt idx="778">
                  <c:v>-19.709934466509999</c:v>
                </c:pt>
                <c:pt idx="779">
                  <c:v>-16.55813891223</c:v>
                </c:pt>
                <c:pt idx="780">
                  <c:v>-13.11994934935</c:v>
                </c:pt>
                <c:pt idx="781">
                  <c:v>-8.4005900233090003</c:v>
                </c:pt>
                <c:pt idx="782">
                  <c:v>-3.466692014385</c:v>
                </c:pt>
                <c:pt idx="783">
                  <c:v>-20.386769215459999</c:v>
                </c:pt>
                <c:pt idx="784">
                  <c:v>-20.037292181889999</c:v>
                </c:pt>
                <c:pt idx="785">
                  <c:v>-12.324971971549999</c:v>
                </c:pt>
                <c:pt idx="786">
                  <c:v>-7.655486019254</c:v>
                </c:pt>
                <c:pt idx="787">
                  <c:v>-3.6029017742609999</c:v>
                </c:pt>
                <c:pt idx="788">
                  <c:v>-1.3564891627090001</c:v>
                </c:pt>
                <c:pt idx="789">
                  <c:v>-1.325089341495</c:v>
                </c:pt>
                <c:pt idx="790">
                  <c:v>-3.4747947995059998</c:v>
                </c:pt>
                <c:pt idx="791">
                  <c:v>-5.8490537470810002</c:v>
                </c:pt>
                <c:pt idx="792">
                  <c:v>-8.302587754508</c:v>
                </c:pt>
                <c:pt idx="793">
                  <c:v>-11.982800757070001</c:v>
                </c:pt>
                <c:pt idx="794">
                  <c:v>-24.258724447580001</c:v>
                </c:pt>
                <c:pt idx="795">
                  <c:v>-2.3505610166789999</c:v>
                </c:pt>
                <c:pt idx="796">
                  <c:v>-4.2254668353870004</c:v>
                </c:pt>
                <c:pt idx="797">
                  <c:v>-5.7616322956800001</c:v>
                </c:pt>
                <c:pt idx="798">
                  <c:v>-6.4668295941840004</c:v>
                </c:pt>
                <c:pt idx="799">
                  <c:v>-6.6661595040710004</c:v>
                </c:pt>
                <c:pt idx="800">
                  <c:v>-6.3989875772070004</c:v>
                </c:pt>
              </c:numCache>
            </c:numRef>
          </c:yVal>
          <c:smooth val="1"/>
          <c:extLst>
            <c:ext xmlns:c16="http://schemas.microsoft.com/office/drawing/2014/chart" uri="{C3380CC4-5D6E-409C-BE32-E72D297353CC}">
              <c16:uniqueId val="{0000000F-C831-41AF-81ED-1E9382B67D41}"/>
            </c:ext>
          </c:extLst>
        </c:ser>
        <c:ser>
          <c:idx val="16"/>
          <c:order val="16"/>
          <c:spPr>
            <a:ln w="19050" cap="rnd">
              <a:solidFill>
                <a:schemeClr val="accent5">
                  <a:lumMod val="80000"/>
                  <a:lumOff val="2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'12小时时间稳定性(全频段)'!$R$2:$R$802</c:f>
              <c:numCache>
                <c:formatCode>General</c:formatCode>
                <c:ptCount val="801"/>
                <c:pt idx="0">
                  <c:v>-96.831816896129993</c:v>
                </c:pt>
                <c:pt idx="1">
                  <c:v>-104.8937078413</c:v>
                </c:pt>
                <c:pt idx="2">
                  <c:v>-107.0030040556</c:v>
                </c:pt>
                <c:pt idx="3">
                  <c:v>-103.8315362758</c:v>
                </c:pt>
                <c:pt idx="4">
                  <c:v>-111.931255408</c:v>
                </c:pt>
                <c:pt idx="5">
                  <c:v>-122.5379215813</c:v>
                </c:pt>
                <c:pt idx="6">
                  <c:v>-110.0705340854</c:v>
                </c:pt>
                <c:pt idx="7">
                  <c:v>-110.91198201180001</c:v>
                </c:pt>
                <c:pt idx="8">
                  <c:v>-109.8986259542</c:v>
                </c:pt>
                <c:pt idx="9">
                  <c:v>-110.6397531713</c:v>
                </c:pt>
                <c:pt idx="10">
                  <c:v>-107.2806654817</c:v>
                </c:pt>
                <c:pt idx="11">
                  <c:v>-105.7058646265</c:v>
                </c:pt>
                <c:pt idx="12">
                  <c:v>-108.6160195615</c:v>
                </c:pt>
                <c:pt idx="13">
                  <c:v>-105.0735403514</c:v>
                </c:pt>
                <c:pt idx="14">
                  <c:v>-103.0992193446</c:v>
                </c:pt>
                <c:pt idx="15">
                  <c:v>-108.49274427749999</c:v>
                </c:pt>
                <c:pt idx="16">
                  <c:v>-112.71263283410001</c:v>
                </c:pt>
                <c:pt idx="17">
                  <c:v>-108.3248681219</c:v>
                </c:pt>
                <c:pt idx="18">
                  <c:v>-110.6539669663</c:v>
                </c:pt>
                <c:pt idx="19">
                  <c:v>-118.2704583404</c:v>
                </c:pt>
                <c:pt idx="20">
                  <c:v>-106.4619216949</c:v>
                </c:pt>
                <c:pt idx="21">
                  <c:v>-102.26438621779999</c:v>
                </c:pt>
                <c:pt idx="22">
                  <c:v>-109.8033627347</c:v>
                </c:pt>
                <c:pt idx="23">
                  <c:v>-120.242885281</c:v>
                </c:pt>
                <c:pt idx="24">
                  <c:v>-100.7619351222</c:v>
                </c:pt>
                <c:pt idx="25">
                  <c:v>-123.64293540929999</c:v>
                </c:pt>
                <c:pt idx="26">
                  <c:v>-114.53511649559999</c:v>
                </c:pt>
                <c:pt idx="27">
                  <c:v>-121.934302022</c:v>
                </c:pt>
                <c:pt idx="28">
                  <c:v>-108.3158591426</c:v>
                </c:pt>
                <c:pt idx="29">
                  <c:v>-113.7472437217</c:v>
                </c:pt>
                <c:pt idx="30">
                  <c:v>-105.9555981308</c:v>
                </c:pt>
                <c:pt idx="31">
                  <c:v>-112.6683461695</c:v>
                </c:pt>
                <c:pt idx="32">
                  <c:v>-119.3471076781</c:v>
                </c:pt>
                <c:pt idx="33">
                  <c:v>-108.45529774889999</c:v>
                </c:pt>
                <c:pt idx="34">
                  <c:v>-112.8917482695</c:v>
                </c:pt>
                <c:pt idx="35">
                  <c:v>-113.9971939502</c:v>
                </c:pt>
                <c:pt idx="36">
                  <c:v>-109.75289052940001</c:v>
                </c:pt>
                <c:pt idx="37">
                  <c:v>-107.98191702</c:v>
                </c:pt>
                <c:pt idx="38">
                  <c:v>-104.7251065414</c:v>
                </c:pt>
                <c:pt idx="39">
                  <c:v>-107.4812785055</c:v>
                </c:pt>
                <c:pt idx="40">
                  <c:v>-120.1153939161</c:v>
                </c:pt>
                <c:pt idx="41">
                  <c:v>-115.9942546356</c:v>
                </c:pt>
                <c:pt idx="42">
                  <c:v>-112.34901105989999</c:v>
                </c:pt>
                <c:pt idx="43">
                  <c:v>-111.9251141445</c:v>
                </c:pt>
                <c:pt idx="44">
                  <c:v>-108.2857532738</c:v>
                </c:pt>
                <c:pt idx="45">
                  <c:v>-111.78411269199999</c:v>
                </c:pt>
                <c:pt idx="46">
                  <c:v>-110.0751631058</c:v>
                </c:pt>
                <c:pt idx="47">
                  <c:v>-106.9356757661</c:v>
                </c:pt>
                <c:pt idx="48">
                  <c:v>-111.35889574460001</c:v>
                </c:pt>
                <c:pt idx="49">
                  <c:v>-109.12584296270001</c:v>
                </c:pt>
                <c:pt idx="50">
                  <c:v>-106.4135328651</c:v>
                </c:pt>
                <c:pt idx="51">
                  <c:v>-109.52302085309999</c:v>
                </c:pt>
                <c:pt idx="52">
                  <c:v>-111.2215160988</c:v>
                </c:pt>
                <c:pt idx="53">
                  <c:v>-115.122830114</c:v>
                </c:pt>
                <c:pt idx="54">
                  <c:v>-115.36274364250001</c:v>
                </c:pt>
                <c:pt idx="55">
                  <c:v>-113.7768779793</c:v>
                </c:pt>
                <c:pt idx="56">
                  <c:v>-110.54123003780001</c:v>
                </c:pt>
                <c:pt idx="57">
                  <c:v>-110.5309520301</c:v>
                </c:pt>
                <c:pt idx="58">
                  <c:v>-112.982545628</c:v>
                </c:pt>
                <c:pt idx="59">
                  <c:v>-111.2583193855</c:v>
                </c:pt>
                <c:pt idx="60">
                  <c:v>-114.448292917</c:v>
                </c:pt>
                <c:pt idx="61">
                  <c:v>-111.0912543231</c:v>
                </c:pt>
                <c:pt idx="62">
                  <c:v>-109.6175561874</c:v>
                </c:pt>
                <c:pt idx="63">
                  <c:v>-106.1324600959</c:v>
                </c:pt>
                <c:pt idx="64">
                  <c:v>-107.0700197777</c:v>
                </c:pt>
                <c:pt idx="65">
                  <c:v>-102.0385550102</c:v>
                </c:pt>
                <c:pt idx="66">
                  <c:v>-106.1651475785</c:v>
                </c:pt>
                <c:pt idx="67">
                  <c:v>-113.4679756165</c:v>
                </c:pt>
                <c:pt idx="68">
                  <c:v>-118.9126455337</c:v>
                </c:pt>
                <c:pt idx="69">
                  <c:v>-107.62309620409999</c:v>
                </c:pt>
                <c:pt idx="70">
                  <c:v>-114.7732400451</c:v>
                </c:pt>
                <c:pt idx="71">
                  <c:v>-101.8861317538</c:v>
                </c:pt>
                <c:pt idx="72">
                  <c:v>-107.6516133148</c:v>
                </c:pt>
                <c:pt idx="73">
                  <c:v>-114.4263103184</c:v>
                </c:pt>
                <c:pt idx="74">
                  <c:v>-110.8535789634</c:v>
                </c:pt>
                <c:pt idx="75">
                  <c:v>-104.9607040204</c:v>
                </c:pt>
                <c:pt idx="76">
                  <c:v>-126.0797323188</c:v>
                </c:pt>
                <c:pt idx="77">
                  <c:v>-112.3759018013</c:v>
                </c:pt>
                <c:pt idx="78">
                  <c:v>-110.46252627</c:v>
                </c:pt>
                <c:pt idx="79">
                  <c:v>-116.0662756097</c:v>
                </c:pt>
                <c:pt idx="80">
                  <c:v>-118.601276615</c:v>
                </c:pt>
                <c:pt idx="81">
                  <c:v>-114.9896813691</c:v>
                </c:pt>
                <c:pt idx="82">
                  <c:v>-107.5031242311</c:v>
                </c:pt>
                <c:pt idx="83">
                  <c:v>-106.96602291009999</c:v>
                </c:pt>
                <c:pt idx="84">
                  <c:v>-109.9706064012</c:v>
                </c:pt>
                <c:pt idx="85">
                  <c:v>-104.04775899800001</c:v>
                </c:pt>
                <c:pt idx="86">
                  <c:v>-118.6275993765</c:v>
                </c:pt>
                <c:pt idx="87">
                  <c:v>-111.23411345309999</c:v>
                </c:pt>
                <c:pt idx="88">
                  <c:v>-106.4534390657</c:v>
                </c:pt>
                <c:pt idx="89">
                  <c:v>-118.87339671559999</c:v>
                </c:pt>
                <c:pt idx="90">
                  <c:v>-112.2490841986</c:v>
                </c:pt>
                <c:pt idx="91">
                  <c:v>-103.397827241</c:v>
                </c:pt>
                <c:pt idx="92">
                  <c:v>-108.4487887655</c:v>
                </c:pt>
                <c:pt idx="93">
                  <c:v>-120.3541455159</c:v>
                </c:pt>
                <c:pt idx="94">
                  <c:v>-122.2053019653</c:v>
                </c:pt>
                <c:pt idx="95">
                  <c:v>-118.23325252790001</c:v>
                </c:pt>
                <c:pt idx="96">
                  <c:v>-113.1473928728</c:v>
                </c:pt>
                <c:pt idx="97">
                  <c:v>-105.5163416149</c:v>
                </c:pt>
                <c:pt idx="98">
                  <c:v>-115.9765457564</c:v>
                </c:pt>
                <c:pt idx="99">
                  <c:v>-112.05655717250001</c:v>
                </c:pt>
                <c:pt idx="100">
                  <c:v>-103.2852319576</c:v>
                </c:pt>
                <c:pt idx="101">
                  <c:v>-102.126062193</c:v>
                </c:pt>
                <c:pt idx="102">
                  <c:v>-110.1091673602</c:v>
                </c:pt>
                <c:pt idx="103">
                  <c:v>-107.5558777521</c:v>
                </c:pt>
                <c:pt idx="104">
                  <c:v>-109.65526637799999</c:v>
                </c:pt>
                <c:pt idx="105">
                  <c:v>-107.5475380729</c:v>
                </c:pt>
                <c:pt idx="106">
                  <c:v>-113.1674316741</c:v>
                </c:pt>
                <c:pt idx="107">
                  <c:v>-110.8249764263</c:v>
                </c:pt>
                <c:pt idx="108">
                  <c:v>-113.5745529772</c:v>
                </c:pt>
                <c:pt idx="109">
                  <c:v>-107.3556369442</c:v>
                </c:pt>
                <c:pt idx="110">
                  <c:v>-107.0526085452</c:v>
                </c:pt>
                <c:pt idx="111">
                  <c:v>-117.86602557739999</c:v>
                </c:pt>
                <c:pt idx="112">
                  <c:v>-107.3748142437</c:v>
                </c:pt>
                <c:pt idx="113">
                  <c:v>-114.73064332280001</c:v>
                </c:pt>
                <c:pt idx="114">
                  <c:v>-108.2509245358</c:v>
                </c:pt>
                <c:pt idx="115">
                  <c:v>-115.5947101646</c:v>
                </c:pt>
                <c:pt idx="116">
                  <c:v>-103.451325156</c:v>
                </c:pt>
                <c:pt idx="117">
                  <c:v>-112.2895417787</c:v>
                </c:pt>
                <c:pt idx="118">
                  <c:v>-101.9726198801</c:v>
                </c:pt>
                <c:pt idx="119">
                  <c:v>-110.4717049721</c:v>
                </c:pt>
                <c:pt idx="120">
                  <c:v>-103.9970954362</c:v>
                </c:pt>
                <c:pt idx="121">
                  <c:v>-108.68903986159999</c:v>
                </c:pt>
                <c:pt idx="122">
                  <c:v>-102.3485081139</c:v>
                </c:pt>
                <c:pt idx="123">
                  <c:v>-104.25358370959999</c:v>
                </c:pt>
                <c:pt idx="124">
                  <c:v>-113.4875572748</c:v>
                </c:pt>
                <c:pt idx="125">
                  <c:v>-102.436340413</c:v>
                </c:pt>
                <c:pt idx="126">
                  <c:v>-109.2973834674</c:v>
                </c:pt>
                <c:pt idx="127">
                  <c:v>-112.16470252960001</c:v>
                </c:pt>
                <c:pt idx="128">
                  <c:v>-99.216570815639997</c:v>
                </c:pt>
                <c:pt idx="129">
                  <c:v>-101.2723358888</c:v>
                </c:pt>
                <c:pt idx="130">
                  <c:v>-105.5778736481</c:v>
                </c:pt>
                <c:pt idx="131">
                  <c:v>-112.8259445959</c:v>
                </c:pt>
                <c:pt idx="132">
                  <c:v>-100.470000308</c:v>
                </c:pt>
                <c:pt idx="133">
                  <c:v>-108.1356100791</c:v>
                </c:pt>
                <c:pt idx="134">
                  <c:v>-100.6895412778</c:v>
                </c:pt>
                <c:pt idx="135">
                  <c:v>-102.3344012737</c:v>
                </c:pt>
                <c:pt idx="136">
                  <c:v>-102.45760216159999</c:v>
                </c:pt>
                <c:pt idx="137">
                  <c:v>-98.861922582709994</c:v>
                </c:pt>
                <c:pt idx="138">
                  <c:v>-101.32127277550001</c:v>
                </c:pt>
                <c:pt idx="139">
                  <c:v>-98.788541208010002</c:v>
                </c:pt>
                <c:pt idx="140">
                  <c:v>-101.2582912988</c:v>
                </c:pt>
                <c:pt idx="141">
                  <c:v>-98.560837728859994</c:v>
                </c:pt>
                <c:pt idx="142">
                  <c:v>-96.44275234765</c:v>
                </c:pt>
                <c:pt idx="143">
                  <c:v>-97.603726647230005</c:v>
                </c:pt>
                <c:pt idx="144">
                  <c:v>-97.253769895860003</c:v>
                </c:pt>
                <c:pt idx="145">
                  <c:v>-96.12153469703</c:v>
                </c:pt>
                <c:pt idx="146">
                  <c:v>-95.825798216050003</c:v>
                </c:pt>
                <c:pt idx="147">
                  <c:v>-93.896229119080004</c:v>
                </c:pt>
                <c:pt idx="148">
                  <c:v>-94.956722355229999</c:v>
                </c:pt>
                <c:pt idx="149">
                  <c:v>-91.644037709520006</c:v>
                </c:pt>
                <c:pt idx="150">
                  <c:v>-92.561092000650007</c:v>
                </c:pt>
                <c:pt idx="151">
                  <c:v>-91.257871091490003</c:v>
                </c:pt>
                <c:pt idx="152">
                  <c:v>-90.923462258960001</c:v>
                </c:pt>
                <c:pt idx="153">
                  <c:v>-89.716051369669998</c:v>
                </c:pt>
                <c:pt idx="154">
                  <c:v>-88.573527997560006</c:v>
                </c:pt>
                <c:pt idx="155">
                  <c:v>-88.374118574080001</c:v>
                </c:pt>
                <c:pt idx="156">
                  <c:v>-86.620213046909996</c:v>
                </c:pt>
                <c:pt idx="157">
                  <c:v>-85.306814913699995</c:v>
                </c:pt>
                <c:pt idx="158">
                  <c:v>-84.899727402899998</c:v>
                </c:pt>
                <c:pt idx="159">
                  <c:v>-83.839781798760001</c:v>
                </c:pt>
                <c:pt idx="160">
                  <c:v>-82.746854908000003</c:v>
                </c:pt>
                <c:pt idx="161">
                  <c:v>-81.319011212060005</c:v>
                </c:pt>
                <c:pt idx="162">
                  <c:v>-80.180528523950002</c:v>
                </c:pt>
                <c:pt idx="163">
                  <c:v>-79.109031436940001</c:v>
                </c:pt>
                <c:pt idx="164">
                  <c:v>-77.615549004190001</c:v>
                </c:pt>
                <c:pt idx="165">
                  <c:v>-76.932450710720005</c:v>
                </c:pt>
                <c:pt idx="166">
                  <c:v>-74.822017234140006</c:v>
                </c:pt>
                <c:pt idx="167">
                  <c:v>-73.1634020069</c:v>
                </c:pt>
                <c:pt idx="168">
                  <c:v>-71.406356991400003</c:v>
                </c:pt>
                <c:pt idx="169">
                  <c:v>-69.523742311109999</c:v>
                </c:pt>
                <c:pt idx="170">
                  <c:v>-67.601901631900006</c:v>
                </c:pt>
                <c:pt idx="171">
                  <c:v>-64.70952433811</c:v>
                </c:pt>
                <c:pt idx="172">
                  <c:v>-62.038452744399997</c:v>
                </c:pt>
                <c:pt idx="173">
                  <c:v>-59.137095782739998</c:v>
                </c:pt>
                <c:pt idx="174">
                  <c:v>-56.188731370269998</c:v>
                </c:pt>
                <c:pt idx="175">
                  <c:v>-54.418085349590001</c:v>
                </c:pt>
                <c:pt idx="176">
                  <c:v>-78.160845538459995</c:v>
                </c:pt>
                <c:pt idx="177">
                  <c:v>-8.6279903571270005</c:v>
                </c:pt>
                <c:pt idx="178">
                  <c:v>-0.66775361579720005</c:v>
                </c:pt>
                <c:pt idx="179">
                  <c:v>-0.58200987116519998</c:v>
                </c:pt>
                <c:pt idx="180">
                  <c:v>-0.81332644359880002</c:v>
                </c:pt>
                <c:pt idx="181">
                  <c:v>-51.760996295330003</c:v>
                </c:pt>
                <c:pt idx="182">
                  <c:v>-52.900693338080004</c:v>
                </c:pt>
                <c:pt idx="183">
                  <c:v>-52.750333131140003</c:v>
                </c:pt>
                <c:pt idx="184">
                  <c:v>-57.933010807880002</c:v>
                </c:pt>
                <c:pt idx="185">
                  <c:v>-65.874946004150004</c:v>
                </c:pt>
                <c:pt idx="186">
                  <c:v>-84.408720624959997</c:v>
                </c:pt>
                <c:pt idx="187">
                  <c:v>-66.245893805609995</c:v>
                </c:pt>
                <c:pt idx="188">
                  <c:v>-61.563400547779999</c:v>
                </c:pt>
                <c:pt idx="189">
                  <c:v>-58.696278023669997</c:v>
                </c:pt>
                <c:pt idx="190">
                  <c:v>-56.486295067459999</c:v>
                </c:pt>
                <c:pt idx="191">
                  <c:v>-54.640034804469998</c:v>
                </c:pt>
                <c:pt idx="192">
                  <c:v>-52.870956417880002</c:v>
                </c:pt>
                <c:pt idx="193">
                  <c:v>-51.313318946499997</c:v>
                </c:pt>
                <c:pt idx="194">
                  <c:v>-49.604364447430001</c:v>
                </c:pt>
                <c:pt idx="195">
                  <c:v>-47.838806724709997</c:v>
                </c:pt>
                <c:pt idx="196">
                  <c:v>-46.166906582540001</c:v>
                </c:pt>
                <c:pt idx="197">
                  <c:v>-44.478961496750003</c:v>
                </c:pt>
                <c:pt idx="198">
                  <c:v>-42.760826223599999</c:v>
                </c:pt>
                <c:pt idx="199">
                  <c:v>-40.981587919589998</c:v>
                </c:pt>
                <c:pt idx="200">
                  <c:v>-39.109309166839999</c:v>
                </c:pt>
                <c:pt idx="201">
                  <c:v>-37.245752083349998</c:v>
                </c:pt>
                <c:pt idx="202">
                  <c:v>-35.219756927550002</c:v>
                </c:pt>
                <c:pt idx="203">
                  <c:v>-33.11799108348</c:v>
                </c:pt>
                <c:pt idx="204">
                  <c:v>-30.918325251900001</c:v>
                </c:pt>
                <c:pt idx="205">
                  <c:v>-28.611732711119998</c:v>
                </c:pt>
                <c:pt idx="206">
                  <c:v>-26.169566205639999</c:v>
                </c:pt>
                <c:pt idx="207">
                  <c:v>-23.603254772149999</c:v>
                </c:pt>
                <c:pt idx="208">
                  <c:v>-20.837058189250001</c:v>
                </c:pt>
                <c:pt idx="209">
                  <c:v>-17.87694436049</c:v>
                </c:pt>
                <c:pt idx="210">
                  <c:v>-14.69415859725</c:v>
                </c:pt>
                <c:pt idx="211">
                  <c:v>-11.31788991012</c:v>
                </c:pt>
                <c:pt idx="212">
                  <c:v>-7.8202487889279997</c:v>
                </c:pt>
                <c:pt idx="213">
                  <c:v>-4.4917700708080002</c:v>
                </c:pt>
                <c:pt idx="214">
                  <c:v>-1.9483166847669999</c:v>
                </c:pt>
                <c:pt idx="215">
                  <c:v>-0.68760522971409999</c:v>
                </c:pt>
                <c:pt idx="216">
                  <c:v>-0.35962624031969997</c:v>
                </c:pt>
                <c:pt idx="217">
                  <c:v>-0.33749531792580001</c:v>
                </c:pt>
                <c:pt idx="218">
                  <c:v>-0.34480688253050001</c:v>
                </c:pt>
                <c:pt idx="219">
                  <c:v>-0.32949341121550002</c:v>
                </c:pt>
                <c:pt idx="220">
                  <c:v>-0.30813743937929999</c:v>
                </c:pt>
                <c:pt idx="221">
                  <c:v>-0.3051546573392</c:v>
                </c:pt>
                <c:pt idx="222">
                  <c:v>-0.32156946647610002</c:v>
                </c:pt>
                <c:pt idx="223">
                  <c:v>-0.34578020720570002</c:v>
                </c:pt>
                <c:pt idx="224">
                  <c:v>-0.36434970358739999</c:v>
                </c:pt>
                <c:pt idx="225">
                  <c:v>-0.3668256420903</c:v>
                </c:pt>
                <c:pt idx="226">
                  <c:v>-0.35335974751920002</c:v>
                </c:pt>
                <c:pt idx="227">
                  <c:v>-0.33694056838899999</c:v>
                </c:pt>
                <c:pt idx="228">
                  <c:v>-0.31873147361729998</c:v>
                </c:pt>
                <c:pt idx="229">
                  <c:v>-0.30384018403009999</c:v>
                </c:pt>
                <c:pt idx="230">
                  <c:v>-0.30328252045819998</c:v>
                </c:pt>
                <c:pt idx="231">
                  <c:v>-0.3118329619081</c:v>
                </c:pt>
                <c:pt idx="232">
                  <c:v>-0.32541265775080003</c:v>
                </c:pt>
                <c:pt idx="233">
                  <c:v>-0.33803909945459998</c:v>
                </c:pt>
                <c:pt idx="234">
                  <c:v>-0.3459684460504</c:v>
                </c:pt>
                <c:pt idx="235">
                  <c:v>-0.34689184394419997</c:v>
                </c:pt>
                <c:pt idx="236">
                  <c:v>-0.35017274111169999</c:v>
                </c:pt>
                <c:pt idx="237">
                  <c:v>-0.35112107743569998</c:v>
                </c:pt>
                <c:pt idx="238">
                  <c:v>-0.35447045846199998</c:v>
                </c:pt>
                <c:pt idx="239">
                  <c:v>-0.35937998854269998</c:v>
                </c:pt>
                <c:pt idx="240">
                  <c:v>-0.36560422351819999</c:v>
                </c:pt>
                <c:pt idx="241">
                  <c:v>-0.36325308712339999</c:v>
                </c:pt>
                <c:pt idx="242">
                  <c:v>-0.35701761276540001</c:v>
                </c:pt>
                <c:pt idx="243">
                  <c:v>-0.34058076431540002</c:v>
                </c:pt>
                <c:pt idx="244">
                  <c:v>-0.32166720940510002</c:v>
                </c:pt>
                <c:pt idx="245">
                  <c:v>-0.3127343086744</c:v>
                </c:pt>
                <c:pt idx="246">
                  <c:v>-0.312319489246</c:v>
                </c:pt>
                <c:pt idx="247">
                  <c:v>-0.31798748250230002</c:v>
                </c:pt>
                <c:pt idx="248">
                  <c:v>-0.3293449789174</c:v>
                </c:pt>
                <c:pt idx="249">
                  <c:v>-0.33812422188739999</c:v>
                </c:pt>
                <c:pt idx="250">
                  <c:v>-0.33903861674059999</c:v>
                </c:pt>
                <c:pt idx="251">
                  <c:v>-0.34827341740869999</c:v>
                </c:pt>
                <c:pt idx="252">
                  <c:v>-0.36947077712920001</c:v>
                </c:pt>
                <c:pt idx="253">
                  <c:v>-0.39289755750650002</c:v>
                </c:pt>
                <c:pt idx="254">
                  <c:v>-0.46083969767569999</c:v>
                </c:pt>
                <c:pt idx="255">
                  <c:v>-1.290983628107</c:v>
                </c:pt>
                <c:pt idx="256">
                  <c:v>-4.5723848221100001</c:v>
                </c:pt>
                <c:pt idx="257">
                  <c:v>-9.9118409917820003</c:v>
                </c:pt>
                <c:pt idx="258">
                  <c:v>-15.48824634226</c:v>
                </c:pt>
                <c:pt idx="259">
                  <c:v>-20.655634899319999</c:v>
                </c:pt>
                <c:pt idx="260">
                  <c:v>-25.382674606769999</c:v>
                </c:pt>
                <c:pt idx="261">
                  <c:v>-29.769592287910001</c:v>
                </c:pt>
                <c:pt idx="262">
                  <c:v>-33.853577245190003</c:v>
                </c:pt>
                <c:pt idx="263">
                  <c:v>-37.679429540119997</c:v>
                </c:pt>
                <c:pt idx="264">
                  <c:v>-41.421766526559999</c:v>
                </c:pt>
                <c:pt idx="265">
                  <c:v>-44.999338756779999</c:v>
                </c:pt>
                <c:pt idx="266">
                  <c:v>-48.393665420970002</c:v>
                </c:pt>
                <c:pt idx="267">
                  <c:v>-51.71772493305</c:v>
                </c:pt>
                <c:pt idx="268">
                  <c:v>-54.789593534870001</c:v>
                </c:pt>
                <c:pt idx="269">
                  <c:v>-57.62906163708</c:v>
                </c:pt>
                <c:pt idx="270">
                  <c:v>-60.612598555429997</c:v>
                </c:pt>
                <c:pt idx="271">
                  <c:v>-63.316510858469996</c:v>
                </c:pt>
                <c:pt idx="272">
                  <c:v>-66.012624715450002</c:v>
                </c:pt>
                <c:pt idx="273">
                  <c:v>-68.717217697430002</c:v>
                </c:pt>
                <c:pt idx="274">
                  <c:v>-71.346129168220003</c:v>
                </c:pt>
                <c:pt idx="275">
                  <c:v>-74.073289014279993</c:v>
                </c:pt>
                <c:pt idx="276">
                  <c:v>-76.167693356840005</c:v>
                </c:pt>
                <c:pt idx="277">
                  <c:v>-79.117758063500006</c:v>
                </c:pt>
                <c:pt idx="278">
                  <c:v>-81.405935304010001</c:v>
                </c:pt>
                <c:pt idx="279">
                  <c:v>-82.906838018949998</c:v>
                </c:pt>
                <c:pt idx="280">
                  <c:v>-84.850780786940007</c:v>
                </c:pt>
                <c:pt idx="281">
                  <c:v>-87.887448970400001</c:v>
                </c:pt>
                <c:pt idx="282">
                  <c:v>-87.849661301599994</c:v>
                </c:pt>
                <c:pt idx="283">
                  <c:v>-90.802194491590001</c:v>
                </c:pt>
                <c:pt idx="284">
                  <c:v>-93.468791057190003</c:v>
                </c:pt>
                <c:pt idx="285">
                  <c:v>-90.31556324076</c:v>
                </c:pt>
                <c:pt idx="286">
                  <c:v>-95.198467451439996</c:v>
                </c:pt>
                <c:pt idx="287">
                  <c:v>-94.017695890360002</c:v>
                </c:pt>
                <c:pt idx="288">
                  <c:v>-92.720415518549999</c:v>
                </c:pt>
                <c:pt idx="289">
                  <c:v>-94.118773842769997</c:v>
                </c:pt>
                <c:pt idx="290">
                  <c:v>-93.537250491020004</c:v>
                </c:pt>
                <c:pt idx="291">
                  <c:v>-93.133132892890004</c:v>
                </c:pt>
                <c:pt idx="292">
                  <c:v>-92.845330162950006</c:v>
                </c:pt>
                <c:pt idx="293">
                  <c:v>-90.545471295110005</c:v>
                </c:pt>
                <c:pt idx="294">
                  <c:v>-90.996003202780003</c:v>
                </c:pt>
                <c:pt idx="295">
                  <c:v>-91.187724996460005</c:v>
                </c:pt>
                <c:pt idx="296">
                  <c:v>-89.83550949904</c:v>
                </c:pt>
                <c:pt idx="297">
                  <c:v>-90.787104778759996</c:v>
                </c:pt>
                <c:pt idx="298">
                  <c:v>-89.912513450199995</c:v>
                </c:pt>
                <c:pt idx="299">
                  <c:v>-89.983649404670004</c:v>
                </c:pt>
                <c:pt idx="300">
                  <c:v>-90.185437034429995</c:v>
                </c:pt>
                <c:pt idx="301">
                  <c:v>-89.699557757639994</c:v>
                </c:pt>
                <c:pt idx="302">
                  <c:v>-92.307629924059995</c:v>
                </c:pt>
                <c:pt idx="303">
                  <c:v>-90.336310161569997</c:v>
                </c:pt>
                <c:pt idx="304">
                  <c:v>-90.644584886670003</c:v>
                </c:pt>
                <c:pt idx="305">
                  <c:v>-90.148489592100006</c:v>
                </c:pt>
                <c:pt idx="306">
                  <c:v>-89.89836417731</c:v>
                </c:pt>
                <c:pt idx="307">
                  <c:v>-88.325491176900002</c:v>
                </c:pt>
                <c:pt idx="308">
                  <c:v>-87.936757890050004</c:v>
                </c:pt>
                <c:pt idx="309">
                  <c:v>-87.655381806869997</c:v>
                </c:pt>
                <c:pt idx="310">
                  <c:v>-88.422016912169994</c:v>
                </c:pt>
                <c:pt idx="311">
                  <c:v>-88.79905845783</c:v>
                </c:pt>
                <c:pt idx="312">
                  <c:v>-87.672909810760004</c:v>
                </c:pt>
                <c:pt idx="313">
                  <c:v>-87.217328007820001</c:v>
                </c:pt>
                <c:pt idx="314">
                  <c:v>-87.914802177449999</c:v>
                </c:pt>
                <c:pt idx="315">
                  <c:v>-87.507583856319997</c:v>
                </c:pt>
                <c:pt idx="316">
                  <c:v>-87.524119481170004</c:v>
                </c:pt>
                <c:pt idx="317">
                  <c:v>-87.533066078969995</c:v>
                </c:pt>
                <c:pt idx="318">
                  <c:v>-88.89241497623</c:v>
                </c:pt>
                <c:pt idx="319">
                  <c:v>-87.451345582930003</c:v>
                </c:pt>
                <c:pt idx="320">
                  <c:v>-88.169815286200006</c:v>
                </c:pt>
                <c:pt idx="321">
                  <c:v>-87.777356588339998</c:v>
                </c:pt>
                <c:pt idx="322">
                  <c:v>-88.593541486909999</c:v>
                </c:pt>
                <c:pt idx="323">
                  <c:v>-87.816989544110001</c:v>
                </c:pt>
                <c:pt idx="324">
                  <c:v>-89.036886285479994</c:v>
                </c:pt>
                <c:pt idx="325">
                  <c:v>-88.240603106570006</c:v>
                </c:pt>
                <c:pt idx="326">
                  <c:v>-87.365768013760004</c:v>
                </c:pt>
                <c:pt idx="327">
                  <c:v>-87.937386374750005</c:v>
                </c:pt>
                <c:pt idx="328">
                  <c:v>-90.90053238019</c:v>
                </c:pt>
                <c:pt idx="329">
                  <c:v>-90.520219667890004</c:v>
                </c:pt>
                <c:pt idx="330">
                  <c:v>-87.167686704939996</c:v>
                </c:pt>
                <c:pt idx="331">
                  <c:v>-89.544903314940001</c:v>
                </c:pt>
                <c:pt idx="332">
                  <c:v>-89.846261461629993</c:v>
                </c:pt>
                <c:pt idx="333">
                  <c:v>-88.843525856729997</c:v>
                </c:pt>
                <c:pt idx="334">
                  <c:v>-89.421997931320007</c:v>
                </c:pt>
                <c:pt idx="335">
                  <c:v>-90.746452028660002</c:v>
                </c:pt>
                <c:pt idx="336">
                  <c:v>-89.854878086400007</c:v>
                </c:pt>
                <c:pt idx="337">
                  <c:v>-90.319233476500003</c:v>
                </c:pt>
                <c:pt idx="338">
                  <c:v>-88.92477468701</c:v>
                </c:pt>
                <c:pt idx="339">
                  <c:v>-89.568535072079996</c:v>
                </c:pt>
                <c:pt idx="340">
                  <c:v>-89.661768420100003</c:v>
                </c:pt>
                <c:pt idx="341">
                  <c:v>-89.885989685469994</c:v>
                </c:pt>
                <c:pt idx="342">
                  <c:v>-89.050631433540005</c:v>
                </c:pt>
                <c:pt idx="343">
                  <c:v>-90.515750926120006</c:v>
                </c:pt>
                <c:pt idx="344">
                  <c:v>-90.732931824960005</c:v>
                </c:pt>
                <c:pt idx="345">
                  <c:v>-92.761837439610005</c:v>
                </c:pt>
                <c:pt idx="346">
                  <c:v>-90.63361054584</c:v>
                </c:pt>
                <c:pt idx="347">
                  <c:v>-91.869667028219993</c:v>
                </c:pt>
                <c:pt idx="348">
                  <c:v>-90.043695310480004</c:v>
                </c:pt>
                <c:pt idx="349">
                  <c:v>-88.892407971989996</c:v>
                </c:pt>
                <c:pt idx="350">
                  <c:v>-88.049553001530001</c:v>
                </c:pt>
                <c:pt idx="351">
                  <c:v>-86.648611150639994</c:v>
                </c:pt>
                <c:pt idx="352">
                  <c:v>-85.557980197079999</c:v>
                </c:pt>
                <c:pt idx="353">
                  <c:v>-82.922706516000005</c:v>
                </c:pt>
                <c:pt idx="354">
                  <c:v>-80.661913783949998</c:v>
                </c:pt>
                <c:pt idx="355">
                  <c:v>-75.282831389679998</c:v>
                </c:pt>
                <c:pt idx="356">
                  <c:v>-71.140340600390005</c:v>
                </c:pt>
                <c:pt idx="357">
                  <c:v>-71.245062684290005</c:v>
                </c:pt>
                <c:pt idx="358">
                  <c:v>-74.807115459599999</c:v>
                </c:pt>
                <c:pt idx="359">
                  <c:v>-77.04183275922</c:v>
                </c:pt>
                <c:pt idx="360">
                  <c:v>-79.573950045930005</c:v>
                </c:pt>
                <c:pt idx="361">
                  <c:v>-80.277962667910003</c:v>
                </c:pt>
                <c:pt idx="362">
                  <c:v>-81.032521804889996</c:v>
                </c:pt>
                <c:pt idx="363">
                  <c:v>-80.725513316890002</c:v>
                </c:pt>
                <c:pt idx="364">
                  <c:v>-80.554286601149997</c:v>
                </c:pt>
                <c:pt idx="365">
                  <c:v>-80.220665238709998</c:v>
                </c:pt>
                <c:pt idx="366">
                  <c:v>-81.607091365860001</c:v>
                </c:pt>
                <c:pt idx="367">
                  <c:v>-80.5480030489</c:v>
                </c:pt>
                <c:pt idx="368">
                  <c:v>-80.215415471610001</c:v>
                </c:pt>
                <c:pt idx="369">
                  <c:v>-80.813444809009994</c:v>
                </c:pt>
                <c:pt idx="370">
                  <c:v>-79.002447805279999</c:v>
                </c:pt>
                <c:pt idx="371">
                  <c:v>-77.836767330079994</c:v>
                </c:pt>
                <c:pt idx="372">
                  <c:v>-78.138415915440007</c:v>
                </c:pt>
                <c:pt idx="373">
                  <c:v>-78.216342092320005</c:v>
                </c:pt>
                <c:pt idx="374">
                  <c:v>-77.363969318230005</c:v>
                </c:pt>
                <c:pt idx="375">
                  <c:v>-77.284967103529993</c:v>
                </c:pt>
                <c:pt idx="376">
                  <c:v>-77.080157721180001</c:v>
                </c:pt>
                <c:pt idx="377">
                  <c:v>-76.708024769630001</c:v>
                </c:pt>
                <c:pt idx="378">
                  <c:v>-75.731626938399998</c:v>
                </c:pt>
                <c:pt idx="379">
                  <c:v>-75.772958419790001</c:v>
                </c:pt>
                <c:pt idx="380">
                  <c:v>-75.606907398359994</c:v>
                </c:pt>
                <c:pt idx="381">
                  <c:v>-75.041317279180006</c:v>
                </c:pt>
                <c:pt idx="382">
                  <c:v>-74.73936000866</c:v>
                </c:pt>
                <c:pt idx="383">
                  <c:v>-74.753206176450007</c:v>
                </c:pt>
                <c:pt idx="384">
                  <c:v>-74.467993269450005</c:v>
                </c:pt>
                <c:pt idx="385">
                  <c:v>-74.321560875269995</c:v>
                </c:pt>
                <c:pt idx="386">
                  <c:v>-73.862157768070006</c:v>
                </c:pt>
                <c:pt idx="387">
                  <c:v>-72.730477531920002</c:v>
                </c:pt>
                <c:pt idx="388">
                  <c:v>-71.899325975129997</c:v>
                </c:pt>
                <c:pt idx="389">
                  <c:v>-71.484911665319999</c:v>
                </c:pt>
                <c:pt idx="390">
                  <c:v>-70.643199338369996</c:v>
                </c:pt>
                <c:pt idx="391">
                  <c:v>-70.471482036820007</c:v>
                </c:pt>
                <c:pt idx="392">
                  <c:v>-69.989297417789999</c:v>
                </c:pt>
                <c:pt idx="393">
                  <c:v>-68.702949030840003</c:v>
                </c:pt>
                <c:pt idx="394">
                  <c:v>-68.428344566630003</c:v>
                </c:pt>
                <c:pt idx="395">
                  <c:v>-67.682296918269998</c:v>
                </c:pt>
                <c:pt idx="396">
                  <c:v>-66.879092383569997</c:v>
                </c:pt>
                <c:pt idx="397">
                  <c:v>-65.949131548699995</c:v>
                </c:pt>
                <c:pt idx="398">
                  <c:v>-65.194987746590002</c:v>
                </c:pt>
                <c:pt idx="399">
                  <c:v>-64.254577427330005</c:v>
                </c:pt>
                <c:pt idx="400">
                  <c:v>-63.209031526289998</c:v>
                </c:pt>
                <c:pt idx="401">
                  <c:v>-61.859616295439999</c:v>
                </c:pt>
                <c:pt idx="402">
                  <c:v>-60.627325892469997</c:v>
                </c:pt>
                <c:pt idx="403">
                  <c:v>-58.87079081065</c:v>
                </c:pt>
                <c:pt idx="404">
                  <c:v>-57.46665924813</c:v>
                </c:pt>
                <c:pt idx="405">
                  <c:v>-56.601567057129998</c:v>
                </c:pt>
                <c:pt idx="406">
                  <c:v>-56.741834300580003</c:v>
                </c:pt>
                <c:pt idx="407">
                  <c:v>-57.850395644119999</c:v>
                </c:pt>
                <c:pt idx="408">
                  <c:v>-59.522110406030002</c:v>
                </c:pt>
                <c:pt idx="409">
                  <c:v>-61.36277135676</c:v>
                </c:pt>
                <c:pt idx="410">
                  <c:v>-63.023997583430003</c:v>
                </c:pt>
                <c:pt idx="411">
                  <c:v>-64.606720627030001</c:v>
                </c:pt>
                <c:pt idx="412">
                  <c:v>-65.76361678021</c:v>
                </c:pt>
                <c:pt idx="413">
                  <c:v>-67.224028472819995</c:v>
                </c:pt>
                <c:pt idx="414">
                  <c:v>-68.190532551049998</c:v>
                </c:pt>
                <c:pt idx="415">
                  <c:v>-69.417156728790005</c:v>
                </c:pt>
                <c:pt idx="416">
                  <c:v>-70.398733439850005</c:v>
                </c:pt>
                <c:pt idx="417">
                  <c:v>-72.274640362469995</c:v>
                </c:pt>
                <c:pt idx="418">
                  <c:v>-73.28185378213</c:v>
                </c:pt>
                <c:pt idx="419">
                  <c:v>-75.28022054022</c:v>
                </c:pt>
                <c:pt idx="420">
                  <c:v>-77.597215668900006</c:v>
                </c:pt>
                <c:pt idx="421">
                  <c:v>-80.258304502870004</c:v>
                </c:pt>
                <c:pt idx="422">
                  <c:v>-83.540917518580002</c:v>
                </c:pt>
                <c:pt idx="423">
                  <c:v>-89.790838277350005</c:v>
                </c:pt>
                <c:pt idx="424">
                  <c:v>-104.7017730041</c:v>
                </c:pt>
                <c:pt idx="425">
                  <c:v>-90.054858352210005</c:v>
                </c:pt>
                <c:pt idx="426">
                  <c:v>-83.707689479349995</c:v>
                </c:pt>
                <c:pt idx="427">
                  <c:v>-79.569769572430005</c:v>
                </c:pt>
                <c:pt idx="428">
                  <c:v>-76.729045128029995</c:v>
                </c:pt>
                <c:pt idx="429">
                  <c:v>-74.973637019700007</c:v>
                </c:pt>
                <c:pt idx="430">
                  <c:v>-73.232587154490005</c:v>
                </c:pt>
                <c:pt idx="431">
                  <c:v>-72.096265108170002</c:v>
                </c:pt>
                <c:pt idx="432">
                  <c:v>-70.507039976469997</c:v>
                </c:pt>
                <c:pt idx="433">
                  <c:v>-69.209495179580003</c:v>
                </c:pt>
                <c:pt idx="434">
                  <c:v>-67.571859447210002</c:v>
                </c:pt>
                <c:pt idx="435">
                  <c:v>-67.478690977010004</c:v>
                </c:pt>
                <c:pt idx="436">
                  <c:v>-66.600509332550004</c:v>
                </c:pt>
                <c:pt idx="437">
                  <c:v>-65.685389566910004</c:v>
                </c:pt>
                <c:pt idx="438">
                  <c:v>-64.662474016679994</c:v>
                </c:pt>
                <c:pt idx="439">
                  <c:v>-63.845443528449998</c:v>
                </c:pt>
                <c:pt idx="440">
                  <c:v>-62.77158466921</c:v>
                </c:pt>
                <c:pt idx="441">
                  <c:v>-61.766804300799997</c:v>
                </c:pt>
                <c:pt idx="442">
                  <c:v>-60.878995141200001</c:v>
                </c:pt>
                <c:pt idx="443">
                  <c:v>-60.065759443140003</c:v>
                </c:pt>
                <c:pt idx="444">
                  <c:v>-59.237330999939999</c:v>
                </c:pt>
                <c:pt idx="445">
                  <c:v>-58.195982811759997</c:v>
                </c:pt>
                <c:pt idx="446">
                  <c:v>-57.168923646960003</c:v>
                </c:pt>
                <c:pt idx="447">
                  <c:v>-56.162414722089999</c:v>
                </c:pt>
                <c:pt idx="448">
                  <c:v>-55.135628431320001</c:v>
                </c:pt>
                <c:pt idx="449">
                  <c:v>-54.156053513490001</c:v>
                </c:pt>
                <c:pt idx="450">
                  <c:v>-53.177574710990001</c:v>
                </c:pt>
                <c:pt idx="451">
                  <c:v>-52.126343973579999</c:v>
                </c:pt>
                <c:pt idx="452">
                  <c:v>-51.126241651119997</c:v>
                </c:pt>
                <c:pt idx="453">
                  <c:v>-49.949366393250003</c:v>
                </c:pt>
                <c:pt idx="454">
                  <c:v>-48.752309541860001</c:v>
                </c:pt>
                <c:pt idx="455">
                  <c:v>-47.439875491759999</c:v>
                </c:pt>
                <c:pt idx="456">
                  <c:v>-46.216106490119998</c:v>
                </c:pt>
                <c:pt idx="457">
                  <c:v>-44.916260815869997</c:v>
                </c:pt>
                <c:pt idx="458">
                  <c:v>-43.592693023069998</c:v>
                </c:pt>
                <c:pt idx="459">
                  <c:v>-42.22025859427</c:v>
                </c:pt>
                <c:pt idx="460">
                  <c:v>-40.780901265170002</c:v>
                </c:pt>
                <c:pt idx="461">
                  <c:v>-39.2243394248</c:v>
                </c:pt>
                <c:pt idx="462">
                  <c:v>-37.580549184010003</c:v>
                </c:pt>
                <c:pt idx="463">
                  <c:v>-35.505826441419998</c:v>
                </c:pt>
                <c:pt idx="464">
                  <c:v>-33.517246163940001</c:v>
                </c:pt>
                <c:pt idx="465">
                  <c:v>-31.23474310285</c:v>
                </c:pt>
                <c:pt idx="466">
                  <c:v>-28.64069320694</c:v>
                </c:pt>
                <c:pt idx="467">
                  <c:v>-25.61320384335</c:v>
                </c:pt>
                <c:pt idx="468">
                  <c:v>-21.949435294000001</c:v>
                </c:pt>
                <c:pt idx="469">
                  <c:v>-17.342722447540002</c:v>
                </c:pt>
                <c:pt idx="470">
                  <c:v>-12.86483615921</c:v>
                </c:pt>
                <c:pt idx="471">
                  <c:v>-13.839423335559999</c:v>
                </c:pt>
                <c:pt idx="472">
                  <c:v>-16.69908315368</c:v>
                </c:pt>
                <c:pt idx="473">
                  <c:v>-18.497506398719999</c:v>
                </c:pt>
                <c:pt idx="474">
                  <c:v>-19.40064205597</c:v>
                </c:pt>
                <c:pt idx="475">
                  <c:v>-19.612728949209998</c:v>
                </c:pt>
                <c:pt idx="476">
                  <c:v>-19.185672044330001</c:v>
                </c:pt>
                <c:pt idx="477">
                  <c:v>-18.087225022679998</c:v>
                </c:pt>
                <c:pt idx="478">
                  <c:v>-16.35293066362</c:v>
                </c:pt>
                <c:pt idx="479">
                  <c:v>-15.33161976745</c:v>
                </c:pt>
                <c:pt idx="480">
                  <c:v>-18.348106967290001</c:v>
                </c:pt>
                <c:pt idx="481">
                  <c:v>-23.26974022496</c:v>
                </c:pt>
                <c:pt idx="482">
                  <c:v>-27.967465875959999</c:v>
                </c:pt>
                <c:pt idx="483">
                  <c:v>-32.27577102331</c:v>
                </c:pt>
                <c:pt idx="484">
                  <c:v>-19.998719632619999</c:v>
                </c:pt>
                <c:pt idx="485">
                  <c:v>-31.69298753144</c:v>
                </c:pt>
                <c:pt idx="486">
                  <c:v>-34.43083583416</c:v>
                </c:pt>
                <c:pt idx="487">
                  <c:v>-34.329552548670001</c:v>
                </c:pt>
                <c:pt idx="488">
                  <c:v>-33.204795575219997</c:v>
                </c:pt>
                <c:pt idx="489">
                  <c:v>-31.696172342859999</c:v>
                </c:pt>
                <c:pt idx="490">
                  <c:v>-30.038089494960001</c:v>
                </c:pt>
                <c:pt idx="491">
                  <c:v>-28.253183598770001</c:v>
                </c:pt>
                <c:pt idx="492">
                  <c:v>-26.384932451449998</c:v>
                </c:pt>
                <c:pt idx="493">
                  <c:v>-24.263195876929998</c:v>
                </c:pt>
                <c:pt idx="494">
                  <c:v>-21.625354187599999</c:v>
                </c:pt>
                <c:pt idx="495">
                  <c:v>-17.064712981709999</c:v>
                </c:pt>
                <c:pt idx="496">
                  <c:v>-23.444220230389998</c:v>
                </c:pt>
                <c:pt idx="497">
                  <c:v>-16.16097905302</c:v>
                </c:pt>
                <c:pt idx="498">
                  <c:v>-13.6806540759</c:v>
                </c:pt>
                <c:pt idx="499">
                  <c:v>-15.41067482761</c:v>
                </c:pt>
                <c:pt idx="500">
                  <c:v>-18.70607155638</c:v>
                </c:pt>
                <c:pt idx="501">
                  <c:v>-22.107450459599999</c:v>
                </c:pt>
                <c:pt idx="502">
                  <c:v>-25.617725418509998</c:v>
                </c:pt>
                <c:pt idx="503">
                  <c:v>-28.001259711359999</c:v>
                </c:pt>
                <c:pt idx="504">
                  <c:v>-25.041591717269998</c:v>
                </c:pt>
                <c:pt idx="505">
                  <c:v>-17.47758106581</c:v>
                </c:pt>
                <c:pt idx="506">
                  <c:v>-11.472882507630001</c:v>
                </c:pt>
                <c:pt idx="507">
                  <c:v>-11.59583175703</c:v>
                </c:pt>
                <c:pt idx="508">
                  <c:v>-14.025790714579999</c:v>
                </c:pt>
                <c:pt idx="509">
                  <c:v>-28.28677419001</c:v>
                </c:pt>
                <c:pt idx="510">
                  <c:v>-24.577903708459999</c:v>
                </c:pt>
                <c:pt idx="511">
                  <c:v>-20.72870553788</c:v>
                </c:pt>
                <c:pt idx="512">
                  <c:v>-19.049726797830001</c:v>
                </c:pt>
                <c:pt idx="513">
                  <c:v>-17.62408657548</c:v>
                </c:pt>
                <c:pt idx="514">
                  <c:v>-15.978359279379999</c:v>
                </c:pt>
                <c:pt idx="515">
                  <c:v>-13.59460570433</c:v>
                </c:pt>
                <c:pt idx="516">
                  <c:v>-10.26384376289</c:v>
                </c:pt>
                <c:pt idx="517">
                  <c:v>-5.4852551530360003</c:v>
                </c:pt>
                <c:pt idx="518">
                  <c:v>-4.9492250585109998</c:v>
                </c:pt>
                <c:pt idx="519">
                  <c:v>-9.8249243034740008</c:v>
                </c:pt>
                <c:pt idx="520">
                  <c:v>-13.453844713700001</c:v>
                </c:pt>
                <c:pt idx="521">
                  <c:v>-15.607743739909999</c:v>
                </c:pt>
                <c:pt idx="522">
                  <c:v>-16.65817473089</c:v>
                </c:pt>
                <c:pt idx="523">
                  <c:v>-16.724007873190001</c:v>
                </c:pt>
                <c:pt idx="524">
                  <c:v>-15.83925258377</c:v>
                </c:pt>
                <c:pt idx="525">
                  <c:v>-13.957112722350001</c:v>
                </c:pt>
                <c:pt idx="526">
                  <c:v>-10.990202655439999</c:v>
                </c:pt>
                <c:pt idx="527">
                  <c:v>-7.468786891603</c:v>
                </c:pt>
                <c:pt idx="528">
                  <c:v>-10.60465198116</c:v>
                </c:pt>
                <c:pt idx="529">
                  <c:v>-8.5198006431900009</c:v>
                </c:pt>
                <c:pt idx="530">
                  <c:v>-2.9793310433640001</c:v>
                </c:pt>
                <c:pt idx="531">
                  <c:v>-4.8665899299040003</c:v>
                </c:pt>
                <c:pt idx="532">
                  <c:v>-5.9967461078740003</c:v>
                </c:pt>
                <c:pt idx="533">
                  <c:v>-14.985177575430001</c:v>
                </c:pt>
                <c:pt idx="534">
                  <c:v>-5.5160186990559996</c:v>
                </c:pt>
                <c:pt idx="535">
                  <c:v>-6.8738371715130002</c:v>
                </c:pt>
                <c:pt idx="536">
                  <c:v>-7.2315500012760001</c:v>
                </c:pt>
                <c:pt idx="537">
                  <c:v>-5.8089600454779999</c:v>
                </c:pt>
                <c:pt idx="538">
                  <c:v>-2.5964808628010001</c:v>
                </c:pt>
                <c:pt idx="539">
                  <c:v>-3.942861229275</c:v>
                </c:pt>
                <c:pt idx="540">
                  <c:v>-4.9226964002219997</c:v>
                </c:pt>
                <c:pt idx="541">
                  <c:v>-3.2791192478600002</c:v>
                </c:pt>
                <c:pt idx="542">
                  <c:v>-5.0855280112720003</c:v>
                </c:pt>
                <c:pt idx="543">
                  <c:v>-8.559273280227</c:v>
                </c:pt>
                <c:pt idx="544">
                  <c:v>-10.681666729510001</c:v>
                </c:pt>
                <c:pt idx="545">
                  <c:v>-11.52768225632</c:v>
                </c:pt>
                <c:pt idx="546">
                  <c:v>-11.240306148289999</c:v>
                </c:pt>
                <c:pt idx="547">
                  <c:v>-9.654681573705</c:v>
                </c:pt>
                <c:pt idx="548">
                  <c:v>-6.2076069024090001</c:v>
                </c:pt>
                <c:pt idx="549">
                  <c:v>-2.7366756706699999</c:v>
                </c:pt>
                <c:pt idx="550">
                  <c:v>-8.6516420103250002</c:v>
                </c:pt>
                <c:pt idx="551">
                  <c:v>-17.452726235069999</c:v>
                </c:pt>
                <c:pt idx="552">
                  <c:v>-19.902136821309998</c:v>
                </c:pt>
                <c:pt idx="553">
                  <c:v>-11.07152976449</c:v>
                </c:pt>
                <c:pt idx="554">
                  <c:v>-9.7089038507899996</c:v>
                </c:pt>
                <c:pt idx="555">
                  <c:v>-8.1179782390019994</c:v>
                </c:pt>
                <c:pt idx="556">
                  <c:v>-6.1027108027540002</c:v>
                </c:pt>
                <c:pt idx="557">
                  <c:v>-16.866433525320002</c:v>
                </c:pt>
                <c:pt idx="558">
                  <c:v>-17.636998592369999</c:v>
                </c:pt>
                <c:pt idx="559">
                  <c:v>-9.342036421505</c:v>
                </c:pt>
                <c:pt idx="560">
                  <c:v>-3.8061758726730002</c:v>
                </c:pt>
                <c:pt idx="561">
                  <c:v>-5.1175791907730002</c:v>
                </c:pt>
                <c:pt idx="562">
                  <c:v>-7.4743230297079997</c:v>
                </c:pt>
                <c:pt idx="563">
                  <c:v>-8.2979532906760003</c:v>
                </c:pt>
                <c:pt idx="564">
                  <c:v>-11.06958009687</c:v>
                </c:pt>
                <c:pt idx="565">
                  <c:v>-13.58435762605</c:v>
                </c:pt>
                <c:pt idx="566">
                  <c:v>-12.9666455418</c:v>
                </c:pt>
                <c:pt idx="567">
                  <c:v>-13.52822270085</c:v>
                </c:pt>
                <c:pt idx="568">
                  <c:v>-13.72510032518</c:v>
                </c:pt>
                <c:pt idx="569">
                  <c:v>-13.59758172457</c:v>
                </c:pt>
                <c:pt idx="570">
                  <c:v>-13.09355745647</c:v>
                </c:pt>
                <c:pt idx="571">
                  <c:v>-11.93034977197</c:v>
                </c:pt>
                <c:pt idx="572">
                  <c:v>-9.1220084987349992</c:v>
                </c:pt>
                <c:pt idx="573">
                  <c:v>-6.769694653308</c:v>
                </c:pt>
                <c:pt idx="574">
                  <c:v>-26.55496832695</c:v>
                </c:pt>
                <c:pt idx="575">
                  <c:v>-27.601069981990001</c:v>
                </c:pt>
                <c:pt idx="576">
                  <c:v>-22.162434278629998</c:v>
                </c:pt>
                <c:pt idx="577">
                  <c:v>-19.84704524867</c:v>
                </c:pt>
                <c:pt idx="578">
                  <c:v>-18.282582581709999</c:v>
                </c:pt>
                <c:pt idx="579">
                  <c:v>-16.997845412349999</c:v>
                </c:pt>
                <c:pt idx="580">
                  <c:v>-15.790128824170001</c:v>
                </c:pt>
                <c:pt idx="581">
                  <c:v>-14.52125407268</c:v>
                </c:pt>
                <c:pt idx="582">
                  <c:v>-13.104798869870001</c:v>
                </c:pt>
                <c:pt idx="583">
                  <c:v>-11.40577598424</c:v>
                </c:pt>
                <c:pt idx="584">
                  <c:v>-9.1779667528329991</c:v>
                </c:pt>
                <c:pt idx="585">
                  <c:v>-6.1727289739230002</c:v>
                </c:pt>
                <c:pt idx="586">
                  <c:v>-2.3293039790869998</c:v>
                </c:pt>
                <c:pt idx="587">
                  <c:v>-1.9746727028319999</c:v>
                </c:pt>
                <c:pt idx="588">
                  <c:v>-6.1254484122389998</c:v>
                </c:pt>
                <c:pt idx="589">
                  <c:v>-12.56583360432</c:v>
                </c:pt>
                <c:pt idx="590">
                  <c:v>-29.243247917360002</c:v>
                </c:pt>
                <c:pt idx="591">
                  <c:v>-3.644146349688</c:v>
                </c:pt>
                <c:pt idx="592">
                  <c:v>-9.8237802314479996</c:v>
                </c:pt>
                <c:pt idx="593">
                  <c:v>-13.067331086579999</c:v>
                </c:pt>
                <c:pt idx="594">
                  <c:v>-15.2361995654</c:v>
                </c:pt>
                <c:pt idx="595">
                  <c:v>-16.989617018339999</c:v>
                </c:pt>
                <c:pt idx="596">
                  <c:v>-18.56867865053</c:v>
                </c:pt>
                <c:pt idx="597">
                  <c:v>-20.39525565253</c:v>
                </c:pt>
                <c:pt idx="598">
                  <c:v>-20.593314974350001</c:v>
                </c:pt>
                <c:pt idx="599">
                  <c:v>-22.008001598060002</c:v>
                </c:pt>
                <c:pt idx="600">
                  <c:v>-35.058863683139997</c:v>
                </c:pt>
                <c:pt idx="601">
                  <c:v>-37.964863388650002</c:v>
                </c:pt>
                <c:pt idx="602">
                  <c:v>-22.635078078519999</c:v>
                </c:pt>
                <c:pt idx="603">
                  <c:v>-24.938144819809999</c:v>
                </c:pt>
                <c:pt idx="604">
                  <c:v>-27.18782295391</c:v>
                </c:pt>
                <c:pt idx="605">
                  <c:v>-29.409639139100001</c:v>
                </c:pt>
                <c:pt idx="606">
                  <c:v>-31.104496866609999</c:v>
                </c:pt>
                <c:pt idx="607">
                  <c:v>-28.782463687589999</c:v>
                </c:pt>
                <c:pt idx="608">
                  <c:v>-10.91445280233</c:v>
                </c:pt>
                <c:pt idx="609">
                  <c:v>-16.74427199913</c:v>
                </c:pt>
                <c:pt idx="610">
                  <c:v>-17.426831802950002</c:v>
                </c:pt>
                <c:pt idx="611">
                  <c:v>-15.98787319354</c:v>
                </c:pt>
                <c:pt idx="612">
                  <c:v>-14.177682449680001</c:v>
                </c:pt>
                <c:pt idx="613">
                  <c:v>-12.328975880210001</c:v>
                </c:pt>
                <c:pt idx="614">
                  <c:v>-10.55218660741</c:v>
                </c:pt>
                <c:pt idx="615">
                  <c:v>-8.8684287184390005</c:v>
                </c:pt>
                <c:pt idx="616">
                  <c:v>-7.2783998976879998</c:v>
                </c:pt>
                <c:pt idx="617">
                  <c:v>-7.0429046517570004</c:v>
                </c:pt>
                <c:pt idx="618">
                  <c:v>-4.7859533790029998</c:v>
                </c:pt>
                <c:pt idx="619">
                  <c:v>-3.7335762001830002</c:v>
                </c:pt>
                <c:pt idx="620">
                  <c:v>-3.1790175323700001</c:v>
                </c:pt>
                <c:pt idx="621">
                  <c:v>-3.2998312698259999</c:v>
                </c:pt>
                <c:pt idx="622">
                  <c:v>-3.9826337265310001</c:v>
                </c:pt>
                <c:pt idx="623">
                  <c:v>-4.8801178647840002</c:v>
                </c:pt>
                <c:pt idx="624">
                  <c:v>-5.6579874193219997</c:v>
                </c:pt>
                <c:pt idx="625">
                  <c:v>-6.1284459107520002</c:v>
                </c:pt>
                <c:pt idx="626">
                  <c:v>-6.7812350959060002</c:v>
                </c:pt>
                <c:pt idx="627">
                  <c:v>-8.3495351807489993</c:v>
                </c:pt>
                <c:pt idx="628">
                  <c:v>-6.644550522127</c:v>
                </c:pt>
                <c:pt idx="629">
                  <c:v>-6.7567895074099997</c:v>
                </c:pt>
                <c:pt idx="630">
                  <c:v>-8.639313268135</c:v>
                </c:pt>
                <c:pt idx="631">
                  <c:v>-11.523242347349999</c:v>
                </c:pt>
                <c:pt idx="632">
                  <c:v>-14.331257292909999</c:v>
                </c:pt>
                <c:pt idx="633">
                  <c:v>-16.678338983460002</c:v>
                </c:pt>
                <c:pt idx="634">
                  <c:v>-18.4611652016</c:v>
                </c:pt>
                <c:pt idx="635">
                  <c:v>-19.722331268750001</c:v>
                </c:pt>
                <c:pt idx="636">
                  <c:v>-20.476590332419999</c:v>
                </c:pt>
                <c:pt idx="637">
                  <c:v>-20.759787695989999</c:v>
                </c:pt>
                <c:pt idx="638">
                  <c:v>-20.548292817850001</c:v>
                </c:pt>
                <c:pt idx="639">
                  <c:v>-19.753985606600001</c:v>
                </c:pt>
                <c:pt idx="640">
                  <c:v>-18.090362797360001</c:v>
                </c:pt>
                <c:pt idx="641">
                  <c:v>-14.69655643892</c:v>
                </c:pt>
                <c:pt idx="642">
                  <c:v>-7.2434866836860001</c:v>
                </c:pt>
                <c:pt idx="643">
                  <c:v>-14.63208985728</c:v>
                </c:pt>
                <c:pt idx="644">
                  <c:v>-21.430591498310001</c:v>
                </c:pt>
                <c:pt idx="645">
                  <c:v>-19.570958040480001</c:v>
                </c:pt>
                <c:pt idx="646">
                  <c:v>-20.772772113350001</c:v>
                </c:pt>
                <c:pt idx="647">
                  <c:v>-25.509525024569999</c:v>
                </c:pt>
                <c:pt idx="648">
                  <c:v>-25.620972213400002</c:v>
                </c:pt>
                <c:pt idx="649">
                  <c:v>-24.775294920389999</c:v>
                </c:pt>
                <c:pt idx="650">
                  <c:v>-23.626137765949998</c:v>
                </c:pt>
                <c:pt idx="651">
                  <c:v>-22.321083830109998</c:v>
                </c:pt>
                <c:pt idx="652">
                  <c:v>-20.86740958067</c:v>
                </c:pt>
                <c:pt idx="653">
                  <c:v>-19.189356857180002</c:v>
                </c:pt>
                <c:pt idx="654">
                  <c:v>-17.208638123539998</c:v>
                </c:pt>
                <c:pt idx="655">
                  <c:v>-14.82158515469</c:v>
                </c:pt>
                <c:pt idx="656">
                  <c:v>-11.78712592212</c:v>
                </c:pt>
                <c:pt idx="657">
                  <c:v>-7.6057975813879999</c:v>
                </c:pt>
                <c:pt idx="658">
                  <c:v>-1.9572297157059999</c:v>
                </c:pt>
                <c:pt idx="659">
                  <c:v>-4.0794115121769998</c:v>
                </c:pt>
                <c:pt idx="660">
                  <c:v>-9.9558293413350007</c:v>
                </c:pt>
                <c:pt idx="661">
                  <c:v>-14.55508855651</c:v>
                </c:pt>
                <c:pt idx="662">
                  <c:v>-19.502856099550002</c:v>
                </c:pt>
                <c:pt idx="663">
                  <c:v>-35.282838257889999</c:v>
                </c:pt>
                <c:pt idx="664">
                  <c:v>-8.0470004567090001</c:v>
                </c:pt>
                <c:pt idx="665">
                  <c:v>-13.44975090902</c:v>
                </c:pt>
                <c:pt idx="666">
                  <c:v>-21.224150667469999</c:v>
                </c:pt>
                <c:pt idx="667">
                  <c:v>-18.28352163608</c:v>
                </c:pt>
                <c:pt idx="668">
                  <c:v>-7.9032510654400001</c:v>
                </c:pt>
                <c:pt idx="669">
                  <c:v>-11.8010005382</c:v>
                </c:pt>
                <c:pt idx="670">
                  <c:v>-13.691046851839999</c:v>
                </c:pt>
                <c:pt idx="671">
                  <c:v>-14.682193127570001</c:v>
                </c:pt>
                <c:pt idx="672">
                  <c:v>-15.226183453080001</c:v>
                </c:pt>
                <c:pt idx="673">
                  <c:v>-15.87173126946</c:v>
                </c:pt>
                <c:pt idx="674">
                  <c:v>-14.65775884654</c:v>
                </c:pt>
                <c:pt idx="675">
                  <c:v>-14.553138645240001</c:v>
                </c:pt>
                <c:pt idx="676">
                  <c:v>-14.01913599935</c:v>
                </c:pt>
                <c:pt idx="677">
                  <c:v>-13.092874343189999</c:v>
                </c:pt>
                <c:pt idx="678">
                  <c:v>-11.702179299519999</c:v>
                </c:pt>
                <c:pt idx="679">
                  <c:v>-9.6094816274639996</c:v>
                </c:pt>
                <c:pt idx="680">
                  <c:v>-6.3619105277920003</c:v>
                </c:pt>
                <c:pt idx="681">
                  <c:v>-1.8859343063</c:v>
                </c:pt>
                <c:pt idx="682">
                  <c:v>-3.4493712253540001</c:v>
                </c:pt>
                <c:pt idx="683">
                  <c:v>-9.2360844442340007</c:v>
                </c:pt>
                <c:pt idx="684">
                  <c:v>-13.7447523255</c:v>
                </c:pt>
                <c:pt idx="685">
                  <c:v>-17.448679507689999</c:v>
                </c:pt>
                <c:pt idx="686">
                  <c:v>-20.947382991990001</c:v>
                </c:pt>
                <c:pt idx="687">
                  <c:v>-24.999257033700001</c:v>
                </c:pt>
                <c:pt idx="688">
                  <c:v>-31.724247318500002</c:v>
                </c:pt>
                <c:pt idx="689">
                  <c:v>-40.052515484449998</c:v>
                </c:pt>
                <c:pt idx="690">
                  <c:v>-24.468218521130002</c:v>
                </c:pt>
                <c:pt idx="691">
                  <c:v>-15.91534961196</c:v>
                </c:pt>
                <c:pt idx="692">
                  <c:v>-6.7853156967170003</c:v>
                </c:pt>
                <c:pt idx="693">
                  <c:v>-2.9956339178019999</c:v>
                </c:pt>
                <c:pt idx="694">
                  <c:v>-7.8466114202980002</c:v>
                </c:pt>
                <c:pt idx="695">
                  <c:v>-10.36805475581</c:v>
                </c:pt>
                <c:pt idx="696">
                  <c:v>-11.647669159259999</c:v>
                </c:pt>
                <c:pt idx="697">
                  <c:v>-12.4278256365</c:v>
                </c:pt>
                <c:pt idx="698">
                  <c:v>-13.79467906903</c:v>
                </c:pt>
                <c:pt idx="699">
                  <c:v>-21.498339377499999</c:v>
                </c:pt>
                <c:pt idx="700">
                  <c:v>-21.594526377480001</c:v>
                </c:pt>
                <c:pt idx="701">
                  <c:v>-15.4630632605</c:v>
                </c:pt>
                <c:pt idx="702">
                  <c:v>-13.140629729460001</c:v>
                </c:pt>
                <c:pt idx="703">
                  <c:v>-11.5720830132</c:v>
                </c:pt>
                <c:pt idx="704">
                  <c:v>-10.24774478396</c:v>
                </c:pt>
                <c:pt idx="705">
                  <c:v>-9.1784071165610008</c:v>
                </c:pt>
                <c:pt idx="706">
                  <c:v>-8.6788271763590004</c:v>
                </c:pt>
                <c:pt idx="707">
                  <c:v>-9.4771135965089996</c:v>
                </c:pt>
                <c:pt idx="708">
                  <c:v>-13.12649035103</c:v>
                </c:pt>
                <c:pt idx="709">
                  <c:v>-24.41112101581</c:v>
                </c:pt>
                <c:pt idx="710">
                  <c:v>-22.712101219729998</c:v>
                </c:pt>
                <c:pt idx="711">
                  <c:v>-16.157470673310002</c:v>
                </c:pt>
                <c:pt idx="712">
                  <c:v>-13.93489782736</c:v>
                </c:pt>
                <c:pt idx="713">
                  <c:v>-12.97918736776</c:v>
                </c:pt>
                <c:pt idx="714">
                  <c:v>-12.561818360269999</c:v>
                </c:pt>
                <c:pt idx="715">
                  <c:v>-12.39806202151</c:v>
                </c:pt>
                <c:pt idx="716">
                  <c:v>-12.51094118266</c:v>
                </c:pt>
                <c:pt idx="717">
                  <c:v>-15.636230998089999</c:v>
                </c:pt>
                <c:pt idx="718">
                  <c:v>-9.0604808469110001</c:v>
                </c:pt>
                <c:pt idx="719">
                  <c:v>-9.1465235061439998</c:v>
                </c:pt>
                <c:pt idx="720">
                  <c:v>-9.6733264524300004</c:v>
                </c:pt>
                <c:pt idx="721">
                  <c:v>-18.294579497689998</c:v>
                </c:pt>
                <c:pt idx="722">
                  <c:v>-13.282743351140001</c:v>
                </c:pt>
                <c:pt idx="723">
                  <c:v>-12.56286128506</c:v>
                </c:pt>
                <c:pt idx="724">
                  <c:v>-20.05263828244</c:v>
                </c:pt>
                <c:pt idx="725">
                  <c:v>-7.0115922317050003</c:v>
                </c:pt>
                <c:pt idx="726">
                  <c:v>-6.8516980254600002</c:v>
                </c:pt>
                <c:pt idx="727">
                  <c:v>-5.8793764205640002</c:v>
                </c:pt>
                <c:pt idx="728">
                  <c:v>-4.4198788519410002</c:v>
                </c:pt>
                <c:pt idx="729">
                  <c:v>-2.3697204901819999</c:v>
                </c:pt>
                <c:pt idx="730">
                  <c:v>-1.8783988598200001</c:v>
                </c:pt>
                <c:pt idx="731">
                  <c:v>-20.356647619939999</c:v>
                </c:pt>
                <c:pt idx="732">
                  <c:v>-10.587021267480001</c:v>
                </c:pt>
                <c:pt idx="733">
                  <c:v>-9.7745743707630002</c:v>
                </c:pt>
                <c:pt idx="734">
                  <c:v>-29.9150170327</c:v>
                </c:pt>
                <c:pt idx="735">
                  <c:v>-12.057883403370001</c:v>
                </c:pt>
                <c:pt idx="736">
                  <c:v>-7.1915256163099999</c:v>
                </c:pt>
                <c:pt idx="737">
                  <c:v>-4.3988782069410002</c:v>
                </c:pt>
                <c:pt idx="738">
                  <c:v>-2.5009506335670002</c:v>
                </c:pt>
                <c:pt idx="739">
                  <c:v>-1.2958608585339999</c:v>
                </c:pt>
                <c:pt idx="740">
                  <c:v>-0.74998798621959994</c:v>
                </c:pt>
                <c:pt idx="741">
                  <c:v>-0.74521835638199996</c:v>
                </c:pt>
                <c:pt idx="742">
                  <c:v>-1.083767130572</c:v>
                </c:pt>
                <c:pt idx="743">
                  <c:v>-1.557716357269</c:v>
                </c:pt>
                <c:pt idx="744">
                  <c:v>-2.004104177811</c:v>
                </c:pt>
                <c:pt idx="745">
                  <c:v>-2.2138937520440001</c:v>
                </c:pt>
                <c:pt idx="746">
                  <c:v>-4.908803144168</c:v>
                </c:pt>
                <c:pt idx="747">
                  <c:v>-6.2782076407830001</c:v>
                </c:pt>
                <c:pt idx="748">
                  <c:v>-5.6053661217080002</c:v>
                </c:pt>
                <c:pt idx="749">
                  <c:v>-5.4377004170929997</c:v>
                </c:pt>
                <c:pt idx="750">
                  <c:v>-5.298844714076</c:v>
                </c:pt>
                <c:pt idx="751">
                  <c:v>-5.1266310456369997</c:v>
                </c:pt>
                <c:pt idx="752">
                  <c:v>-4.8767904012820003</c:v>
                </c:pt>
                <c:pt idx="753">
                  <c:v>-4.5258503227859999</c:v>
                </c:pt>
                <c:pt idx="754">
                  <c:v>-4.0800524864509997</c:v>
                </c:pt>
                <c:pt idx="755">
                  <c:v>-3.5376506543969999</c:v>
                </c:pt>
                <c:pt idx="756">
                  <c:v>-2.9046997279659998</c:v>
                </c:pt>
                <c:pt idx="757">
                  <c:v>-2.2474827537630002</c:v>
                </c:pt>
                <c:pt idx="758">
                  <c:v>-1.7474211150979999</c:v>
                </c:pt>
                <c:pt idx="759">
                  <c:v>-1.9395532954320001</c:v>
                </c:pt>
                <c:pt idx="760">
                  <c:v>-6.0501725240380004</c:v>
                </c:pt>
                <c:pt idx="761">
                  <c:v>-4.6180917893229996</c:v>
                </c:pt>
                <c:pt idx="762">
                  <c:v>-4.1947417149159998</c:v>
                </c:pt>
                <c:pt idx="763">
                  <c:v>-6.6369417240180004</c:v>
                </c:pt>
                <c:pt idx="764">
                  <c:v>-9.8597623772679999</c:v>
                </c:pt>
                <c:pt idx="765">
                  <c:v>-14.04542181311</c:v>
                </c:pt>
                <c:pt idx="766">
                  <c:v>-12.01997340178</c:v>
                </c:pt>
                <c:pt idx="767">
                  <c:v>-8.2120820580460006</c:v>
                </c:pt>
                <c:pt idx="768">
                  <c:v>-9.7879250451949993</c:v>
                </c:pt>
                <c:pt idx="769">
                  <c:v>-11.67554954997</c:v>
                </c:pt>
                <c:pt idx="770">
                  <c:v>-12.91221719186</c:v>
                </c:pt>
                <c:pt idx="771">
                  <c:v>-12.15612065032</c:v>
                </c:pt>
                <c:pt idx="772">
                  <c:v>-11.084808303220001</c:v>
                </c:pt>
                <c:pt idx="773">
                  <c:v>-32.65794664909</c:v>
                </c:pt>
                <c:pt idx="774">
                  <c:v>-38.724755554609999</c:v>
                </c:pt>
                <c:pt idx="775">
                  <c:v>-32.32125244801</c:v>
                </c:pt>
                <c:pt idx="776">
                  <c:v>-27.042366614670001</c:v>
                </c:pt>
                <c:pt idx="777">
                  <c:v>-23.062161404929999</c:v>
                </c:pt>
                <c:pt idx="778">
                  <c:v>-19.709130342310001</c:v>
                </c:pt>
                <c:pt idx="779">
                  <c:v>-16.556908269729998</c:v>
                </c:pt>
                <c:pt idx="780">
                  <c:v>-13.11811160211</c:v>
                </c:pt>
                <c:pt idx="781">
                  <c:v>-8.398259225116</c:v>
                </c:pt>
                <c:pt idx="782">
                  <c:v>-3.4692546882299999</c:v>
                </c:pt>
                <c:pt idx="783">
                  <c:v>-20.39534453321</c:v>
                </c:pt>
                <c:pt idx="784">
                  <c:v>-20.03469351747</c:v>
                </c:pt>
                <c:pt idx="785">
                  <c:v>-12.322754363890001</c:v>
                </c:pt>
                <c:pt idx="786">
                  <c:v>-7.6540699450179996</c:v>
                </c:pt>
                <c:pt idx="787">
                  <c:v>-3.602229005301</c:v>
                </c:pt>
                <c:pt idx="788">
                  <c:v>-1.3576153602479999</c:v>
                </c:pt>
                <c:pt idx="789">
                  <c:v>-1.3259896966369999</c:v>
                </c:pt>
                <c:pt idx="790">
                  <c:v>-3.4760509662920001</c:v>
                </c:pt>
                <c:pt idx="791">
                  <c:v>-5.8509675424929997</c:v>
                </c:pt>
                <c:pt idx="792">
                  <c:v>-8.3049464548579994</c:v>
                </c:pt>
                <c:pt idx="793">
                  <c:v>-11.985790185620001</c:v>
                </c:pt>
                <c:pt idx="794">
                  <c:v>-24.253019091519999</c:v>
                </c:pt>
                <c:pt idx="795">
                  <c:v>-2.3513679612440002</c:v>
                </c:pt>
                <c:pt idx="796">
                  <c:v>-4.2267737436389998</c:v>
                </c:pt>
                <c:pt idx="797">
                  <c:v>-5.7636526975429998</c:v>
                </c:pt>
                <c:pt idx="798">
                  <c:v>-6.4687875593350004</c:v>
                </c:pt>
                <c:pt idx="799">
                  <c:v>-6.6672350983669997</c:v>
                </c:pt>
                <c:pt idx="800">
                  <c:v>-6.4000329313910003</c:v>
                </c:pt>
              </c:numCache>
            </c:numRef>
          </c:yVal>
          <c:smooth val="1"/>
          <c:extLst>
            <c:ext xmlns:c16="http://schemas.microsoft.com/office/drawing/2014/chart" uri="{C3380CC4-5D6E-409C-BE32-E72D297353CC}">
              <c16:uniqueId val="{00000010-C831-41AF-81ED-1E9382B67D41}"/>
            </c:ext>
          </c:extLst>
        </c:ser>
        <c:ser>
          <c:idx val="17"/>
          <c:order val="17"/>
          <c:spPr>
            <a:ln w="19050" cap="rnd">
              <a:solidFill>
                <a:schemeClr val="accent6">
                  <a:lumMod val="80000"/>
                  <a:lumOff val="2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'12小时时间稳定性(全频段)'!$S$2:$S$802</c:f>
              <c:numCache>
                <c:formatCode>General</c:formatCode>
                <c:ptCount val="801"/>
                <c:pt idx="0">
                  <c:v>-98.35185538348</c:v>
                </c:pt>
                <c:pt idx="1">
                  <c:v>-111.03894889190001</c:v>
                </c:pt>
                <c:pt idx="2">
                  <c:v>-109.4992160863</c:v>
                </c:pt>
                <c:pt idx="3">
                  <c:v>-100.6561114271</c:v>
                </c:pt>
                <c:pt idx="4">
                  <c:v>-108.09472042909999</c:v>
                </c:pt>
                <c:pt idx="5">
                  <c:v>-106.14453897689999</c:v>
                </c:pt>
                <c:pt idx="6">
                  <c:v>-107.6161138011</c:v>
                </c:pt>
                <c:pt idx="7">
                  <c:v>-116.497262338</c:v>
                </c:pt>
                <c:pt idx="8">
                  <c:v>-111.3444247202</c:v>
                </c:pt>
                <c:pt idx="9">
                  <c:v>-111.9273317073</c:v>
                </c:pt>
                <c:pt idx="10">
                  <c:v>-106.06557816590001</c:v>
                </c:pt>
                <c:pt idx="11">
                  <c:v>-104.4478271752</c:v>
                </c:pt>
                <c:pt idx="12">
                  <c:v>-100.8798751601</c:v>
                </c:pt>
                <c:pt idx="13">
                  <c:v>-109.7282725675</c:v>
                </c:pt>
                <c:pt idx="14">
                  <c:v>-106.0839471318</c:v>
                </c:pt>
                <c:pt idx="15">
                  <c:v>-104.058418248</c:v>
                </c:pt>
                <c:pt idx="16">
                  <c:v>-102.520265532</c:v>
                </c:pt>
                <c:pt idx="17">
                  <c:v>-106.1768284803</c:v>
                </c:pt>
                <c:pt idx="18">
                  <c:v>-111.9711318956</c:v>
                </c:pt>
                <c:pt idx="19">
                  <c:v>-116.1096317423</c:v>
                </c:pt>
                <c:pt idx="20">
                  <c:v>-104.1765790874</c:v>
                </c:pt>
                <c:pt idx="21">
                  <c:v>-106.6397954813</c:v>
                </c:pt>
                <c:pt idx="22">
                  <c:v>-110.13920615729999</c:v>
                </c:pt>
                <c:pt idx="23">
                  <c:v>-105.4945128781</c:v>
                </c:pt>
                <c:pt idx="24">
                  <c:v>-106.5761180123</c:v>
                </c:pt>
                <c:pt idx="25">
                  <c:v>-113.50163663239999</c:v>
                </c:pt>
                <c:pt idx="26">
                  <c:v>-111.7756937393</c:v>
                </c:pt>
                <c:pt idx="27">
                  <c:v>-107.6692484049</c:v>
                </c:pt>
                <c:pt idx="28">
                  <c:v>-108.58199408679999</c:v>
                </c:pt>
                <c:pt idx="29">
                  <c:v>-110.6447838019</c:v>
                </c:pt>
                <c:pt idx="30">
                  <c:v>-112.3075716147</c:v>
                </c:pt>
                <c:pt idx="31">
                  <c:v>-102.86110517900001</c:v>
                </c:pt>
                <c:pt idx="32">
                  <c:v>-112.4411531409</c:v>
                </c:pt>
                <c:pt idx="33">
                  <c:v>-111.51267308760001</c:v>
                </c:pt>
                <c:pt idx="34">
                  <c:v>-108.77095549809999</c:v>
                </c:pt>
                <c:pt idx="35">
                  <c:v>-112.81144400079999</c:v>
                </c:pt>
                <c:pt idx="36">
                  <c:v>-109.4122712481</c:v>
                </c:pt>
                <c:pt idx="37">
                  <c:v>-105.1992287384</c:v>
                </c:pt>
                <c:pt idx="38">
                  <c:v>-111.941753448</c:v>
                </c:pt>
                <c:pt idx="39">
                  <c:v>-114.2166984114</c:v>
                </c:pt>
                <c:pt idx="40">
                  <c:v>-111.1202129492</c:v>
                </c:pt>
                <c:pt idx="41">
                  <c:v>-103.6328986892</c:v>
                </c:pt>
                <c:pt idx="42">
                  <c:v>-119.4773680995</c:v>
                </c:pt>
                <c:pt idx="43">
                  <c:v>-110.3253723463</c:v>
                </c:pt>
                <c:pt idx="44">
                  <c:v>-131.29616835429999</c:v>
                </c:pt>
                <c:pt idx="45">
                  <c:v>-124.7615625669</c:v>
                </c:pt>
                <c:pt idx="46">
                  <c:v>-105.5183051134</c:v>
                </c:pt>
                <c:pt idx="47">
                  <c:v>-108.563784744</c:v>
                </c:pt>
                <c:pt idx="48">
                  <c:v>-121.2520943271</c:v>
                </c:pt>
                <c:pt idx="49">
                  <c:v>-106.94052408269999</c:v>
                </c:pt>
                <c:pt idx="50">
                  <c:v>-121.5096311345</c:v>
                </c:pt>
                <c:pt idx="51">
                  <c:v>-122.2680072982</c:v>
                </c:pt>
                <c:pt idx="52">
                  <c:v>-115.5453897029</c:v>
                </c:pt>
                <c:pt idx="53">
                  <c:v>-109.7029033705</c:v>
                </c:pt>
                <c:pt idx="54">
                  <c:v>-116.32850620150001</c:v>
                </c:pt>
                <c:pt idx="55">
                  <c:v>-113.9808039806</c:v>
                </c:pt>
                <c:pt idx="56">
                  <c:v>-112.44328372139999</c:v>
                </c:pt>
                <c:pt idx="57">
                  <c:v>-114.465270334</c:v>
                </c:pt>
                <c:pt idx="58">
                  <c:v>-114.9003785117</c:v>
                </c:pt>
                <c:pt idx="59">
                  <c:v>-112.5964115214</c:v>
                </c:pt>
                <c:pt idx="60">
                  <c:v>-119.12973407290001</c:v>
                </c:pt>
                <c:pt idx="61">
                  <c:v>-116.3537431174</c:v>
                </c:pt>
                <c:pt idx="62">
                  <c:v>-113.68731494150001</c:v>
                </c:pt>
                <c:pt idx="63">
                  <c:v>-122.6621017592</c:v>
                </c:pt>
                <c:pt idx="64">
                  <c:v>-106.4909442862</c:v>
                </c:pt>
                <c:pt idx="65">
                  <c:v>-108.69869774830001</c:v>
                </c:pt>
                <c:pt idx="66">
                  <c:v>-124.3498641429</c:v>
                </c:pt>
                <c:pt idx="67">
                  <c:v>-104.77821099099999</c:v>
                </c:pt>
                <c:pt idx="68">
                  <c:v>-107.72958492230001</c:v>
                </c:pt>
                <c:pt idx="69">
                  <c:v>-108.1411750125</c:v>
                </c:pt>
                <c:pt idx="70">
                  <c:v>-111.61311409290001</c:v>
                </c:pt>
                <c:pt idx="71">
                  <c:v>-112.7881328988</c:v>
                </c:pt>
                <c:pt idx="72">
                  <c:v>-110.935607064</c:v>
                </c:pt>
                <c:pt idx="73">
                  <c:v>-109.13124950780001</c:v>
                </c:pt>
                <c:pt idx="74">
                  <c:v>-115.0374642558</c:v>
                </c:pt>
                <c:pt idx="75">
                  <c:v>-109.94433488529999</c:v>
                </c:pt>
                <c:pt idx="76">
                  <c:v>-109.4050294736</c:v>
                </c:pt>
                <c:pt idx="77">
                  <c:v>-104.1015486885</c:v>
                </c:pt>
                <c:pt idx="78">
                  <c:v>-117.5709156257</c:v>
                </c:pt>
                <c:pt idx="79">
                  <c:v>-112.03537205809999</c:v>
                </c:pt>
                <c:pt idx="80">
                  <c:v>-114.8307910602</c:v>
                </c:pt>
                <c:pt idx="81">
                  <c:v>-111.6739942183</c:v>
                </c:pt>
                <c:pt idx="82">
                  <c:v>-101.2098675845</c:v>
                </c:pt>
                <c:pt idx="83">
                  <c:v>-105.0902915545</c:v>
                </c:pt>
                <c:pt idx="84">
                  <c:v>-108.2468199634</c:v>
                </c:pt>
                <c:pt idx="85">
                  <c:v>-105.06949429479999</c:v>
                </c:pt>
                <c:pt idx="86">
                  <c:v>-121.9170725255</c:v>
                </c:pt>
                <c:pt idx="87">
                  <c:v>-106.3634260037</c:v>
                </c:pt>
                <c:pt idx="88">
                  <c:v>-108.9982622699</c:v>
                </c:pt>
                <c:pt idx="89">
                  <c:v>-119.6010954872</c:v>
                </c:pt>
                <c:pt idx="90">
                  <c:v>-107.2806592423</c:v>
                </c:pt>
                <c:pt idx="91">
                  <c:v>-110.6940332592</c:v>
                </c:pt>
                <c:pt idx="92">
                  <c:v>-110.53358948659999</c:v>
                </c:pt>
                <c:pt idx="93">
                  <c:v>-106.6493879346</c:v>
                </c:pt>
                <c:pt idx="94">
                  <c:v>-116.0373435457</c:v>
                </c:pt>
                <c:pt idx="95">
                  <c:v>-132.82864184300001</c:v>
                </c:pt>
                <c:pt idx="96">
                  <c:v>-107.4765916265</c:v>
                </c:pt>
                <c:pt idx="97">
                  <c:v>-108.7587075559</c:v>
                </c:pt>
                <c:pt idx="98">
                  <c:v>-110.4931564086</c:v>
                </c:pt>
                <c:pt idx="99">
                  <c:v>-114.2497503089</c:v>
                </c:pt>
                <c:pt idx="100">
                  <c:v>-109.9799122348</c:v>
                </c:pt>
                <c:pt idx="101">
                  <c:v>-104.9729972654</c:v>
                </c:pt>
                <c:pt idx="102">
                  <c:v>-115.0811345029</c:v>
                </c:pt>
                <c:pt idx="103">
                  <c:v>-115.0779451927</c:v>
                </c:pt>
                <c:pt idx="104">
                  <c:v>-115.26631367740001</c:v>
                </c:pt>
                <c:pt idx="105">
                  <c:v>-104.5679465644</c:v>
                </c:pt>
                <c:pt idx="106">
                  <c:v>-115.279776473</c:v>
                </c:pt>
                <c:pt idx="107">
                  <c:v>-103.6579384824</c:v>
                </c:pt>
                <c:pt idx="108">
                  <c:v>-108.90650320250001</c:v>
                </c:pt>
                <c:pt idx="109">
                  <c:v>-104.4205341039</c:v>
                </c:pt>
                <c:pt idx="110">
                  <c:v>-101.45959190889999</c:v>
                </c:pt>
                <c:pt idx="111">
                  <c:v>-109.2357871979</c:v>
                </c:pt>
                <c:pt idx="112">
                  <c:v>-111.677204574</c:v>
                </c:pt>
                <c:pt idx="113">
                  <c:v>-108.8439963892</c:v>
                </c:pt>
                <c:pt idx="114">
                  <c:v>-103.4027641886</c:v>
                </c:pt>
                <c:pt idx="115">
                  <c:v>-108.1705443602</c:v>
                </c:pt>
                <c:pt idx="116">
                  <c:v>-128.48810296869999</c:v>
                </c:pt>
                <c:pt idx="117">
                  <c:v>-106.1246754359</c:v>
                </c:pt>
                <c:pt idx="118">
                  <c:v>-110.9933970992</c:v>
                </c:pt>
                <c:pt idx="119">
                  <c:v>-105.5182476228</c:v>
                </c:pt>
                <c:pt idx="120">
                  <c:v>-106.8215778572</c:v>
                </c:pt>
                <c:pt idx="121">
                  <c:v>-109.2243351778</c:v>
                </c:pt>
                <c:pt idx="122">
                  <c:v>-102.9203878469</c:v>
                </c:pt>
                <c:pt idx="123">
                  <c:v>-100.0026563983</c:v>
                </c:pt>
                <c:pt idx="124">
                  <c:v>-103.5808580469</c:v>
                </c:pt>
                <c:pt idx="125">
                  <c:v>-103.59317112940001</c:v>
                </c:pt>
                <c:pt idx="126">
                  <c:v>-103.72025366139999</c:v>
                </c:pt>
                <c:pt idx="127">
                  <c:v>-118.5985658776</c:v>
                </c:pt>
                <c:pt idx="128">
                  <c:v>-107.30380034620001</c:v>
                </c:pt>
                <c:pt idx="129">
                  <c:v>-113.7305822709</c:v>
                </c:pt>
                <c:pt idx="130">
                  <c:v>-105.19932271579999</c:v>
                </c:pt>
                <c:pt idx="131">
                  <c:v>-102.0247635516</c:v>
                </c:pt>
                <c:pt idx="132">
                  <c:v>-102.52945391439999</c:v>
                </c:pt>
                <c:pt idx="133">
                  <c:v>-106.2686250279</c:v>
                </c:pt>
                <c:pt idx="134">
                  <c:v>-100.23398751889999</c:v>
                </c:pt>
                <c:pt idx="135">
                  <c:v>-107.6755883905</c:v>
                </c:pt>
                <c:pt idx="136">
                  <c:v>-104.4088864962</c:v>
                </c:pt>
                <c:pt idx="137">
                  <c:v>-97.226979217730005</c:v>
                </c:pt>
                <c:pt idx="138">
                  <c:v>-100.27574970409999</c:v>
                </c:pt>
                <c:pt idx="139">
                  <c:v>-97.519124438090003</c:v>
                </c:pt>
                <c:pt idx="140">
                  <c:v>-99.750385169349997</c:v>
                </c:pt>
                <c:pt idx="141">
                  <c:v>-100.03178901059999</c:v>
                </c:pt>
                <c:pt idx="142">
                  <c:v>-97.700379776990005</c:v>
                </c:pt>
                <c:pt idx="143">
                  <c:v>-96.126614982999996</c:v>
                </c:pt>
                <c:pt idx="144">
                  <c:v>-97.209252997739995</c:v>
                </c:pt>
                <c:pt idx="145">
                  <c:v>-94.709743332260004</c:v>
                </c:pt>
                <c:pt idx="146">
                  <c:v>-96.037015662810006</c:v>
                </c:pt>
                <c:pt idx="147">
                  <c:v>-93.380208230359997</c:v>
                </c:pt>
                <c:pt idx="148">
                  <c:v>-91.833731151349994</c:v>
                </c:pt>
                <c:pt idx="149">
                  <c:v>-92.901176280239994</c:v>
                </c:pt>
                <c:pt idx="150">
                  <c:v>-91.579898726219994</c:v>
                </c:pt>
                <c:pt idx="151">
                  <c:v>-91.275394667300006</c:v>
                </c:pt>
                <c:pt idx="152">
                  <c:v>-90.988394520379998</c:v>
                </c:pt>
                <c:pt idx="153">
                  <c:v>-88.971253726460006</c:v>
                </c:pt>
                <c:pt idx="154">
                  <c:v>-87.945206809240005</c:v>
                </c:pt>
                <c:pt idx="155">
                  <c:v>-87.488061271449993</c:v>
                </c:pt>
                <c:pt idx="156">
                  <c:v>-86.357612730499994</c:v>
                </c:pt>
                <c:pt idx="157">
                  <c:v>-85.225561594019993</c:v>
                </c:pt>
                <c:pt idx="158">
                  <c:v>-84.074251971980004</c:v>
                </c:pt>
                <c:pt idx="159">
                  <c:v>-84.098110041620004</c:v>
                </c:pt>
                <c:pt idx="160">
                  <c:v>-82.917292243790001</c:v>
                </c:pt>
                <c:pt idx="161">
                  <c:v>-81.709142726409993</c:v>
                </c:pt>
                <c:pt idx="162">
                  <c:v>-79.854840997899998</c:v>
                </c:pt>
                <c:pt idx="163">
                  <c:v>-78.259671962219997</c:v>
                </c:pt>
                <c:pt idx="164">
                  <c:v>-77.536867656189997</c:v>
                </c:pt>
                <c:pt idx="165">
                  <c:v>-76.272751722850003</c:v>
                </c:pt>
                <c:pt idx="166">
                  <c:v>-74.664887649720001</c:v>
                </c:pt>
                <c:pt idx="167">
                  <c:v>-73.395268918639999</c:v>
                </c:pt>
                <c:pt idx="168">
                  <c:v>-71.255563040769999</c:v>
                </c:pt>
                <c:pt idx="169">
                  <c:v>-69.442850458189994</c:v>
                </c:pt>
                <c:pt idx="170">
                  <c:v>-67.147667627589996</c:v>
                </c:pt>
                <c:pt idx="171">
                  <c:v>-64.588173159500002</c:v>
                </c:pt>
                <c:pt idx="172">
                  <c:v>-61.976510352120002</c:v>
                </c:pt>
                <c:pt idx="173">
                  <c:v>-59.087987556629997</c:v>
                </c:pt>
                <c:pt idx="174">
                  <c:v>-56.05084709338</c:v>
                </c:pt>
                <c:pt idx="175">
                  <c:v>-54.379070379780003</c:v>
                </c:pt>
                <c:pt idx="176">
                  <c:v>-78.015412989720005</c:v>
                </c:pt>
                <c:pt idx="177">
                  <c:v>-8.6277055484339993</c:v>
                </c:pt>
                <c:pt idx="178">
                  <c:v>-0.66784802794039999</c:v>
                </c:pt>
                <c:pt idx="179">
                  <c:v>-0.5824077234874</c:v>
                </c:pt>
                <c:pt idx="180">
                  <c:v>-0.81354002254080005</c:v>
                </c:pt>
                <c:pt idx="181">
                  <c:v>-51.784388546450003</c:v>
                </c:pt>
                <c:pt idx="182">
                  <c:v>-52.853933864619997</c:v>
                </c:pt>
                <c:pt idx="183">
                  <c:v>-52.764147067170001</c:v>
                </c:pt>
                <c:pt idx="184">
                  <c:v>-57.91310914028</c:v>
                </c:pt>
                <c:pt idx="185">
                  <c:v>-65.726191927870005</c:v>
                </c:pt>
                <c:pt idx="186">
                  <c:v>-83.743947144260005</c:v>
                </c:pt>
                <c:pt idx="187">
                  <c:v>-65.926219321459996</c:v>
                </c:pt>
                <c:pt idx="188">
                  <c:v>-61.467367998829999</c:v>
                </c:pt>
                <c:pt idx="189">
                  <c:v>-58.646284966620001</c:v>
                </c:pt>
                <c:pt idx="190">
                  <c:v>-56.374893681229999</c:v>
                </c:pt>
                <c:pt idx="191">
                  <c:v>-54.560701630529998</c:v>
                </c:pt>
                <c:pt idx="192">
                  <c:v>-52.851860713180002</c:v>
                </c:pt>
                <c:pt idx="193">
                  <c:v>-51.295194713420003</c:v>
                </c:pt>
                <c:pt idx="194">
                  <c:v>-49.594205774439999</c:v>
                </c:pt>
                <c:pt idx="195">
                  <c:v>-47.831463870619999</c:v>
                </c:pt>
                <c:pt idx="196">
                  <c:v>-46.1499878686</c:v>
                </c:pt>
                <c:pt idx="197">
                  <c:v>-44.478285561290001</c:v>
                </c:pt>
                <c:pt idx="198">
                  <c:v>-42.759476670860003</c:v>
                </c:pt>
                <c:pt idx="199">
                  <c:v>-40.978190085999998</c:v>
                </c:pt>
                <c:pt idx="200">
                  <c:v>-39.116068942410003</c:v>
                </c:pt>
                <c:pt idx="201">
                  <c:v>-37.246830279260003</c:v>
                </c:pt>
                <c:pt idx="202">
                  <c:v>-35.222641551519999</c:v>
                </c:pt>
                <c:pt idx="203">
                  <c:v>-33.118432890969999</c:v>
                </c:pt>
                <c:pt idx="204">
                  <c:v>-30.91827143171</c:v>
                </c:pt>
                <c:pt idx="205">
                  <c:v>-28.613406916700001</c:v>
                </c:pt>
                <c:pt idx="206">
                  <c:v>-26.169025618119999</c:v>
                </c:pt>
                <c:pt idx="207">
                  <c:v>-23.60454808623</c:v>
                </c:pt>
                <c:pt idx="208">
                  <c:v>-20.836883721829999</c:v>
                </c:pt>
                <c:pt idx="209">
                  <c:v>-17.876799324189999</c:v>
                </c:pt>
                <c:pt idx="210">
                  <c:v>-14.69403909349</c:v>
                </c:pt>
                <c:pt idx="211">
                  <c:v>-11.31810226847</c:v>
                </c:pt>
                <c:pt idx="212">
                  <c:v>-7.8211767701339996</c:v>
                </c:pt>
                <c:pt idx="213">
                  <c:v>-4.4928340838920002</c:v>
                </c:pt>
                <c:pt idx="214">
                  <c:v>-1.9492707089600001</c:v>
                </c:pt>
                <c:pt idx="215">
                  <c:v>-0.68838744290510001</c:v>
                </c:pt>
                <c:pt idx="216">
                  <c:v>-0.36021234918450001</c:v>
                </c:pt>
                <c:pt idx="217">
                  <c:v>-0.3379209756996</c:v>
                </c:pt>
                <c:pt idx="218">
                  <c:v>-0.3451586947336</c:v>
                </c:pt>
                <c:pt idx="219">
                  <c:v>-0.3302214045861</c:v>
                </c:pt>
                <c:pt idx="220">
                  <c:v>-0.30881471459359999</c:v>
                </c:pt>
                <c:pt idx="221">
                  <c:v>-0.30576016282899998</c:v>
                </c:pt>
                <c:pt idx="222">
                  <c:v>-0.32178869785600001</c:v>
                </c:pt>
                <c:pt idx="223">
                  <c:v>-0.3464277716161</c:v>
                </c:pt>
                <c:pt idx="224">
                  <c:v>-0.36512344474519998</c:v>
                </c:pt>
                <c:pt idx="225">
                  <c:v>-0.36729539765140001</c:v>
                </c:pt>
                <c:pt idx="226">
                  <c:v>-0.3538586593484</c:v>
                </c:pt>
                <c:pt idx="227">
                  <c:v>-0.33745860369859998</c:v>
                </c:pt>
                <c:pt idx="228">
                  <c:v>-0.31934300480979999</c:v>
                </c:pt>
                <c:pt idx="229">
                  <c:v>-0.30488550426130001</c:v>
                </c:pt>
                <c:pt idx="230">
                  <c:v>-0.30400566497980003</c:v>
                </c:pt>
                <c:pt idx="231">
                  <c:v>-0.3123550790929</c:v>
                </c:pt>
                <c:pt idx="232">
                  <c:v>-0.32586675725309999</c:v>
                </c:pt>
                <c:pt idx="233">
                  <c:v>-0.3388967558073</c:v>
                </c:pt>
                <c:pt idx="234">
                  <c:v>-0.34664110224380001</c:v>
                </c:pt>
                <c:pt idx="235">
                  <c:v>-0.3474585707815</c:v>
                </c:pt>
                <c:pt idx="236">
                  <c:v>-0.35044760661219998</c:v>
                </c:pt>
                <c:pt idx="237">
                  <c:v>-0.35133582227920002</c:v>
                </c:pt>
                <c:pt idx="238">
                  <c:v>-0.35464994659510002</c:v>
                </c:pt>
                <c:pt idx="239">
                  <c:v>-0.35968144671840002</c:v>
                </c:pt>
                <c:pt idx="240">
                  <c:v>-0.36577312347059998</c:v>
                </c:pt>
                <c:pt idx="241">
                  <c:v>-0.36351083191439998</c:v>
                </c:pt>
                <c:pt idx="242">
                  <c:v>-0.35714572410590001</c:v>
                </c:pt>
                <c:pt idx="243">
                  <c:v>-0.34082186734449998</c:v>
                </c:pt>
                <c:pt idx="244">
                  <c:v>-0.32167333188219999</c:v>
                </c:pt>
                <c:pt idx="245">
                  <c:v>-0.31284244179019999</c:v>
                </c:pt>
                <c:pt idx="246">
                  <c:v>-0.3120274815222</c:v>
                </c:pt>
                <c:pt idx="247">
                  <c:v>-0.31815467022880001</c:v>
                </c:pt>
                <c:pt idx="248">
                  <c:v>-0.32943483935079998</c:v>
                </c:pt>
                <c:pt idx="249">
                  <c:v>-0.33851111533419997</c:v>
                </c:pt>
                <c:pt idx="250">
                  <c:v>-0.33927509735720002</c:v>
                </c:pt>
                <c:pt idx="251">
                  <c:v>-0.3484040019313</c:v>
                </c:pt>
                <c:pt idx="252">
                  <c:v>-0.36987111971370001</c:v>
                </c:pt>
                <c:pt idx="253">
                  <c:v>-0.393196866852</c:v>
                </c:pt>
                <c:pt idx="254">
                  <c:v>-0.4612330184831</c:v>
                </c:pt>
                <c:pt idx="255">
                  <c:v>-1.2914747037750001</c:v>
                </c:pt>
                <c:pt idx="256">
                  <c:v>-4.5729347539020004</c:v>
                </c:pt>
                <c:pt idx="257">
                  <c:v>-9.9123852405689998</c:v>
                </c:pt>
                <c:pt idx="258">
                  <c:v>-15.488422911100001</c:v>
                </c:pt>
                <c:pt idx="259">
                  <c:v>-20.65554710863</c:v>
                </c:pt>
                <c:pt idx="260">
                  <c:v>-25.380350026150001</c:v>
                </c:pt>
                <c:pt idx="261">
                  <c:v>-29.76936101355</c:v>
                </c:pt>
                <c:pt idx="262">
                  <c:v>-33.855911660979999</c:v>
                </c:pt>
                <c:pt idx="263">
                  <c:v>-37.676045535699998</c:v>
                </c:pt>
                <c:pt idx="264">
                  <c:v>-41.425680967860004</c:v>
                </c:pt>
                <c:pt idx="265">
                  <c:v>-45.001098419900003</c:v>
                </c:pt>
                <c:pt idx="266">
                  <c:v>-48.404434168910001</c:v>
                </c:pt>
                <c:pt idx="267">
                  <c:v>-51.685545559570002</c:v>
                </c:pt>
                <c:pt idx="268">
                  <c:v>-54.81137707221</c:v>
                </c:pt>
                <c:pt idx="269">
                  <c:v>-57.602659798120001</c:v>
                </c:pt>
                <c:pt idx="270">
                  <c:v>-60.492892003980003</c:v>
                </c:pt>
                <c:pt idx="271">
                  <c:v>-63.235560873750003</c:v>
                </c:pt>
                <c:pt idx="272">
                  <c:v>-65.880307701259994</c:v>
                </c:pt>
                <c:pt idx="273">
                  <c:v>-68.589104921569998</c:v>
                </c:pt>
                <c:pt idx="274">
                  <c:v>-71.137993253830004</c:v>
                </c:pt>
                <c:pt idx="275">
                  <c:v>-73.669689922520007</c:v>
                </c:pt>
                <c:pt idx="276">
                  <c:v>-75.500551423670004</c:v>
                </c:pt>
                <c:pt idx="277">
                  <c:v>-78.814056437470001</c:v>
                </c:pt>
                <c:pt idx="278">
                  <c:v>-80.375480952890001</c:v>
                </c:pt>
                <c:pt idx="279">
                  <c:v>-82.606084353940005</c:v>
                </c:pt>
                <c:pt idx="280">
                  <c:v>-84.197934863580002</c:v>
                </c:pt>
                <c:pt idx="281">
                  <c:v>-86.908884661749994</c:v>
                </c:pt>
                <c:pt idx="282">
                  <c:v>-88.530367207050006</c:v>
                </c:pt>
                <c:pt idx="283">
                  <c:v>-90.120552486540006</c:v>
                </c:pt>
                <c:pt idx="284">
                  <c:v>-90.968705480119993</c:v>
                </c:pt>
                <c:pt idx="285">
                  <c:v>-92.888881809270003</c:v>
                </c:pt>
                <c:pt idx="286">
                  <c:v>-94.114439898209994</c:v>
                </c:pt>
                <c:pt idx="287">
                  <c:v>-94.657564591970001</c:v>
                </c:pt>
                <c:pt idx="288">
                  <c:v>-90.335355480030003</c:v>
                </c:pt>
                <c:pt idx="289">
                  <c:v>-95.55459250154</c:v>
                </c:pt>
                <c:pt idx="290">
                  <c:v>-91.426568636490003</c:v>
                </c:pt>
                <c:pt idx="291">
                  <c:v>-92.307839573790005</c:v>
                </c:pt>
                <c:pt idx="292">
                  <c:v>-92.998137895889997</c:v>
                </c:pt>
                <c:pt idx="293">
                  <c:v>-92.117750688919998</c:v>
                </c:pt>
                <c:pt idx="294">
                  <c:v>-90.941362490710006</c:v>
                </c:pt>
                <c:pt idx="295">
                  <c:v>-94.70644343747</c:v>
                </c:pt>
                <c:pt idx="296">
                  <c:v>-91.271835459049996</c:v>
                </c:pt>
                <c:pt idx="297">
                  <c:v>-90.762570310070004</c:v>
                </c:pt>
                <c:pt idx="298">
                  <c:v>-91.382213176169998</c:v>
                </c:pt>
                <c:pt idx="299">
                  <c:v>-90.721588339700006</c:v>
                </c:pt>
                <c:pt idx="300">
                  <c:v>-90.373225155230003</c:v>
                </c:pt>
                <c:pt idx="301">
                  <c:v>-91.113211626649999</c:v>
                </c:pt>
                <c:pt idx="302">
                  <c:v>-88.850779187640001</c:v>
                </c:pt>
                <c:pt idx="303">
                  <c:v>-89.9458883649</c:v>
                </c:pt>
                <c:pt idx="304">
                  <c:v>-89.901173325610003</c:v>
                </c:pt>
                <c:pt idx="305">
                  <c:v>-87.866294338390006</c:v>
                </c:pt>
                <c:pt idx="306">
                  <c:v>-88.794848046769999</c:v>
                </c:pt>
                <c:pt idx="307">
                  <c:v>-88.623374338950001</c:v>
                </c:pt>
                <c:pt idx="308">
                  <c:v>-86.910675121759994</c:v>
                </c:pt>
                <c:pt idx="309">
                  <c:v>-89.218317136980005</c:v>
                </c:pt>
                <c:pt idx="310">
                  <c:v>-87.700517497990006</c:v>
                </c:pt>
                <c:pt idx="311">
                  <c:v>-89.227506337660003</c:v>
                </c:pt>
                <c:pt idx="312">
                  <c:v>-87.519528448459994</c:v>
                </c:pt>
                <c:pt idx="313">
                  <c:v>-86.939678326589998</c:v>
                </c:pt>
                <c:pt idx="314">
                  <c:v>-89.27159675019</c:v>
                </c:pt>
                <c:pt idx="315">
                  <c:v>-87.42415172426</c:v>
                </c:pt>
                <c:pt idx="316">
                  <c:v>-86.795738954230004</c:v>
                </c:pt>
                <c:pt idx="317">
                  <c:v>-88.110941508249994</c:v>
                </c:pt>
                <c:pt idx="318">
                  <c:v>-86.99248156841</c:v>
                </c:pt>
                <c:pt idx="319">
                  <c:v>-86.772451469589996</c:v>
                </c:pt>
                <c:pt idx="320">
                  <c:v>-87.296666866780001</c:v>
                </c:pt>
                <c:pt idx="321">
                  <c:v>-88.64420550877</c:v>
                </c:pt>
                <c:pt idx="322">
                  <c:v>-89.779143089170006</c:v>
                </c:pt>
                <c:pt idx="323">
                  <c:v>-87.850534794300003</c:v>
                </c:pt>
                <c:pt idx="324">
                  <c:v>-88.375262325989993</c:v>
                </c:pt>
                <c:pt idx="325">
                  <c:v>-87.859484977609995</c:v>
                </c:pt>
                <c:pt idx="326">
                  <c:v>-89.474468531179994</c:v>
                </c:pt>
                <c:pt idx="327">
                  <c:v>-88.398139333619994</c:v>
                </c:pt>
                <c:pt idx="328">
                  <c:v>-86.967002959889996</c:v>
                </c:pt>
                <c:pt idx="329">
                  <c:v>-88.669678796270006</c:v>
                </c:pt>
                <c:pt idx="330">
                  <c:v>-88.044399691630005</c:v>
                </c:pt>
                <c:pt idx="331">
                  <c:v>-88.631815178349996</c:v>
                </c:pt>
                <c:pt idx="332">
                  <c:v>-90.720787239209997</c:v>
                </c:pt>
                <c:pt idx="333">
                  <c:v>-88.482116852510003</c:v>
                </c:pt>
                <c:pt idx="334">
                  <c:v>-89.125741281049997</c:v>
                </c:pt>
                <c:pt idx="335">
                  <c:v>-88.92643273422</c:v>
                </c:pt>
                <c:pt idx="336">
                  <c:v>-89.823824912399999</c:v>
                </c:pt>
                <c:pt idx="337">
                  <c:v>-90.434673519430007</c:v>
                </c:pt>
                <c:pt idx="338">
                  <c:v>-89.723376946130003</c:v>
                </c:pt>
                <c:pt idx="339">
                  <c:v>-88.683931295820003</c:v>
                </c:pt>
                <c:pt idx="340">
                  <c:v>-91.07731264537</c:v>
                </c:pt>
                <c:pt idx="341">
                  <c:v>-89.25466544148</c:v>
                </c:pt>
                <c:pt idx="342">
                  <c:v>-90.58728839938</c:v>
                </c:pt>
                <c:pt idx="343">
                  <c:v>-90.711639497760004</c:v>
                </c:pt>
                <c:pt idx="344">
                  <c:v>-90.038421960809998</c:v>
                </c:pt>
                <c:pt idx="345">
                  <c:v>-90.839581417069994</c:v>
                </c:pt>
                <c:pt idx="346">
                  <c:v>-89.271507818649994</c:v>
                </c:pt>
                <c:pt idx="347">
                  <c:v>-90.810163062650005</c:v>
                </c:pt>
                <c:pt idx="348">
                  <c:v>-91.678602328810001</c:v>
                </c:pt>
                <c:pt idx="349">
                  <c:v>-89.137098810419999</c:v>
                </c:pt>
                <c:pt idx="350">
                  <c:v>-88.559990796869997</c:v>
                </c:pt>
                <c:pt idx="351">
                  <c:v>-87.417028241750003</c:v>
                </c:pt>
                <c:pt idx="352">
                  <c:v>-85.573678193809997</c:v>
                </c:pt>
                <c:pt idx="353">
                  <c:v>-83.964410413590002</c:v>
                </c:pt>
                <c:pt idx="354">
                  <c:v>-80.513094832909999</c:v>
                </c:pt>
                <c:pt idx="355">
                  <c:v>-75.434571406019998</c:v>
                </c:pt>
                <c:pt idx="356">
                  <c:v>-70.96351080286</c:v>
                </c:pt>
                <c:pt idx="357">
                  <c:v>-71.299902405379996</c:v>
                </c:pt>
                <c:pt idx="358">
                  <c:v>-74.553447606800006</c:v>
                </c:pt>
                <c:pt idx="359">
                  <c:v>-77.164841682870005</c:v>
                </c:pt>
                <c:pt idx="360">
                  <c:v>-78.563477174119996</c:v>
                </c:pt>
                <c:pt idx="361">
                  <c:v>-79.473439974230004</c:v>
                </c:pt>
                <c:pt idx="362">
                  <c:v>-80.60438864516</c:v>
                </c:pt>
                <c:pt idx="363">
                  <c:v>-80.261456087509998</c:v>
                </c:pt>
                <c:pt idx="364">
                  <c:v>-81.433871327730003</c:v>
                </c:pt>
                <c:pt idx="365">
                  <c:v>-80.700013834209997</c:v>
                </c:pt>
                <c:pt idx="366">
                  <c:v>-81.388375175730005</c:v>
                </c:pt>
                <c:pt idx="367">
                  <c:v>-80.46804838189</c:v>
                </c:pt>
                <c:pt idx="368">
                  <c:v>-80.961375984879993</c:v>
                </c:pt>
                <c:pt idx="369">
                  <c:v>-80.373787753480002</c:v>
                </c:pt>
                <c:pt idx="370">
                  <c:v>-78.705209627629998</c:v>
                </c:pt>
                <c:pt idx="371">
                  <c:v>-78.265948078470004</c:v>
                </c:pt>
                <c:pt idx="372">
                  <c:v>-77.584170669659997</c:v>
                </c:pt>
                <c:pt idx="373">
                  <c:v>-77.340559353380002</c:v>
                </c:pt>
                <c:pt idx="374">
                  <c:v>-77.005023154740002</c:v>
                </c:pt>
                <c:pt idx="375">
                  <c:v>-76.900715507179996</c:v>
                </c:pt>
                <c:pt idx="376">
                  <c:v>-76.339364164770004</c:v>
                </c:pt>
                <c:pt idx="377">
                  <c:v>-76.701524986980004</c:v>
                </c:pt>
                <c:pt idx="378">
                  <c:v>-75.49498031345</c:v>
                </c:pt>
                <c:pt idx="379">
                  <c:v>-76.07858725589</c:v>
                </c:pt>
                <c:pt idx="380">
                  <c:v>-76.006670320599994</c:v>
                </c:pt>
                <c:pt idx="381">
                  <c:v>-75.27194316728</c:v>
                </c:pt>
                <c:pt idx="382">
                  <c:v>-74.672463706450003</c:v>
                </c:pt>
                <c:pt idx="383">
                  <c:v>-74.009223324000004</c:v>
                </c:pt>
                <c:pt idx="384">
                  <c:v>-73.762455711149997</c:v>
                </c:pt>
                <c:pt idx="385">
                  <c:v>-73.412615228220005</c:v>
                </c:pt>
                <c:pt idx="386">
                  <c:v>-72.430676925300006</c:v>
                </c:pt>
                <c:pt idx="387">
                  <c:v>-71.978373310020004</c:v>
                </c:pt>
                <c:pt idx="388">
                  <c:v>-71.919881934840006</c:v>
                </c:pt>
                <c:pt idx="389">
                  <c:v>-71.098530159429998</c:v>
                </c:pt>
                <c:pt idx="390">
                  <c:v>-70.699304394270001</c:v>
                </c:pt>
                <c:pt idx="391">
                  <c:v>-70.216281807780007</c:v>
                </c:pt>
                <c:pt idx="392">
                  <c:v>-69.760579239669994</c:v>
                </c:pt>
                <c:pt idx="393">
                  <c:v>-68.736779823800006</c:v>
                </c:pt>
                <c:pt idx="394">
                  <c:v>-68.251473297199993</c:v>
                </c:pt>
                <c:pt idx="395">
                  <c:v>-67.266701972800007</c:v>
                </c:pt>
                <c:pt idx="396">
                  <c:v>-66.777428324390002</c:v>
                </c:pt>
                <c:pt idx="397">
                  <c:v>-65.761813335829999</c:v>
                </c:pt>
                <c:pt idx="398">
                  <c:v>-65.123283208179998</c:v>
                </c:pt>
                <c:pt idx="399">
                  <c:v>-64.253033576359996</c:v>
                </c:pt>
                <c:pt idx="400">
                  <c:v>-63.169962568800003</c:v>
                </c:pt>
                <c:pt idx="401">
                  <c:v>-61.788256043099999</c:v>
                </c:pt>
                <c:pt idx="402">
                  <c:v>-60.5409665679</c:v>
                </c:pt>
                <c:pt idx="403">
                  <c:v>-58.907828477099997</c:v>
                </c:pt>
                <c:pt idx="404">
                  <c:v>-57.45376849929</c:v>
                </c:pt>
                <c:pt idx="405">
                  <c:v>-56.554281386500001</c:v>
                </c:pt>
                <c:pt idx="406">
                  <c:v>-56.693294503659999</c:v>
                </c:pt>
                <c:pt idx="407">
                  <c:v>-57.861703287909997</c:v>
                </c:pt>
                <c:pt idx="408">
                  <c:v>-59.488397330150001</c:v>
                </c:pt>
                <c:pt idx="409">
                  <c:v>-61.264187659139999</c:v>
                </c:pt>
                <c:pt idx="410">
                  <c:v>-62.955280383009999</c:v>
                </c:pt>
                <c:pt idx="411">
                  <c:v>-64.590612484700003</c:v>
                </c:pt>
                <c:pt idx="412">
                  <c:v>-65.890843923009996</c:v>
                </c:pt>
                <c:pt idx="413">
                  <c:v>-67.323391706289996</c:v>
                </c:pt>
                <c:pt idx="414">
                  <c:v>-68.052624120990004</c:v>
                </c:pt>
                <c:pt idx="415">
                  <c:v>-69.175257295229997</c:v>
                </c:pt>
                <c:pt idx="416">
                  <c:v>-70.263868273710003</c:v>
                </c:pt>
                <c:pt idx="417">
                  <c:v>-72.229674201519998</c:v>
                </c:pt>
                <c:pt idx="418">
                  <c:v>-73.231688489259994</c:v>
                </c:pt>
                <c:pt idx="419">
                  <c:v>-74.902765549750001</c:v>
                </c:pt>
                <c:pt idx="420">
                  <c:v>-76.982410456219995</c:v>
                </c:pt>
                <c:pt idx="421">
                  <c:v>-80.448670856299998</c:v>
                </c:pt>
                <c:pt idx="422">
                  <c:v>-83.589378063850006</c:v>
                </c:pt>
                <c:pt idx="423">
                  <c:v>-89.717925697400005</c:v>
                </c:pt>
                <c:pt idx="424">
                  <c:v>-105.7322873836</c:v>
                </c:pt>
                <c:pt idx="425">
                  <c:v>-90.672758785179994</c:v>
                </c:pt>
                <c:pt idx="426">
                  <c:v>-82.857354834290007</c:v>
                </c:pt>
                <c:pt idx="427">
                  <c:v>-79.501909914859993</c:v>
                </c:pt>
                <c:pt idx="428">
                  <c:v>-77.162132535400005</c:v>
                </c:pt>
                <c:pt idx="429">
                  <c:v>-74.869801168039999</c:v>
                </c:pt>
                <c:pt idx="430">
                  <c:v>-73.646748058740002</c:v>
                </c:pt>
                <c:pt idx="431">
                  <c:v>-71.72008480689</c:v>
                </c:pt>
                <c:pt idx="432">
                  <c:v>-69.808439590389995</c:v>
                </c:pt>
                <c:pt idx="433">
                  <c:v>-69.038998504259993</c:v>
                </c:pt>
                <c:pt idx="434">
                  <c:v>-67.622690005229998</c:v>
                </c:pt>
                <c:pt idx="435">
                  <c:v>-67.584925806940007</c:v>
                </c:pt>
                <c:pt idx="436">
                  <c:v>-66.720922137119999</c:v>
                </c:pt>
                <c:pt idx="437">
                  <c:v>-65.771162397200001</c:v>
                </c:pt>
                <c:pt idx="438">
                  <c:v>-64.733953863509996</c:v>
                </c:pt>
                <c:pt idx="439">
                  <c:v>-63.795463102989999</c:v>
                </c:pt>
                <c:pt idx="440">
                  <c:v>-62.91967686436</c:v>
                </c:pt>
                <c:pt idx="441">
                  <c:v>-61.74382807165</c:v>
                </c:pt>
                <c:pt idx="442">
                  <c:v>-60.822615506429997</c:v>
                </c:pt>
                <c:pt idx="443">
                  <c:v>-59.976303490180001</c:v>
                </c:pt>
                <c:pt idx="444">
                  <c:v>-59.144104696029999</c:v>
                </c:pt>
                <c:pt idx="445">
                  <c:v>-58.122124575390004</c:v>
                </c:pt>
                <c:pt idx="446">
                  <c:v>-57.116902612750003</c:v>
                </c:pt>
                <c:pt idx="447">
                  <c:v>-56.105390902400003</c:v>
                </c:pt>
                <c:pt idx="448">
                  <c:v>-55.11326663554</c:v>
                </c:pt>
                <c:pt idx="449">
                  <c:v>-54.139426648929998</c:v>
                </c:pt>
                <c:pt idx="450">
                  <c:v>-53.129201433639999</c:v>
                </c:pt>
                <c:pt idx="451">
                  <c:v>-52.073012247699999</c:v>
                </c:pt>
                <c:pt idx="452">
                  <c:v>-51.123143690870002</c:v>
                </c:pt>
                <c:pt idx="453">
                  <c:v>-49.962691853759999</c:v>
                </c:pt>
                <c:pt idx="454">
                  <c:v>-48.753644972460002</c:v>
                </c:pt>
                <c:pt idx="455">
                  <c:v>-47.444628278609997</c:v>
                </c:pt>
                <c:pt idx="456">
                  <c:v>-46.214701979700003</c:v>
                </c:pt>
                <c:pt idx="457">
                  <c:v>-44.921261494840003</c:v>
                </c:pt>
                <c:pt idx="458">
                  <c:v>-43.59222390275</c:v>
                </c:pt>
                <c:pt idx="459">
                  <c:v>-42.218122518240001</c:v>
                </c:pt>
                <c:pt idx="460">
                  <c:v>-40.788206394020001</c:v>
                </c:pt>
                <c:pt idx="461">
                  <c:v>-39.220436563840003</c:v>
                </c:pt>
                <c:pt idx="462">
                  <c:v>-37.584914709190002</c:v>
                </c:pt>
                <c:pt idx="463">
                  <c:v>-35.504850870360002</c:v>
                </c:pt>
                <c:pt idx="464">
                  <c:v>-33.516506212380001</c:v>
                </c:pt>
                <c:pt idx="465">
                  <c:v>-31.235533234799998</c:v>
                </c:pt>
                <c:pt idx="466">
                  <c:v>-28.64095104998</c:v>
                </c:pt>
                <c:pt idx="467">
                  <c:v>-25.61368090117</c:v>
                </c:pt>
                <c:pt idx="468">
                  <c:v>-21.949385334559999</c:v>
                </c:pt>
                <c:pt idx="469">
                  <c:v>-17.341594744430001</c:v>
                </c:pt>
                <c:pt idx="470">
                  <c:v>-12.86564624795</c:v>
                </c:pt>
                <c:pt idx="471">
                  <c:v>-13.840355725009999</c:v>
                </c:pt>
                <c:pt idx="472">
                  <c:v>-16.69933461658</c:v>
                </c:pt>
                <c:pt idx="473">
                  <c:v>-18.49802952352</c:v>
                </c:pt>
                <c:pt idx="474">
                  <c:v>-19.400542048790001</c:v>
                </c:pt>
                <c:pt idx="475">
                  <c:v>-19.612581628520001</c:v>
                </c:pt>
                <c:pt idx="476">
                  <c:v>-19.186423954110001</c:v>
                </c:pt>
                <c:pt idx="477">
                  <c:v>-18.087339231400001</c:v>
                </c:pt>
                <c:pt idx="478">
                  <c:v>-16.353631102950001</c:v>
                </c:pt>
                <c:pt idx="479">
                  <c:v>-15.332851559390001</c:v>
                </c:pt>
                <c:pt idx="480">
                  <c:v>-18.34739330531</c:v>
                </c:pt>
                <c:pt idx="481">
                  <c:v>-23.267327208920001</c:v>
                </c:pt>
                <c:pt idx="482">
                  <c:v>-27.96414580539</c:v>
                </c:pt>
                <c:pt idx="483">
                  <c:v>-32.269271793889999</c:v>
                </c:pt>
                <c:pt idx="484">
                  <c:v>-19.994701039839999</c:v>
                </c:pt>
                <c:pt idx="485">
                  <c:v>-31.686353337210001</c:v>
                </c:pt>
                <c:pt idx="486">
                  <c:v>-34.424792989620002</c:v>
                </c:pt>
                <c:pt idx="487">
                  <c:v>-34.324530644980001</c:v>
                </c:pt>
                <c:pt idx="488">
                  <c:v>-33.203254417250001</c:v>
                </c:pt>
                <c:pt idx="489">
                  <c:v>-31.692421195769999</c:v>
                </c:pt>
                <c:pt idx="490">
                  <c:v>-30.037335017530001</c:v>
                </c:pt>
                <c:pt idx="491">
                  <c:v>-28.253351745890001</c:v>
                </c:pt>
                <c:pt idx="492">
                  <c:v>-26.38461526148</c:v>
                </c:pt>
                <c:pt idx="493">
                  <c:v>-24.26442083173</c:v>
                </c:pt>
                <c:pt idx="494">
                  <c:v>-21.62711273144</c:v>
                </c:pt>
                <c:pt idx="495">
                  <c:v>-17.067124086909999</c:v>
                </c:pt>
                <c:pt idx="496">
                  <c:v>-23.447079233419998</c:v>
                </c:pt>
                <c:pt idx="497">
                  <c:v>-16.165148954999999</c:v>
                </c:pt>
                <c:pt idx="498">
                  <c:v>-13.685099668699999</c:v>
                </c:pt>
                <c:pt idx="499">
                  <c:v>-15.41161197676</c:v>
                </c:pt>
                <c:pt idx="500">
                  <c:v>-18.705278311259999</c:v>
                </c:pt>
                <c:pt idx="501">
                  <c:v>-22.105878430170002</c:v>
                </c:pt>
                <c:pt idx="502">
                  <c:v>-25.61664483393</c:v>
                </c:pt>
                <c:pt idx="503">
                  <c:v>-28.003172021449998</c:v>
                </c:pt>
                <c:pt idx="504">
                  <c:v>-25.044106375950001</c:v>
                </c:pt>
                <c:pt idx="505">
                  <c:v>-17.471761433040001</c:v>
                </c:pt>
                <c:pt idx="506">
                  <c:v>-11.46987731273</c:v>
                </c:pt>
                <c:pt idx="507">
                  <c:v>-11.59546627336</c:v>
                </c:pt>
                <c:pt idx="508">
                  <c:v>-14.026967900760001</c:v>
                </c:pt>
                <c:pt idx="509">
                  <c:v>-28.29042845879</c:v>
                </c:pt>
                <c:pt idx="510">
                  <c:v>-24.57748643059</c:v>
                </c:pt>
                <c:pt idx="511">
                  <c:v>-20.727707875749999</c:v>
                </c:pt>
                <c:pt idx="512">
                  <c:v>-19.049834283909998</c:v>
                </c:pt>
                <c:pt idx="513">
                  <c:v>-17.623828154009999</c:v>
                </c:pt>
                <c:pt idx="514">
                  <c:v>-15.97819477897</c:v>
                </c:pt>
                <c:pt idx="515">
                  <c:v>-13.594287778469999</c:v>
                </c:pt>
                <c:pt idx="516">
                  <c:v>-10.2636955785</c:v>
                </c:pt>
                <c:pt idx="517">
                  <c:v>-5.4851045220410004</c:v>
                </c:pt>
                <c:pt idx="518">
                  <c:v>-4.9504618888360001</c:v>
                </c:pt>
                <c:pt idx="519">
                  <c:v>-9.8255851376350005</c:v>
                </c:pt>
                <c:pt idx="520">
                  <c:v>-13.45458177505</c:v>
                </c:pt>
                <c:pt idx="521">
                  <c:v>-15.608733075949999</c:v>
                </c:pt>
                <c:pt idx="522">
                  <c:v>-16.658926349270001</c:v>
                </c:pt>
                <c:pt idx="523">
                  <c:v>-16.724487621350001</c:v>
                </c:pt>
                <c:pt idx="524">
                  <c:v>-15.839501658150001</c:v>
                </c:pt>
                <c:pt idx="525">
                  <c:v>-13.95728404948</c:v>
                </c:pt>
                <c:pt idx="526">
                  <c:v>-10.99037648993</c:v>
                </c:pt>
                <c:pt idx="527">
                  <c:v>-7.470312413247</c:v>
                </c:pt>
                <c:pt idx="528">
                  <c:v>-10.60739804232</c:v>
                </c:pt>
                <c:pt idx="529">
                  <c:v>-8.5189985601149996</c:v>
                </c:pt>
                <c:pt idx="530">
                  <c:v>-2.9809805961800002</c:v>
                </c:pt>
                <c:pt idx="531">
                  <c:v>-4.867569174202</c:v>
                </c:pt>
                <c:pt idx="532">
                  <c:v>-5.9974489983010004</c:v>
                </c:pt>
                <c:pt idx="533">
                  <c:v>-14.98991021034</c:v>
                </c:pt>
                <c:pt idx="534">
                  <c:v>-5.5164185602920002</c:v>
                </c:pt>
                <c:pt idx="535">
                  <c:v>-6.8742082340869999</c:v>
                </c:pt>
                <c:pt idx="536">
                  <c:v>-7.2316941624790001</c:v>
                </c:pt>
                <c:pt idx="537">
                  <c:v>-5.8088803127090003</c:v>
                </c:pt>
                <c:pt idx="538">
                  <c:v>-2.596879999739</c:v>
                </c:pt>
                <c:pt idx="539">
                  <c:v>-3.943682294247</c:v>
                </c:pt>
                <c:pt idx="540">
                  <c:v>-4.9230141054610002</c:v>
                </c:pt>
                <c:pt idx="541">
                  <c:v>-3.27947561532</c:v>
                </c:pt>
                <c:pt idx="542">
                  <c:v>-5.0861152076340002</c:v>
                </c:pt>
                <c:pt idx="543">
                  <c:v>-8.5591991616350001</c:v>
                </c:pt>
                <c:pt idx="544">
                  <c:v>-10.68204923723</c:v>
                </c:pt>
                <c:pt idx="545">
                  <c:v>-11.52796879237</c:v>
                </c:pt>
                <c:pt idx="546">
                  <c:v>-11.240544581569999</c:v>
                </c:pt>
                <c:pt idx="547">
                  <c:v>-9.6548711562990004</c:v>
                </c:pt>
                <c:pt idx="548">
                  <c:v>-6.2078161572599999</c:v>
                </c:pt>
                <c:pt idx="549">
                  <c:v>-2.7374684868300001</c:v>
                </c:pt>
                <c:pt idx="550">
                  <c:v>-8.6530127348410009</c:v>
                </c:pt>
                <c:pt idx="551">
                  <c:v>-17.45435595531</c:v>
                </c:pt>
                <c:pt idx="552">
                  <c:v>-19.900602120239999</c:v>
                </c:pt>
                <c:pt idx="553">
                  <c:v>-11.071369829349999</c:v>
                </c:pt>
                <c:pt idx="554">
                  <c:v>-9.7089239134110006</c:v>
                </c:pt>
                <c:pt idx="555">
                  <c:v>-8.1177248302319995</c:v>
                </c:pt>
                <c:pt idx="556">
                  <c:v>-6.102576963802</c:v>
                </c:pt>
                <c:pt idx="557">
                  <c:v>-16.868432987310001</c:v>
                </c:pt>
                <c:pt idx="558">
                  <c:v>-17.63539698416</c:v>
                </c:pt>
                <c:pt idx="559">
                  <c:v>-9.3415747727209997</c:v>
                </c:pt>
                <c:pt idx="560">
                  <c:v>-3.8061447887459998</c:v>
                </c:pt>
                <c:pt idx="561">
                  <c:v>-5.1186887742809999</c:v>
                </c:pt>
                <c:pt idx="562">
                  <c:v>-7.4749908758789996</c:v>
                </c:pt>
                <c:pt idx="563">
                  <c:v>-8.2983461020589999</c:v>
                </c:pt>
                <c:pt idx="564">
                  <c:v>-11.06964902058</c:v>
                </c:pt>
                <c:pt idx="565">
                  <c:v>-13.58423056527</c:v>
                </c:pt>
                <c:pt idx="566">
                  <c:v>-12.966685437120001</c:v>
                </c:pt>
                <c:pt idx="567">
                  <c:v>-13.52803639981</c:v>
                </c:pt>
                <c:pt idx="568">
                  <c:v>-13.725351445499999</c:v>
                </c:pt>
                <c:pt idx="569">
                  <c:v>-13.59819197012</c:v>
                </c:pt>
                <c:pt idx="570">
                  <c:v>-13.09370486475</c:v>
                </c:pt>
                <c:pt idx="571">
                  <c:v>-11.930122827170001</c:v>
                </c:pt>
                <c:pt idx="572">
                  <c:v>-9.1218389545379992</c:v>
                </c:pt>
                <c:pt idx="573">
                  <c:v>-6.771055247054</c:v>
                </c:pt>
                <c:pt idx="574">
                  <c:v>-26.557858030999999</c:v>
                </c:pt>
                <c:pt idx="575">
                  <c:v>-27.60154243158</c:v>
                </c:pt>
                <c:pt idx="576">
                  <c:v>-22.162063905629999</c:v>
                </c:pt>
                <c:pt idx="577">
                  <c:v>-19.846639195600002</c:v>
                </c:pt>
                <c:pt idx="578">
                  <c:v>-18.283250604100001</c:v>
                </c:pt>
                <c:pt idx="579">
                  <c:v>-16.99844222462</c:v>
                </c:pt>
                <c:pt idx="580">
                  <c:v>-15.790393166119999</c:v>
                </c:pt>
                <c:pt idx="581">
                  <c:v>-14.5210700431</c:v>
                </c:pt>
                <c:pt idx="582">
                  <c:v>-13.104462183580001</c:v>
                </c:pt>
                <c:pt idx="583">
                  <c:v>-11.405417298910001</c:v>
                </c:pt>
                <c:pt idx="584">
                  <c:v>-9.1778122827510007</c:v>
                </c:pt>
                <c:pt idx="585">
                  <c:v>-6.1728823521939997</c:v>
                </c:pt>
                <c:pt idx="586">
                  <c:v>-2.3290515198759998</c:v>
                </c:pt>
                <c:pt idx="587">
                  <c:v>-1.9743118132199999</c:v>
                </c:pt>
                <c:pt idx="588">
                  <c:v>-6.1265673607859998</c:v>
                </c:pt>
                <c:pt idx="589">
                  <c:v>-12.5668864677</c:v>
                </c:pt>
                <c:pt idx="590">
                  <c:v>-29.23658705683</c:v>
                </c:pt>
                <c:pt idx="591">
                  <c:v>-3.6448918994919999</c:v>
                </c:pt>
                <c:pt idx="592">
                  <c:v>-9.8242491845970008</c:v>
                </c:pt>
                <c:pt idx="593">
                  <c:v>-13.06743767775</c:v>
                </c:pt>
                <c:pt idx="594">
                  <c:v>-15.23644566035</c:v>
                </c:pt>
                <c:pt idx="595">
                  <c:v>-16.990132248249999</c:v>
                </c:pt>
                <c:pt idx="596">
                  <c:v>-18.568784304659999</c:v>
                </c:pt>
                <c:pt idx="597">
                  <c:v>-20.394889136580002</c:v>
                </c:pt>
                <c:pt idx="598">
                  <c:v>-20.59468506724</c:v>
                </c:pt>
                <c:pt idx="599">
                  <c:v>-22.007834128340001</c:v>
                </c:pt>
                <c:pt idx="600">
                  <c:v>-35.051093203740002</c:v>
                </c:pt>
                <c:pt idx="601">
                  <c:v>-37.9551866929</c:v>
                </c:pt>
                <c:pt idx="602">
                  <c:v>-22.635646023930001</c:v>
                </c:pt>
                <c:pt idx="603">
                  <c:v>-24.938811328469999</c:v>
                </c:pt>
                <c:pt idx="604">
                  <c:v>-27.18737006269</c:v>
                </c:pt>
                <c:pt idx="605">
                  <c:v>-29.41080840303</c:v>
                </c:pt>
                <c:pt idx="606">
                  <c:v>-31.10302517005</c:v>
                </c:pt>
                <c:pt idx="607">
                  <c:v>-28.78213305213</c:v>
                </c:pt>
                <c:pt idx="608">
                  <c:v>-10.910494196969999</c:v>
                </c:pt>
                <c:pt idx="609">
                  <c:v>-16.74478139803</c:v>
                </c:pt>
                <c:pt idx="610">
                  <c:v>-17.426483671100002</c:v>
                </c:pt>
                <c:pt idx="611">
                  <c:v>-15.98789865513</c:v>
                </c:pt>
                <c:pt idx="612">
                  <c:v>-14.17821899396</c:v>
                </c:pt>
                <c:pt idx="613">
                  <c:v>-12.32906284055</c:v>
                </c:pt>
                <c:pt idx="614">
                  <c:v>-10.55197538464</c:v>
                </c:pt>
                <c:pt idx="615">
                  <c:v>-8.8685242878589996</c:v>
                </c:pt>
                <c:pt idx="616">
                  <c:v>-7.2781920528250001</c:v>
                </c:pt>
                <c:pt idx="617">
                  <c:v>-7.0444551404669999</c:v>
                </c:pt>
                <c:pt idx="618">
                  <c:v>-4.7865746349179998</c:v>
                </c:pt>
                <c:pt idx="619">
                  <c:v>-3.7340592202430001</c:v>
                </c:pt>
                <c:pt idx="620">
                  <c:v>-3.179732006804</c:v>
                </c:pt>
                <c:pt idx="621">
                  <c:v>-3.3001080332580002</c:v>
                </c:pt>
                <c:pt idx="622">
                  <c:v>-3.9827690416229999</c:v>
                </c:pt>
                <c:pt idx="623">
                  <c:v>-4.8805181771630002</c:v>
                </c:pt>
                <c:pt idx="624">
                  <c:v>-5.6582912764150004</c:v>
                </c:pt>
                <c:pt idx="625">
                  <c:v>-6.129311844149</c:v>
                </c:pt>
                <c:pt idx="626">
                  <c:v>-6.7818207646789999</c:v>
                </c:pt>
                <c:pt idx="627">
                  <c:v>-8.3494129014510001</c:v>
                </c:pt>
                <c:pt idx="628">
                  <c:v>-6.6447949268229998</c:v>
                </c:pt>
                <c:pt idx="629">
                  <c:v>-6.7570435149219996</c:v>
                </c:pt>
                <c:pt idx="630">
                  <c:v>-8.6400713899479999</c:v>
                </c:pt>
                <c:pt idx="631">
                  <c:v>-11.523662894439999</c:v>
                </c:pt>
                <c:pt idx="632">
                  <c:v>-14.33229399044</c:v>
                </c:pt>
                <c:pt idx="633">
                  <c:v>-16.679704205229999</c:v>
                </c:pt>
                <c:pt idx="634">
                  <c:v>-18.461917951389999</c:v>
                </c:pt>
                <c:pt idx="635">
                  <c:v>-19.722425435400002</c:v>
                </c:pt>
                <c:pt idx="636">
                  <c:v>-20.47656594991</c:v>
                </c:pt>
                <c:pt idx="637">
                  <c:v>-20.759855032339999</c:v>
                </c:pt>
                <c:pt idx="638">
                  <c:v>-20.548045079809999</c:v>
                </c:pt>
                <c:pt idx="639">
                  <c:v>-19.754341418140001</c:v>
                </c:pt>
                <c:pt idx="640">
                  <c:v>-18.090678343570001</c:v>
                </c:pt>
                <c:pt idx="641">
                  <c:v>-14.69632424558</c:v>
                </c:pt>
                <c:pt idx="642">
                  <c:v>-7.2434421043799997</c:v>
                </c:pt>
                <c:pt idx="643">
                  <c:v>-14.63339181187</c:v>
                </c:pt>
                <c:pt idx="644">
                  <c:v>-21.431618109239999</c:v>
                </c:pt>
                <c:pt idx="645">
                  <c:v>-19.569264411470002</c:v>
                </c:pt>
                <c:pt idx="646">
                  <c:v>-20.77259949466</c:v>
                </c:pt>
                <c:pt idx="647">
                  <c:v>-25.51171602909</c:v>
                </c:pt>
                <c:pt idx="648">
                  <c:v>-25.62150685444</c:v>
                </c:pt>
                <c:pt idx="649">
                  <c:v>-24.77543417843</c:v>
                </c:pt>
                <c:pt idx="650">
                  <c:v>-23.626757365509999</c:v>
                </c:pt>
                <c:pt idx="651">
                  <c:v>-22.319247430859999</c:v>
                </c:pt>
                <c:pt idx="652">
                  <c:v>-20.866036018879999</c:v>
                </c:pt>
                <c:pt idx="653">
                  <c:v>-19.189697082959999</c:v>
                </c:pt>
                <c:pt idx="654">
                  <c:v>-17.208551776250001</c:v>
                </c:pt>
                <c:pt idx="655">
                  <c:v>-14.82115344821</c:v>
                </c:pt>
                <c:pt idx="656">
                  <c:v>-11.7874378262</c:v>
                </c:pt>
                <c:pt idx="657">
                  <c:v>-7.6059306518209997</c:v>
                </c:pt>
                <c:pt idx="658">
                  <c:v>-1.957062286502</c:v>
                </c:pt>
                <c:pt idx="659">
                  <c:v>-4.0803473747670003</c:v>
                </c:pt>
                <c:pt idx="660">
                  <c:v>-9.9563945160110006</c:v>
                </c:pt>
                <c:pt idx="661">
                  <c:v>-14.555951754800001</c:v>
                </c:pt>
                <c:pt idx="662">
                  <c:v>-19.504318800259998</c:v>
                </c:pt>
                <c:pt idx="663">
                  <c:v>-35.287556203800001</c:v>
                </c:pt>
                <c:pt idx="664">
                  <c:v>-8.0447062988510005</c:v>
                </c:pt>
                <c:pt idx="665">
                  <c:v>-13.45018254339</c:v>
                </c:pt>
                <c:pt idx="666">
                  <c:v>-21.225252648120001</c:v>
                </c:pt>
                <c:pt idx="667">
                  <c:v>-18.280742725349999</c:v>
                </c:pt>
                <c:pt idx="668">
                  <c:v>-7.9031978800329998</c:v>
                </c:pt>
                <c:pt idx="669">
                  <c:v>-11.800507274339999</c:v>
                </c:pt>
                <c:pt idx="670">
                  <c:v>-13.69059968753</c:v>
                </c:pt>
                <c:pt idx="671">
                  <c:v>-14.68134752958</c:v>
                </c:pt>
                <c:pt idx="672">
                  <c:v>-15.22631024911</c:v>
                </c:pt>
                <c:pt idx="673">
                  <c:v>-15.87193768233</c:v>
                </c:pt>
                <c:pt idx="674">
                  <c:v>-14.657926826900001</c:v>
                </c:pt>
                <c:pt idx="675">
                  <c:v>-14.55281177705</c:v>
                </c:pt>
                <c:pt idx="676">
                  <c:v>-14.018482774960001</c:v>
                </c:pt>
                <c:pt idx="677">
                  <c:v>-13.09235715298</c:v>
                </c:pt>
                <c:pt idx="678">
                  <c:v>-11.70100344309</c:v>
                </c:pt>
                <c:pt idx="679">
                  <c:v>-9.6085786786279996</c:v>
                </c:pt>
                <c:pt idx="680">
                  <c:v>-6.3611580039950004</c:v>
                </c:pt>
                <c:pt idx="681">
                  <c:v>-1.885475939652</c:v>
                </c:pt>
                <c:pt idx="682">
                  <c:v>-3.4500747687</c:v>
                </c:pt>
                <c:pt idx="683">
                  <c:v>-9.2364162330189998</c:v>
                </c:pt>
                <c:pt idx="684">
                  <c:v>-13.745212799280001</c:v>
                </c:pt>
                <c:pt idx="685">
                  <c:v>-17.44858549836</c:v>
                </c:pt>
                <c:pt idx="686">
                  <c:v>-20.94822808384</c:v>
                </c:pt>
                <c:pt idx="687">
                  <c:v>-24.997571376610001</c:v>
                </c:pt>
                <c:pt idx="688">
                  <c:v>-31.723979773500002</c:v>
                </c:pt>
                <c:pt idx="689">
                  <c:v>-40.062056229169997</c:v>
                </c:pt>
                <c:pt idx="690">
                  <c:v>-24.465462242899999</c:v>
                </c:pt>
                <c:pt idx="691">
                  <c:v>-15.914264349650001</c:v>
                </c:pt>
                <c:pt idx="692">
                  <c:v>-6.7838461581080001</c:v>
                </c:pt>
                <c:pt idx="693">
                  <c:v>-2.995905550072</c:v>
                </c:pt>
                <c:pt idx="694">
                  <c:v>-7.8465457805150001</c:v>
                </c:pt>
                <c:pt idx="695">
                  <c:v>-10.3675381915</c:v>
                </c:pt>
                <c:pt idx="696">
                  <c:v>-11.646937925510001</c:v>
                </c:pt>
                <c:pt idx="697">
                  <c:v>-12.42734425962</c:v>
                </c:pt>
                <c:pt idx="698">
                  <c:v>-13.79468526424</c:v>
                </c:pt>
                <c:pt idx="699">
                  <c:v>-21.499940092580001</c:v>
                </c:pt>
                <c:pt idx="700">
                  <c:v>-21.592294995980001</c:v>
                </c:pt>
                <c:pt idx="701">
                  <c:v>-15.46216397275</c:v>
                </c:pt>
                <c:pt idx="702">
                  <c:v>-13.14006753422</c:v>
                </c:pt>
                <c:pt idx="703">
                  <c:v>-11.571241318769999</c:v>
                </c:pt>
                <c:pt idx="704">
                  <c:v>-10.246812403090001</c:v>
                </c:pt>
                <c:pt idx="705">
                  <c:v>-9.1775621433619996</c:v>
                </c:pt>
                <c:pt idx="706">
                  <c:v>-8.67772940497</c:v>
                </c:pt>
                <c:pt idx="707">
                  <c:v>-9.4766840434340001</c:v>
                </c:pt>
                <c:pt idx="708">
                  <c:v>-13.126853423189999</c:v>
                </c:pt>
                <c:pt idx="709">
                  <c:v>-24.413319740670001</c:v>
                </c:pt>
                <c:pt idx="710">
                  <c:v>-22.711282893060002</c:v>
                </c:pt>
                <c:pt idx="711">
                  <c:v>-16.157093817700002</c:v>
                </c:pt>
                <c:pt idx="712">
                  <c:v>-13.934640141539999</c:v>
                </c:pt>
                <c:pt idx="713">
                  <c:v>-12.97854107845</c:v>
                </c:pt>
                <c:pt idx="714">
                  <c:v>-12.561038645809999</c:v>
                </c:pt>
                <c:pt idx="715">
                  <c:v>-12.397080699449999</c:v>
                </c:pt>
                <c:pt idx="716">
                  <c:v>-12.510718306699999</c:v>
                </c:pt>
                <c:pt idx="717">
                  <c:v>-15.637561709250001</c:v>
                </c:pt>
                <c:pt idx="718">
                  <c:v>-9.0604438615169993</c:v>
                </c:pt>
                <c:pt idx="719">
                  <c:v>-9.1461311330320001</c:v>
                </c:pt>
                <c:pt idx="720">
                  <c:v>-9.6738714425160008</c:v>
                </c:pt>
                <c:pt idx="721">
                  <c:v>-18.292948965770002</c:v>
                </c:pt>
                <c:pt idx="722">
                  <c:v>-13.281735091550001</c:v>
                </c:pt>
                <c:pt idx="723">
                  <c:v>-12.56200880223</c:v>
                </c:pt>
                <c:pt idx="724">
                  <c:v>-20.04849091797</c:v>
                </c:pt>
                <c:pt idx="725">
                  <c:v>-7.0115614097109997</c:v>
                </c:pt>
                <c:pt idx="726">
                  <c:v>-6.851554185316</c:v>
                </c:pt>
                <c:pt idx="727">
                  <c:v>-5.8786932585080001</c:v>
                </c:pt>
                <c:pt idx="728">
                  <c:v>-4.4195766000269998</c:v>
                </c:pt>
                <c:pt idx="729">
                  <c:v>-2.369224217193</c:v>
                </c:pt>
                <c:pt idx="730">
                  <c:v>-1.87856976865</c:v>
                </c:pt>
                <c:pt idx="731">
                  <c:v>-20.361878551970001</c:v>
                </c:pt>
                <c:pt idx="732">
                  <c:v>-10.58515507609</c:v>
                </c:pt>
                <c:pt idx="733">
                  <c:v>-9.7743366366520004</c:v>
                </c:pt>
                <c:pt idx="734">
                  <c:v>-29.916284962030002</c:v>
                </c:pt>
                <c:pt idx="735">
                  <c:v>-12.056631503169999</c:v>
                </c:pt>
                <c:pt idx="736">
                  <c:v>-7.1913978036930004</c:v>
                </c:pt>
                <c:pt idx="737">
                  <c:v>-4.3983678479600004</c:v>
                </c:pt>
                <c:pt idx="738">
                  <c:v>-2.5006636218149998</c:v>
                </c:pt>
                <c:pt idx="739">
                  <c:v>-1.295305306103</c:v>
                </c:pt>
                <c:pt idx="740">
                  <c:v>-0.74954185740989998</c:v>
                </c:pt>
                <c:pt idx="741">
                  <c:v>-0.74508236737019995</c:v>
                </c:pt>
                <c:pt idx="742">
                  <c:v>-1.0838017810489999</c:v>
                </c:pt>
                <c:pt idx="743">
                  <c:v>-1.5576674432719999</c:v>
                </c:pt>
                <c:pt idx="744">
                  <c:v>-2.0041988537640001</c:v>
                </c:pt>
                <c:pt idx="745">
                  <c:v>-2.2139939840520002</c:v>
                </c:pt>
                <c:pt idx="746">
                  <c:v>-4.9127450390060003</c:v>
                </c:pt>
                <c:pt idx="747">
                  <c:v>-6.278895308409</c:v>
                </c:pt>
                <c:pt idx="748">
                  <c:v>-5.6053772874999996</c:v>
                </c:pt>
                <c:pt idx="749">
                  <c:v>-5.437640607584</c:v>
                </c:pt>
                <c:pt idx="750">
                  <c:v>-5.2987499359710002</c:v>
                </c:pt>
                <c:pt idx="751">
                  <c:v>-5.126196794358</c:v>
                </c:pt>
                <c:pt idx="752">
                  <c:v>-4.8759242695190004</c:v>
                </c:pt>
                <c:pt idx="753">
                  <c:v>-4.5249951228820002</c:v>
                </c:pt>
                <c:pt idx="754">
                  <c:v>-4.0790129717179999</c:v>
                </c:pt>
                <c:pt idx="755">
                  <c:v>-3.5362628693399998</c:v>
                </c:pt>
                <c:pt idx="756">
                  <c:v>-2.9032131446510001</c:v>
                </c:pt>
                <c:pt idx="757">
                  <c:v>-2.246420263574</c:v>
                </c:pt>
                <c:pt idx="758">
                  <c:v>-1.7461527766739999</c:v>
                </c:pt>
                <c:pt idx="759">
                  <c:v>-1.93847972675</c:v>
                </c:pt>
                <c:pt idx="760">
                  <c:v>-6.0509451270200003</c:v>
                </c:pt>
                <c:pt idx="761">
                  <c:v>-4.617144663066</c:v>
                </c:pt>
                <c:pt idx="762">
                  <c:v>-4.1951646999410004</c:v>
                </c:pt>
                <c:pt idx="763">
                  <c:v>-6.6371371422639998</c:v>
                </c:pt>
                <c:pt idx="764">
                  <c:v>-9.8600502479879992</c:v>
                </c:pt>
                <c:pt idx="765">
                  <c:v>-14.04406135885</c:v>
                </c:pt>
                <c:pt idx="766">
                  <c:v>-12.01856811899</c:v>
                </c:pt>
                <c:pt idx="767">
                  <c:v>-8.2117672526660002</c:v>
                </c:pt>
                <c:pt idx="768">
                  <c:v>-9.7881180461249997</c:v>
                </c:pt>
                <c:pt idx="769">
                  <c:v>-11.6750522866</c:v>
                </c:pt>
                <c:pt idx="770">
                  <c:v>-12.91144361716</c:v>
                </c:pt>
                <c:pt idx="771">
                  <c:v>-12.155358547040001</c:v>
                </c:pt>
                <c:pt idx="772">
                  <c:v>-11.08711975153</c:v>
                </c:pt>
                <c:pt idx="773">
                  <c:v>-32.648765677050001</c:v>
                </c:pt>
                <c:pt idx="774">
                  <c:v>-38.72128273813</c:v>
                </c:pt>
                <c:pt idx="775">
                  <c:v>-32.311060176200002</c:v>
                </c:pt>
                <c:pt idx="776">
                  <c:v>-27.04990929777</c:v>
                </c:pt>
                <c:pt idx="777">
                  <c:v>-23.062657939160001</c:v>
                </c:pt>
                <c:pt idx="778">
                  <c:v>-19.70792897646</c:v>
                </c:pt>
                <c:pt idx="779">
                  <c:v>-16.556243183500001</c:v>
                </c:pt>
                <c:pt idx="780">
                  <c:v>-13.117687511130001</c:v>
                </c:pt>
                <c:pt idx="781">
                  <c:v>-8.3978414883669998</c:v>
                </c:pt>
                <c:pt idx="782">
                  <c:v>-3.4693691947269998</c:v>
                </c:pt>
                <c:pt idx="783">
                  <c:v>-20.401058593950001</c:v>
                </c:pt>
                <c:pt idx="784">
                  <c:v>-20.031336781229999</c:v>
                </c:pt>
                <c:pt idx="785">
                  <c:v>-12.321706056049999</c:v>
                </c:pt>
                <c:pt idx="786">
                  <c:v>-7.6530253632090002</c:v>
                </c:pt>
                <c:pt idx="787">
                  <c:v>-3.6013537709630001</c:v>
                </c:pt>
                <c:pt idx="788">
                  <c:v>-1.3575178400579999</c:v>
                </c:pt>
                <c:pt idx="789">
                  <c:v>-1.325615967107</c:v>
                </c:pt>
                <c:pt idx="790">
                  <c:v>-3.475816793591</c:v>
                </c:pt>
                <c:pt idx="791">
                  <c:v>-5.8514298038129997</c:v>
                </c:pt>
                <c:pt idx="792">
                  <c:v>-8.3042693641369993</c:v>
                </c:pt>
                <c:pt idx="793">
                  <c:v>-11.98564410805</c:v>
                </c:pt>
                <c:pt idx="794">
                  <c:v>-24.250261508720001</c:v>
                </c:pt>
                <c:pt idx="795">
                  <c:v>-2.3502056538990002</c:v>
                </c:pt>
                <c:pt idx="796">
                  <c:v>-4.2265920122029996</c:v>
                </c:pt>
                <c:pt idx="797">
                  <c:v>-5.7627091148440002</c:v>
                </c:pt>
                <c:pt idx="798">
                  <c:v>-6.4677810184710003</c:v>
                </c:pt>
                <c:pt idx="799">
                  <c:v>-6.6665074851670001</c:v>
                </c:pt>
                <c:pt idx="800">
                  <c:v>-6.3992702063519999</c:v>
                </c:pt>
              </c:numCache>
            </c:numRef>
          </c:yVal>
          <c:smooth val="1"/>
          <c:extLst>
            <c:ext xmlns:c16="http://schemas.microsoft.com/office/drawing/2014/chart" uri="{C3380CC4-5D6E-409C-BE32-E72D297353CC}">
              <c16:uniqueId val="{00000011-C831-41AF-81ED-1E9382B67D41}"/>
            </c:ext>
          </c:extLst>
        </c:ser>
        <c:ser>
          <c:idx val="18"/>
          <c:order val="18"/>
          <c:spPr>
            <a:ln w="19050" cap="rnd">
              <a:solidFill>
                <a:schemeClr val="accent1">
                  <a:lumMod val="8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'12小时时间稳定性(全频段)'!$T$2:$T$802</c:f>
              <c:numCache>
                <c:formatCode>General</c:formatCode>
                <c:ptCount val="801"/>
                <c:pt idx="0">
                  <c:v>-99.221644885900005</c:v>
                </c:pt>
                <c:pt idx="1">
                  <c:v>-106.19122308190001</c:v>
                </c:pt>
                <c:pt idx="2">
                  <c:v>-106.4720093073</c:v>
                </c:pt>
                <c:pt idx="3">
                  <c:v>-104.70005543320001</c:v>
                </c:pt>
                <c:pt idx="4">
                  <c:v>-113.0860409494</c:v>
                </c:pt>
                <c:pt idx="5">
                  <c:v>-110.3483456189</c:v>
                </c:pt>
                <c:pt idx="6">
                  <c:v>-100.7479349381</c:v>
                </c:pt>
                <c:pt idx="7">
                  <c:v>-105.0815739782</c:v>
                </c:pt>
                <c:pt idx="8">
                  <c:v>-112.6566170988</c:v>
                </c:pt>
                <c:pt idx="9">
                  <c:v>-116.9598280296</c:v>
                </c:pt>
                <c:pt idx="10">
                  <c:v>-110.0315355502</c:v>
                </c:pt>
                <c:pt idx="11">
                  <c:v>-114.3920331372</c:v>
                </c:pt>
                <c:pt idx="12">
                  <c:v>-114.23185015190001</c:v>
                </c:pt>
                <c:pt idx="13">
                  <c:v>-106.1555823197</c:v>
                </c:pt>
                <c:pt idx="14">
                  <c:v>-101.9909400124</c:v>
                </c:pt>
                <c:pt idx="15">
                  <c:v>-105.8748847028</c:v>
                </c:pt>
                <c:pt idx="16">
                  <c:v>-108.1521218283</c:v>
                </c:pt>
                <c:pt idx="17">
                  <c:v>-116.17263408149999</c:v>
                </c:pt>
                <c:pt idx="18">
                  <c:v>-107.0743120808</c:v>
                </c:pt>
                <c:pt idx="19">
                  <c:v>-113.1623875638</c:v>
                </c:pt>
                <c:pt idx="20">
                  <c:v>-104.3226767819</c:v>
                </c:pt>
                <c:pt idx="21">
                  <c:v>-101.5454425107</c:v>
                </c:pt>
                <c:pt idx="22">
                  <c:v>-102.72586584219999</c:v>
                </c:pt>
                <c:pt idx="23">
                  <c:v>-113.1320163466</c:v>
                </c:pt>
                <c:pt idx="24">
                  <c:v>-109.44550711460001</c:v>
                </c:pt>
                <c:pt idx="25">
                  <c:v>-114.8528067793</c:v>
                </c:pt>
                <c:pt idx="26">
                  <c:v>-132.68696542239999</c:v>
                </c:pt>
                <c:pt idx="27">
                  <c:v>-125.22676094809999</c:v>
                </c:pt>
                <c:pt idx="28">
                  <c:v>-107.68352353500001</c:v>
                </c:pt>
                <c:pt idx="29">
                  <c:v>-108.2755976337</c:v>
                </c:pt>
                <c:pt idx="30">
                  <c:v>-118.30271241840001</c:v>
                </c:pt>
                <c:pt idx="31">
                  <c:v>-116.040226797</c:v>
                </c:pt>
                <c:pt idx="32">
                  <c:v>-104.74048238589999</c:v>
                </c:pt>
                <c:pt idx="33">
                  <c:v>-106.67403173629999</c:v>
                </c:pt>
                <c:pt idx="34">
                  <c:v>-112.4678762838</c:v>
                </c:pt>
                <c:pt idx="35">
                  <c:v>-114.4954738297</c:v>
                </c:pt>
                <c:pt idx="36">
                  <c:v>-120.7745446527</c:v>
                </c:pt>
                <c:pt idx="37">
                  <c:v>-122.2029590045</c:v>
                </c:pt>
                <c:pt idx="38">
                  <c:v>-114.1060982831</c:v>
                </c:pt>
                <c:pt idx="39">
                  <c:v>-107.99580405970001</c:v>
                </c:pt>
                <c:pt idx="40">
                  <c:v>-109.27254274960001</c:v>
                </c:pt>
                <c:pt idx="41">
                  <c:v>-110.8443988608</c:v>
                </c:pt>
                <c:pt idx="42">
                  <c:v>-105.566846477</c:v>
                </c:pt>
                <c:pt idx="43">
                  <c:v>-106.1003688869</c:v>
                </c:pt>
                <c:pt idx="44">
                  <c:v>-110.4472271843</c:v>
                </c:pt>
                <c:pt idx="45">
                  <c:v>-110.6056207667</c:v>
                </c:pt>
                <c:pt idx="46">
                  <c:v>-114.2737995935</c:v>
                </c:pt>
                <c:pt idx="47">
                  <c:v>-113.3168447287</c:v>
                </c:pt>
                <c:pt idx="48">
                  <c:v>-105.10560591470001</c:v>
                </c:pt>
                <c:pt idx="49">
                  <c:v>-110.4476419107</c:v>
                </c:pt>
                <c:pt idx="50">
                  <c:v>-116.17864509659999</c:v>
                </c:pt>
                <c:pt idx="51">
                  <c:v>-112.1162549532</c:v>
                </c:pt>
                <c:pt idx="52">
                  <c:v>-108.0025211833</c:v>
                </c:pt>
                <c:pt idx="53">
                  <c:v>-105.8331096175</c:v>
                </c:pt>
                <c:pt idx="54">
                  <c:v>-107.0706295949</c:v>
                </c:pt>
                <c:pt idx="55">
                  <c:v>-110.7454176199</c:v>
                </c:pt>
                <c:pt idx="56">
                  <c:v>-107.8234459419</c:v>
                </c:pt>
                <c:pt idx="57">
                  <c:v>-102.80414549149999</c:v>
                </c:pt>
                <c:pt idx="58">
                  <c:v>-125.43369575289999</c:v>
                </c:pt>
                <c:pt idx="59">
                  <c:v>-106.97160813319999</c:v>
                </c:pt>
                <c:pt idx="60">
                  <c:v>-107.083070226</c:v>
                </c:pt>
                <c:pt idx="61">
                  <c:v>-107.38912041899999</c:v>
                </c:pt>
                <c:pt idx="62">
                  <c:v>-111.691013583</c:v>
                </c:pt>
                <c:pt idx="63">
                  <c:v>-112.2251413196</c:v>
                </c:pt>
                <c:pt idx="64">
                  <c:v>-118.6405293828</c:v>
                </c:pt>
                <c:pt idx="65">
                  <c:v>-111.8320653743</c:v>
                </c:pt>
                <c:pt idx="66">
                  <c:v>-104.7597548798</c:v>
                </c:pt>
                <c:pt idx="67">
                  <c:v>-107.8679749831</c:v>
                </c:pt>
                <c:pt idx="68">
                  <c:v>-111.2174816334</c:v>
                </c:pt>
                <c:pt idx="69">
                  <c:v>-110.43298399939999</c:v>
                </c:pt>
                <c:pt idx="70">
                  <c:v>-117.0239084568</c:v>
                </c:pt>
                <c:pt idx="71">
                  <c:v>-117.89691672959999</c:v>
                </c:pt>
                <c:pt idx="72">
                  <c:v>-120.92763735059999</c:v>
                </c:pt>
                <c:pt idx="73">
                  <c:v>-110.8516174765</c:v>
                </c:pt>
                <c:pt idx="74">
                  <c:v>-104.8750899349</c:v>
                </c:pt>
                <c:pt idx="75">
                  <c:v>-111.0986018846</c:v>
                </c:pt>
                <c:pt idx="76">
                  <c:v>-109.7614847391</c:v>
                </c:pt>
                <c:pt idx="77">
                  <c:v>-108.1514845506</c:v>
                </c:pt>
                <c:pt idx="78">
                  <c:v>-106.8487000192</c:v>
                </c:pt>
                <c:pt idx="79">
                  <c:v>-116.1467601682</c:v>
                </c:pt>
                <c:pt idx="80">
                  <c:v>-107.5653794043</c:v>
                </c:pt>
                <c:pt idx="81">
                  <c:v>-114.19060459000001</c:v>
                </c:pt>
                <c:pt idx="82">
                  <c:v>-115.3350470701</c:v>
                </c:pt>
                <c:pt idx="83">
                  <c:v>-106.4765845917</c:v>
                </c:pt>
                <c:pt idx="84">
                  <c:v>-105.17321674599999</c:v>
                </c:pt>
                <c:pt idx="85">
                  <c:v>-109.90591152810001</c:v>
                </c:pt>
                <c:pt idx="86">
                  <c:v>-111.6925327542</c:v>
                </c:pt>
                <c:pt idx="87">
                  <c:v>-112.9836952366</c:v>
                </c:pt>
                <c:pt idx="88">
                  <c:v>-123.46610479180001</c:v>
                </c:pt>
                <c:pt idx="89">
                  <c:v>-104.843135773</c:v>
                </c:pt>
                <c:pt idx="90">
                  <c:v>-110.2790423749</c:v>
                </c:pt>
                <c:pt idx="91">
                  <c:v>-114.72531363020001</c:v>
                </c:pt>
                <c:pt idx="92">
                  <c:v>-109.0345621508</c:v>
                </c:pt>
                <c:pt idx="93">
                  <c:v>-105.7375225194</c:v>
                </c:pt>
                <c:pt idx="94">
                  <c:v>-112.9340032599</c:v>
                </c:pt>
                <c:pt idx="95">
                  <c:v>-116.0125767875</c:v>
                </c:pt>
                <c:pt idx="96">
                  <c:v>-107.051348952</c:v>
                </c:pt>
                <c:pt idx="97">
                  <c:v>-111.24289211689999</c:v>
                </c:pt>
                <c:pt idx="98">
                  <c:v>-111.3147288036</c:v>
                </c:pt>
                <c:pt idx="99">
                  <c:v>-122.1587922403</c:v>
                </c:pt>
                <c:pt idx="100">
                  <c:v>-114.19750682910001</c:v>
                </c:pt>
                <c:pt idx="101">
                  <c:v>-114.0795447685</c:v>
                </c:pt>
                <c:pt idx="102">
                  <c:v>-103.60897642979999</c:v>
                </c:pt>
                <c:pt idx="103">
                  <c:v>-115.79777371359999</c:v>
                </c:pt>
                <c:pt idx="104">
                  <c:v>-106.73964897969999</c:v>
                </c:pt>
                <c:pt idx="105">
                  <c:v>-114.59219807079999</c:v>
                </c:pt>
                <c:pt idx="106">
                  <c:v>-103.61751825579999</c:v>
                </c:pt>
                <c:pt idx="107">
                  <c:v>-109.0040515944</c:v>
                </c:pt>
                <c:pt idx="108">
                  <c:v>-111.0906440766</c:v>
                </c:pt>
                <c:pt idx="109">
                  <c:v>-116.1391109839</c:v>
                </c:pt>
                <c:pt idx="110">
                  <c:v>-99.241444855569995</c:v>
                </c:pt>
                <c:pt idx="111">
                  <c:v>-109.092793919</c:v>
                </c:pt>
                <c:pt idx="112">
                  <c:v>-107.14081274980001</c:v>
                </c:pt>
                <c:pt idx="113">
                  <c:v>-117.26534860060001</c:v>
                </c:pt>
                <c:pt idx="114">
                  <c:v>-122.7010972138</c:v>
                </c:pt>
                <c:pt idx="115">
                  <c:v>-107.63604609799999</c:v>
                </c:pt>
                <c:pt idx="116">
                  <c:v>-106.774427678</c:v>
                </c:pt>
                <c:pt idx="117">
                  <c:v>-117.31007714410001</c:v>
                </c:pt>
                <c:pt idx="118">
                  <c:v>-102.3283007694</c:v>
                </c:pt>
                <c:pt idx="119">
                  <c:v>-102.9994585729</c:v>
                </c:pt>
                <c:pt idx="120">
                  <c:v>-108.4143703964</c:v>
                </c:pt>
                <c:pt idx="121">
                  <c:v>-100.5379030279</c:v>
                </c:pt>
                <c:pt idx="122">
                  <c:v>-106.1355549905</c:v>
                </c:pt>
                <c:pt idx="123">
                  <c:v>-107.7934653355</c:v>
                </c:pt>
                <c:pt idx="124">
                  <c:v>-107.8155448418</c:v>
                </c:pt>
                <c:pt idx="125">
                  <c:v>-104.5621673568</c:v>
                </c:pt>
                <c:pt idx="126">
                  <c:v>-112.926814991</c:v>
                </c:pt>
                <c:pt idx="127">
                  <c:v>-107.9150496889</c:v>
                </c:pt>
                <c:pt idx="128">
                  <c:v>-101.1296676428</c:v>
                </c:pt>
                <c:pt idx="129">
                  <c:v>-110.91900509769999</c:v>
                </c:pt>
                <c:pt idx="130">
                  <c:v>-108.3890029974</c:v>
                </c:pt>
                <c:pt idx="131">
                  <c:v>-106.7849954535</c:v>
                </c:pt>
                <c:pt idx="132">
                  <c:v>-102.4228296324</c:v>
                </c:pt>
                <c:pt idx="133">
                  <c:v>-105.8224099199</c:v>
                </c:pt>
                <c:pt idx="134">
                  <c:v>-103.9353932213</c:v>
                </c:pt>
                <c:pt idx="135">
                  <c:v>-99.931674637750007</c:v>
                </c:pt>
                <c:pt idx="136">
                  <c:v>-98.863697391840006</c:v>
                </c:pt>
                <c:pt idx="137">
                  <c:v>-101.50954693600001</c:v>
                </c:pt>
                <c:pt idx="138">
                  <c:v>-101.9737912458</c:v>
                </c:pt>
                <c:pt idx="139">
                  <c:v>-97.977730714179998</c:v>
                </c:pt>
                <c:pt idx="140">
                  <c:v>-101.38022432610001</c:v>
                </c:pt>
                <c:pt idx="141">
                  <c:v>-101.8684860562</c:v>
                </c:pt>
                <c:pt idx="142">
                  <c:v>-95.290616209670006</c:v>
                </c:pt>
                <c:pt idx="143">
                  <c:v>-97.688018068290006</c:v>
                </c:pt>
                <c:pt idx="144">
                  <c:v>-95.648203152500002</c:v>
                </c:pt>
                <c:pt idx="145">
                  <c:v>-92.500562491270003</c:v>
                </c:pt>
                <c:pt idx="146">
                  <c:v>-98.227312725779996</c:v>
                </c:pt>
                <c:pt idx="147">
                  <c:v>-93.708780285149999</c:v>
                </c:pt>
                <c:pt idx="148">
                  <c:v>-92.298667896720005</c:v>
                </c:pt>
                <c:pt idx="149">
                  <c:v>-91.202356832410004</c:v>
                </c:pt>
                <c:pt idx="150">
                  <c:v>-91.604740550139994</c:v>
                </c:pt>
                <c:pt idx="151">
                  <c:v>-89.546278686880001</c:v>
                </c:pt>
                <c:pt idx="152">
                  <c:v>-89.910371903650002</c:v>
                </c:pt>
                <c:pt idx="153">
                  <c:v>-89.424382867860004</c:v>
                </c:pt>
                <c:pt idx="154">
                  <c:v>-86.11127506906</c:v>
                </c:pt>
                <c:pt idx="155">
                  <c:v>-86.826656232800005</c:v>
                </c:pt>
                <c:pt idx="156">
                  <c:v>-86.699530951780005</c:v>
                </c:pt>
                <c:pt idx="157">
                  <c:v>-84.551600154710002</c:v>
                </c:pt>
                <c:pt idx="158">
                  <c:v>-82.588521366720002</c:v>
                </c:pt>
                <c:pt idx="159">
                  <c:v>-83.102198256299999</c:v>
                </c:pt>
                <c:pt idx="160">
                  <c:v>-81.667604222370002</c:v>
                </c:pt>
                <c:pt idx="161">
                  <c:v>-80.406921504929997</c:v>
                </c:pt>
                <c:pt idx="162">
                  <c:v>-80.032093129570001</c:v>
                </c:pt>
                <c:pt idx="163">
                  <c:v>-78.793213757849998</c:v>
                </c:pt>
                <c:pt idx="164">
                  <c:v>-77.497466277049995</c:v>
                </c:pt>
                <c:pt idx="165">
                  <c:v>-75.884829435859999</c:v>
                </c:pt>
                <c:pt idx="166">
                  <c:v>-74.327153209510001</c:v>
                </c:pt>
                <c:pt idx="167">
                  <c:v>-72.711081849470006</c:v>
                </c:pt>
                <c:pt idx="168">
                  <c:v>-70.731227578659997</c:v>
                </c:pt>
                <c:pt idx="169">
                  <c:v>-69.189816974069998</c:v>
                </c:pt>
                <c:pt idx="170">
                  <c:v>-66.826749589789998</c:v>
                </c:pt>
                <c:pt idx="171">
                  <c:v>-64.644509608839996</c:v>
                </c:pt>
                <c:pt idx="172">
                  <c:v>-62.01096215962</c:v>
                </c:pt>
                <c:pt idx="173">
                  <c:v>-59.138218251529999</c:v>
                </c:pt>
                <c:pt idx="174">
                  <c:v>-56.20186417891</c:v>
                </c:pt>
                <c:pt idx="175">
                  <c:v>-54.387371818570003</c:v>
                </c:pt>
                <c:pt idx="176">
                  <c:v>-77.449373624250001</c:v>
                </c:pt>
                <c:pt idx="177">
                  <c:v>-8.6238578628009996</c:v>
                </c:pt>
                <c:pt idx="178">
                  <c:v>-0.66717868913989997</c:v>
                </c:pt>
                <c:pt idx="179">
                  <c:v>-0.58195889544620005</c:v>
                </c:pt>
                <c:pt idx="180">
                  <c:v>-0.8131305710833</c:v>
                </c:pt>
                <c:pt idx="181">
                  <c:v>-51.796479041159998</c:v>
                </c:pt>
                <c:pt idx="182">
                  <c:v>-52.838859762989998</c:v>
                </c:pt>
                <c:pt idx="183">
                  <c:v>-52.692138825340002</c:v>
                </c:pt>
                <c:pt idx="184">
                  <c:v>-57.907335889659997</c:v>
                </c:pt>
                <c:pt idx="185">
                  <c:v>-65.552096363139995</c:v>
                </c:pt>
                <c:pt idx="186">
                  <c:v>-83.968539663949997</c:v>
                </c:pt>
                <c:pt idx="187">
                  <c:v>-66.106310480519994</c:v>
                </c:pt>
                <c:pt idx="188">
                  <c:v>-61.558754846109998</c:v>
                </c:pt>
                <c:pt idx="189">
                  <c:v>-58.80669090024</c:v>
                </c:pt>
                <c:pt idx="190">
                  <c:v>-56.606518623749999</c:v>
                </c:pt>
                <c:pt idx="191">
                  <c:v>-54.604109348489999</c:v>
                </c:pt>
                <c:pt idx="192">
                  <c:v>-52.791645888719998</c:v>
                </c:pt>
                <c:pt idx="193">
                  <c:v>-51.325334319</c:v>
                </c:pt>
                <c:pt idx="194">
                  <c:v>-49.596889018059997</c:v>
                </c:pt>
                <c:pt idx="195">
                  <c:v>-47.831377497680002</c:v>
                </c:pt>
                <c:pt idx="196">
                  <c:v>-46.166018538990002</c:v>
                </c:pt>
                <c:pt idx="197">
                  <c:v>-44.481373550530002</c:v>
                </c:pt>
                <c:pt idx="198">
                  <c:v>-42.750402786830001</c:v>
                </c:pt>
                <c:pt idx="199">
                  <c:v>-40.973970575670002</c:v>
                </c:pt>
                <c:pt idx="200">
                  <c:v>-39.112793018109997</c:v>
                </c:pt>
                <c:pt idx="201">
                  <c:v>-37.238622578010002</c:v>
                </c:pt>
                <c:pt idx="202">
                  <c:v>-35.218043432640002</c:v>
                </c:pt>
                <c:pt idx="203">
                  <c:v>-33.114376899710003</c:v>
                </c:pt>
                <c:pt idx="204">
                  <c:v>-30.915777247739999</c:v>
                </c:pt>
                <c:pt idx="205">
                  <c:v>-28.614137999179999</c:v>
                </c:pt>
                <c:pt idx="206">
                  <c:v>-26.16952354148</c:v>
                </c:pt>
                <c:pt idx="207">
                  <c:v>-23.603806956949999</c:v>
                </c:pt>
                <c:pt idx="208">
                  <c:v>-20.83711048392</c:v>
                </c:pt>
                <c:pt idx="209">
                  <c:v>-17.877368415839999</c:v>
                </c:pt>
                <c:pt idx="210">
                  <c:v>-14.694399467689999</c:v>
                </c:pt>
                <c:pt idx="211">
                  <c:v>-11.31851463275</c:v>
                </c:pt>
                <c:pt idx="212">
                  <c:v>-7.8214278547490004</c:v>
                </c:pt>
                <c:pt idx="213">
                  <c:v>-4.4933575551339997</c:v>
                </c:pt>
                <c:pt idx="214">
                  <c:v>-1.9493351684469999</c:v>
                </c:pt>
                <c:pt idx="215">
                  <c:v>-0.68863358601519997</c:v>
                </c:pt>
                <c:pt idx="216">
                  <c:v>-0.3604260943873</c:v>
                </c:pt>
                <c:pt idx="217">
                  <c:v>-0.33816379245029998</c:v>
                </c:pt>
                <c:pt idx="218">
                  <c:v>-0.34531364711059997</c:v>
                </c:pt>
                <c:pt idx="219">
                  <c:v>-0.33011554160840001</c:v>
                </c:pt>
                <c:pt idx="220">
                  <c:v>-0.30891553382390002</c:v>
                </c:pt>
                <c:pt idx="221">
                  <c:v>-0.3056375646094</c:v>
                </c:pt>
                <c:pt idx="222">
                  <c:v>-0.32186419027820001</c:v>
                </c:pt>
                <c:pt idx="223">
                  <c:v>-0.34637327406840002</c:v>
                </c:pt>
                <c:pt idx="224">
                  <c:v>-0.36495873647600002</c:v>
                </c:pt>
                <c:pt idx="225">
                  <c:v>-0.36726280561680003</c:v>
                </c:pt>
                <c:pt idx="226">
                  <c:v>-0.35379726438260001</c:v>
                </c:pt>
                <c:pt idx="227">
                  <c:v>-0.33771896274390001</c:v>
                </c:pt>
                <c:pt idx="228">
                  <c:v>-0.3195068544031</c:v>
                </c:pt>
                <c:pt idx="229">
                  <c:v>-0.30488237460360001</c:v>
                </c:pt>
                <c:pt idx="230">
                  <c:v>-0.30395162852070001</c:v>
                </c:pt>
                <c:pt idx="231">
                  <c:v>-0.31274925948679999</c:v>
                </c:pt>
                <c:pt idx="232">
                  <c:v>-0.32579768971180001</c:v>
                </c:pt>
                <c:pt idx="233">
                  <c:v>-0.33884640772399999</c:v>
                </c:pt>
                <c:pt idx="234">
                  <c:v>-0.34671543432590002</c:v>
                </c:pt>
                <c:pt idx="235">
                  <c:v>-0.3477137894558</c:v>
                </c:pt>
                <c:pt idx="236">
                  <c:v>-0.35058127259880001</c:v>
                </c:pt>
                <c:pt idx="237">
                  <c:v>-0.35171963973569997</c:v>
                </c:pt>
                <c:pt idx="238">
                  <c:v>-0.35461200431899997</c:v>
                </c:pt>
                <c:pt idx="239">
                  <c:v>-0.35934906038300002</c:v>
                </c:pt>
                <c:pt idx="240">
                  <c:v>-0.36573206100509997</c:v>
                </c:pt>
                <c:pt idx="241">
                  <c:v>-0.363469195573</c:v>
                </c:pt>
                <c:pt idx="242">
                  <c:v>-0.3569389247009</c:v>
                </c:pt>
                <c:pt idx="243">
                  <c:v>-0.34075803063429999</c:v>
                </c:pt>
                <c:pt idx="244">
                  <c:v>-0.32204709806909998</c:v>
                </c:pt>
                <c:pt idx="245">
                  <c:v>-0.31339562983559999</c:v>
                </c:pt>
                <c:pt idx="246">
                  <c:v>-0.31259595974620003</c:v>
                </c:pt>
                <c:pt idx="247">
                  <c:v>-0.31858180091240001</c:v>
                </c:pt>
                <c:pt idx="248">
                  <c:v>-0.32971104700690002</c:v>
                </c:pt>
                <c:pt idx="249">
                  <c:v>-0.33856761872770003</c:v>
                </c:pt>
                <c:pt idx="250">
                  <c:v>-0.33934539004070002</c:v>
                </c:pt>
                <c:pt idx="251">
                  <c:v>-0.34879248861950002</c:v>
                </c:pt>
                <c:pt idx="252">
                  <c:v>-0.37008707923900003</c:v>
                </c:pt>
                <c:pt idx="253">
                  <c:v>-0.39338710827380002</c:v>
                </c:pt>
                <c:pt idx="254">
                  <c:v>-0.46144294358280002</c:v>
                </c:pt>
                <c:pt idx="255">
                  <c:v>-1.2919468594670001</c:v>
                </c:pt>
                <c:pt idx="256">
                  <c:v>-4.5738473125630001</c:v>
                </c:pt>
                <c:pt idx="257">
                  <c:v>-9.9136545649690007</c:v>
                </c:pt>
                <c:pt idx="258">
                  <c:v>-15.489368210569999</c:v>
                </c:pt>
                <c:pt idx="259">
                  <c:v>-20.65680659661</c:v>
                </c:pt>
                <c:pt idx="260">
                  <c:v>-25.383742347999998</c:v>
                </c:pt>
                <c:pt idx="261">
                  <c:v>-29.770667905500002</c:v>
                </c:pt>
                <c:pt idx="262">
                  <c:v>-33.852176729409997</c:v>
                </c:pt>
                <c:pt idx="263">
                  <c:v>-37.676594116620002</c:v>
                </c:pt>
                <c:pt idx="264">
                  <c:v>-41.421293511430001</c:v>
                </c:pt>
                <c:pt idx="265">
                  <c:v>-44.995169029149999</c:v>
                </c:pt>
                <c:pt idx="266">
                  <c:v>-48.3936239409</c:v>
                </c:pt>
                <c:pt idx="267">
                  <c:v>-51.682787626040003</c:v>
                </c:pt>
                <c:pt idx="268">
                  <c:v>-54.86325201276</c:v>
                </c:pt>
                <c:pt idx="269">
                  <c:v>-57.672005607339997</c:v>
                </c:pt>
                <c:pt idx="270">
                  <c:v>-60.498089122549999</c:v>
                </c:pt>
                <c:pt idx="271">
                  <c:v>-63.22714068778</c:v>
                </c:pt>
                <c:pt idx="272">
                  <c:v>-65.632550911940001</c:v>
                </c:pt>
                <c:pt idx="273">
                  <c:v>-68.211557796560001</c:v>
                </c:pt>
                <c:pt idx="274">
                  <c:v>-70.837494444610002</c:v>
                </c:pt>
                <c:pt idx="275">
                  <c:v>-73.426597557509993</c:v>
                </c:pt>
                <c:pt idx="276">
                  <c:v>-75.404201131380006</c:v>
                </c:pt>
                <c:pt idx="277">
                  <c:v>-77.984510842589998</c:v>
                </c:pt>
                <c:pt idx="278">
                  <c:v>-79.561414955679993</c:v>
                </c:pt>
                <c:pt idx="279">
                  <c:v>-83.039610010559997</c:v>
                </c:pt>
                <c:pt idx="280">
                  <c:v>-84.601724488249999</c:v>
                </c:pt>
                <c:pt idx="281">
                  <c:v>-85.730705579249999</c:v>
                </c:pt>
                <c:pt idx="282">
                  <c:v>-88.140614870990007</c:v>
                </c:pt>
                <c:pt idx="283">
                  <c:v>-88.415413615069994</c:v>
                </c:pt>
                <c:pt idx="284">
                  <c:v>-91.616120335740007</c:v>
                </c:pt>
                <c:pt idx="285">
                  <c:v>-91.457286082869999</c:v>
                </c:pt>
                <c:pt idx="286">
                  <c:v>-93.764939974819995</c:v>
                </c:pt>
                <c:pt idx="287">
                  <c:v>-93.02563724334</c:v>
                </c:pt>
                <c:pt idx="288">
                  <c:v>-94.191995519789998</c:v>
                </c:pt>
                <c:pt idx="289">
                  <c:v>-93.505884575699994</c:v>
                </c:pt>
                <c:pt idx="290">
                  <c:v>-92.628041673040002</c:v>
                </c:pt>
                <c:pt idx="291">
                  <c:v>-93.705059834630006</c:v>
                </c:pt>
                <c:pt idx="292">
                  <c:v>-91.641982727349998</c:v>
                </c:pt>
                <c:pt idx="293">
                  <c:v>-92.209088899180003</c:v>
                </c:pt>
                <c:pt idx="294">
                  <c:v>-92.271955382040005</c:v>
                </c:pt>
                <c:pt idx="295">
                  <c:v>-91.256955854020006</c:v>
                </c:pt>
                <c:pt idx="296">
                  <c:v>-90.784981879290001</c:v>
                </c:pt>
                <c:pt idx="297">
                  <c:v>-89.89656251689</c:v>
                </c:pt>
                <c:pt idx="298">
                  <c:v>-89.839148687130006</c:v>
                </c:pt>
                <c:pt idx="299">
                  <c:v>-89.674630130690005</c:v>
                </c:pt>
                <c:pt idx="300">
                  <c:v>-89.702220789560002</c:v>
                </c:pt>
                <c:pt idx="301">
                  <c:v>-91.016419239409998</c:v>
                </c:pt>
                <c:pt idx="302">
                  <c:v>-88.339734634980005</c:v>
                </c:pt>
                <c:pt idx="303">
                  <c:v>-89.747980743019994</c:v>
                </c:pt>
                <c:pt idx="304">
                  <c:v>-88.602443597390007</c:v>
                </c:pt>
                <c:pt idx="305">
                  <c:v>-87.529397700700002</c:v>
                </c:pt>
                <c:pt idx="306">
                  <c:v>-87.673062420410005</c:v>
                </c:pt>
                <c:pt idx="307">
                  <c:v>-86.820734241989996</c:v>
                </c:pt>
                <c:pt idx="308">
                  <c:v>-87.584298915869994</c:v>
                </c:pt>
                <c:pt idx="309">
                  <c:v>-87.689569924240004</c:v>
                </c:pt>
                <c:pt idx="310">
                  <c:v>-89.187354133539998</c:v>
                </c:pt>
                <c:pt idx="311">
                  <c:v>-90.384988755009999</c:v>
                </c:pt>
                <c:pt idx="312">
                  <c:v>-87.068008313570004</c:v>
                </c:pt>
                <c:pt idx="313">
                  <c:v>-87.691504384810003</c:v>
                </c:pt>
                <c:pt idx="314">
                  <c:v>-87.238804483859994</c:v>
                </c:pt>
                <c:pt idx="315">
                  <c:v>-86.2820754647</c:v>
                </c:pt>
                <c:pt idx="316">
                  <c:v>-86.624991704509995</c:v>
                </c:pt>
                <c:pt idx="317">
                  <c:v>-88.336913699009997</c:v>
                </c:pt>
                <c:pt idx="318">
                  <c:v>-88.125374833720002</c:v>
                </c:pt>
                <c:pt idx="319">
                  <c:v>-88.577858161449996</c:v>
                </c:pt>
                <c:pt idx="320">
                  <c:v>-87.061496194439997</c:v>
                </c:pt>
                <c:pt idx="321">
                  <c:v>-88.072652790980001</c:v>
                </c:pt>
                <c:pt idx="322">
                  <c:v>-88.334186334029994</c:v>
                </c:pt>
                <c:pt idx="323">
                  <c:v>-87.972244122600003</c:v>
                </c:pt>
                <c:pt idx="324">
                  <c:v>-88.442186491589993</c:v>
                </c:pt>
                <c:pt idx="325">
                  <c:v>-87.886202411829998</c:v>
                </c:pt>
                <c:pt idx="326">
                  <c:v>-87.821495149059999</c:v>
                </c:pt>
                <c:pt idx="327">
                  <c:v>-88.472090361219998</c:v>
                </c:pt>
                <c:pt idx="328">
                  <c:v>-86.543494138509999</c:v>
                </c:pt>
                <c:pt idx="329">
                  <c:v>-88.273095006869994</c:v>
                </c:pt>
                <c:pt idx="330">
                  <c:v>-87.311885515919997</c:v>
                </c:pt>
                <c:pt idx="331">
                  <c:v>-88.642429007529998</c:v>
                </c:pt>
                <c:pt idx="332">
                  <c:v>-89.980873607619998</c:v>
                </c:pt>
                <c:pt idx="333">
                  <c:v>-89.055481285690007</c:v>
                </c:pt>
                <c:pt idx="334">
                  <c:v>-89.019221794550006</c:v>
                </c:pt>
                <c:pt idx="335">
                  <c:v>-88.96504790326</c:v>
                </c:pt>
                <c:pt idx="336">
                  <c:v>-88.218404754740007</c:v>
                </c:pt>
                <c:pt idx="337">
                  <c:v>-91.206831703790002</c:v>
                </c:pt>
                <c:pt idx="338">
                  <c:v>-90.239508674730004</c:v>
                </c:pt>
                <c:pt idx="339">
                  <c:v>-90.195983827030005</c:v>
                </c:pt>
                <c:pt idx="340">
                  <c:v>-90.020105221560001</c:v>
                </c:pt>
                <c:pt idx="341">
                  <c:v>-89.589495768860004</c:v>
                </c:pt>
                <c:pt idx="342">
                  <c:v>-90.481837098400007</c:v>
                </c:pt>
                <c:pt idx="343">
                  <c:v>-90.017882241430001</c:v>
                </c:pt>
                <c:pt idx="344">
                  <c:v>-90.859104189540005</c:v>
                </c:pt>
                <c:pt idx="345">
                  <c:v>-90.931253651570003</c:v>
                </c:pt>
                <c:pt idx="346">
                  <c:v>-91.345333244860001</c:v>
                </c:pt>
                <c:pt idx="347">
                  <c:v>-89.593318996069996</c:v>
                </c:pt>
                <c:pt idx="348">
                  <c:v>-91.441635838280007</c:v>
                </c:pt>
                <c:pt idx="349">
                  <c:v>-89.821527123669995</c:v>
                </c:pt>
                <c:pt idx="350">
                  <c:v>-87.852817711170005</c:v>
                </c:pt>
                <c:pt idx="351">
                  <c:v>-86.965379018069996</c:v>
                </c:pt>
                <c:pt idx="352">
                  <c:v>-84.890964595379998</c:v>
                </c:pt>
                <c:pt idx="353">
                  <c:v>-82.298193597120004</c:v>
                </c:pt>
                <c:pt idx="354">
                  <c:v>-80.39404410761</c:v>
                </c:pt>
                <c:pt idx="355">
                  <c:v>-75.388439446480007</c:v>
                </c:pt>
                <c:pt idx="356">
                  <c:v>-70.677055031479995</c:v>
                </c:pt>
                <c:pt idx="357">
                  <c:v>-70.584010160619997</c:v>
                </c:pt>
                <c:pt idx="358">
                  <c:v>-74.058755915459997</c:v>
                </c:pt>
                <c:pt idx="359">
                  <c:v>-76.16310060328</c:v>
                </c:pt>
                <c:pt idx="360">
                  <c:v>-78.540312184569999</c:v>
                </c:pt>
                <c:pt idx="361">
                  <c:v>-79.768511130050001</c:v>
                </c:pt>
                <c:pt idx="362">
                  <c:v>-80.407151279999994</c:v>
                </c:pt>
                <c:pt idx="363">
                  <c:v>-80.169846313229996</c:v>
                </c:pt>
                <c:pt idx="364">
                  <c:v>-79.952964186100004</c:v>
                </c:pt>
                <c:pt idx="365">
                  <c:v>-79.906470617389999</c:v>
                </c:pt>
                <c:pt idx="366">
                  <c:v>-80.351093024790003</c:v>
                </c:pt>
                <c:pt idx="367">
                  <c:v>-80.161911511870002</c:v>
                </c:pt>
                <c:pt idx="368">
                  <c:v>-80.454189937999999</c:v>
                </c:pt>
                <c:pt idx="369">
                  <c:v>-81.267420889579995</c:v>
                </c:pt>
                <c:pt idx="370">
                  <c:v>-79.60927912999</c:v>
                </c:pt>
                <c:pt idx="371">
                  <c:v>-77.994819032460001</c:v>
                </c:pt>
                <c:pt idx="372">
                  <c:v>-77.678660578899994</c:v>
                </c:pt>
                <c:pt idx="373">
                  <c:v>-77.099813449590002</c:v>
                </c:pt>
                <c:pt idx="374">
                  <c:v>-77.431951070170001</c:v>
                </c:pt>
                <c:pt idx="375">
                  <c:v>-77.204579586410006</c:v>
                </c:pt>
                <c:pt idx="376">
                  <c:v>-76.641136737980005</c:v>
                </c:pt>
                <c:pt idx="377">
                  <c:v>-76.621268807679996</c:v>
                </c:pt>
                <c:pt idx="378">
                  <c:v>-76.195273655080001</c:v>
                </c:pt>
                <c:pt idx="379">
                  <c:v>-76.177781573489995</c:v>
                </c:pt>
                <c:pt idx="380">
                  <c:v>-75.98307057129</c:v>
                </c:pt>
                <c:pt idx="381">
                  <c:v>-75.159408418390001</c:v>
                </c:pt>
                <c:pt idx="382">
                  <c:v>-75.011679292829996</c:v>
                </c:pt>
                <c:pt idx="383">
                  <c:v>-74.165519745490002</c:v>
                </c:pt>
                <c:pt idx="384">
                  <c:v>-74.080678146790007</c:v>
                </c:pt>
                <c:pt idx="385">
                  <c:v>-73.372029519169999</c:v>
                </c:pt>
                <c:pt idx="386">
                  <c:v>-72.614015173599995</c:v>
                </c:pt>
                <c:pt idx="387">
                  <c:v>-71.991088343249999</c:v>
                </c:pt>
                <c:pt idx="388">
                  <c:v>-71.479331570859998</c:v>
                </c:pt>
                <c:pt idx="389">
                  <c:v>-70.825871259280007</c:v>
                </c:pt>
                <c:pt idx="390">
                  <c:v>-70.253373655939996</c:v>
                </c:pt>
                <c:pt idx="391">
                  <c:v>-70.394326811900001</c:v>
                </c:pt>
                <c:pt idx="392">
                  <c:v>-69.894588178540005</c:v>
                </c:pt>
                <c:pt idx="393">
                  <c:v>-68.547311683629999</c:v>
                </c:pt>
                <c:pt idx="394">
                  <c:v>-68.094866941630002</c:v>
                </c:pt>
                <c:pt idx="395">
                  <c:v>-67.357823958219996</c:v>
                </c:pt>
                <c:pt idx="396">
                  <c:v>-66.927360253840007</c:v>
                </c:pt>
                <c:pt idx="397">
                  <c:v>-65.755604306859993</c:v>
                </c:pt>
                <c:pt idx="398">
                  <c:v>-65.048534030400006</c:v>
                </c:pt>
                <c:pt idx="399">
                  <c:v>-64.214741804789995</c:v>
                </c:pt>
                <c:pt idx="400">
                  <c:v>-63.175373398609999</c:v>
                </c:pt>
                <c:pt idx="401">
                  <c:v>-61.783073016199999</c:v>
                </c:pt>
                <c:pt idx="402">
                  <c:v>-60.563948784339999</c:v>
                </c:pt>
                <c:pt idx="403">
                  <c:v>-58.948241630200002</c:v>
                </c:pt>
                <c:pt idx="404">
                  <c:v>-57.528857197130002</c:v>
                </c:pt>
                <c:pt idx="405">
                  <c:v>-56.544803353340001</c:v>
                </c:pt>
                <c:pt idx="406">
                  <c:v>-56.697555003399998</c:v>
                </c:pt>
                <c:pt idx="407">
                  <c:v>-57.895242293679999</c:v>
                </c:pt>
                <c:pt idx="408">
                  <c:v>-59.513166521560002</c:v>
                </c:pt>
                <c:pt idx="409">
                  <c:v>-61.291806252950003</c:v>
                </c:pt>
                <c:pt idx="410">
                  <c:v>-62.937549927649997</c:v>
                </c:pt>
                <c:pt idx="411">
                  <c:v>-64.544836640130001</c:v>
                </c:pt>
                <c:pt idx="412">
                  <c:v>-65.869483487759993</c:v>
                </c:pt>
                <c:pt idx="413">
                  <c:v>-67.387426082619996</c:v>
                </c:pt>
                <c:pt idx="414">
                  <c:v>-68.709436459909995</c:v>
                </c:pt>
                <c:pt idx="415">
                  <c:v>-69.50696034664</c:v>
                </c:pt>
                <c:pt idx="416">
                  <c:v>-70.157740335130001</c:v>
                </c:pt>
                <c:pt idx="417">
                  <c:v>-72.418232255920003</c:v>
                </c:pt>
                <c:pt idx="418">
                  <c:v>-73.078836231310007</c:v>
                </c:pt>
                <c:pt idx="419">
                  <c:v>-74.697862723200004</c:v>
                </c:pt>
                <c:pt idx="420">
                  <c:v>-76.926983979629995</c:v>
                </c:pt>
                <c:pt idx="421">
                  <c:v>-79.747439002660002</c:v>
                </c:pt>
                <c:pt idx="422">
                  <c:v>-83.598369051950002</c:v>
                </c:pt>
                <c:pt idx="423">
                  <c:v>-90.441262360470006</c:v>
                </c:pt>
                <c:pt idx="424">
                  <c:v>-101.9027802083</c:v>
                </c:pt>
                <c:pt idx="425">
                  <c:v>-90.360986448839995</c:v>
                </c:pt>
                <c:pt idx="426">
                  <c:v>-83.190105094459994</c:v>
                </c:pt>
                <c:pt idx="427">
                  <c:v>-79.618050920640002</c:v>
                </c:pt>
                <c:pt idx="428">
                  <c:v>-76.835572827609994</c:v>
                </c:pt>
                <c:pt idx="429">
                  <c:v>-74.778033987970005</c:v>
                </c:pt>
                <c:pt idx="430">
                  <c:v>-73.043533716919995</c:v>
                </c:pt>
                <c:pt idx="431">
                  <c:v>-71.431750202860002</c:v>
                </c:pt>
                <c:pt idx="432">
                  <c:v>-69.800382526259995</c:v>
                </c:pt>
                <c:pt idx="433">
                  <c:v>-69.230722161589995</c:v>
                </c:pt>
                <c:pt idx="434">
                  <c:v>-67.88140193676</c:v>
                </c:pt>
                <c:pt idx="435">
                  <c:v>-67.529278978660003</c:v>
                </c:pt>
                <c:pt idx="436">
                  <c:v>-66.57330278469</c:v>
                </c:pt>
                <c:pt idx="437">
                  <c:v>-65.720370331439995</c:v>
                </c:pt>
                <c:pt idx="438">
                  <c:v>-64.623096041590003</c:v>
                </c:pt>
                <c:pt idx="439">
                  <c:v>-63.624001005929998</c:v>
                </c:pt>
                <c:pt idx="440">
                  <c:v>-62.731704884659997</c:v>
                </c:pt>
                <c:pt idx="441">
                  <c:v>-61.790459098029999</c:v>
                </c:pt>
                <c:pt idx="442">
                  <c:v>-60.860843180069999</c:v>
                </c:pt>
                <c:pt idx="443">
                  <c:v>-59.998717189399997</c:v>
                </c:pt>
                <c:pt idx="444">
                  <c:v>-59.170044003080001</c:v>
                </c:pt>
                <c:pt idx="445">
                  <c:v>-58.17388957128</c:v>
                </c:pt>
                <c:pt idx="446">
                  <c:v>-57.132004895519998</c:v>
                </c:pt>
                <c:pt idx="447">
                  <c:v>-56.120044070109998</c:v>
                </c:pt>
                <c:pt idx="448">
                  <c:v>-55.112685418509997</c:v>
                </c:pt>
                <c:pt idx="449">
                  <c:v>-54.0931696727</c:v>
                </c:pt>
                <c:pt idx="450">
                  <c:v>-53.097782232939998</c:v>
                </c:pt>
                <c:pt idx="451">
                  <c:v>-52.081670000860001</c:v>
                </c:pt>
                <c:pt idx="452">
                  <c:v>-51.11117704702</c:v>
                </c:pt>
                <c:pt idx="453">
                  <c:v>-49.954136816339997</c:v>
                </c:pt>
                <c:pt idx="454">
                  <c:v>-48.742106677910002</c:v>
                </c:pt>
                <c:pt idx="455">
                  <c:v>-47.443829317389998</c:v>
                </c:pt>
                <c:pt idx="456">
                  <c:v>-46.215046962800002</c:v>
                </c:pt>
                <c:pt idx="457">
                  <c:v>-44.924016149469999</c:v>
                </c:pt>
                <c:pt idx="458">
                  <c:v>-43.59212399354</c:v>
                </c:pt>
                <c:pt idx="459">
                  <c:v>-42.214911413599999</c:v>
                </c:pt>
                <c:pt idx="460">
                  <c:v>-40.788472419759998</c:v>
                </c:pt>
                <c:pt idx="461">
                  <c:v>-39.218484996569998</c:v>
                </c:pt>
                <c:pt idx="462">
                  <c:v>-37.584379708580002</c:v>
                </c:pt>
                <c:pt idx="463">
                  <c:v>-35.506148673230001</c:v>
                </c:pt>
                <c:pt idx="464">
                  <c:v>-33.517267598099998</c:v>
                </c:pt>
                <c:pt idx="465">
                  <c:v>-31.234105655179999</c:v>
                </c:pt>
                <c:pt idx="466">
                  <c:v>-28.6402676453</c:v>
                </c:pt>
                <c:pt idx="467">
                  <c:v>-25.61350310572</c:v>
                </c:pt>
                <c:pt idx="468">
                  <c:v>-21.9483912283</c:v>
                </c:pt>
                <c:pt idx="469">
                  <c:v>-17.341525264200001</c:v>
                </c:pt>
                <c:pt idx="470">
                  <c:v>-12.86623550317</c:v>
                </c:pt>
                <c:pt idx="471">
                  <c:v>-13.841824612810001</c:v>
                </c:pt>
                <c:pt idx="472">
                  <c:v>-16.699693421900001</c:v>
                </c:pt>
                <c:pt idx="473">
                  <c:v>-18.497140249200001</c:v>
                </c:pt>
                <c:pt idx="474">
                  <c:v>-19.399246757610001</c:v>
                </c:pt>
                <c:pt idx="475">
                  <c:v>-19.612005324550001</c:v>
                </c:pt>
                <c:pt idx="476">
                  <c:v>-19.185558037650001</c:v>
                </c:pt>
                <c:pt idx="477">
                  <c:v>-18.087301930719999</c:v>
                </c:pt>
                <c:pt idx="478">
                  <c:v>-16.355258635759998</c:v>
                </c:pt>
                <c:pt idx="479">
                  <c:v>-15.337097915979999</c:v>
                </c:pt>
                <c:pt idx="480">
                  <c:v>-18.346912463060001</c:v>
                </c:pt>
                <c:pt idx="481">
                  <c:v>-23.260389111839999</c:v>
                </c:pt>
                <c:pt idx="482">
                  <c:v>-27.949825688219999</c:v>
                </c:pt>
                <c:pt idx="483">
                  <c:v>-32.246169674160001</c:v>
                </c:pt>
                <c:pt idx="484">
                  <c:v>-19.982469027160001</c:v>
                </c:pt>
                <c:pt idx="485">
                  <c:v>-31.67055974474</c:v>
                </c:pt>
                <c:pt idx="486">
                  <c:v>-34.402782419909997</c:v>
                </c:pt>
                <c:pt idx="487">
                  <c:v>-34.31388433835</c:v>
                </c:pt>
                <c:pt idx="488">
                  <c:v>-33.191552842919997</c:v>
                </c:pt>
                <c:pt idx="489">
                  <c:v>-31.68884398546</c:v>
                </c:pt>
                <c:pt idx="490">
                  <c:v>-30.034351697040002</c:v>
                </c:pt>
                <c:pt idx="491">
                  <c:v>-28.25292708988</c:v>
                </c:pt>
                <c:pt idx="492">
                  <c:v>-26.38538511678</c:v>
                </c:pt>
                <c:pt idx="493">
                  <c:v>-24.26690383411</c:v>
                </c:pt>
                <c:pt idx="494">
                  <c:v>-21.63072588955</c:v>
                </c:pt>
                <c:pt idx="495">
                  <c:v>-17.07489921574</c:v>
                </c:pt>
                <c:pt idx="496">
                  <c:v>-23.448356944179999</c:v>
                </c:pt>
                <c:pt idx="497">
                  <c:v>-16.177929903390002</c:v>
                </c:pt>
                <c:pt idx="498">
                  <c:v>-13.698636373699999</c:v>
                </c:pt>
                <c:pt idx="499">
                  <c:v>-15.414765443089999</c:v>
                </c:pt>
                <c:pt idx="500">
                  <c:v>-18.703380736989999</c:v>
                </c:pt>
                <c:pt idx="501">
                  <c:v>-22.100466487889999</c:v>
                </c:pt>
                <c:pt idx="502">
                  <c:v>-25.610857284360002</c:v>
                </c:pt>
                <c:pt idx="503">
                  <c:v>-28.0181394281</c:v>
                </c:pt>
                <c:pt idx="504">
                  <c:v>-25.046714908239998</c:v>
                </c:pt>
                <c:pt idx="505">
                  <c:v>-17.456739236320001</c:v>
                </c:pt>
                <c:pt idx="506">
                  <c:v>-11.46211233296</c:v>
                </c:pt>
                <c:pt idx="507">
                  <c:v>-11.59635749726</c:v>
                </c:pt>
                <c:pt idx="508">
                  <c:v>-14.03133616937</c:v>
                </c:pt>
                <c:pt idx="509">
                  <c:v>-28.303329782300001</c:v>
                </c:pt>
                <c:pt idx="510">
                  <c:v>-24.577465840630001</c:v>
                </c:pt>
                <c:pt idx="511">
                  <c:v>-20.728760564800002</c:v>
                </c:pt>
                <c:pt idx="512">
                  <c:v>-19.049092347999999</c:v>
                </c:pt>
                <c:pt idx="513">
                  <c:v>-17.623381036190001</c:v>
                </c:pt>
                <c:pt idx="514">
                  <c:v>-15.977279716689999</c:v>
                </c:pt>
                <c:pt idx="515">
                  <c:v>-13.593197217069999</c:v>
                </c:pt>
                <c:pt idx="516">
                  <c:v>-10.263156824239999</c:v>
                </c:pt>
                <c:pt idx="517">
                  <c:v>-5.4856216909729998</c:v>
                </c:pt>
                <c:pt idx="518">
                  <c:v>-4.9537521482700004</c:v>
                </c:pt>
                <c:pt idx="519">
                  <c:v>-9.8270810445779997</c:v>
                </c:pt>
                <c:pt idx="520">
                  <c:v>-13.4550840719</c:v>
                </c:pt>
                <c:pt idx="521">
                  <c:v>-15.60816574103</c:v>
                </c:pt>
                <c:pt idx="522">
                  <c:v>-16.657731387839998</c:v>
                </c:pt>
                <c:pt idx="523">
                  <c:v>-16.723642031539999</c:v>
                </c:pt>
                <c:pt idx="524">
                  <c:v>-15.839005745950001</c:v>
                </c:pt>
                <c:pt idx="525">
                  <c:v>-13.957520909459999</c:v>
                </c:pt>
                <c:pt idx="526">
                  <c:v>-10.991166601450001</c:v>
                </c:pt>
                <c:pt idx="527">
                  <c:v>-7.4725198294009996</c:v>
                </c:pt>
                <c:pt idx="528">
                  <c:v>-10.612481087939999</c:v>
                </c:pt>
                <c:pt idx="529">
                  <c:v>-8.5139874717620003</c:v>
                </c:pt>
                <c:pt idx="530">
                  <c:v>-2.9829979379410001</c:v>
                </c:pt>
                <c:pt idx="531">
                  <c:v>-4.8684412517820004</c:v>
                </c:pt>
                <c:pt idx="532">
                  <c:v>-5.9979180168079997</c:v>
                </c:pt>
                <c:pt idx="533">
                  <c:v>-15.00252091125</c:v>
                </c:pt>
                <c:pt idx="534">
                  <c:v>-5.5175953166629998</c:v>
                </c:pt>
                <c:pt idx="535">
                  <c:v>-6.8744537442239997</c:v>
                </c:pt>
                <c:pt idx="536">
                  <c:v>-7.231976430055</c:v>
                </c:pt>
                <c:pt idx="537">
                  <c:v>-5.8086717386429996</c:v>
                </c:pt>
                <c:pt idx="538">
                  <c:v>-2.597684591802</c:v>
                </c:pt>
                <c:pt idx="539">
                  <c:v>-3.9444907097440001</c:v>
                </c:pt>
                <c:pt idx="540">
                  <c:v>-4.9226276700409999</c:v>
                </c:pt>
                <c:pt idx="541">
                  <c:v>-3.2802702162530002</c:v>
                </c:pt>
                <c:pt idx="542">
                  <c:v>-5.0881324848220002</c:v>
                </c:pt>
                <c:pt idx="543">
                  <c:v>-8.5606980818230003</c:v>
                </c:pt>
                <c:pt idx="544">
                  <c:v>-10.682606341410001</c:v>
                </c:pt>
                <c:pt idx="545">
                  <c:v>-11.52864364783</c:v>
                </c:pt>
                <c:pt idx="546">
                  <c:v>-11.240553372040001</c:v>
                </c:pt>
                <c:pt idx="547">
                  <c:v>-9.6540859851699992</c:v>
                </c:pt>
                <c:pt idx="548">
                  <c:v>-6.2063417389510001</c:v>
                </c:pt>
                <c:pt idx="549">
                  <c:v>-2.7383340477660001</c:v>
                </c:pt>
                <c:pt idx="550">
                  <c:v>-8.6550336395190008</c:v>
                </c:pt>
                <c:pt idx="551">
                  <c:v>-17.457370903240001</c:v>
                </c:pt>
                <c:pt idx="552">
                  <c:v>-19.894315491499999</c:v>
                </c:pt>
                <c:pt idx="553">
                  <c:v>-11.07057481298</c:v>
                </c:pt>
                <c:pt idx="554">
                  <c:v>-9.7088764784909998</c:v>
                </c:pt>
                <c:pt idx="555">
                  <c:v>-8.1174937085500005</c:v>
                </c:pt>
                <c:pt idx="556">
                  <c:v>-6.1033614792939996</c:v>
                </c:pt>
                <c:pt idx="557">
                  <c:v>-16.872932501139999</c:v>
                </c:pt>
                <c:pt idx="558">
                  <c:v>-17.631653348730001</c:v>
                </c:pt>
                <c:pt idx="559">
                  <c:v>-9.3397432815580004</c:v>
                </c:pt>
                <c:pt idx="560">
                  <c:v>-3.8061364391620001</c:v>
                </c:pt>
                <c:pt idx="561">
                  <c:v>-5.1209089325099999</c:v>
                </c:pt>
                <c:pt idx="562">
                  <c:v>-7.4773847085889997</c:v>
                </c:pt>
                <c:pt idx="563">
                  <c:v>-8.2992531734970001</c:v>
                </c:pt>
                <c:pt idx="564">
                  <c:v>-11.0696617043</c:v>
                </c:pt>
                <c:pt idx="565">
                  <c:v>-13.58401325672</c:v>
                </c:pt>
                <c:pt idx="566">
                  <c:v>-12.96658556099</c:v>
                </c:pt>
                <c:pt idx="567">
                  <c:v>-13.52784089296</c:v>
                </c:pt>
                <c:pt idx="568">
                  <c:v>-13.72489966959</c:v>
                </c:pt>
                <c:pt idx="569">
                  <c:v>-13.597831820570001</c:v>
                </c:pt>
                <c:pt idx="570">
                  <c:v>-13.093449940759999</c:v>
                </c:pt>
                <c:pt idx="571">
                  <c:v>-11.92961670925</c:v>
                </c:pt>
                <c:pt idx="572">
                  <c:v>-9.1212697116569998</c:v>
                </c:pt>
                <c:pt idx="573">
                  <c:v>-6.7758299150220003</c:v>
                </c:pt>
                <c:pt idx="574">
                  <c:v>-26.565629835879999</c:v>
                </c:pt>
                <c:pt idx="575">
                  <c:v>-27.599043034529998</c:v>
                </c:pt>
                <c:pt idx="576">
                  <c:v>-22.16086655794</c:v>
                </c:pt>
                <c:pt idx="577">
                  <c:v>-19.846411853039999</c:v>
                </c:pt>
                <c:pt idx="578">
                  <c:v>-18.282699507019998</c:v>
                </c:pt>
                <c:pt idx="579">
                  <c:v>-16.99765211127</c:v>
                </c:pt>
                <c:pt idx="580">
                  <c:v>-15.79011441323</c:v>
                </c:pt>
                <c:pt idx="581">
                  <c:v>-14.52108890607</c:v>
                </c:pt>
                <c:pt idx="582">
                  <c:v>-13.10459074425</c:v>
                </c:pt>
                <c:pt idx="583">
                  <c:v>-11.404999532770001</c:v>
                </c:pt>
                <c:pt idx="584">
                  <c:v>-9.1765770305170005</c:v>
                </c:pt>
                <c:pt idx="585">
                  <c:v>-6.1713563103559999</c:v>
                </c:pt>
                <c:pt idx="586">
                  <c:v>-2.3278377422599998</c:v>
                </c:pt>
                <c:pt idx="587">
                  <c:v>-1.9734786924800001</c:v>
                </c:pt>
                <c:pt idx="588">
                  <c:v>-6.1272580381230002</c:v>
                </c:pt>
                <c:pt idx="589">
                  <c:v>-12.56829386677</c:v>
                </c:pt>
                <c:pt idx="590">
                  <c:v>-29.219686916850002</c:v>
                </c:pt>
                <c:pt idx="591">
                  <c:v>-3.6460279270270002</c:v>
                </c:pt>
                <c:pt idx="592">
                  <c:v>-9.8253869970930001</c:v>
                </c:pt>
                <c:pt idx="593">
                  <c:v>-13.06775649765</c:v>
                </c:pt>
                <c:pt idx="594">
                  <c:v>-15.23657974524</c:v>
                </c:pt>
                <c:pt idx="595">
                  <c:v>-16.990158299259999</c:v>
                </c:pt>
                <c:pt idx="596">
                  <c:v>-18.568771169889999</c:v>
                </c:pt>
                <c:pt idx="597">
                  <c:v>-20.395678119500001</c:v>
                </c:pt>
                <c:pt idx="598">
                  <c:v>-20.593794548569999</c:v>
                </c:pt>
                <c:pt idx="599">
                  <c:v>-22.00614491088</c:v>
                </c:pt>
                <c:pt idx="600">
                  <c:v>-35.042249292320001</c:v>
                </c:pt>
                <c:pt idx="601">
                  <c:v>-37.959429088740002</c:v>
                </c:pt>
                <c:pt idx="602">
                  <c:v>-22.636115273830001</c:v>
                </c:pt>
                <c:pt idx="603">
                  <c:v>-24.94042367894</c:v>
                </c:pt>
                <c:pt idx="604">
                  <c:v>-27.188135095890001</c:v>
                </c:pt>
                <c:pt idx="605">
                  <c:v>-29.411228071019998</c:v>
                </c:pt>
                <c:pt idx="606">
                  <c:v>-31.10222647062</c:v>
                </c:pt>
                <c:pt idx="607">
                  <c:v>-28.780554611389999</c:v>
                </c:pt>
                <c:pt idx="608">
                  <c:v>-10.90150016145</c:v>
                </c:pt>
                <c:pt idx="609">
                  <c:v>-16.7459738475</c:v>
                </c:pt>
                <c:pt idx="610">
                  <c:v>-17.426867990150001</c:v>
                </c:pt>
                <c:pt idx="611">
                  <c:v>-15.987153822890001</c:v>
                </c:pt>
                <c:pt idx="612">
                  <c:v>-14.17680996258</c:v>
                </c:pt>
                <c:pt idx="613">
                  <c:v>-12.32819213418</c:v>
                </c:pt>
                <c:pt idx="614">
                  <c:v>-10.551312426479999</c:v>
                </c:pt>
                <c:pt idx="615">
                  <c:v>-8.8676168862580003</c:v>
                </c:pt>
                <c:pt idx="616">
                  <c:v>-7.2774933055529996</c:v>
                </c:pt>
                <c:pt idx="617">
                  <c:v>-7.0464466144550002</c:v>
                </c:pt>
                <c:pt idx="618">
                  <c:v>-4.7854049941519996</c:v>
                </c:pt>
                <c:pt idx="619">
                  <c:v>-3.7329889749079999</c:v>
                </c:pt>
                <c:pt idx="620">
                  <c:v>-3.1789698809970002</c:v>
                </c:pt>
                <c:pt idx="621">
                  <c:v>-3.3000701769849998</c:v>
                </c:pt>
                <c:pt idx="622">
                  <c:v>-3.9827503851129999</c:v>
                </c:pt>
                <c:pt idx="623">
                  <c:v>-4.879978835358</c:v>
                </c:pt>
                <c:pt idx="624">
                  <c:v>-5.6576265764939997</c:v>
                </c:pt>
                <c:pt idx="625">
                  <c:v>-6.127970214256</c:v>
                </c:pt>
                <c:pt idx="626">
                  <c:v>-6.7820605459059999</c:v>
                </c:pt>
                <c:pt idx="627">
                  <c:v>-8.3481315675540007</c:v>
                </c:pt>
                <c:pt idx="628">
                  <c:v>-6.6445970362729998</c:v>
                </c:pt>
                <c:pt idx="629">
                  <c:v>-6.7570105993920002</c:v>
                </c:pt>
                <c:pt idx="630">
                  <c:v>-8.6400780961620001</c:v>
                </c:pt>
                <c:pt idx="631">
                  <c:v>-11.5242007888</c:v>
                </c:pt>
                <c:pt idx="632">
                  <c:v>-14.33225852268</c:v>
                </c:pt>
                <c:pt idx="633">
                  <c:v>-16.678460075589999</c:v>
                </c:pt>
                <c:pt idx="634">
                  <c:v>-18.46070099648</c:v>
                </c:pt>
                <c:pt idx="635">
                  <c:v>-19.721908363410002</c:v>
                </c:pt>
                <c:pt idx="636">
                  <c:v>-20.476548547589999</c:v>
                </c:pt>
                <c:pt idx="637">
                  <c:v>-20.759609547979998</c:v>
                </c:pt>
                <c:pt idx="638">
                  <c:v>-20.54819753184</c:v>
                </c:pt>
                <c:pt idx="639">
                  <c:v>-19.753863292919998</c:v>
                </c:pt>
                <c:pt idx="640">
                  <c:v>-18.089484157400001</c:v>
                </c:pt>
                <c:pt idx="641">
                  <c:v>-14.69417635346</c:v>
                </c:pt>
                <c:pt idx="642">
                  <c:v>-7.240798980838</c:v>
                </c:pt>
                <c:pt idx="643">
                  <c:v>-14.63566607013</c:v>
                </c:pt>
                <c:pt idx="644">
                  <c:v>-21.431276291940001</c:v>
                </c:pt>
                <c:pt idx="645">
                  <c:v>-19.567206149019999</c:v>
                </c:pt>
                <c:pt idx="646">
                  <c:v>-20.776760246719999</c:v>
                </c:pt>
                <c:pt idx="647">
                  <c:v>-25.510836617620001</c:v>
                </c:pt>
                <c:pt idx="648">
                  <c:v>-25.622718238259999</c:v>
                </c:pt>
                <c:pt idx="649">
                  <c:v>-24.773873259449999</c:v>
                </c:pt>
                <c:pt idx="650">
                  <c:v>-23.625793429249999</c:v>
                </c:pt>
                <c:pt idx="651">
                  <c:v>-22.319678740899999</c:v>
                </c:pt>
                <c:pt idx="652">
                  <c:v>-20.866701551750001</c:v>
                </c:pt>
                <c:pt idx="653">
                  <c:v>-19.189008127289998</c:v>
                </c:pt>
                <c:pt idx="654">
                  <c:v>-17.209317776359999</c:v>
                </c:pt>
                <c:pt idx="655">
                  <c:v>-14.82112552041</c:v>
                </c:pt>
                <c:pt idx="656">
                  <c:v>-11.786797477269999</c:v>
                </c:pt>
                <c:pt idx="657">
                  <c:v>-7.6047549406319996</c:v>
                </c:pt>
                <c:pt idx="658">
                  <c:v>-1.9561341205360001</c:v>
                </c:pt>
                <c:pt idx="659">
                  <c:v>-4.082615410981</c:v>
                </c:pt>
                <c:pt idx="660">
                  <c:v>-9.9579946410419993</c:v>
                </c:pt>
                <c:pt idx="661">
                  <c:v>-14.557192842519999</c:v>
                </c:pt>
                <c:pt idx="662">
                  <c:v>-19.506204539940001</c:v>
                </c:pt>
                <c:pt idx="663">
                  <c:v>-35.296375285590003</c:v>
                </c:pt>
                <c:pt idx="664">
                  <c:v>-8.0407100596559999</c:v>
                </c:pt>
                <c:pt idx="665">
                  <c:v>-13.45268199759</c:v>
                </c:pt>
                <c:pt idx="666">
                  <c:v>-21.228581954500001</c:v>
                </c:pt>
                <c:pt idx="667">
                  <c:v>-18.27527488634</c:v>
                </c:pt>
                <c:pt idx="668">
                  <c:v>-7.9047930515229998</c:v>
                </c:pt>
                <c:pt idx="669">
                  <c:v>-11.802201061270001</c:v>
                </c:pt>
                <c:pt idx="670">
                  <c:v>-13.691410899779999</c:v>
                </c:pt>
                <c:pt idx="671">
                  <c:v>-14.68273895806</c:v>
                </c:pt>
                <c:pt idx="672">
                  <c:v>-15.227240330760001</c:v>
                </c:pt>
                <c:pt idx="673">
                  <c:v>-15.872212317240001</c:v>
                </c:pt>
                <c:pt idx="674">
                  <c:v>-14.65769303888</c:v>
                </c:pt>
                <c:pt idx="675">
                  <c:v>-14.553413987660001</c:v>
                </c:pt>
                <c:pt idx="676">
                  <c:v>-14.01929682594</c:v>
                </c:pt>
                <c:pt idx="677">
                  <c:v>-13.0927403745</c:v>
                </c:pt>
                <c:pt idx="678">
                  <c:v>-11.70156395903</c:v>
                </c:pt>
                <c:pt idx="679">
                  <c:v>-9.6085691980429999</c:v>
                </c:pt>
                <c:pt idx="680">
                  <c:v>-6.3605614821160001</c:v>
                </c:pt>
                <c:pt idx="681">
                  <c:v>-1.8843810826330001</c:v>
                </c:pt>
                <c:pt idx="682">
                  <c:v>-3.4515889780519999</c:v>
                </c:pt>
                <c:pt idx="683">
                  <c:v>-9.2374762506699994</c:v>
                </c:pt>
                <c:pt idx="684">
                  <c:v>-13.746209942729999</c:v>
                </c:pt>
                <c:pt idx="685">
                  <c:v>-17.449878836650001</c:v>
                </c:pt>
                <c:pt idx="686">
                  <c:v>-20.949688868079999</c:v>
                </c:pt>
                <c:pt idx="687">
                  <c:v>-24.998592261060001</c:v>
                </c:pt>
                <c:pt idx="688">
                  <c:v>-31.728032037119998</c:v>
                </c:pt>
                <c:pt idx="689">
                  <c:v>-40.039819781239999</c:v>
                </c:pt>
                <c:pt idx="690">
                  <c:v>-24.462354924340001</c:v>
                </c:pt>
                <c:pt idx="691">
                  <c:v>-15.911760929230001</c:v>
                </c:pt>
                <c:pt idx="692">
                  <c:v>-6.7813620919420003</c:v>
                </c:pt>
                <c:pt idx="693">
                  <c:v>-2.9977222652259998</c:v>
                </c:pt>
                <c:pt idx="694">
                  <c:v>-7.8483525078199996</c:v>
                </c:pt>
                <c:pt idx="695">
                  <c:v>-10.368656300470001</c:v>
                </c:pt>
                <c:pt idx="696">
                  <c:v>-11.647737763329999</c:v>
                </c:pt>
                <c:pt idx="697">
                  <c:v>-12.42803321974</c:v>
                </c:pt>
                <c:pt idx="698">
                  <c:v>-13.79574067727</c:v>
                </c:pt>
                <c:pt idx="699">
                  <c:v>-21.506202273189999</c:v>
                </c:pt>
                <c:pt idx="700">
                  <c:v>-21.588782376859999</c:v>
                </c:pt>
                <c:pt idx="701">
                  <c:v>-15.461560168389999</c:v>
                </c:pt>
                <c:pt idx="702">
                  <c:v>-13.14029966158</c:v>
                </c:pt>
                <c:pt idx="703">
                  <c:v>-11.57150957044</c:v>
                </c:pt>
                <c:pt idx="704">
                  <c:v>-10.24705831803</c:v>
                </c:pt>
                <c:pt idx="705">
                  <c:v>-9.1775867976309993</c:v>
                </c:pt>
                <c:pt idx="706">
                  <c:v>-8.6782160079409998</c:v>
                </c:pt>
                <c:pt idx="707">
                  <c:v>-9.4776973530430002</c:v>
                </c:pt>
                <c:pt idx="708">
                  <c:v>-13.129453079679999</c:v>
                </c:pt>
                <c:pt idx="709">
                  <c:v>-24.42233765241</c:v>
                </c:pt>
                <c:pt idx="710">
                  <c:v>-22.70676001731</c:v>
                </c:pt>
                <c:pt idx="711">
                  <c:v>-16.155771737679999</c:v>
                </c:pt>
                <c:pt idx="712">
                  <c:v>-13.934093849310001</c:v>
                </c:pt>
                <c:pt idx="713">
                  <c:v>-12.978468295640001</c:v>
                </c:pt>
                <c:pt idx="714">
                  <c:v>-12.56146833255</c:v>
                </c:pt>
                <c:pt idx="715">
                  <c:v>-12.397550526650001</c:v>
                </c:pt>
                <c:pt idx="716">
                  <c:v>-12.51114369774</c:v>
                </c:pt>
                <c:pt idx="717">
                  <c:v>-15.64151638731</c:v>
                </c:pt>
                <c:pt idx="718">
                  <c:v>-9.0604223071019998</c:v>
                </c:pt>
                <c:pt idx="719">
                  <c:v>-9.1455733588969998</c:v>
                </c:pt>
                <c:pt idx="720">
                  <c:v>-9.6760548193570006</c:v>
                </c:pt>
                <c:pt idx="721">
                  <c:v>-18.288909991419999</c:v>
                </c:pt>
                <c:pt idx="722">
                  <c:v>-13.281011394649999</c:v>
                </c:pt>
                <c:pt idx="723">
                  <c:v>-12.562674815339999</c:v>
                </c:pt>
                <c:pt idx="724">
                  <c:v>-20.041303972529999</c:v>
                </c:pt>
                <c:pt idx="725">
                  <c:v>-7.0117314401730004</c:v>
                </c:pt>
                <c:pt idx="726">
                  <c:v>-6.851057640714</c:v>
                </c:pt>
                <c:pt idx="727">
                  <c:v>-5.8786442772590002</c:v>
                </c:pt>
                <c:pt idx="728">
                  <c:v>-4.4192022874159997</c:v>
                </c:pt>
                <c:pt idx="729">
                  <c:v>-2.3689222800310001</c:v>
                </c:pt>
                <c:pt idx="730">
                  <c:v>-1.8803573164039999</c:v>
                </c:pt>
                <c:pt idx="731">
                  <c:v>-20.378023859660001</c:v>
                </c:pt>
                <c:pt idx="732">
                  <c:v>-10.58386391398</c:v>
                </c:pt>
                <c:pt idx="733">
                  <c:v>-9.7769060493629993</c:v>
                </c:pt>
                <c:pt idx="734">
                  <c:v>-29.91681535523</c:v>
                </c:pt>
                <c:pt idx="735">
                  <c:v>-12.053759461269999</c:v>
                </c:pt>
                <c:pt idx="736">
                  <c:v>-7.1904575897929996</c:v>
                </c:pt>
                <c:pt idx="737">
                  <c:v>-4.3978970906740003</c:v>
                </c:pt>
                <c:pt idx="738">
                  <c:v>-2.5005843662220002</c:v>
                </c:pt>
                <c:pt idx="739">
                  <c:v>-1.2956818596640001</c:v>
                </c:pt>
                <c:pt idx="740">
                  <c:v>-0.75010284234799995</c:v>
                </c:pt>
                <c:pt idx="741">
                  <c:v>-0.74610979388809995</c:v>
                </c:pt>
                <c:pt idx="742">
                  <c:v>-1.0848726636670001</c:v>
                </c:pt>
                <c:pt idx="743">
                  <c:v>-1.5591394012569999</c:v>
                </c:pt>
                <c:pt idx="744">
                  <c:v>-2.006153353862</c:v>
                </c:pt>
                <c:pt idx="745">
                  <c:v>-2.2162157968499998</c:v>
                </c:pt>
                <c:pt idx="746">
                  <c:v>-4.9252730634460002</c:v>
                </c:pt>
                <c:pt idx="747">
                  <c:v>-6.2823910567069996</c:v>
                </c:pt>
                <c:pt idx="748">
                  <c:v>-5.6077133850819996</c:v>
                </c:pt>
                <c:pt idx="749">
                  <c:v>-5.438844851462</c:v>
                </c:pt>
                <c:pt idx="750">
                  <c:v>-5.2990559409960003</c:v>
                </c:pt>
                <c:pt idx="751">
                  <c:v>-5.1260060741139997</c:v>
                </c:pt>
                <c:pt idx="752">
                  <c:v>-4.8756044710830002</c:v>
                </c:pt>
                <c:pt idx="753">
                  <c:v>-4.5241826828659999</c:v>
                </c:pt>
                <c:pt idx="754">
                  <c:v>-4.0783850427459996</c:v>
                </c:pt>
                <c:pt idx="755">
                  <c:v>-3.5356714869579999</c:v>
                </c:pt>
                <c:pt idx="756">
                  <c:v>-2.9023554107159999</c:v>
                </c:pt>
                <c:pt idx="757">
                  <c:v>-2.2454657745139999</c:v>
                </c:pt>
                <c:pt idx="758">
                  <c:v>-1.7452713952729999</c:v>
                </c:pt>
                <c:pt idx="759">
                  <c:v>-1.9378993363749999</c:v>
                </c:pt>
                <c:pt idx="760">
                  <c:v>-6.0543408307600002</c:v>
                </c:pt>
                <c:pt idx="761">
                  <c:v>-4.6154495474669996</c:v>
                </c:pt>
                <c:pt idx="762">
                  <c:v>-4.1953034725220002</c:v>
                </c:pt>
                <c:pt idx="763">
                  <c:v>-6.6376588842009996</c:v>
                </c:pt>
                <c:pt idx="764">
                  <c:v>-9.8607020562669998</c:v>
                </c:pt>
                <c:pt idx="765">
                  <c:v>-14.0460847086</c:v>
                </c:pt>
                <c:pt idx="766">
                  <c:v>-12.01800509013</c:v>
                </c:pt>
                <c:pt idx="767">
                  <c:v>-8.2124567146539995</c:v>
                </c:pt>
                <c:pt idx="768">
                  <c:v>-9.7888860567419993</c:v>
                </c:pt>
                <c:pt idx="769">
                  <c:v>-11.676346236320001</c:v>
                </c:pt>
                <c:pt idx="770">
                  <c:v>-12.912506399750001</c:v>
                </c:pt>
                <c:pt idx="771">
                  <c:v>-12.15502441214</c:v>
                </c:pt>
                <c:pt idx="772">
                  <c:v>-11.095342243179999</c:v>
                </c:pt>
                <c:pt idx="773">
                  <c:v>-32.658948972700003</c:v>
                </c:pt>
                <c:pt idx="774">
                  <c:v>-38.714187298900001</c:v>
                </c:pt>
                <c:pt idx="775">
                  <c:v>-32.315850110040003</c:v>
                </c:pt>
                <c:pt idx="776">
                  <c:v>-27.05009002712</c:v>
                </c:pt>
                <c:pt idx="777">
                  <c:v>-23.05908614749</c:v>
                </c:pt>
                <c:pt idx="778">
                  <c:v>-19.707358292239999</c:v>
                </c:pt>
                <c:pt idx="779">
                  <c:v>-16.55557438692</c:v>
                </c:pt>
                <c:pt idx="780">
                  <c:v>-13.116462929380001</c:v>
                </c:pt>
                <c:pt idx="781">
                  <c:v>-8.3960872896879994</c:v>
                </c:pt>
                <c:pt idx="782">
                  <c:v>-3.4719002570309998</c:v>
                </c:pt>
                <c:pt idx="783">
                  <c:v>-20.407829391349999</c:v>
                </c:pt>
                <c:pt idx="784">
                  <c:v>-20.029155136</c:v>
                </c:pt>
                <c:pt idx="785">
                  <c:v>-12.320923294729999</c:v>
                </c:pt>
                <c:pt idx="786">
                  <c:v>-7.6522943480469996</c:v>
                </c:pt>
                <c:pt idx="787">
                  <c:v>-3.6006571512610002</c:v>
                </c:pt>
                <c:pt idx="788">
                  <c:v>-1.3584820153920001</c:v>
                </c:pt>
                <c:pt idx="789">
                  <c:v>-1.32657116439</c:v>
                </c:pt>
                <c:pt idx="790">
                  <c:v>-3.4770822608660001</c:v>
                </c:pt>
                <c:pt idx="791">
                  <c:v>-5.8520134074549999</c:v>
                </c:pt>
                <c:pt idx="792">
                  <c:v>-8.3057621371640007</c:v>
                </c:pt>
                <c:pt idx="793">
                  <c:v>-11.98926485922</c:v>
                </c:pt>
                <c:pt idx="794">
                  <c:v>-24.243709455360001</c:v>
                </c:pt>
                <c:pt idx="795">
                  <c:v>-2.3505932182859999</c:v>
                </c:pt>
                <c:pt idx="796">
                  <c:v>-4.2285128990749996</c:v>
                </c:pt>
                <c:pt idx="797">
                  <c:v>-5.7648691132980003</c:v>
                </c:pt>
                <c:pt idx="798">
                  <c:v>-6.4691518887369996</c:v>
                </c:pt>
                <c:pt idx="799">
                  <c:v>-6.6682916701000003</c:v>
                </c:pt>
                <c:pt idx="800">
                  <c:v>-6.4000372853069996</c:v>
                </c:pt>
              </c:numCache>
            </c:numRef>
          </c:yVal>
          <c:smooth val="1"/>
          <c:extLst>
            <c:ext xmlns:c16="http://schemas.microsoft.com/office/drawing/2014/chart" uri="{C3380CC4-5D6E-409C-BE32-E72D297353CC}">
              <c16:uniqueId val="{00000012-C831-41AF-81ED-1E9382B67D41}"/>
            </c:ext>
          </c:extLst>
        </c:ser>
        <c:ser>
          <c:idx val="19"/>
          <c:order val="19"/>
          <c:spPr>
            <a:ln w="19050" cap="rnd">
              <a:solidFill>
                <a:schemeClr val="accent2">
                  <a:lumMod val="8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'12小时时间稳定性(全频段)'!$U$2:$U$802</c:f>
              <c:numCache>
                <c:formatCode>General</c:formatCode>
                <c:ptCount val="801"/>
                <c:pt idx="0">
                  <c:v>-96.617720713089994</c:v>
                </c:pt>
                <c:pt idx="1">
                  <c:v>-108.6493761258</c:v>
                </c:pt>
                <c:pt idx="2">
                  <c:v>-106.8184761386</c:v>
                </c:pt>
                <c:pt idx="3">
                  <c:v>-107.7756445908</c:v>
                </c:pt>
                <c:pt idx="4">
                  <c:v>-109.97959021219999</c:v>
                </c:pt>
                <c:pt idx="5">
                  <c:v>-107.93685796619999</c:v>
                </c:pt>
                <c:pt idx="6">
                  <c:v>-107.44350892919999</c:v>
                </c:pt>
                <c:pt idx="7">
                  <c:v>-108.9440714704</c:v>
                </c:pt>
                <c:pt idx="8">
                  <c:v>-115.67462447290001</c:v>
                </c:pt>
                <c:pt idx="9">
                  <c:v>-113.4696253968</c:v>
                </c:pt>
                <c:pt idx="10">
                  <c:v>-109.4734068547</c:v>
                </c:pt>
                <c:pt idx="11">
                  <c:v>-108.8749794901</c:v>
                </c:pt>
                <c:pt idx="12">
                  <c:v>-123.1895070793</c:v>
                </c:pt>
                <c:pt idx="13">
                  <c:v>-98.634815216500002</c:v>
                </c:pt>
                <c:pt idx="14">
                  <c:v>-109.10836157520001</c:v>
                </c:pt>
                <c:pt idx="15">
                  <c:v>-101.14884920270001</c:v>
                </c:pt>
                <c:pt idx="16">
                  <c:v>-106.58108731519999</c:v>
                </c:pt>
                <c:pt idx="17">
                  <c:v>-110.9503755587</c:v>
                </c:pt>
                <c:pt idx="18">
                  <c:v>-118.9729465466</c:v>
                </c:pt>
                <c:pt idx="19">
                  <c:v>-103.7727208972</c:v>
                </c:pt>
                <c:pt idx="20">
                  <c:v>-110.4215655709</c:v>
                </c:pt>
                <c:pt idx="21">
                  <c:v>-102.9994655233</c:v>
                </c:pt>
                <c:pt idx="22">
                  <c:v>-106.1556216334</c:v>
                </c:pt>
                <c:pt idx="23">
                  <c:v>-113.5884979325</c:v>
                </c:pt>
                <c:pt idx="24">
                  <c:v>-117.41109806190001</c:v>
                </c:pt>
                <c:pt idx="25">
                  <c:v>-114.18361246870001</c:v>
                </c:pt>
                <c:pt idx="26">
                  <c:v>-135.14796730009999</c:v>
                </c:pt>
                <c:pt idx="27">
                  <c:v>-116.74044494970001</c:v>
                </c:pt>
                <c:pt idx="28">
                  <c:v>-101.06475510910001</c:v>
                </c:pt>
                <c:pt idx="29">
                  <c:v>-114.8802526019</c:v>
                </c:pt>
                <c:pt idx="30">
                  <c:v>-111.2417663337</c:v>
                </c:pt>
                <c:pt idx="31">
                  <c:v>-120.30399344600001</c:v>
                </c:pt>
                <c:pt idx="32">
                  <c:v>-115.96888856149999</c:v>
                </c:pt>
                <c:pt idx="33">
                  <c:v>-106.36203491169999</c:v>
                </c:pt>
                <c:pt idx="34">
                  <c:v>-107.9113145158</c:v>
                </c:pt>
                <c:pt idx="35">
                  <c:v>-127.7660969849</c:v>
                </c:pt>
                <c:pt idx="36">
                  <c:v>-109.73145534530001</c:v>
                </c:pt>
                <c:pt idx="37">
                  <c:v>-107.50733501480001</c:v>
                </c:pt>
                <c:pt idx="38">
                  <c:v>-103.4558020779</c:v>
                </c:pt>
                <c:pt idx="39">
                  <c:v>-108.65750173479999</c:v>
                </c:pt>
                <c:pt idx="40">
                  <c:v>-113.235727493</c:v>
                </c:pt>
                <c:pt idx="41">
                  <c:v>-111.059984117</c:v>
                </c:pt>
                <c:pt idx="42">
                  <c:v>-110.0498570931</c:v>
                </c:pt>
                <c:pt idx="43">
                  <c:v>-109.8945643727</c:v>
                </c:pt>
                <c:pt idx="44">
                  <c:v>-112.7802687524</c:v>
                </c:pt>
                <c:pt idx="45">
                  <c:v>-116.31009501539999</c:v>
                </c:pt>
                <c:pt idx="46">
                  <c:v>-114.07052875719999</c:v>
                </c:pt>
                <c:pt idx="47">
                  <c:v>-113.6667592907</c:v>
                </c:pt>
                <c:pt idx="48">
                  <c:v>-109.4162497846</c:v>
                </c:pt>
                <c:pt idx="49">
                  <c:v>-102.1361006408</c:v>
                </c:pt>
                <c:pt idx="50">
                  <c:v>-107.87562977499999</c:v>
                </c:pt>
                <c:pt idx="51">
                  <c:v>-107.3806367908</c:v>
                </c:pt>
                <c:pt idx="52">
                  <c:v>-108.627830371</c:v>
                </c:pt>
                <c:pt idx="53">
                  <c:v>-113.85762827729999</c:v>
                </c:pt>
                <c:pt idx="54">
                  <c:v>-114.1472888464</c:v>
                </c:pt>
                <c:pt idx="55">
                  <c:v>-105.5800331958</c:v>
                </c:pt>
                <c:pt idx="56">
                  <c:v>-123.85869452190001</c:v>
                </c:pt>
                <c:pt idx="57">
                  <c:v>-104.7180146558</c:v>
                </c:pt>
                <c:pt idx="58">
                  <c:v>-108.52286509690001</c:v>
                </c:pt>
                <c:pt idx="59">
                  <c:v>-101.6656843481</c:v>
                </c:pt>
                <c:pt idx="60">
                  <c:v>-109.6795183663</c:v>
                </c:pt>
                <c:pt idx="61">
                  <c:v>-124.8271583847</c:v>
                </c:pt>
                <c:pt idx="62">
                  <c:v>-109.3496870224</c:v>
                </c:pt>
                <c:pt idx="63">
                  <c:v>-117.68307629429999</c:v>
                </c:pt>
                <c:pt idx="64">
                  <c:v>-117.51979531800001</c:v>
                </c:pt>
                <c:pt idx="65">
                  <c:v>-117.25808952840001</c:v>
                </c:pt>
                <c:pt idx="66">
                  <c:v>-116.03557898459999</c:v>
                </c:pt>
                <c:pt idx="67">
                  <c:v>-118.0723468611</c:v>
                </c:pt>
                <c:pt idx="68">
                  <c:v>-110.944311183</c:v>
                </c:pt>
                <c:pt idx="69">
                  <c:v>-103.40672190559999</c:v>
                </c:pt>
                <c:pt idx="70">
                  <c:v>-108.5583040093</c:v>
                </c:pt>
                <c:pt idx="71">
                  <c:v>-108.4710146538</c:v>
                </c:pt>
                <c:pt idx="72">
                  <c:v>-108.9153294565</c:v>
                </c:pt>
                <c:pt idx="73">
                  <c:v>-110.1115187855</c:v>
                </c:pt>
                <c:pt idx="74">
                  <c:v>-110.99426165200001</c:v>
                </c:pt>
                <c:pt idx="75">
                  <c:v>-129.9906033362</c:v>
                </c:pt>
                <c:pt idx="76">
                  <c:v>-121.2648565141</c:v>
                </c:pt>
                <c:pt idx="77">
                  <c:v>-110.99744743399999</c:v>
                </c:pt>
                <c:pt idx="78">
                  <c:v>-114.65055781149999</c:v>
                </c:pt>
                <c:pt idx="79">
                  <c:v>-116.22643481519999</c:v>
                </c:pt>
                <c:pt idx="80">
                  <c:v>-115.42664338279999</c:v>
                </c:pt>
                <c:pt idx="81">
                  <c:v>-110.15750290459999</c:v>
                </c:pt>
                <c:pt idx="82">
                  <c:v>-104.53574278630001</c:v>
                </c:pt>
                <c:pt idx="83">
                  <c:v>-106.1707731074</c:v>
                </c:pt>
                <c:pt idx="84">
                  <c:v>-109.44892426280001</c:v>
                </c:pt>
                <c:pt idx="85">
                  <c:v>-109.1003841445</c:v>
                </c:pt>
                <c:pt idx="86">
                  <c:v>-113.5721504496</c:v>
                </c:pt>
                <c:pt idx="87">
                  <c:v>-113.35702724639999</c:v>
                </c:pt>
                <c:pt idx="88">
                  <c:v>-112.4858549346</c:v>
                </c:pt>
                <c:pt idx="89">
                  <c:v>-110.09227164150001</c:v>
                </c:pt>
                <c:pt idx="90">
                  <c:v>-112.5230465954</c:v>
                </c:pt>
                <c:pt idx="91">
                  <c:v>-106.4884455989</c:v>
                </c:pt>
                <c:pt idx="92">
                  <c:v>-114.8082081779</c:v>
                </c:pt>
                <c:pt idx="93">
                  <c:v>-109.74048717540001</c:v>
                </c:pt>
                <c:pt idx="94">
                  <c:v>-111.473478347</c:v>
                </c:pt>
                <c:pt idx="95">
                  <c:v>-108.6534320988</c:v>
                </c:pt>
                <c:pt idx="96">
                  <c:v>-105.9161319792</c:v>
                </c:pt>
                <c:pt idx="97">
                  <c:v>-123.475479134</c:v>
                </c:pt>
                <c:pt idx="98">
                  <c:v>-108.6763414463</c:v>
                </c:pt>
                <c:pt idx="99">
                  <c:v>-112.72094819119999</c:v>
                </c:pt>
                <c:pt idx="100">
                  <c:v>-104.1280765715</c:v>
                </c:pt>
                <c:pt idx="101">
                  <c:v>-105.5032776529</c:v>
                </c:pt>
                <c:pt idx="102">
                  <c:v>-104.4119260093</c:v>
                </c:pt>
                <c:pt idx="103">
                  <c:v>-118.5400186813</c:v>
                </c:pt>
                <c:pt idx="104">
                  <c:v>-111.218891145</c:v>
                </c:pt>
                <c:pt idx="105">
                  <c:v>-106.66599566950001</c:v>
                </c:pt>
                <c:pt idx="106">
                  <c:v>-109.4899611259</c:v>
                </c:pt>
                <c:pt idx="107">
                  <c:v>-120.9656029476</c:v>
                </c:pt>
                <c:pt idx="108">
                  <c:v>-117.73255638089999</c:v>
                </c:pt>
                <c:pt idx="109">
                  <c:v>-113.65744081459999</c:v>
                </c:pt>
                <c:pt idx="110">
                  <c:v>-111.01977232759999</c:v>
                </c:pt>
                <c:pt idx="111">
                  <c:v>-105.33370455089999</c:v>
                </c:pt>
                <c:pt idx="112">
                  <c:v>-109.1845751403</c:v>
                </c:pt>
                <c:pt idx="113">
                  <c:v>-109.552593921</c:v>
                </c:pt>
                <c:pt idx="114">
                  <c:v>-102.13281901080001</c:v>
                </c:pt>
                <c:pt idx="115">
                  <c:v>-106.350252903</c:v>
                </c:pt>
                <c:pt idx="116">
                  <c:v>-101.86790811580001</c:v>
                </c:pt>
                <c:pt idx="117">
                  <c:v>-106.2786972313</c:v>
                </c:pt>
                <c:pt idx="118">
                  <c:v>-110.01088455999999</c:v>
                </c:pt>
                <c:pt idx="119">
                  <c:v>-105.4622118051</c:v>
                </c:pt>
                <c:pt idx="120">
                  <c:v>-110.04459428059999</c:v>
                </c:pt>
                <c:pt idx="121">
                  <c:v>-104.1936574817</c:v>
                </c:pt>
                <c:pt idx="122">
                  <c:v>-107.2324835398</c:v>
                </c:pt>
                <c:pt idx="123">
                  <c:v>-106.2390244222</c:v>
                </c:pt>
                <c:pt idx="124">
                  <c:v>-108.0793401876</c:v>
                </c:pt>
                <c:pt idx="125">
                  <c:v>-106.5970965261</c:v>
                </c:pt>
                <c:pt idx="126">
                  <c:v>-108.78619256250001</c:v>
                </c:pt>
                <c:pt idx="127">
                  <c:v>-115.9682051214</c:v>
                </c:pt>
                <c:pt idx="128">
                  <c:v>-100.5799007878</c:v>
                </c:pt>
                <c:pt idx="129">
                  <c:v>-119.2950300191</c:v>
                </c:pt>
                <c:pt idx="130">
                  <c:v>-102.3436660544</c:v>
                </c:pt>
                <c:pt idx="131">
                  <c:v>-105.21501479</c:v>
                </c:pt>
                <c:pt idx="132">
                  <c:v>-101.6129958297</c:v>
                </c:pt>
                <c:pt idx="133">
                  <c:v>-101.30242579990001</c:v>
                </c:pt>
                <c:pt idx="134">
                  <c:v>-103.76829976889999</c:v>
                </c:pt>
                <c:pt idx="135">
                  <c:v>-100.1532899141</c:v>
                </c:pt>
                <c:pt idx="136">
                  <c:v>-97.777772162570002</c:v>
                </c:pt>
                <c:pt idx="137">
                  <c:v>-103.9848831099</c:v>
                </c:pt>
                <c:pt idx="138">
                  <c:v>-97.841992701660004</c:v>
                </c:pt>
                <c:pt idx="139">
                  <c:v>-98.651413748530004</c:v>
                </c:pt>
                <c:pt idx="140">
                  <c:v>-94.887987203430001</c:v>
                </c:pt>
                <c:pt idx="141">
                  <c:v>-95.70102882098</c:v>
                </c:pt>
                <c:pt idx="142">
                  <c:v>-97.860503184250007</c:v>
                </c:pt>
                <c:pt idx="143">
                  <c:v>-98.765792128219999</c:v>
                </c:pt>
                <c:pt idx="144">
                  <c:v>-98.722454232990003</c:v>
                </c:pt>
                <c:pt idx="145">
                  <c:v>-95.728122715449999</c:v>
                </c:pt>
                <c:pt idx="146">
                  <c:v>-95.465270860540002</c:v>
                </c:pt>
                <c:pt idx="147">
                  <c:v>-95.22904049409</c:v>
                </c:pt>
                <c:pt idx="148">
                  <c:v>-92.824560357709998</c:v>
                </c:pt>
                <c:pt idx="149">
                  <c:v>-93.262085530639993</c:v>
                </c:pt>
                <c:pt idx="150">
                  <c:v>-92.286604720349999</c:v>
                </c:pt>
                <c:pt idx="151">
                  <c:v>-90.049626471609997</c:v>
                </c:pt>
                <c:pt idx="152">
                  <c:v>-91.353968509240005</c:v>
                </c:pt>
                <c:pt idx="153">
                  <c:v>-89.527487666669998</c:v>
                </c:pt>
                <c:pt idx="154">
                  <c:v>-90.265300305739999</c:v>
                </c:pt>
                <c:pt idx="155">
                  <c:v>-87.409118389059998</c:v>
                </c:pt>
                <c:pt idx="156">
                  <c:v>-87.553518073909999</c:v>
                </c:pt>
                <c:pt idx="157">
                  <c:v>-87.115247805140001</c:v>
                </c:pt>
                <c:pt idx="158">
                  <c:v>-84.836904207969994</c:v>
                </c:pt>
                <c:pt idx="159">
                  <c:v>-84.393158107890002</c:v>
                </c:pt>
                <c:pt idx="160">
                  <c:v>-82.713098376429997</c:v>
                </c:pt>
                <c:pt idx="161">
                  <c:v>-81.80191715014</c:v>
                </c:pt>
                <c:pt idx="162">
                  <c:v>-79.992313625540007</c:v>
                </c:pt>
                <c:pt idx="163">
                  <c:v>-78.632743607660004</c:v>
                </c:pt>
                <c:pt idx="164">
                  <c:v>-78.475030010620003</c:v>
                </c:pt>
                <c:pt idx="165">
                  <c:v>-76.997281595269996</c:v>
                </c:pt>
                <c:pt idx="166">
                  <c:v>-75.070273701809995</c:v>
                </c:pt>
                <c:pt idx="167">
                  <c:v>-73.78234176558</c:v>
                </c:pt>
                <c:pt idx="168">
                  <c:v>-72.102963436240003</c:v>
                </c:pt>
                <c:pt idx="169">
                  <c:v>-69.575242771749998</c:v>
                </c:pt>
                <c:pt idx="170">
                  <c:v>-67.256514516980005</c:v>
                </c:pt>
                <c:pt idx="171">
                  <c:v>-64.749453524960003</c:v>
                </c:pt>
                <c:pt idx="172">
                  <c:v>-62.032651503339999</c:v>
                </c:pt>
                <c:pt idx="173">
                  <c:v>-59.002055318860002</c:v>
                </c:pt>
                <c:pt idx="174">
                  <c:v>-56.002279717710003</c:v>
                </c:pt>
                <c:pt idx="175">
                  <c:v>-54.45567836603</c:v>
                </c:pt>
                <c:pt idx="176">
                  <c:v>-79.045583854029999</c:v>
                </c:pt>
                <c:pt idx="177">
                  <c:v>-8.6229485206520007</c:v>
                </c:pt>
                <c:pt idx="178">
                  <c:v>-0.66657026190940005</c:v>
                </c:pt>
                <c:pt idx="179">
                  <c:v>-0.58085058847820004</c:v>
                </c:pt>
                <c:pt idx="180">
                  <c:v>-0.81256232840810005</c:v>
                </c:pt>
                <c:pt idx="181">
                  <c:v>-51.817671169299999</c:v>
                </c:pt>
                <c:pt idx="182">
                  <c:v>-52.876812631429999</c:v>
                </c:pt>
                <c:pt idx="183">
                  <c:v>-52.720254921330003</c:v>
                </c:pt>
                <c:pt idx="184">
                  <c:v>-57.863735479310002</c:v>
                </c:pt>
                <c:pt idx="185">
                  <c:v>-65.846761298459995</c:v>
                </c:pt>
                <c:pt idx="186">
                  <c:v>-85.127627216419995</c:v>
                </c:pt>
                <c:pt idx="187">
                  <c:v>-66.424912559239999</c:v>
                </c:pt>
                <c:pt idx="188">
                  <c:v>-61.515762318919997</c:v>
                </c:pt>
                <c:pt idx="189">
                  <c:v>-58.650039374019997</c:v>
                </c:pt>
                <c:pt idx="190">
                  <c:v>-56.49706355739</c:v>
                </c:pt>
                <c:pt idx="191">
                  <c:v>-54.577021146299998</c:v>
                </c:pt>
                <c:pt idx="192">
                  <c:v>-52.858937061989998</c:v>
                </c:pt>
                <c:pt idx="193">
                  <c:v>-51.297304360509997</c:v>
                </c:pt>
                <c:pt idx="194">
                  <c:v>-49.567051001709999</c:v>
                </c:pt>
                <c:pt idx="195">
                  <c:v>-47.835277193080003</c:v>
                </c:pt>
                <c:pt idx="196">
                  <c:v>-46.16529396608</c:v>
                </c:pt>
                <c:pt idx="197">
                  <c:v>-44.474323324579998</c:v>
                </c:pt>
                <c:pt idx="198">
                  <c:v>-42.755109154789999</c:v>
                </c:pt>
                <c:pt idx="199">
                  <c:v>-40.974793941370002</c:v>
                </c:pt>
                <c:pt idx="200">
                  <c:v>-39.105867209270002</c:v>
                </c:pt>
                <c:pt idx="201">
                  <c:v>-37.244701818759999</c:v>
                </c:pt>
                <c:pt idx="202">
                  <c:v>-35.221960144000001</c:v>
                </c:pt>
                <c:pt idx="203">
                  <c:v>-33.11430024661</c:v>
                </c:pt>
                <c:pt idx="204">
                  <c:v>-30.915966602689998</c:v>
                </c:pt>
                <c:pt idx="205">
                  <c:v>-28.610901547729998</c:v>
                </c:pt>
                <c:pt idx="206">
                  <c:v>-26.167282545350002</c:v>
                </c:pt>
                <c:pt idx="207">
                  <c:v>-23.601825580940002</c:v>
                </c:pt>
                <c:pt idx="208">
                  <c:v>-20.835180744470001</c:v>
                </c:pt>
                <c:pt idx="209">
                  <c:v>-17.876144953179999</c:v>
                </c:pt>
                <c:pt idx="210">
                  <c:v>-14.693435448820001</c:v>
                </c:pt>
                <c:pt idx="211">
                  <c:v>-11.31728245133</c:v>
                </c:pt>
                <c:pt idx="212">
                  <c:v>-7.8197046012470004</c:v>
                </c:pt>
                <c:pt idx="213">
                  <c:v>-4.4913708498379998</c:v>
                </c:pt>
                <c:pt idx="214">
                  <c:v>-1.947580248897</c:v>
                </c:pt>
                <c:pt idx="215">
                  <c:v>-0.68689605063110004</c:v>
                </c:pt>
                <c:pt idx="216">
                  <c:v>-0.35862712428999999</c:v>
                </c:pt>
                <c:pt idx="217">
                  <c:v>-0.3361796433559</c:v>
                </c:pt>
                <c:pt idx="218">
                  <c:v>-0.34344831463690001</c:v>
                </c:pt>
                <c:pt idx="219">
                  <c:v>-0.32827818424010002</c:v>
                </c:pt>
                <c:pt idx="220">
                  <c:v>-0.30703938632709998</c:v>
                </c:pt>
                <c:pt idx="221">
                  <c:v>-0.30389143856959999</c:v>
                </c:pt>
                <c:pt idx="222">
                  <c:v>-0.32030586509909997</c:v>
                </c:pt>
                <c:pt idx="223">
                  <c:v>-0.34484175455479998</c:v>
                </c:pt>
                <c:pt idx="224">
                  <c:v>-0.36327427459970002</c:v>
                </c:pt>
                <c:pt idx="225">
                  <c:v>-0.36584444638169999</c:v>
                </c:pt>
                <c:pt idx="226">
                  <c:v>-0.35239838218980002</c:v>
                </c:pt>
                <c:pt idx="227">
                  <c:v>-0.33602403613850002</c:v>
                </c:pt>
                <c:pt idx="228">
                  <c:v>-0.31788967270860002</c:v>
                </c:pt>
                <c:pt idx="229">
                  <c:v>-0.30320855420920001</c:v>
                </c:pt>
                <c:pt idx="230">
                  <c:v>-0.30236612708790001</c:v>
                </c:pt>
                <c:pt idx="231">
                  <c:v>-0.31088471066380002</c:v>
                </c:pt>
                <c:pt idx="232">
                  <c:v>-0.32445492875819998</c:v>
                </c:pt>
                <c:pt idx="233">
                  <c:v>-0.33713212676990001</c:v>
                </c:pt>
                <c:pt idx="234">
                  <c:v>-0.34470514900900001</c:v>
                </c:pt>
                <c:pt idx="235">
                  <c:v>-0.34547659076640003</c:v>
                </c:pt>
                <c:pt idx="236">
                  <c:v>-0.34863260806469998</c:v>
                </c:pt>
                <c:pt idx="237">
                  <c:v>-0.34927755814490002</c:v>
                </c:pt>
                <c:pt idx="238">
                  <c:v>-0.35281910718890003</c:v>
                </c:pt>
                <c:pt idx="239">
                  <c:v>-0.3576386108622</c:v>
                </c:pt>
                <c:pt idx="240">
                  <c:v>-0.3639481335409</c:v>
                </c:pt>
                <c:pt idx="241">
                  <c:v>-0.36151015388489999</c:v>
                </c:pt>
                <c:pt idx="242">
                  <c:v>-0.35536848827119999</c:v>
                </c:pt>
                <c:pt idx="243">
                  <c:v>-0.33935659988819999</c:v>
                </c:pt>
                <c:pt idx="244">
                  <c:v>-0.32039243330970002</c:v>
                </c:pt>
                <c:pt idx="245">
                  <c:v>-0.31151793062249999</c:v>
                </c:pt>
                <c:pt idx="246">
                  <c:v>-0.31109477284580001</c:v>
                </c:pt>
                <c:pt idx="247">
                  <c:v>-0.31693249077710001</c:v>
                </c:pt>
                <c:pt idx="248">
                  <c:v>-0.32813157773000001</c:v>
                </c:pt>
                <c:pt idx="249">
                  <c:v>-0.33685991488779998</c:v>
                </c:pt>
                <c:pt idx="250">
                  <c:v>-0.3376792253059</c:v>
                </c:pt>
                <c:pt idx="251">
                  <c:v>-0.34724095953529999</c:v>
                </c:pt>
                <c:pt idx="252">
                  <c:v>-0.36866206083230002</c:v>
                </c:pt>
                <c:pt idx="253">
                  <c:v>-0.39152648323360001</c:v>
                </c:pt>
                <c:pt idx="254">
                  <c:v>-0.45990416952160001</c:v>
                </c:pt>
                <c:pt idx="255">
                  <c:v>-1.290280614354</c:v>
                </c:pt>
                <c:pt idx="256">
                  <c:v>-4.5726141943230001</c:v>
                </c:pt>
                <c:pt idx="257">
                  <c:v>-9.9121594968960007</c:v>
                </c:pt>
                <c:pt idx="258">
                  <c:v>-15.487600373559999</c:v>
                </c:pt>
                <c:pt idx="259">
                  <c:v>-20.654455603310002</c:v>
                </c:pt>
                <c:pt idx="260">
                  <c:v>-25.3810845629</c:v>
                </c:pt>
                <c:pt idx="261">
                  <c:v>-29.769221301510001</c:v>
                </c:pt>
                <c:pt idx="262">
                  <c:v>-33.854834201769997</c:v>
                </c:pt>
                <c:pt idx="263">
                  <c:v>-37.677949202569998</c:v>
                </c:pt>
                <c:pt idx="264">
                  <c:v>-41.423191958140002</c:v>
                </c:pt>
                <c:pt idx="265">
                  <c:v>-45.001295548020003</c:v>
                </c:pt>
                <c:pt idx="266">
                  <c:v>-48.385201776080002</c:v>
                </c:pt>
                <c:pt idx="267">
                  <c:v>-51.638407265840002</c:v>
                </c:pt>
                <c:pt idx="268">
                  <c:v>-54.823605382319997</c:v>
                </c:pt>
                <c:pt idx="269">
                  <c:v>-57.570675384339999</c:v>
                </c:pt>
                <c:pt idx="270">
                  <c:v>-60.491198445249999</c:v>
                </c:pt>
                <c:pt idx="271">
                  <c:v>-63.176526794829996</c:v>
                </c:pt>
                <c:pt idx="272">
                  <c:v>-65.50884046601</c:v>
                </c:pt>
                <c:pt idx="273">
                  <c:v>-68.224680731719999</c:v>
                </c:pt>
                <c:pt idx="274">
                  <c:v>-70.898550660180007</c:v>
                </c:pt>
                <c:pt idx="275">
                  <c:v>-73.795052049489996</c:v>
                </c:pt>
                <c:pt idx="276">
                  <c:v>-76.082142156520007</c:v>
                </c:pt>
                <c:pt idx="277">
                  <c:v>-78.946442758220002</c:v>
                </c:pt>
                <c:pt idx="278">
                  <c:v>-80.547993848770005</c:v>
                </c:pt>
                <c:pt idx="279">
                  <c:v>-82.580352831029998</c:v>
                </c:pt>
                <c:pt idx="280">
                  <c:v>-84.504080218750005</c:v>
                </c:pt>
                <c:pt idx="281">
                  <c:v>-87.053570876709998</c:v>
                </c:pt>
                <c:pt idx="282">
                  <c:v>-87.569977118310007</c:v>
                </c:pt>
                <c:pt idx="283">
                  <c:v>-89.702532739329996</c:v>
                </c:pt>
                <c:pt idx="284">
                  <c:v>-90.772449201119997</c:v>
                </c:pt>
                <c:pt idx="285">
                  <c:v>-92.859302587040006</c:v>
                </c:pt>
                <c:pt idx="286">
                  <c:v>-94.580905555889998</c:v>
                </c:pt>
                <c:pt idx="287">
                  <c:v>-95.775776153769996</c:v>
                </c:pt>
                <c:pt idx="288">
                  <c:v>-91.551609521049997</c:v>
                </c:pt>
                <c:pt idx="289">
                  <c:v>-92.224923441800001</c:v>
                </c:pt>
                <c:pt idx="290">
                  <c:v>-92.50537294227</c:v>
                </c:pt>
                <c:pt idx="291">
                  <c:v>-93.355938193789996</c:v>
                </c:pt>
                <c:pt idx="292">
                  <c:v>-92.286312762410006</c:v>
                </c:pt>
                <c:pt idx="293">
                  <c:v>-92.616215742449995</c:v>
                </c:pt>
                <c:pt idx="294">
                  <c:v>-90.783922543710005</c:v>
                </c:pt>
                <c:pt idx="295">
                  <c:v>-92.132709053819994</c:v>
                </c:pt>
                <c:pt idx="296">
                  <c:v>-90.214742438740004</c:v>
                </c:pt>
                <c:pt idx="297">
                  <c:v>-92.027588996559999</c:v>
                </c:pt>
                <c:pt idx="298">
                  <c:v>-90.521461150670007</c:v>
                </c:pt>
                <c:pt idx="299">
                  <c:v>-89.88358015435</c:v>
                </c:pt>
                <c:pt idx="300">
                  <c:v>-92.126713687749998</c:v>
                </c:pt>
                <c:pt idx="301">
                  <c:v>-89.407529720880007</c:v>
                </c:pt>
                <c:pt idx="302">
                  <c:v>-88.575281896000007</c:v>
                </c:pt>
                <c:pt idx="303">
                  <c:v>-88.376064960709996</c:v>
                </c:pt>
                <c:pt idx="304">
                  <c:v>-88.412561409069994</c:v>
                </c:pt>
                <c:pt idx="305">
                  <c:v>-90.231005340699994</c:v>
                </c:pt>
                <c:pt idx="306">
                  <c:v>-89.177319216149996</c:v>
                </c:pt>
                <c:pt idx="307">
                  <c:v>-87.519771450389996</c:v>
                </c:pt>
                <c:pt idx="308">
                  <c:v>-87.227601598649997</c:v>
                </c:pt>
                <c:pt idx="309">
                  <c:v>-87.644852098599998</c:v>
                </c:pt>
                <c:pt idx="310">
                  <c:v>-89.12539656349</c:v>
                </c:pt>
                <c:pt idx="311">
                  <c:v>-88.794947221710004</c:v>
                </c:pt>
                <c:pt idx="312">
                  <c:v>-87.332902729210005</c:v>
                </c:pt>
                <c:pt idx="313">
                  <c:v>-88.10313813594</c:v>
                </c:pt>
                <c:pt idx="314">
                  <c:v>-87.307271874280005</c:v>
                </c:pt>
                <c:pt idx="315">
                  <c:v>-87.519570508909993</c:v>
                </c:pt>
                <c:pt idx="316">
                  <c:v>-88.153569677289994</c:v>
                </c:pt>
                <c:pt idx="317">
                  <c:v>-87.104340343369998</c:v>
                </c:pt>
                <c:pt idx="318">
                  <c:v>-86.167120810469996</c:v>
                </c:pt>
                <c:pt idx="319">
                  <c:v>-86.458934231040004</c:v>
                </c:pt>
                <c:pt idx="320">
                  <c:v>-87.481226178650004</c:v>
                </c:pt>
                <c:pt idx="321">
                  <c:v>-86.832192636659997</c:v>
                </c:pt>
                <c:pt idx="322">
                  <c:v>-87.540321360009997</c:v>
                </c:pt>
                <c:pt idx="323">
                  <c:v>-87.618186627620005</c:v>
                </c:pt>
                <c:pt idx="324">
                  <c:v>-88.706427338170002</c:v>
                </c:pt>
                <c:pt idx="325">
                  <c:v>-88.027460031169994</c:v>
                </c:pt>
                <c:pt idx="326">
                  <c:v>-88.192242740319998</c:v>
                </c:pt>
                <c:pt idx="327">
                  <c:v>-88.336000606210007</c:v>
                </c:pt>
                <c:pt idx="328">
                  <c:v>-89.578073347070003</c:v>
                </c:pt>
                <c:pt idx="329">
                  <c:v>-88.9693901797</c:v>
                </c:pt>
                <c:pt idx="330">
                  <c:v>-86.677824920329996</c:v>
                </c:pt>
                <c:pt idx="331">
                  <c:v>-88.455583612690006</c:v>
                </c:pt>
                <c:pt idx="332">
                  <c:v>-90.116398050979996</c:v>
                </c:pt>
                <c:pt idx="333">
                  <c:v>-89.055525208950002</c:v>
                </c:pt>
                <c:pt idx="334">
                  <c:v>-89.400976180789996</c:v>
                </c:pt>
                <c:pt idx="335">
                  <c:v>-88.590641429529995</c:v>
                </c:pt>
                <c:pt idx="336">
                  <c:v>-90.081040518310004</c:v>
                </c:pt>
                <c:pt idx="337">
                  <c:v>-88.762133192869996</c:v>
                </c:pt>
                <c:pt idx="338">
                  <c:v>-90.771583184639994</c:v>
                </c:pt>
                <c:pt idx="339">
                  <c:v>-88.990171623769996</c:v>
                </c:pt>
                <c:pt idx="340">
                  <c:v>-88.774336571250004</c:v>
                </c:pt>
                <c:pt idx="341">
                  <c:v>-89.671042135790003</c:v>
                </c:pt>
                <c:pt idx="342">
                  <c:v>-89.261138811090007</c:v>
                </c:pt>
                <c:pt idx="343">
                  <c:v>-90.364847891279993</c:v>
                </c:pt>
                <c:pt idx="344">
                  <c:v>-91.112867243989996</c:v>
                </c:pt>
                <c:pt idx="345">
                  <c:v>-90.075853378299996</c:v>
                </c:pt>
                <c:pt idx="346">
                  <c:v>-87.094808039</c:v>
                </c:pt>
                <c:pt idx="347">
                  <c:v>-91.711374428349998</c:v>
                </c:pt>
                <c:pt idx="348">
                  <c:v>-91.050890710480004</c:v>
                </c:pt>
                <c:pt idx="349">
                  <c:v>-89.612675811200006</c:v>
                </c:pt>
                <c:pt idx="350">
                  <c:v>-88.266033858140005</c:v>
                </c:pt>
                <c:pt idx="351">
                  <c:v>-85.900438131589993</c:v>
                </c:pt>
                <c:pt idx="352">
                  <c:v>-84.404016396279999</c:v>
                </c:pt>
                <c:pt idx="353">
                  <c:v>-82.939353380859998</c:v>
                </c:pt>
                <c:pt idx="354">
                  <c:v>-80.151952493869999</c:v>
                </c:pt>
                <c:pt idx="355">
                  <c:v>-75.155168817619995</c:v>
                </c:pt>
                <c:pt idx="356">
                  <c:v>-70.845599355269997</c:v>
                </c:pt>
                <c:pt idx="357">
                  <c:v>-70.519821824600001</c:v>
                </c:pt>
                <c:pt idx="358">
                  <c:v>-74.481578849420004</c:v>
                </c:pt>
                <c:pt idx="359">
                  <c:v>-77.172273190129999</c:v>
                </c:pt>
                <c:pt idx="360">
                  <c:v>-78.766629619330004</c:v>
                </c:pt>
                <c:pt idx="361">
                  <c:v>-79.836496325319999</c:v>
                </c:pt>
                <c:pt idx="362">
                  <c:v>-79.507429804409995</c:v>
                </c:pt>
                <c:pt idx="363">
                  <c:v>-80.14355971597</c:v>
                </c:pt>
                <c:pt idx="364">
                  <c:v>-80.088208972489994</c:v>
                </c:pt>
                <c:pt idx="365">
                  <c:v>-80.350864931209998</c:v>
                </c:pt>
                <c:pt idx="366">
                  <c:v>-80.873639252730001</c:v>
                </c:pt>
                <c:pt idx="367">
                  <c:v>-80.413730096270001</c:v>
                </c:pt>
                <c:pt idx="368">
                  <c:v>-80.170429334030004</c:v>
                </c:pt>
                <c:pt idx="369">
                  <c:v>-80.102510735379994</c:v>
                </c:pt>
                <c:pt idx="370">
                  <c:v>-78.645845076750007</c:v>
                </c:pt>
                <c:pt idx="371">
                  <c:v>-77.962044462090006</c:v>
                </c:pt>
                <c:pt idx="372">
                  <c:v>-78.381148167909998</c:v>
                </c:pt>
                <c:pt idx="373">
                  <c:v>-77.588760292130004</c:v>
                </c:pt>
                <c:pt idx="374">
                  <c:v>-76.903847132549998</c:v>
                </c:pt>
                <c:pt idx="375">
                  <c:v>-76.814686463170005</c:v>
                </c:pt>
                <c:pt idx="376">
                  <c:v>-76.506552793660006</c:v>
                </c:pt>
                <c:pt idx="377">
                  <c:v>-76.442081158440004</c:v>
                </c:pt>
                <c:pt idx="378">
                  <c:v>-76.136707863200002</c:v>
                </c:pt>
                <c:pt idx="379">
                  <c:v>-76.247788964730006</c:v>
                </c:pt>
                <c:pt idx="380">
                  <c:v>-76.091258828050002</c:v>
                </c:pt>
                <c:pt idx="381">
                  <c:v>-74.85635724526</c:v>
                </c:pt>
                <c:pt idx="382">
                  <c:v>-74.104117010389999</c:v>
                </c:pt>
                <c:pt idx="383">
                  <c:v>-74.023231419710001</c:v>
                </c:pt>
                <c:pt idx="384">
                  <c:v>-74.157948479270004</c:v>
                </c:pt>
                <c:pt idx="385">
                  <c:v>-73.632124211329995</c:v>
                </c:pt>
                <c:pt idx="386">
                  <c:v>-73.113792495810003</c:v>
                </c:pt>
                <c:pt idx="387">
                  <c:v>-72.298592968829993</c:v>
                </c:pt>
                <c:pt idx="388">
                  <c:v>-71.950463242520001</c:v>
                </c:pt>
                <c:pt idx="389">
                  <c:v>-71.400865281739996</c:v>
                </c:pt>
                <c:pt idx="390">
                  <c:v>-70.833588434679996</c:v>
                </c:pt>
                <c:pt idx="391">
                  <c:v>-70.546940946969997</c:v>
                </c:pt>
                <c:pt idx="392">
                  <c:v>-69.825322507379994</c:v>
                </c:pt>
                <c:pt idx="393">
                  <c:v>-68.898465482020001</c:v>
                </c:pt>
                <c:pt idx="394">
                  <c:v>-68.809883047629995</c:v>
                </c:pt>
                <c:pt idx="395">
                  <c:v>-67.464119562630003</c:v>
                </c:pt>
                <c:pt idx="396">
                  <c:v>-67.162243463500005</c:v>
                </c:pt>
                <c:pt idx="397">
                  <c:v>-66.070087595220002</c:v>
                </c:pt>
                <c:pt idx="398">
                  <c:v>-65.145936533129998</c:v>
                </c:pt>
                <c:pt idx="399">
                  <c:v>-64.213291205640004</c:v>
                </c:pt>
                <c:pt idx="400">
                  <c:v>-63.093171672479997</c:v>
                </c:pt>
                <c:pt idx="401">
                  <c:v>-61.773201857239997</c:v>
                </c:pt>
                <c:pt idx="402">
                  <c:v>-60.615308942790001</c:v>
                </c:pt>
                <c:pt idx="403">
                  <c:v>-58.890080933599997</c:v>
                </c:pt>
                <c:pt idx="404">
                  <c:v>-57.381698282229998</c:v>
                </c:pt>
                <c:pt idx="405">
                  <c:v>-56.579643848090001</c:v>
                </c:pt>
                <c:pt idx="406">
                  <c:v>-56.683855168469996</c:v>
                </c:pt>
                <c:pt idx="407">
                  <c:v>-57.807318655590002</c:v>
                </c:pt>
                <c:pt idx="408">
                  <c:v>-59.469515350480002</c:v>
                </c:pt>
                <c:pt idx="409">
                  <c:v>-61.318836928410001</c:v>
                </c:pt>
                <c:pt idx="410">
                  <c:v>-63.060029060170002</c:v>
                </c:pt>
                <c:pt idx="411">
                  <c:v>-64.589758737910003</c:v>
                </c:pt>
                <c:pt idx="412">
                  <c:v>-65.844781609210003</c:v>
                </c:pt>
                <c:pt idx="413">
                  <c:v>-67.451691726510006</c:v>
                </c:pt>
                <c:pt idx="414">
                  <c:v>-68.32079548211</c:v>
                </c:pt>
                <c:pt idx="415">
                  <c:v>-69.471234758929995</c:v>
                </c:pt>
                <c:pt idx="416">
                  <c:v>-70.458579031959999</c:v>
                </c:pt>
                <c:pt idx="417">
                  <c:v>-71.641108916090005</c:v>
                </c:pt>
                <c:pt idx="418">
                  <c:v>-73.350235091879995</c:v>
                </c:pt>
                <c:pt idx="419">
                  <c:v>-75.040197462980004</c:v>
                </c:pt>
                <c:pt idx="420">
                  <c:v>-77.418043397079998</c:v>
                </c:pt>
                <c:pt idx="421">
                  <c:v>-80.666091758410005</c:v>
                </c:pt>
                <c:pt idx="422">
                  <c:v>-84.107107776670006</c:v>
                </c:pt>
                <c:pt idx="423">
                  <c:v>-88.51129912239</c:v>
                </c:pt>
                <c:pt idx="424">
                  <c:v>-100.021226117</c:v>
                </c:pt>
                <c:pt idx="425">
                  <c:v>-90.574234181999998</c:v>
                </c:pt>
                <c:pt idx="426">
                  <c:v>-83.184800347769993</c:v>
                </c:pt>
                <c:pt idx="427">
                  <c:v>-79.996122012610002</c:v>
                </c:pt>
                <c:pt idx="428">
                  <c:v>-77.548046902180005</c:v>
                </c:pt>
                <c:pt idx="429">
                  <c:v>-75.197833177429999</c:v>
                </c:pt>
                <c:pt idx="430">
                  <c:v>-72.993468280659997</c:v>
                </c:pt>
                <c:pt idx="431">
                  <c:v>-71.008753338229994</c:v>
                </c:pt>
                <c:pt idx="432">
                  <c:v>-70.122501724489993</c:v>
                </c:pt>
                <c:pt idx="433">
                  <c:v>-69.0307205318</c:v>
                </c:pt>
                <c:pt idx="434">
                  <c:v>-68.266611471930005</c:v>
                </c:pt>
                <c:pt idx="435">
                  <c:v>-67.507880231879994</c:v>
                </c:pt>
                <c:pt idx="436">
                  <c:v>-66.5383085757</c:v>
                </c:pt>
                <c:pt idx="437">
                  <c:v>-65.652903769380003</c:v>
                </c:pt>
                <c:pt idx="438">
                  <c:v>-64.676715321730001</c:v>
                </c:pt>
                <c:pt idx="439">
                  <c:v>-63.510891205429999</c:v>
                </c:pt>
                <c:pt idx="440">
                  <c:v>-62.587300549539997</c:v>
                </c:pt>
                <c:pt idx="441">
                  <c:v>-61.537286940149997</c:v>
                </c:pt>
                <c:pt idx="442">
                  <c:v>-60.716981533659997</c:v>
                </c:pt>
                <c:pt idx="443">
                  <c:v>-60.061375642770003</c:v>
                </c:pt>
                <c:pt idx="444">
                  <c:v>-59.156384159639998</c:v>
                </c:pt>
                <c:pt idx="445">
                  <c:v>-58.191038619140002</c:v>
                </c:pt>
                <c:pt idx="446">
                  <c:v>-57.138009236899997</c:v>
                </c:pt>
                <c:pt idx="447">
                  <c:v>-56.128303047000003</c:v>
                </c:pt>
                <c:pt idx="448">
                  <c:v>-55.108520575630003</c:v>
                </c:pt>
                <c:pt idx="449">
                  <c:v>-54.1063950534</c:v>
                </c:pt>
                <c:pt idx="450">
                  <c:v>-53.063986915629997</c:v>
                </c:pt>
                <c:pt idx="451">
                  <c:v>-52.073369927050003</c:v>
                </c:pt>
                <c:pt idx="452">
                  <c:v>-51.131950632159999</c:v>
                </c:pt>
                <c:pt idx="453">
                  <c:v>-49.956850249749998</c:v>
                </c:pt>
                <c:pt idx="454">
                  <c:v>-48.73718814411</c:v>
                </c:pt>
                <c:pt idx="455">
                  <c:v>-47.440631833200001</c:v>
                </c:pt>
                <c:pt idx="456">
                  <c:v>-46.214338756620002</c:v>
                </c:pt>
                <c:pt idx="457">
                  <c:v>-44.918434941999998</c:v>
                </c:pt>
                <c:pt idx="458">
                  <c:v>-43.590339113600002</c:v>
                </c:pt>
                <c:pt idx="459">
                  <c:v>-42.20638440482</c:v>
                </c:pt>
                <c:pt idx="460">
                  <c:v>-40.776405235429998</c:v>
                </c:pt>
                <c:pt idx="461">
                  <c:v>-39.217435638609999</c:v>
                </c:pt>
                <c:pt idx="462">
                  <c:v>-37.581816685649997</c:v>
                </c:pt>
                <c:pt idx="463">
                  <c:v>-35.500572020310003</c:v>
                </c:pt>
                <c:pt idx="464">
                  <c:v>-33.51090718239</c:v>
                </c:pt>
                <c:pt idx="465">
                  <c:v>-31.232462897489999</c:v>
                </c:pt>
                <c:pt idx="466">
                  <c:v>-28.638212403130002</c:v>
                </c:pt>
                <c:pt idx="467">
                  <c:v>-25.612089969820001</c:v>
                </c:pt>
                <c:pt idx="468">
                  <c:v>-21.947456572970001</c:v>
                </c:pt>
                <c:pt idx="469">
                  <c:v>-17.34006080675</c:v>
                </c:pt>
                <c:pt idx="470">
                  <c:v>-12.86470381242</c:v>
                </c:pt>
                <c:pt idx="471">
                  <c:v>-13.840513593840001</c:v>
                </c:pt>
                <c:pt idx="472">
                  <c:v>-16.698506824639999</c:v>
                </c:pt>
                <c:pt idx="473">
                  <c:v>-18.496234923199999</c:v>
                </c:pt>
                <c:pt idx="474">
                  <c:v>-19.398151594270001</c:v>
                </c:pt>
                <c:pt idx="475">
                  <c:v>-19.610463297199999</c:v>
                </c:pt>
                <c:pt idx="476">
                  <c:v>-19.184274264959999</c:v>
                </c:pt>
                <c:pt idx="477">
                  <c:v>-18.085897143930001</c:v>
                </c:pt>
                <c:pt idx="478">
                  <c:v>-16.354384433700002</c:v>
                </c:pt>
                <c:pt idx="479">
                  <c:v>-15.33766924965</c:v>
                </c:pt>
                <c:pt idx="480">
                  <c:v>-18.34621714072</c:v>
                </c:pt>
                <c:pt idx="481">
                  <c:v>-23.258992947269999</c:v>
                </c:pt>
                <c:pt idx="482">
                  <c:v>-27.946762802630001</c:v>
                </c:pt>
                <c:pt idx="483">
                  <c:v>-32.239924206280001</c:v>
                </c:pt>
                <c:pt idx="484">
                  <c:v>-19.978746501060002</c:v>
                </c:pt>
                <c:pt idx="485">
                  <c:v>-31.666099667979999</c:v>
                </c:pt>
                <c:pt idx="486">
                  <c:v>-34.399265587050003</c:v>
                </c:pt>
                <c:pt idx="487">
                  <c:v>-34.307399684910003</c:v>
                </c:pt>
                <c:pt idx="488">
                  <c:v>-33.189565129919998</c:v>
                </c:pt>
                <c:pt idx="489">
                  <c:v>-31.68418686255</c:v>
                </c:pt>
                <c:pt idx="490">
                  <c:v>-30.03279896499</c:v>
                </c:pt>
                <c:pt idx="491">
                  <c:v>-28.25175068227</c:v>
                </c:pt>
                <c:pt idx="492">
                  <c:v>-26.384534202720001</c:v>
                </c:pt>
                <c:pt idx="493">
                  <c:v>-24.265935258020001</c:v>
                </c:pt>
                <c:pt idx="494">
                  <c:v>-21.629688370229999</c:v>
                </c:pt>
                <c:pt idx="495">
                  <c:v>-17.07485596878</c:v>
                </c:pt>
                <c:pt idx="496">
                  <c:v>-23.449354935319999</c:v>
                </c:pt>
                <c:pt idx="497">
                  <c:v>-16.179334421290001</c:v>
                </c:pt>
                <c:pt idx="498">
                  <c:v>-13.700127370400001</c:v>
                </c:pt>
                <c:pt idx="499">
                  <c:v>-15.414466299300001</c:v>
                </c:pt>
                <c:pt idx="500">
                  <c:v>-18.701790595390001</c:v>
                </c:pt>
                <c:pt idx="501">
                  <c:v>-22.09831156645</c:v>
                </c:pt>
                <c:pt idx="502">
                  <c:v>-25.60756180381</c:v>
                </c:pt>
                <c:pt idx="503">
                  <c:v>-28.01900573551</c:v>
                </c:pt>
                <c:pt idx="504">
                  <c:v>-25.048113474090002</c:v>
                </c:pt>
                <c:pt idx="505">
                  <c:v>-17.453022280780001</c:v>
                </c:pt>
                <c:pt idx="506">
                  <c:v>-11.45907541691</c:v>
                </c:pt>
                <c:pt idx="507">
                  <c:v>-11.59496255647</c:v>
                </c:pt>
                <c:pt idx="508">
                  <c:v>-14.030061609920001</c:v>
                </c:pt>
                <c:pt idx="509">
                  <c:v>-28.30305260031</c:v>
                </c:pt>
                <c:pt idx="510">
                  <c:v>-24.576524028769999</c:v>
                </c:pt>
                <c:pt idx="511">
                  <c:v>-20.727075174709999</c:v>
                </c:pt>
                <c:pt idx="512">
                  <c:v>-19.048325840899999</c:v>
                </c:pt>
                <c:pt idx="513">
                  <c:v>-17.621622414459999</c:v>
                </c:pt>
                <c:pt idx="514">
                  <c:v>-15.97611855736</c:v>
                </c:pt>
                <c:pt idx="515">
                  <c:v>-13.592070115389999</c:v>
                </c:pt>
                <c:pt idx="516">
                  <c:v>-10.261828037980001</c:v>
                </c:pt>
                <c:pt idx="517">
                  <c:v>-5.4840279927650002</c:v>
                </c:pt>
                <c:pt idx="518">
                  <c:v>-4.9529174257730002</c:v>
                </c:pt>
                <c:pt idx="519">
                  <c:v>-9.8254451073519995</c:v>
                </c:pt>
                <c:pt idx="520">
                  <c:v>-13.45349679035</c:v>
                </c:pt>
                <c:pt idx="521">
                  <c:v>-15.607428291490001</c:v>
                </c:pt>
                <c:pt idx="522">
                  <c:v>-16.6573295251</c:v>
                </c:pt>
                <c:pt idx="523">
                  <c:v>-16.723590903049999</c:v>
                </c:pt>
                <c:pt idx="524">
                  <c:v>-15.838177432809999</c:v>
                </c:pt>
                <c:pt idx="525">
                  <c:v>-13.955786679839999</c:v>
                </c:pt>
                <c:pt idx="526">
                  <c:v>-10.98938512518</c:v>
                </c:pt>
                <c:pt idx="527">
                  <c:v>-7.4716788625520003</c:v>
                </c:pt>
                <c:pt idx="528">
                  <c:v>-10.61209862828</c:v>
                </c:pt>
                <c:pt idx="529">
                  <c:v>-8.5118037854159994</c:v>
                </c:pt>
                <c:pt idx="530">
                  <c:v>-2.9820944302219998</c:v>
                </c:pt>
                <c:pt idx="531">
                  <c:v>-4.8678909793200003</c:v>
                </c:pt>
                <c:pt idx="532">
                  <c:v>-5.9978272513480002</c:v>
                </c:pt>
                <c:pt idx="533">
                  <c:v>-15.00370947041</c:v>
                </c:pt>
                <c:pt idx="534">
                  <c:v>-5.5163962286570003</c:v>
                </c:pt>
                <c:pt idx="535">
                  <c:v>-6.8731298156739999</c:v>
                </c:pt>
                <c:pt idx="536">
                  <c:v>-7.2300530789420003</c:v>
                </c:pt>
                <c:pt idx="537">
                  <c:v>-5.8067524109250002</c:v>
                </c:pt>
                <c:pt idx="538">
                  <c:v>-2.5967886255120001</c:v>
                </c:pt>
                <c:pt idx="539">
                  <c:v>-3.943460737533</c:v>
                </c:pt>
                <c:pt idx="540">
                  <c:v>-4.9221221501260004</c:v>
                </c:pt>
                <c:pt idx="541">
                  <c:v>-3.2786473094259998</c:v>
                </c:pt>
                <c:pt idx="542">
                  <c:v>-5.087306950116</c:v>
                </c:pt>
                <c:pt idx="543">
                  <c:v>-8.5605664389560001</c:v>
                </c:pt>
                <c:pt idx="544">
                  <c:v>-10.68111027488</c:v>
                </c:pt>
                <c:pt idx="545">
                  <c:v>-11.526122425460001</c:v>
                </c:pt>
                <c:pt idx="546">
                  <c:v>-11.238036943699999</c:v>
                </c:pt>
                <c:pt idx="547">
                  <c:v>-9.6521252196590002</c:v>
                </c:pt>
                <c:pt idx="548">
                  <c:v>-6.2051728119040002</c:v>
                </c:pt>
                <c:pt idx="549">
                  <c:v>-2.7369471754060002</c:v>
                </c:pt>
                <c:pt idx="550">
                  <c:v>-8.6543456788610005</c:v>
                </c:pt>
                <c:pt idx="551">
                  <c:v>-17.457215724240001</c:v>
                </c:pt>
                <c:pt idx="552">
                  <c:v>-19.892459215150001</c:v>
                </c:pt>
                <c:pt idx="553">
                  <c:v>-11.06855886648</c:v>
                </c:pt>
                <c:pt idx="554">
                  <c:v>-9.7064287799189994</c:v>
                </c:pt>
                <c:pt idx="555">
                  <c:v>-8.1153046006499991</c:v>
                </c:pt>
                <c:pt idx="556">
                  <c:v>-6.1017711963350001</c:v>
                </c:pt>
                <c:pt idx="557">
                  <c:v>-16.87175050634</c:v>
                </c:pt>
                <c:pt idx="558">
                  <c:v>-17.629645601379998</c:v>
                </c:pt>
                <c:pt idx="559">
                  <c:v>-9.3379334529139992</c:v>
                </c:pt>
                <c:pt idx="560">
                  <c:v>-3.8045081763519999</c:v>
                </c:pt>
                <c:pt idx="561">
                  <c:v>-5.1198422993459998</c:v>
                </c:pt>
                <c:pt idx="562">
                  <c:v>-7.476009103779</c:v>
                </c:pt>
                <c:pt idx="563">
                  <c:v>-8.2973679462470002</c:v>
                </c:pt>
                <c:pt idx="564">
                  <c:v>-11.067919360399999</c:v>
                </c:pt>
                <c:pt idx="565">
                  <c:v>-13.582509625789999</c:v>
                </c:pt>
                <c:pt idx="566">
                  <c:v>-12.96503088753</c:v>
                </c:pt>
                <c:pt idx="567">
                  <c:v>-13.5266421845</c:v>
                </c:pt>
                <c:pt idx="568">
                  <c:v>-13.72328064008</c:v>
                </c:pt>
                <c:pt idx="569">
                  <c:v>-13.59564671293</c:v>
                </c:pt>
                <c:pt idx="570">
                  <c:v>-13.09141352346</c:v>
                </c:pt>
                <c:pt idx="571">
                  <c:v>-11.92729759381</c:v>
                </c:pt>
                <c:pt idx="572">
                  <c:v>-9.1189342365670001</c:v>
                </c:pt>
                <c:pt idx="573">
                  <c:v>-6.7748272272090002</c:v>
                </c:pt>
                <c:pt idx="574">
                  <c:v>-26.56436374155</c:v>
                </c:pt>
                <c:pt idx="575">
                  <c:v>-27.597063480709998</c:v>
                </c:pt>
                <c:pt idx="576">
                  <c:v>-22.159479487439999</c:v>
                </c:pt>
                <c:pt idx="577">
                  <c:v>-19.844742398209998</c:v>
                </c:pt>
                <c:pt idx="578">
                  <c:v>-18.28064272368</c:v>
                </c:pt>
                <c:pt idx="579">
                  <c:v>-16.99539719813</c:v>
                </c:pt>
                <c:pt idx="580">
                  <c:v>-15.787474528940001</c:v>
                </c:pt>
                <c:pt idx="581">
                  <c:v>-14.5184418302</c:v>
                </c:pt>
                <c:pt idx="582">
                  <c:v>-13.10242629031</c:v>
                </c:pt>
                <c:pt idx="583">
                  <c:v>-11.40319505235</c:v>
                </c:pt>
                <c:pt idx="584">
                  <c:v>-9.1753394690400008</c:v>
                </c:pt>
                <c:pt idx="585">
                  <c:v>-6.169572431512</c:v>
                </c:pt>
                <c:pt idx="586">
                  <c:v>-2.3258737323490002</c:v>
                </c:pt>
                <c:pt idx="587">
                  <c:v>-1.971713957233</c:v>
                </c:pt>
                <c:pt idx="588">
                  <c:v>-6.1254753797630004</c:v>
                </c:pt>
                <c:pt idx="589">
                  <c:v>-12.56616237355</c:v>
                </c:pt>
                <c:pt idx="590">
                  <c:v>-29.214125978209999</c:v>
                </c:pt>
                <c:pt idx="591">
                  <c:v>-3.644073160344</c:v>
                </c:pt>
                <c:pt idx="592">
                  <c:v>-9.8232616310940006</c:v>
                </c:pt>
                <c:pt idx="593">
                  <c:v>-13.06664554262</c:v>
                </c:pt>
                <c:pt idx="594">
                  <c:v>-15.23474315695</c:v>
                </c:pt>
                <c:pt idx="595">
                  <c:v>-16.988373134020001</c:v>
                </c:pt>
                <c:pt idx="596">
                  <c:v>-18.566920011530001</c:v>
                </c:pt>
                <c:pt idx="597">
                  <c:v>-20.392938420250001</c:v>
                </c:pt>
                <c:pt idx="598">
                  <c:v>-20.591171392629999</c:v>
                </c:pt>
                <c:pt idx="599">
                  <c:v>-22.004339956070002</c:v>
                </c:pt>
                <c:pt idx="600">
                  <c:v>-35.038773909649997</c:v>
                </c:pt>
                <c:pt idx="601">
                  <c:v>-37.952652458620001</c:v>
                </c:pt>
                <c:pt idx="602">
                  <c:v>-22.634790675049999</c:v>
                </c:pt>
                <c:pt idx="603">
                  <c:v>-24.938407238349999</c:v>
                </c:pt>
                <c:pt idx="604">
                  <c:v>-27.186876287339999</c:v>
                </c:pt>
                <c:pt idx="605">
                  <c:v>-29.40808759574</c:v>
                </c:pt>
                <c:pt idx="606">
                  <c:v>-31.108024905730002</c:v>
                </c:pt>
                <c:pt idx="607">
                  <c:v>-28.77623929192</c:v>
                </c:pt>
                <c:pt idx="608">
                  <c:v>-10.89797782552</c:v>
                </c:pt>
                <c:pt idx="609">
                  <c:v>-16.744247153730001</c:v>
                </c:pt>
                <c:pt idx="610">
                  <c:v>-17.424834709940001</c:v>
                </c:pt>
                <c:pt idx="611">
                  <c:v>-15.984868808250001</c:v>
                </c:pt>
                <c:pt idx="612">
                  <c:v>-14.17476853454</c:v>
                </c:pt>
                <c:pt idx="613">
                  <c:v>-12.32568271703</c:v>
                </c:pt>
                <c:pt idx="614">
                  <c:v>-10.549405805739999</c:v>
                </c:pt>
                <c:pt idx="615">
                  <c:v>-8.8656256520139998</c:v>
                </c:pt>
                <c:pt idx="616">
                  <c:v>-7.2757592661309998</c:v>
                </c:pt>
                <c:pt idx="617">
                  <c:v>-7.0448260394459998</c:v>
                </c:pt>
                <c:pt idx="618">
                  <c:v>-4.7830272281930002</c:v>
                </c:pt>
                <c:pt idx="619">
                  <c:v>-3.7309331728920001</c:v>
                </c:pt>
                <c:pt idx="620">
                  <c:v>-3.1772699416329999</c:v>
                </c:pt>
                <c:pt idx="621">
                  <c:v>-3.2984132096060002</c:v>
                </c:pt>
                <c:pt idx="622">
                  <c:v>-3.9810896785710002</c:v>
                </c:pt>
                <c:pt idx="623">
                  <c:v>-4.8784248891860003</c:v>
                </c:pt>
                <c:pt idx="624">
                  <c:v>-5.6557748597420003</c:v>
                </c:pt>
                <c:pt idx="625">
                  <c:v>-6.1259044016550002</c:v>
                </c:pt>
                <c:pt idx="626">
                  <c:v>-6.7797019141549999</c:v>
                </c:pt>
                <c:pt idx="627">
                  <c:v>-8.3457422479190004</c:v>
                </c:pt>
                <c:pt idx="628">
                  <c:v>-6.6422028994050004</c:v>
                </c:pt>
                <c:pt idx="629">
                  <c:v>-6.7549168555039998</c:v>
                </c:pt>
                <c:pt idx="630">
                  <c:v>-8.6384711558149991</c:v>
                </c:pt>
                <c:pt idx="631">
                  <c:v>-11.522421329289999</c:v>
                </c:pt>
                <c:pt idx="632">
                  <c:v>-14.32955909717</c:v>
                </c:pt>
                <c:pt idx="633">
                  <c:v>-16.676131465680001</c:v>
                </c:pt>
                <c:pt idx="634">
                  <c:v>-18.459128849270002</c:v>
                </c:pt>
                <c:pt idx="635">
                  <c:v>-19.719513901269998</c:v>
                </c:pt>
                <c:pt idx="636">
                  <c:v>-20.474938865599999</c:v>
                </c:pt>
                <c:pt idx="637">
                  <c:v>-20.75848508728</c:v>
                </c:pt>
                <c:pt idx="638">
                  <c:v>-20.546178810410002</c:v>
                </c:pt>
                <c:pt idx="639">
                  <c:v>-19.75189428365</c:v>
                </c:pt>
                <c:pt idx="640">
                  <c:v>-18.08718849624</c:v>
                </c:pt>
                <c:pt idx="641">
                  <c:v>-14.692028951759999</c:v>
                </c:pt>
                <c:pt idx="642">
                  <c:v>-7.2384959167250003</c:v>
                </c:pt>
                <c:pt idx="643">
                  <c:v>-14.63375943654</c:v>
                </c:pt>
                <c:pt idx="644">
                  <c:v>-21.431869574349999</c:v>
                </c:pt>
                <c:pt idx="645">
                  <c:v>-19.56385599211</c:v>
                </c:pt>
                <c:pt idx="646">
                  <c:v>-20.775831210580002</c:v>
                </c:pt>
                <c:pt idx="647">
                  <c:v>-25.510416473229999</c:v>
                </c:pt>
                <c:pt idx="648">
                  <c:v>-25.618916997660001</c:v>
                </c:pt>
                <c:pt idx="649">
                  <c:v>-24.772399763439999</c:v>
                </c:pt>
                <c:pt idx="650">
                  <c:v>-23.623686944949998</c:v>
                </c:pt>
                <c:pt idx="651">
                  <c:v>-22.31786080609</c:v>
                </c:pt>
                <c:pt idx="652">
                  <c:v>-20.86552474262</c:v>
                </c:pt>
                <c:pt idx="653">
                  <c:v>-19.187813983440002</c:v>
                </c:pt>
                <c:pt idx="654">
                  <c:v>-17.206980175430001</c:v>
                </c:pt>
                <c:pt idx="655">
                  <c:v>-14.81842840965</c:v>
                </c:pt>
                <c:pt idx="656">
                  <c:v>-11.78418583807</c:v>
                </c:pt>
                <c:pt idx="657">
                  <c:v>-7.6020208777390001</c:v>
                </c:pt>
                <c:pt idx="658">
                  <c:v>-1.9540499739249999</c:v>
                </c:pt>
                <c:pt idx="659">
                  <c:v>-4.0800902799980001</c:v>
                </c:pt>
                <c:pt idx="660">
                  <c:v>-9.9563953692130003</c:v>
                </c:pt>
                <c:pt idx="661">
                  <c:v>-14.55612577394</c:v>
                </c:pt>
                <c:pt idx="662">
                  <c:v>-19.504957843709999</c:v>
                </c:pt>
                <c:pt idx="663">
                  <c:v>-35.297647664990002</c:v>
                </c:pt>
                <c:pt idx="664">
                  <c:v>-8.037667367788</c:v>
                </c:pt>
                <c:pt idx="665">
                  <c:v>-13.45019253173</c:v>
                </c:pt>
                <c:pt idx="666">
                  <c:v>-21.225582138069999</c:v>
                </c:pt>
                <c:pt idx="667">
                  <c:v>-18.271973088439999</c:v>
                </c:pt>
                <c:pt idx="668">
                  <c:v>-7.9031381597839996</c:v>
                </c:pt>
                <c:pt idx="669">
                  <c:v>-11.800972837190001</c:v>
                </c:pt>
                <c:pt idx="670">
                  <c:v>-13.691000282679999</c:v>
                </c:pt>
                <c:pt idx="671">
                  <c:v>-14.68138362587</c:v>
                </c:pt>
                <c:pt idx="672">
                  <c:v>-15.22471961384</c:v>
                </c:pt>
                <c:pt idx="673">
                  <c:v>-15.869926519690001</c:v>
                </c:pt>
                <c:pt idx="674">
                  <c:v>-14.6546255428</c:v>
                </c:pt>
                <c:pt idx="675">
                  <c:v>-14.54997355493</c:v>
                </c:pt>
                <c:pt idx="676">
                  <c:v>-14.016674984290001</c:v>
                </c:pt>
                <c:pt idx="677">
                  <c:v>-13.09093533764</c:v>
                </c:pt>
                <c:pt idx="678">
                  <c:v>-11.70060579433</c:v>
                </c:pt>
                <c:pt idx="679">
                  <c:v>-9.6075658416179994</c:v>
                </c:pt>
                <c:pt idx="680">
                  <c:v>-6.3584101758660001</c:v>
                </c:pt>
                <c:pt idx="681">
                  <c:v>-1.8821253048269999</c:v>
                </c:pt>
                <c:pt idx="682">
                  <c:v>-3.44997821749</c:v>
                </c:pt>
                <c:pt idx="683">
                  <c:v>-9.2354129389260002</c:v>
                </c:pt>
                <c:pt idx="684">
                  <c:v>-13.743407517090001</c:v>
                </c:pt>
                <c:pt idx="685">
                  <c:v>-17.4479306896</c:v>
                </c:pt>
                <c:pt idx="686">
                  <c:v>-20.94820338777</c:v>
                </c:pt>
                <c:pt idx="687">
                  <c:v>-24.998610895950002</c:v>
                </c:pt>
                <c:pt idx="688">
                  <c:v>-31.731530907730001</c:v>
                </c:pt>
                <c:pt idx="689">
                  <c:v>-40.037579697060004</c:v>
                </c:pt>
                <c:pt idx="690">
                  <c:v>-24.459387016800001</c:v>
                </c:pt>
                <c:pt idx="691">
                  <c:v>-15.908470792959999</c:v>
                </c:pt>
                <c:pt idx="692">
                  <c:v>-6.7786597974309997</c:v>
                </c:pt>
                <c:pt idx="693">
                  <c:v>-2.99553016049</c:v>
                </c:pt>
                <c:pt idx="694">
                  <c:v>-7.8464518747890004</c:v>
                </c:pt>
                <c:pt idx="695">
                  <c:v>-10.36708526528</c:v>
                </c:pt>
                <c:pt idx="696">
                  <c:v>-11.646348081879999</c:v>
                </c:pt>
                <c:pt idx="697">
                  <c:v>-12.426588990000001</c:v>
                </c:pt>
                <c:pt idx="698">
                  <c:v>-13.793605135949999</c:v>
                </c:pt>
                <c:pt idx="699">
                  <c:v>-21.504738181379999</c:v>
                </c:pt>
                <c:pt idx="700">
                  <c:v>-21.586266522870002</c:v>
                </c:pt>
                <c:pt idx="701">
                  <c:v>-15.458875057329999</c:v>
                </c:pt>
                <c:pt idx="702">
                  <c:v>-13.1383959979</c:v>
                </c:pt>
                <c:pt idx="703">
                  <c:v>-11.57065766246</c:v>
                </c:pt>
                <c:pt idx="704">
                  <c:v>-10.246425657</c:v>
                </c:pt>
                <c:pt idx="705">
                  <c:v>-9.1764389026560007</c:v>
                </c:pt>
                <c:pt idx="706">
                  <c:v>-8.6759455270789996</c:v>
                </c:pt>
                <c:pt idx="707">
                  <c:v>-9.4752549525149998</c:v>
                </c:pt>
                <c:pt idx="708">
                  <c:v>-13.12814500036</c:v>
                </c:pt>
                <c:pt idx="709">
                  <c:v>-24.422031723629999</c:v>
                </c:pt>
                <c:pt idx="710">
                  <c:v>-22.704221000010001</c:v>
                </c:pt>
                <c:pt idx="711">
                  <c:v>-16.1529467977</c:v>
                </c:pt>
                <c:pt idx="712">
                  <c:v>-13.93102670723</c:v>
                </c:pt>
                <c:pt idx="713">
                  <c:v>-12.97587053426</c:v>
                </c:pt>
                <c:pt idx="714">
                  <c:v>-12.55963719759</c:v>
                </c:pt>
                <c:pt idx="715">
                  <c:v>-12.396439559219999</c:v>
                </c:pt>
                <c:pt idx="716">
                  <c:v>-12.5103749193</c:v>
                </c:pt>
                <c:pt idx="717">
                  <c:v>-15.641440291069999</c:v>
                </c:pt>
                <c:pt idx="718">
                  <c:v>-9.0585160319020002</c:v>
                </c:pt>
                <c:pt idx="719">
                  <c:v>-9.1429729976779992</c:v>
                </c:pt>
                <c:pt idx="720">
                  <c:v>-9.6739333789320003</c:v>
                </c:pt>
                <c:pt idx="721">
                  <c:v>-18.28627580893</c:v>
                </c:pt>
                <c:pt idx="722">
                  <c:v>-13.27944113153</c:v>
                </c:pt>
                <c:pt idx="723">
                  <c:v>-12.561414838999999</c:v>
                </c:pt>
                <c:pt idx="724">
                  <c:v>-20.038436152829998</c:v>
                </c:pt>
                <c:pt idx="725">
                  <c:v>-7.0101071101640002</c:v>
                </c:pt>
                <c:pt idx="726">
                  <c:v>-6.8490710323100004</c:v>
                </c:pt>
                <c:pt idx="727">
                  <c:v>-5.8760319928840001</c:v>
                </c:pt>
                <c:pt idx="728">
                  <c:v>-4.4164440575999997</c:v>
                </c:pt>
                <c:pt idx="729">
                  <c:v>-2.3667708388289999</c:v>
                </c:pt>
                <c:pt idx="730">
                  <c:v>-1.878263076941</c:v>
                </c:pt>
                <c:pt idx="731">
                  <c:v>-20.37825511558</c:v>
                </c:pt>
                <c:pt idx="732">
                  <c:v>-10.58235793986</c:v>
                </c:pt>
                <c:pt idx="733">
                  <c:v>-9.7750050992120006</c:v>
                </c:pt>
                <c:pt idx="734">
                  <c:v>-29.916541191570001</c:v>
                </c:pt>
                <c:pt idx="735">
                  <c:v>-12.05246855169</c:v>
                </c:pt>
                <c:pt idx="736">
                  <c:v>-7.1881937812389998</c:v>
                </c:pt>
                <c:pt idx="737">
                  <c:v>-4.3955370896180002</c:v>
                </c:pt>
                <c:pt idx="738">
                  <c:v>-2.4984628094189998</c:v>
                </c:pt>
                <c:pt idx="739">
                  <c:v>-1.293717450395</c:v>
                </c:pt>
                <c:pt idx="740">
                  <c:v>-0.74812198682419995</c:v>
                </c:pt>
                <c:pt idx="741">
                  <c:v>-0.74431983270330004</c:v>
                </c:pt>
                <c:pt idx="742">
                  <c:v>-1.0827894952120001</c:v>
                </c:pt>
                <c:pt idx="743">
                  <c:v>-1.5574184547700001</c:v>
                </c:pt>
                <c:pt idx="744">
                  <c:v>-2.0046090238410001</c:v>
                </c:pt>
                <c:pt idx="745">
                  <c:v>-2.21486499314</c:v>
                </c:pt>
                <c:pt idx="746">
                  <c:v>-4.9248136136229999</c:v>
                </c:pt>
                <c:pt idx="747">
                  <c:v>-6.2817737127689997</c:v>
                </c:pt>
                <c:pt idx="748">
                  <c:v>-5.6056713476660001</c:v>
                </c:pt>
                <c:pt idx="749">
                  <c:v>-5.4362454777379998</c:v>
                </c:pt>
                <c:pt idx="750">
                  <c:v>-5.2965799987619997</c:v>
                </c:pt>
                <c:pt idx="751">
                  <c:v>-5.1238255150059997</c:v>
                </c:pt>
                <c:pt idx="752">
                  <c:v>-4.8734204892440003</c:v>
                </c:pt>
                <c:pt idx="753">
                  <c:v>-4.5228477433460004</c:v>
                </c:pt>
                <c:pt idx="754">
                  <c:v>-4.0764678680769997</c:v>
                </c:pt>
                <c:pt idx="755">
                  <c:v>-3.5335809338659998</c:v>
                </c:pt>
                <c:pt idx="756">
                  <c:v>-2.9007115126679999</c:v>
                </c:pt>
                <c:pt idx="757">
                  <c:v>-2.2432745508930001</c:v>
                </c:pt>
                <c:pt idx="758">
                  <c:v>-1.7431106640659999</c:v>
                </c:pt>
                <c:pt idx="759">
                  <c:v>-1.9361838771940001</c:v>
                </c:pt>
                <c:pt idx="760">
                  <c:v>-6.0523808981249996</c:v>
                </c:pt>
                <c:pt idx="761">
                  <c:v>-4.6137787127939998</c:v>
                </c:pt>
                <c:pt idx="762">
                  <c:v>-4.1934695177729999</c:v>
                </c:pt>
                <c:pt idx="763">
                  <c:v>-6.6360326212320002</c:v>
                </c:pt>
                <c:pt idx="764">
                  <c:v>-9.8598101322290006</c:v>
                </c:pt>
                <c:pt idx="765">
                  <c:v>-14.04490382841</c:v>
                </c:pt>
                <c:pt idx="766">
                  <c:v>-12.01652264148</c:v>
                </c:pt>
                <c:pt idx="767">
                  <c:v>-8.2103590748969992</c:v>
                </c:pt>
                <c:pt idx="768">
                  <c:v>-9.7870226392830002</c:v>
                </c:pt>
                <c:pt idx="769">
                  <c:v>-11.674201193909999</c:v>
                </c:pt>
                <c:pt idx="770">
                  <c:v>-12.9098903533</c:v>
                </c:pt>
                <c:pt idx="771">
                  <c:v>-12.153607366339999</c:v>
                </c:pt>
                <c:pt idx="772">
                  <c:v>-11.09412391048</c:v>
                </c:pt>
                <c:pt idx="773">
                  <c:v>-32.661431031079999</c:v>
                </c:pt>
                <c:pt idx="774">
                  <c:v>-38.725642422440004</c:v>
                </c:pt>
                <c:pt idx="775">
                  <c:v>-32.301950220439998</c:v>
                </c:pt>
                <c:pt idx="776">
                  <c:v>-27.0425047825</c:v>
                </c:pt>
                <c:pt idx="777">
                  <c:v>-23.05802692992</c:v>
                </c:pt>
                <c:pt idx="778">
                  <c:v>-19.70469956733</c:v>
                </c:pt>
                <c:pt idx="779">
                  <c:v>-16.554521455629999</c:v>
                </c:pt>
                <c:pt idx="780">
                  <c:v>-13.11597012224</c:v>
                </c:pt>
                <c:pt idx="781">
                  <c:v>-8.3950052871490008</c:v>
                </c:pt>
                <c:pt idx="782">
                  <c:v>-3.4706627730130002</c:v>
                </c:pt>
                <c:pt idx="783">
                  <c:v>-20.406773904510001</c:v>
                </c:pt>
                <c:pt idx="784">
                  <c:v>-20.025520830929999</c:v>
                </c:pt>
                <c:pt idx="785">
                  <c:v>-12.31829672388</c:v>
                </c:pt>
                <c:pt idx="786">
                  <c:v>-7.6502893215160004</c:v>
                </c:pt>
                <c:pt idx="787">
                  <c:v>-3.59891710021</c:v>
                </c:pt>
                <c:pt idx="788">
                  <c:v>-1.357480364375</c:v>
                </c:pt>
                <c:pt idx="789">
                  <c:v>-1.3250131521290001</c:v>
                </c:pt>
                <c:pt idx="790">
                  <c:v>-3.476092985368</c:v>
                </c:pt>
                <c:pt idx="791">
                  <c:v>-5.8517415900409997</c:v>
                </c:pt>
                <c:pt idx="792">
                  <c:v>-8.305579730981</c:v>
                </c:pt>
                <c:pt idx="793">
                  <c:v>-11.987355336469999</c:v>
                </c:pt>
                <c:pt idx="794">
                  <c:v>-24.236824726519998</c:v>
                </c:pt>
                <c:pt idx="795">
                  <c:v>-2.349496122893</c:v>
                </c:pt>
                <c:pt idx="796">
                  <c:v>-4.2266608659629998</c:v>
                </c:pt>
                <c:pt idx="797">
                  <c:v>-5.762925604256</c:v>
                </c:pt>
                <c:pt idx="798">
                  <c:v>-6.4686581837319999</c:v>
                </c:pt>
                <c:pt idx="799">
                  <c:v>-6.667697646933</c:v>
                </c:pt>
                <c:pt idx="800">
                  <c:v>-6.4000064653670004</c:v>
                </c:pt>
              </c:numCache>
            </c:numRef>
          </c:yVal>
          <c:smooth val="1"/>
          <c:extLst>
            <c:ext xmlns:c16="http://schemas.microsoft.com/office/drawing/2014/chart" uri="{C3380CC4-5D6E-409C-BE32-E72D297353CC}">
              <c16:uniqueId val="{00000013-C831-41AF-81ED-1E9382B67D41}"/>
            </c:ext>
          </c:extLst>
        </c:ser>
        <c:ser>
          <c:idx val="20"/>
          <c:order val="20"/>
          <c:spPr>
            <a:ln w="19050" cap="rnd">
              <a:solidFill>
                <a:schemeClr val="accent3">
                  <a:lumMod val="80000"/>
                </a:schemeClr>
              </a:solidFill>
              <a:round/>
            </a:ln>
            <a:effectLst/>
          </c:spPr>
          <c:marker>
            <c:symbol val="none"/>
          </c:marker>
          <c:xVal>
            <c:numRef>
              <c:f>'12小时时间稳定性(全频段)'!$A$2:$A$802</c:f>
              <c:numCache>
                <c:formatCode>General</c:formatCode>
                <c:ptCount val="801"/>
                <c:pt idx="0">
                  <c:v>100000</c:v>
                </c:pt>
                <c:pt idx="1">
                  <c:v>10724875</c:v>
                </c:pt>
                <c:pt idx="2">
                  <c:v>21349750</c:v>
                </c:pt>
                <c:pt idx="3">
                  <c:v>31974625</c:v>
                </c:pt>
                <c:pt idx="4">
                  <c:v>42599500</c:v>
                </c:pt>
                <c:pt idx="5">
                  <c:v>53224375</c:v>
                </c:pt>
                <c:pt idx="6">
                  <c:v>63849250</c:v>
                </c:pt>
                <c:pt idx="7">
                  <c:v>74474125</c:v>
                </c:pt>
                <c:pt idx="8">
                  <c:v>85099000</c:v>
                </c:pt>
                <c:pt idx="9">
                  <c:v>95723875</c:v>
                </c:pt>
                <c:pt idx="10">
                  <c:v>106348750</c:v>
                </c:pt>
                <c:pt idx="11">
                  <c:v>116973625</c:v>
                </c:pt>
                <c:pt idx="12">
                  <c:v>127598500</c:v>
                </c:pt>
                <c:pt idx="13">
                  <c:v>138223375</c:v>
                </c:pt>
                <c:pt idx="14">
                  <c:v>148848250</c:v>
                </c:pt>
                <c:pt idx="15">
                  <c:v>159473125</c:v>
                </c:pt>
                <c:pt idx="16">
                  <c:v>170098000</c:v>
                </c:pt>
                <c:pt idx="17">
                  <c:v>180722875</c:v>
                </c:pt>
                <c:pt idx="18">
                  <c:v>191347750</c:v>
                </c:pt>
                <c:pt idx="19">
                  <c:v>201972625</c:v>
                </c:pt>
                <c:pt idx="20">
                  <c:v>212597500</c:v>
                </c:pt>
                <c:pt idx="21">
                  <c:v>223222375</c:v>
                </c:pt>
                <c:pt idx="22">
                  <c:v>233847250</c:v>
                </c:pt>
                <c:pt idx="23">
                  <c:v>244472125</c:v>
                </c:pt>
                <c:pt idx="24">
                  <c:v>255097000</c:v>
                </c:pt>
                <c:pt idx="25">
                  <c:v>265721875</c:v>
                </c:pt>
                <c:pt idx="26">
                  <c:v>276346750</c:v>
                </c:pt>
                <c:pt idx="27">
                  <c:v>286971625</c:v>
                </c:pt>
                <c:pt idx="28">
                  <c:v>297596500</c:v>
                </c:pt>
                <c:pt idx="29">
                  <c:v>308221375</c:v>
                </c:pt>
                <c:pt idx="30">
                  <c:v>318846250</c:v>
                </c:pt>
                <c:pt idx="31">
                  <c:v>329471125</c:v>
                </c:pt>
                <c:pt idx="32">
                  <c:v>340096000</c:v>
                </c:pt>
                <c:pt idx="33">
                  <c:v>350720875</c:v>
                </c:pt>
                <c:pt idx="34">
                  <c:v>361345750</c:v>
                </c:pt>
                <c:pt idx="35">
                  <c:v>371970625</c:v>
                </c:pt>
                <c:pt idx="36">
                  <c:v>382595500</c:v>
                </c:pt>
                <c:pt idx="37">
                  <c:v>393220375</c:v>
                </c:pt>
                <c:pt idx="38">
                  <c:v>403845250</c:v>
                </c:pt>
                <c:pt idx="39">
                  <c:v>414470125</c:v>
                </c:pt>
                <c:pt idx="40">
                  <c:v>425095000</c:v>
                </c:pt>
                <c:pt idx="41">
                  <c:v>435719875</c:v>
                </c:pt>
                <c:pt idx="42">
                  <c:v>446344750</c:v>
                </c:pt>
                <c:pt idx="43">
                  <c:v>456969625</c:v>
                </c:pt>
                <c:pt idx="44">
                  <c:v>467594500</c:v>
                </c:pt>
                <c:pt idx="45">
                  <c:v>478219375</c:v>
                </c:pt>
                <c:pt idx="46">
                  <c:v>488844250</c:v>
                </c:pt>
                <c:pt idx="47">
                  <c:v>499469125</c:v>
                </c:pt>
                <c:pt idx="48">
                  <c:v>510094000</c:v>
                </c:pt>
                <c:pt idx="49">
                  <c:v>520718875</c:v>
                </c:pt>
                <c:pt idx="50">
                  <c:v>531343750</c:v>
                </c:pt>
                <c:pt idx="51">
                  <c:v>541968625</c:v>
                </c:pt>
                <c:pt idx="52">
                  <c:v>552593500</c:v>
                </c:pt>
                <c:pt idx="53">
                  <c:v>563218375</c:v>
                </c:pt>
                <c:pt idx="54">
                  <c:v>573843250</c:v>
                </c:pt>
                <c:pt idx="55">
                  <c:v>584468125</c:v>
                </c:pt>
                <c:pt idx="56">
                  <c:v>595093000</c:v>
                </c:pt>
                <c:pt idx="57">
                  <c:v>605717875</c:v>
                </c:pt>
                <c:pt idx="58">
                  <c:v>616342750</c:v>
                </c:pt>
                <c:pt idx="59">
                  <c:v>626967625</c:v>
                </c:pt>
                <c:pt idx="60">
                  <c:v>637592500</c:v>
                </c:pt>
                <c:pt idx="61">
                  <c:v>648217375</c:v>
                </c:pt>
                <c:pt idx="62">
                  <c:v>658842250</c:v>
                </c:pt>
                <c:pt idx="63">
                  <c:v>669467125</c:v>
                </c:pt>
                <c:pt idx="64">
                  <c:v>680092000</c:v>
                </c:pt>
                <c:pt idx="65">
                  <c:v>690716875</c:v>
                </c:pt>
                <c:pt idx="66">
                  <c:v>701341750</c:v>
                </c:pt>
                <c:pt idx="67">
                  <c:v>711966625</c:v>
                </c:pt>
                <c:pt idx="68">
                  <c:v>722591500</c:v>
                </c:pt>
                <c:pt idx="69">
                  <c:v>733216375</c:v>
                </c:pt>
                <c:pt idx="70">
                  <c:v>743841250</c:v>
                </c:pt>
                <c:pt idx="71">
                  <c:v>754466125</c:v>
                </c:pt>
                <c:pt idx="72">
                  <c:v>765091000</c:v>
                </c:pt>
                <c:pt idx="73">
                  <c:v>775715875</c:v>
                </c:pt>
                <c:pt idx="74">
                  <c:v>786340750</c:v>
                </c:pt>
                <c:pt idx="75">
                  <c:v>796965625</c:v>
                </c:pt>
                <c:pt idx="76">
                  <c:v>807590500</c:v>
                </c:pt>
                <c:pt idx="77">
                  <c:v>818215375</c:v>
                </c:pt>
                <c:pt idx="78">
                  <c:v>828840250</c:v>
                </c:pt>
                <c:pt idx="79">
                  <c:v>839465125</c:v>
                </c:pt>
                <c:pt idx="80">
                  <c:v>850090000</c:v>
                </c:pt>
                <c:pt idx="81">
                  <c:v>860714875</c:v>
                </c:pt>
                <c:pt idx="82">
                  <c:v>871339750</c:v>
                </c:pt>
                <c:pt idx="83">
                  <c:v>881964625</c:v>
                </c:pt>
                <c:pt idx="84">
                  <c:v>892589500</c:v>
                </c:pt>
                <c:pt idx="85">
                  <c:v>903214375</c:v>
                </c:pt>
                <c:pt idx="86">
                  <c:v>913839250</c:v>
                </c:pt>
                <c:pt idx="87">
                  <c:v>924464125</c:v>
                </c:pt>
                <c:pt idx="88">
                  <c:v>935089000</c:v>
                </c:pt>
                <c:pt idx="89">
                  <c:v>945713875</c:v>
                </c:pt>
                <c:pt idx="90">
                  <c:v>956338750</c:v>
                </c:pt>
                <c:pt idx="91">
                  <c:v>966963625</c:v>
                </c:pt>
                <c:pt idx="92">
                  <c:v>977588500</c:v>
                </c:pt>
                <c:pt idx="93">
                  <c:v>988213375</c:v>
                </c:pt>
                <c:pt idx="94">
                  <c:v>998838250</c:v>
                </c:pt>
                <c:pt idx="95">
                  <c:v>1009463125</c:v>
                </c:pt>
                <c:pt idx="96">
                  <c:v>1020088000</c:v>
                </c:pt>
                <c:pt idx="97">
                  <c:v>1030712875</c:v>
                </c:pt>
                <c:pt idx="98">
                  <c:v>1041337750</c:v>
                </c:pt>
                <c:pt idx="99">
                  <c:v>1051962625</c:v>
                </c:pt>
                <c:pt idx="100">
                  <c:v>1062587500</c:v>
                </c:pt>
                <c:pt idx="101">
                  <c:v>1073212375</c:v>
                </c:pt>
                <c:pt idx="102">
                  <c:v>1083837250</c:v>
                </c:pt>
                <c:pt idx="103">
                  <c:v>1094462125</c:v>
                </c:pt>
                <c:pt idx="104">
                  <c:v>1105087000</c:v>
                </c:pt>
                <c:pt idx="105">
                  <c:v>1115711875</c:v>
                </c:pt>
                <c:pt idx="106">
                  <c:v>1126336750</c:v>
                </c:pt>
                <c:pt idx="107">
                  <c:v>1136961625</c:v>
                </c:pt>
                <c:pt idx="108">
                  <c:v>1147586500</c:v>
                </c:pt>
                <c:pt idx="109">
                  <c:v>1158211375</c:v>
                </c:pt>
                <c:pt idx="110">
                  <c:v>1168836250</c:v>
                </c:pt>
                <c:pt idx="111">
                  <c:v>1179461125</c:v>
                </c:pt>
                <c:pt idx="112">
                  <c:v>1190086000</c:v>
                </c:pt>
                <c:pt idx="113">
                  <c:v>1200710875</c:v>
                </c:pt>
                <c:pt idx="114">
                  <c:v>1211335750</c:v>
                </c:pt>
                <c:pt idx="115">
                  <c:v>1221960625</c:v>
                </c:pt>
                <c:pt idx="116">
                  <c:v>1232585500</c:v>
                </c:pt>
                <c:pt idx="117">
                  <c:v>1243210375</c:v>
                </c:pt>
                <c:pt idx="118">
                  <c:v>1253835250</c:v>
                </c:pt>
                <c:pt idx="119">
                  <c:v>1264460125</c:v>
                </c:pt>
                <c:pt idx="120">
                  <c:v>1275085000</c:v>
                </c:pt>
                <c:pt idx="121">
                  <c:v>1285709875</c:v>
                </c:pt>
                <c:pt idx="122">
                  <c:v>1296334750</c:v>
                </c:pt>
                <c:pt idx="123">
                  <c:v>1306959625</c:v>
                </c:pt>
                <c:pt idx="124">
                  <c:v>1317584500</c:v>
                </c:pt>
                <c:pt idx="125">
                  <c:v>1328209375</c:v>
                </c:pt>
                <c:pt idx="126">
                  <c:v>1338834250</c:v>
                </c:pt>
                <c:pt idx="127">
                  <c:v>1349459125</c:v>
                </c:pt>
                <c:pt idx="128">
                  <c:v>1360084000</c:v>
                </c:pt>
                <c:pt idx="129">
                  <c:v>1370708875</c:v>
                </c:pt>
                <c:pt idx="130">
                  <c:v>1381333750</c:v>
                </c:pt>
                <c:pt idx="131">
                  <c:v>1391958625</c:v>
                </c:pt>
                <c:pt idx="132">
                  <c:v>1402583500</c:v>
                </c:pt>
                <c:pt idx="133">
                  <c:v>1413208375</c:v>
                </c:pt>
                <c:pt idx="134">
                  <c:v>1423833250</c:v>
                </c:pt>
                <c:pt idx="135">
                  <c:v>1434458125</c:v>
                </c:pt>
                <c:pt idx="136">
                  <c:v>1445083000</c:v>
                </c:pt>
                <c:pt idx="137">
                  <c:v>1455707875</c:v>
                </c:pt>
                <c:pt idx="138">
                  <c:v>1466332750</c:v>
                </c:pt>
                <c:pt idx="139">
                  <c:v>1476957625</c:v>
                </c:pt>
                <c:pt idx="140">
                  <c:v>1487582500</c:v>
                </c:pt>
                <c:pt idx="141">
                  <c:v>1498207375</c:v>
                </c:pt>
                <c:pt idx="142">
                  <c:v>1508832250</c:v>
                </c:pt>
                <c:pt idx="143">
                  <c:v>1519457125</c:v>
                </c:pt>
                <c:pt idx="144">
                  <c:v>1530082000</c:v>
                </c:pt>
                <c:pt idx="145">
                  <c:v>1540706875</c:v>
                </c:pt>
                <c:pt idx="146">
                  <c:v>1551331750</c:v>
                </c:pt>
                <c:pt idx="147">
                  <c:v>1561956625</c:v>
                </c:pt>
                <c:pt idx="148">
                  <c:v>1572581500</c:v>
                </c:pt>
                <c:pt idx="149">
                  <c:v>1583206375</c:v>
                </c:pt>
                <c:pt idx="150">
                  <c:v>1593831250</c:v>
                </c:pt>
                <c:pt idx="151">
                  <c:v>1604456125</c:v>
                </c:pt>
                <c:pt idx="152">
                  <c:v>1615081000</c:v>
                </c:pt>
                <c:pt idx="153">
                  <c:v>1625705875</c:v>
                </c:pt>
                <c:pt idx="154">
                  <c:v>1636330750</c:v>
                </c:pt>
                <c:pt idx="155">
                  <c:v>1646955625</c:v>
                </c:pt>
                <c:pt idx="156">
                  <c:v>1657580500</c:v>
                </c:pt>
                <c:pt idx="157">
                  <c:v>1668205375</c:v>
                </c:pt>
                <c:pt idx="158">
                  <c:v>1678830250</c:v>
                </c:pt>
                <c:pt idx="159">
                  <c:v>1689455125</c:v>
                </c:pt>
                <c:pt idx="160">
                  <c:v>1700080000</c:v>
                </c:pt>
                <c:pt idx="161">
                  <c:v>1710704875</c:v>
                </c:pt>
                <c:pt idx="162">
                  <c:v>1721329750</c:v>
                </c:pt>
                <c:pt idx="163">
                  <c:v>1731954625</c:v>
                </c:pt>
                <c:pt idx="164">
                  <c:v>1742579500</c:v>
                </c:pt>
                <c:pt idx="165">
                  <c:v>1753204375</c:v>
                </c:pt>
                <c:pt idx="166">
                  <c:v>1763829250</c:v>
                </c:pt>
                <c:pt idx="167">
                  <c:v>1774454125</c:v>
                </c:pt>
                <c:pt idx="168">
                  <c:v>1785079000</c:v>
                </c:pt>
                <c:pt idx="169">
                  <c:v>1795703875</c:v>
                </c:pt>
                <c:pt idx="170">
                  <c:v>1806328750</c:v>
                </c:pt>
                <c:pt idx="171">
                  <c:v>1816953625</c:v>
                </c:pt>
                <c:pt idx="172">
                  <c:v>1827578500</c:v>
                </c:pt>
                <c:pt idx="173">
                  <c:v>1838203375</c:v>
                </c:pt>
                <c:pt idx="174">
                  <c:v>1848828250</c:v>
                </c:pt>
                <c:pt idx="175">
                  <c:v>1859453125</c:v>
                </c:pt>
                <c:pt idx="176">
                  <c:v>1870078000</c:v>
                </c:pt>
                <c:pt idx="177">
                  <c:v>1880702875</c:v>
                </c:pt>
                <c:pt idx="178">
                  <c:v>1891327750</c:v>
                </c:pt>
                <c:pt idx="179">
                  <c:v>1901952625</c:v>
                </c:pt>
                <c:pt idx="180">
                  <c:v>1912577500</c:v>
                </c:pt>
                <c:pt idx="181">
                  <c:v>1923202375</c:v>
                </c:pt>
                <c:pt idx="182">
                  <c:v>1933827250</c:v>
                </c:pt>
                <c:pt idx="183">
                  <c:v>1944452125</c:v>
                </c:pt>
                <c:pt idx="184">
                  <c:v>1955077000</c:v>
                </c:pt>
                <c:pt idx="185">
                  <c:v>1965701875</c:v>
                </c:pt>
                <c:pt idx="186">
                  <c:v>1976326750</c:v>
                </c:pt>
                <c:pt idx="187">
                  <c:v>1986951625</c:v>
                </c:pt>
                <c:pt idx="188">
                  <c:v>1997576500</c:v>
                </c:pt>
                <c:pt idx="189">
                  <c:v>2008201375</c:v>
                </c:pt>
                <c:pt idx="190">
                  <c:v>2018826250</c:v>
                </c:pt>
                <c:pt idx="191">
                  <c:v>2029451125</c:v>
                </c:pt>
                <c:pt idx="192">
                  <c:v>2040076000</c:v>
                </c:pt>
                <c:pt idx="193">
                  <c:v>2050700875</c:v>
                </c:pt>
                <c:pt idx="194">
                  <c:v>2061325750</c:v>
                </c:pt>
                <c:pt idx="195">
                  <c:v>2071950625</c:v>
                </c:pt>
                <c:pt idx="196">
                  <c:v>2082575500</c:v>
                </c:pt>
                <c:pt idx="197">
                  <c:v>2093200375</c:v>
                </c:pt>
                <c:pt idx="198">
                  <c:v>2103825250</c:v>
                </c:pt>
                <c:pt idx="199">
                  <c:v>2114450125</c:v>
                </c:pt>
                <c:pt idx="200">
                  <c:v>2125075000</c:v>
                </c:pt>
                <c:pt idx="201">
                  <c:v>2135699875</c:v>
                </c:pt>
                <c:pt idx="202">
                  <c:v>2146324750</c:v>
                </c:pt>
                <c:pt idx="203">
                  <c:v>2156949625</c:v>
                </c:pt>
                <c:pt idx="204">
                  <c:v>2167574500</c:v>
                </c:pt>
                <c:pt idx="205">
                  <c:v>2178199375</c:v>
                </c:pt>
                <c:pt idx="206">
                  <c:v>2188824250</c:v>
                </c:pt>
                <c:pt idx="207">
                  <c:v>2199449125</c:v>
                </c:pt>
                <c:pt idx="208">
                  <c:v>2210074000</c:v>
                </c:pt>
                <c:pt idx="209">
                  <c:v>2220698875</c:v>
                </c:pt>
                <c:pt idx="210">
                  <c:v>2231323750</c:v>
                </c:pt>
                <c:pt idx="211">
                  <c:v>2241948625</c:v>
                </c:pt>
                <c:pt idx="212">
                  <c:v>2252573500</c:v>
                </c:pt>
                <c:pt idx="213">
                  <c:v>2263198375</c:v>
                </c:pt>
                <c:pt idx="214">
                  <c:v>2273823250</c:v>
                </c:pt>
                <c:pt idx="215">
                  <c:v>2284448125</c:v>
                </c:pt>
                <c:pt idx="216">
                  <c:v>2295073000</c:v>
                </c:pt>
                <c:pt idx="217">
                  <c:v>2305697875</c:v>
                </c:pt>
                <c:pt idx="218">
                  <c:v>2316322750</c:v>
                </c:pt>
                <c:pt idx="219">
                  <c:v>2326947625</c:v>
                </c:pt>
                <c:pt idx="220">
                  <c:v>2337572500</c:v>
                </c:pt>
                <c:pt idx="221">
                  <c:v>2348197375</c:v>
                </c:pt>
                <c:pt idx="222">
                  <c:v>2358822250</c:v>
                </c:pt>
                <c:pt idx="223">
                  <c:v>2369447125</c:v>
                </c:pt>
                <c:pt idx="224">
                  <c:v>2380072000</c:v>
                </c:pt>
                <c:pt idx="225">
                  <c:v>2390696875</c:v>
                </c:pt>
                <c:pt idx="226">
                  <c:v>2401321750</c:v>
                </c:pt>
                <c:pt idx="227">
                  <c:v>2411946625</c:v>
                </c:pt>
                <c:pt idx="228">
                  <c:v>2422571500</c:v>
                </c:pt>
                <c:pt idx="229">
                  <c:v>2433196375</c:v>
                </c:pt>
                <c:pt idx="230">
                  <c:v>2443821250</c:v>
                </c:pt>
                <c:pt idx="231">
                  <c:v>2454446125</c:v>
                </c:pt>
                <c:pt idx="232">
                  <c:v>2465071000</c:v>
                </c:pt>
                <c:pt idx="233">
                  <c:v>2475695875</c:v>
                </c:pt>
                <c:pt idx="234">
                  <c:v>2486320750</c:v>
                </c:pt>
                <c:pt idx="235">
                  <c:v>2496945625</c:v>
                </c:pt>
                <c:pt idx="236">
                  <c:v>2507570500</c:v>
                </c:pt>
                <c:pt idx="237">
                  <c:v>2518195375</c:v>
                </c:pt>
                <c:pt idx="238">
                  <c:v>2528820250</c:v>
                </c:pt>
                <c:pt idx="239">
                  <c:v>2539445125</c:v>
                </c:pt>
                <c:pt idx="240">
                  <c:v>2550070000</c:v>
                </c:pt>
                <c:pt idx="241">
                  <c:v>2560694875</c:v>
                </c:pt>
                <c:pt idx="242">
                  <c:v>2571319750</c:v>
                </c:pt>
                <c:pt idx="243">
                  <c:v>2581944625</c:v>
                </c:pt>
                <c:pt idx="244">
                  <c:v>2592569500</c:v>
                </c:pt>
                <c:pt idx="245">
                  <c:v>2603194375</c:v>
                </c:pt>
                <c:pt idx="246">
                  <c:v>2613819250</c:v>
                </c:pt>
                <c:pt idx="247">
                  <c:v>2624444125</c:v>
                </c:pt>
                <c:pt idx="248">
                  <c:v>2635069000</c:v>
                </c:pt>
                <c:pt idx="249">
                  <c:v>2645693875</c:v>
                </c:pt>
                <c:pt idx="250">
                  <c:v>2656318750</c:v>
                </c:pt>
                <c:pt idx="251">
                  <c:v>2666943625</c:v>
                </c:pt>
                <c:pt idx="252">
                  <c:v>2677568500</c:v>
                </c:pt>
                <c:pt idx="253">
                  <c:v>2688193375</c:v>
                </c:pt>
                <c:pt idx="254">
                  <c:v>2698818250</c:v>
                </c:pt>
                <c:pt idx="255">
                  <c:v>2709443125</c:v>
                </c:pt>
                <c:pt idx="256">
                  <c:v>2720068000</c:v>
                </c:pt>
                <c:pt idx="257">
                  <c:v>2730692875</c:v>
                </c:pt>
                <c:pt idx="258">
                  <c:v>2741317750</c:v>
                </c:pt>
                <c:pt idx="259">
                  <c:v>2751942625</c:v>
                </c:pt>
                <c:pt idx="260">
                  <c:v>2762567500</c:v>
                </c:pt>
                <c:pt idx="261">
                  <c:v>2773192375</c:v>
                </c:pt>
                <c:pt idx="262">
                  <c:v>2783817250</c:v>
                </c:pt>
                <c:pt idx="263">
                  <c:v>2794442125</c:v>
                </c:pt>
                <c:pt idx="264">
                  <c:v>2805067000</c:v>
                </c:pt>
                <c:pt idx="265">
                  <c:v>2815691875</c:v>
                </c:pt>
                <c:pt idx="266">
                  <c:v>2826316750</c:v>
                </c:pt>
                <c:pt idx="267">
                  <c:v>2836941625</c:v>
                </c:pt>
                <c:pt idx="268">
                  <c:v>2847566500</c:v>
                </c:pt>
                <c:pt idx="269">
                  <c:v>2858191375</c:v>
                </c:pt>
                <c:pt idx="270">
                  <c:v>2868816250</c:v>
                </c:pt>
                <c:pt idx="271">
                  <c:v>2879441125</c:v>
                </c:pt>
                <c:pt idx="272">
                  <c:v>2890066000</c:v>
                </c:pt>
                <c:pt idx="273">
                  <c:v>2900690875</c:v>
                </c:pt>
                <c:pt idx="274">
                  <c:v>2911315750</c:v>
                </c:pt>
                <c:pt idx="275">
                  <c:v>2921940625</c:v>
                </c:pt>
                <c:pt idx="276">
                  <c:v>2932565500</c:v>
                </c:pt>
                <c:pt idx="277">
                  <c:v>2943190375</c:v>
                </c:pt>
                <c:pt idx="278">
                  <c:v>2953815250</c:v>
                </c:pt>
                <c:pt idx="279">
                  <c:v>2964440125</c:v>
                </c:pt>
                <c:pt idx="280">
                  <c:v>2975065000</c:v>
                </c:pt>
                <c:pt idx="281">
                  <c:v>2985689875</c:v>
                </c:pt>
                <c:pt idx="282">
                  <c:v>2996314750</c:v>
                </c:pt>
                <c:pt idx="283">
                  <c:v>3006939625</c:v>
                </c:pt>
                <c:pt idx="284">
                  <c:v>3017564500</c:v>
                </c:pt>
                <c:pt idx="285">
                  <c:v>3028189375</c:v>
                </c:pt>
                <c:pt idx="286">
                  <c:v>3038814250</c:v>
                </c:pt>
                <c:pt idx="287">
                  <c:v>3049439125</c:v>
                </c:pt>
                <c:pt idx="288">
                  <c:v>3060064000</c:v>
                </c:pt>
                <c:pt idx="289">
                  <c:v>3070688875</c:v>
                </c:pt>
                <c:pt idx="290">
                  <c:v>3081313750</c:v>
                </c:pt>
                <c:pt idx="291">
                  <c:v>3091938625</c:v>
                </c:pt>
                <c:pt idx="292">
                  <c:v>3102563500</c:v>
                </c:pt>
                <c:pt idx="293">
                  <c:v>3113188375</c:v>
                </c:pt>
                <c:pt idx="294">
                  <c:v>3123813250</c:v>
                </c:pt>
                <c:pt idx="295">
                  <c:v>3134438125</c:v>
                </c:pt>
                <c:pt idx="296">
                  <c:v>3145063000</c:v>
                </c:pt>
                <c:pt idx="297">
                  <c:v>3155687875</c:v>
                </c:pt>
                <c:pt idx="298">
                  <c:v>3166312750</c:v>
                </c:pt>
                <c:pt idx="299">
                  <c:v>3176937625</c:v>
                </c:pt>
                <c:pt idx="300">
                  <c:v>3187562500</c:v>
                </c:pt>
                <c:pt idx="301">
                  <c:v>3198187375</c:v>
                </c:pt>
                <c:pt idx="302">
                  <c:v>3208812250</c:v>
                </c:pt>
                <c:pt idx="303">
                  <c:v>3219437125</c:v>
                </c:pt>
                <c:pt idx="304">
                  <c:v>3230062000</c:v>
                </c:pt>
                <c:pt idx="305">
                  <c:v>3240686875</c:v>
                </c:pt>
                <c:pt idx="306">
                  <c:v>3251311750</c:v>
                </c:pt>
                <c:pt idx="307">
                  <c:v>3261936625</c:v>
                </c:pt>
                <c:pt idx="308">
                  <c:v>3272561500</c:v>
                </c:pt>
                <c:pt idx="309">
                  <c:v>3283186375</c:v>
                </c:pt>
                <c:pt idx="310">
                  <c:v>3293811250</c:v>
                </c:pt>
                <c:pt idx="311">
                  <c:v>3304436125</c:v>
                </c:pt>
                <c:pt idx="312">
                  <c:v>3315061000</c:v>
                </c:pt>
                <c:pt idx="313">
                  <c:v>3325685875</c:v>
                </c:pt>
                <c:pt idx="314">
                  <c:v>3336310750</c:v>
                </c:pt>
                <c:pt idx="315">
                  <c:v>3346935625</c:v>
                </c:pt>
                <c:pt idx="316">
                  <c:v>3357560500</c:v>
                </c:pt>
                <c:pt idx="317">
                  <c:v>3368185375</c:v>
                </c:pt>
                <c:pt idx="318">
                  <c:v>3378810250</c:v>
                </c:pt>
                <c:pt idx="319">
                  <c:v>3389435125</c:v>
                </c:pt>
                <c:pt idx="320">
                  <c:v>3400060000</c:v>
                </c:pt>
                <c:pt idx="321">
                  <c:v>3410684875</c:v>
                </c:pt>
                <c:pt idx="322">
                  <c:v>3421309750</c:v>
                </c:pt>
                <c:pt idx="323">
                  <c:v>3431934625</c:v>
                </c:pt>
                <c:pt idx="324">
                  <c:v>3442559500</c:v>
                </c:pt>
                <c:pt idx="325">
                  <c:v>3453184375</c:v>
                </c:pt>
                <c:pt idx="326">
                  <c:v>3463809250</c:v>
                </c:pt>
                <c:pt idx="327">
                  <c:v>3474434125</c:v>
                </c:pt>
                <c:pt idx="328">
                  <c:v>3485059000</c:v>
                </c:pt>
                <c:pt idx="329">
                  <c:v>3495683875</c:v>
                </c:pt>
                <c:pt idx="330">
                  <c:v>3506308750</c:v>
                </c:pt>
                <c:pt idx="331">
                  <c:v>3516933625</c:v>
                </c:pt>
                <c:pt idx="332">
                  <c:v>3527558500</c:v>
                </c:pt>
                <c:pt idx="333">
                  <c:v>3538183375</c:v>
                </c:pt>
                <c:pt idx="334">
                  <c:v>3548808250</c:v>
                </c:pt>
                <c:pt idx="335">
                  <c:v>3559433125</c:v>
                </c:pt>
                <c:pt idx="336">
                  <c:v>3570058000</c:v>
                </c:pt>
                <c:pt idx="337">
                  <c:v>3580682875</c:v>
                </c:pt>
                <c:pt idx="338">
                  <c:v>3591307750</c:v>
                </c:pt>
                <c:pt idx="339">
                  <c:v>3601932625</c:v>
                </c:pt>
                <c:pt idx="340">
                  <c:v>3612557500</c:v>
                </c:pt>
                <c:pt idx="341">
                  <c:v>3623182375</c:v>
                </c:pt>
                <c:pt idx="342">
                  <c:v>3633807250</c:v>
                </c:pt>
                <c:pt idx="343">
                  <c:v>3644432125</c:v>
                </c:pt>
                <c:pt idx="344">
                  <c:v>3655057000</c:v>
                </c:pt>
                <c:pt idx="345">
                  <c:v>3665681875</c:v>
                </c:pt>
                <c:pt idx="346">
                  <c:v>3676306750</c:v>
                </c:pt>
                <c:pt idx="347">
                  <c:v>3686931625</c:v>
                </c:pt>
                <c:pt idx="348">
                  <c:v>3697556500</c:v>
                </c:pt>
                <c:pt idx="349">
                  <c:v>3708181375</c:v>
                </c:pt>
                <c:pt idx="350">
                  <c:v>3718806250</c:v>
                </c:pt>
                <c:pt idx="351">
                  <c:v>3729431125</c:v>
                </c:pt>
                <c:pt idx="352">
                  <c:v>3740056000</c:v>
                </c:pt>
                <c:pt idx="353">
                  <c:v>3750680875</c:v>
                </c:pt>
                <c:pt idx="354">
                  <c:v>3761305750</c:v>
                </c:pt>
                <c:pt idx="355">
                  <c:v>3771930625</c:v>
                </c:pt>
                <c:pt idx="356">
                  <c:v>3782555500</c:v>
                </c:pt>
                <c:pt idx="357">
                  <c:v>3793180375</c:v>
                </c:pt>
                <c:pt idx="358">
                  <c:v>3803805250</c:v>
                </c:pt>
                <c:pt idx="359">
                  <c:v>3814430125</c:v>
                </c:pt>
                <c:pt idx="360">
                  <c:v>3825055000</c:v>
                </c:pt>
                <c:pt idx="361">
                  <c:v>3835679875</c:v>
                </c:pt>
                <c:pt idx="362">
                  <c:v>3846304750</c:v>
                </c:pt>
                <c:pt idx="363">
                  <c:v>3856929625</c:v>
                </c:pt>
                <c:pt idx="364">
                  <c:v>3867554500</c:v>
                </c:pt>
                <c:pt idx="365">
                  <c:v>3878179375</c:v>
                </c:pt>
                <c:pt idx="366">
                  <c:v>3888804250</c:v>
                </c:pt>
                <c:pt idx="367">
                  <c:v>3899429125</c:v>
                </c:pt>
                <c:pt idx="368">
                  <c:v>3910054000</c:v>
                </c:pt>
                <c:pt idx="369">
                  <c:v>3920678875</c:v>
                </c:pt>
                <c:pt idx="370">
                  <c:v>3931303750</c:v>
                </c:pt>
                <c:pt idx="371">
                  <c:v>3941928625</c:v>
                </c:pt>
                <c:pt idx="372">
                  <c:v>3952553500</c:v>
                </c:pt>
                <c:pt idx="373">
                  <c:v>3963178375</c:v>
                </c:pt>
                <c:pt idx="374">
                  <c:v>3973803250</c:v>
                </c:pt>
                <c:pt idx="375">
                  <c:v>3984428125</c:v>
                </c:pt>
                <c:pt idx="376">
                  <c:v>3995053000</c:v>
                </c:pt>
                <c:pt idx="377">
                  <c:v>4005677875</c:v>
                </c:pt>
                <c:pt idx="378">
                  <c:v>4016302750</c:v>
                </c:pt>
                <c:pt idx="379">
                  <c:v>4026927625</c:v>
                </c:pt>
                <c:pt idx="380">
                  <c:v>4037552500</c:v>
                </c:pt>
                <c:pt idx="381">
                  <c:v>4048177375</c:v>
                </c:pt>
                <c:pt idx="382">
                  <c:v>4058802250</c:v>
                </c:pt>
                <c:pt idx="383">
                  <c:v>4069427125</c:v>
                </c:pt>
                <c:pt idx="384">
                  <c:v>4080052000</c:v>
                </c:pt>
                <c:pt idx="385">
                  <c:v>4090676875</c:v>
                </c:pt>
                <c:pt idx="386">
                  <c:v>4101301750</c:v>
                </c:pt>
                <c:pt idx="387">
                  <c:v>4111926625</c:v>
                </c:pt>
                <c:pt idx="388">
                  <c:v>4122551500</c:v>
                </c:pt>
                <c:pt idx="389">
                  <c:v>4133176375</c:v>
                </c:pt>
                <c:pt idx="390">
                  <c:v>4143801250</c:v>
                </c:pt>
                <c:pt idx="391">
                  <c:v>4154426125</c:v>
                </c:pt>
                <c:pt idx="392">
                  <c:v>4165051000</c:v>
                </c:pt>
                <c:pt idx="393">
                  <c:v>4175675875</c:v>
                </c:pt>
                <c:pt idx="394">
                  <c:v>4186300750</c:v>
                </c:pt>
                <c:pt idx="395">
                  <c:v>4196925625</c:v>
                </c:pt>
                <c:pt idx="396">
                  <c:v>4207550500</c:v>
                </c:pt>
                <c:pt idx="397">
                  <c:v>4218175375</c:v>
                </c:pt>
                <c:pt idx="398">
                  <c:v>4228800250</c:v>
                </c:pt>
                <c:pt idx="399">
                  <c:v>4239425125</c:v>
                </c:pt>
                <c:pt idx="400">
                  <c:v>4250050000</c:v>
                </c:pt>
                <c:pt idx="401">
                  <c:v>4260674875</c:v>
                </c:pt>
                <c:pt idx="402">
                  <c:v>4271299750</c:v>
                </c:pt>
                <c:pt idx="403">
                  <c:v>4281924625</c:v>
                </c:pt>
                <c:pt idx="404">
                  <c:v>4292549500</c:v>
                </c:pt>
                <c:pt idx="405">
                  <c:v>4303174375</c:v>
                </c:pt>
                <c:pt idx="406">
                  <c:v>4313799250</c:v>
                </c:pt>
                <c:pt idx="407">
                  <c:v>4324424125</c:v>
                </c:pt>
                <c:pt idx="408">
                  <c:v>4335049000</c:v>
                </c:pt>
                <c:pt idx="409">
                  <c:v>4345673875</c:v>
                </c:pt>
                <c:pt idx="410">
                  <c:v>4356298750</c:v>
                </c:pt>
                <c:pt idx="411">
                  <c:v>4366923625</c:v>
                </c:pt>
                <c:pt idx="412">
                  <c:v>4377548500</c:v>
                </c:pt>
                <c:pt idx="413">
                  <c:v>4388173375</c:v>
                </c:pt>
                <c:pt idx="414">
                  <c:v>4398798250</c:v>
                </c:pt>
                <c:pt idx="415">
                  <c:v>4409423125</c:v>
                </c:pt>
                <c:pt idx="416">
                  <c:v>4420048000</c:v>
                </c:pt>
                <c:pt idx="417">
                  <c:v>4430672875</c:v>
                </c:pt>
                <c:pt idx="418">
                  <c:v>4441297750</c:v>
                </c:pt>
                <c:pt idx="419">
                  <c:v>4451922625</c:v>
                </c:pt>
                <c:pt idx="420">
                  <c:v>4462547500</c:v>
                </c:pt>
                <c:pt idx="421">
                  <c:v>4473172375</c:v>
                </c:pt>
                <c:pt idx="422">
                  <c:v>4483797250</c:v>
                </c:pt>
                <c:pt idx="423">
                  <c:v>4494422125</c:v>
                </c:pt>
                <c:pt idx="424">
                  <c:v>4505047000</c:v>
                </c:pt>
                <c:pt idx="425">
                  <c:v>4515671875</c:v>
                </c:pt>
                <c:pt idx="426">
                  <c:v>4526296750</c:v>
                </c:pt>
                <c:pt idx="427">
                  <c:v>4536921625</c:v>
                </c:pt>
                <c:pt idx="428">
                  <c:v>4547546500</c:v>
                </c:pt>
                <c:pt idx="429">
                  <c:v>4558171375</c:v>
                </c:pt>
                <c:pt idx="430">
                  <c:v>4568796250</c:v>
                </c:pt>
                <c:pt idx="431">
                  <c:v>4579421125</c:v>
                </c:pt>
                <c:pt idx="432">
                  <c:v>4590046000</c:v>
                </c:pt>
                <c:pt idx="433">
                  <c:v>4600670875</c:v>
                </c:pt>
                <c:pt idx="434">
                  <c:v>4611295750</c:v>
                </c:pt>
                <c:pt idx="435">
                  <c:v>4621920625</c:v>
                </c:pt>
                <c:pt idx="436">
                  <c:v>4632545500</c:v>
                </c:pt>
                <c:pt idx="437">
                  <c:v>4643170375</c:v>
                </c:pt>
                <c:pt idx="438">
                  <c:v>4653795250</c:v>
                </c:pt>
                <c:pt idx="439">
                  <c:v>4664420125</c:v>
                </c:pt>
                <c:pt idx="440">
                  <c:v>4675045000</c:v>
                </c:pt>
                <c:pt idx="441">
                  <c:v>4685669875</c:v>
                </c:pt>
                <c:pt idx="442">
                  <c:v>4696294750</c:v>
                </c:pt>
                <c:pt idx="443">
                  <c:v>4706919625</c:v>
                </c:pt>
                <c:pt idx="444">
                  <c:v>4717544500</c:v>
                </c:pt>
                <c:pt idx="445">
                  <c:v>4728169375</c:v>
                </c:pt>
                <c:pt idx="446">
                  <c:v>4738794250</c:v>
                </c:pt>
                <c:pt idx="447">
                  <c:v>4749419125</c:v>
                </c:pt>
                <c:pt idx="448">
                  <c:v>4760044000</c:v>
                </c:pt>
                <c:pt idx="449">
                  <c:v>4770668875</c:v>
                </c:pt>
                <c:pt idx="450">
                  <c:v>4781293750</c:v>
                </c:pt>
                <c:pt idx="451">
                  <c:v>4791918625</c:v>
                </c:pt>
                <c:pt idx="452">
                  <c:v>4802543500</c:v>
                </c:pt>
                <c:pt idx="453">
                  <c:v>4813168375</c:v>
                </c:pt>
                <c:pt idx="454">
                  <c:v>4823793250</c:v>
                </c:pt>
                <c:pt idx="455">
                  <c:v>4834418125</c:v>
                </c:pt>
                <c:pt idx="456">
                  <c:v>4845043000</c:v>
                </c:pt>
                <c:pt idx="457">
                  <c:v>4855667875</c:v>
                </c:pt>
                <c:pt idx="458">
                  <c:v>4866292750</c:v>
                </c:pt>
                <c:pt idx="459">
                  <c:v>4876917625</c:v>
                </c:pt>
                <c:pt idx="460">
                  <c:v>4887542500</c:v>
                </c:pt>
                <c:pt idx="461">
                  <c:v>4898167375</c:v>
                </c:pt>
                <c:pt idx="462">
                  <c:v>4908792250</c:v>
                </c:pt>
                <c:pt idx="463">
                  <c:v>4919417125</c:v>
                </c:pt>
                <c:pt idx="464">
                  <c:v>4930042000</c:v>
                </c:pt>
                <c:pt idx="465">
                  <c:v>4940666875</c:v>
                </c:pt>
                <c:pt idx="466">
                  <c:v>4951291750</c:v>
                </c:pt>
                <c:pt idx="467">
                  <c:v>4961916625</c:v>
                </c:pt>
                <c:pt idx="468">
                  <c:v>4972541500</c:v>
                </c:pt>
                <c:pt idx="469">
                  <c:v>4983166375</c:v>
                </c:pt>
                <c:pt idx="470">
                  <c:v>4993791250</c:v>
                </c:pt>
                <c:pt idx="471">
                  <c:v>5004416125</c:v>
                </c:pt>
                <c:pt idx="472">
                  <c:v>5015041000</c:v>
                </c:pt>
                <c:pt idx="473">
                  <c:v>5025665875</c:v>
                </c:pt>
                <c:pt idx="474">
                  <c:v>5036290750</c:v>
                </c:pt>
                <c:pt idx="475">
                  <c:v>5046915625</c:v>
                </c:pt>
                <c:pt idx="476">
                  <c:v>5057540500</c:v>
                </c:pt>
                <c:pt idx="477">
                  <c:v>5068165375</c:v>
                </c:pt>
                <c:pt idx="478">
                  <c:v>5078790250</c:v>
                </c:pt>
                <c:pt idx="479">
                  <c:v>5089415125</c:v>
                </c:pt>
                <c:pt idx="480">
                  <c:v>5100040000</c:v>
                </c:pt>
                <c:pt idx="481">
                  <c:v>5110664875</c:v>
                </c:pt>
                <c:pt idx="482">
                  <c:v>5121289750</c:v>
                </c:pt>
                <c:pt idx="483">
                  <c:v>5131914625</c:v>
                </c:pt>
                <c:pt idx="484">
                  <c:v>5142539500</c:v>
                </c:pt>
                <c:pt idx="485">
                  <c:v>5153164375</c:v>
                </c:pt>
                <c:pt idx="486">
                  <c:v>5163789250</c:v>
                </c:pt>
                <c:pt idx="487">
                  <c:v>5174414125</c:v>
                </c:pt>
                <c:pt idx="488">
                  <c:v>5185039000</c:v>
                </c:pt>
                <c:pt idx="489">
                  <c:v>5195663875</c:v>
                </c:pt>
                <c:pt idx="490">
                  <c:v>5206288750</c:v>
                </c:pt>
                <c:pt idx="491">
                  <c:v>5216913625</c:v>
                </c:pt>
                <c:pt idx="492">
                  <c:v>5227538500</c:v>
                </c:pt>
                <c:pt idx="493">
                  <c:v>5238163375</c:v>
                </c:pt>
                <c:pt idx="494">
                  <c:v>5248788250</c:v>
                </c:pt>
                <c:pt idx="495">
                  <c:v>5259413125</c:v>
                </c:pt>
                <c:pt idx="496">
                  <c:v>5270038000</c:v>
                </c:pt>
                <c:pt idx="497">
                  <c:v>5280662875</c:v>
                </c:pt>
                <c:pt idx="498">
                  <c:v>5291287750</c:v>
                </c:pt>
                <c:pt idx="499">
                  <c:v>5301912625</c:v>
                </c:pt>
                <c:pt idx="500">
                  <c:v>5312537500</c:v>
                </c:pt>
                <c:pt idx="501">
                  <c:v>5323162375</c:v>
                </c:pt>
                <c:pt idx="502">
                  <c:v>5333787250</c:v>
                </c:pt>
                <c:pt idx="503">
                  <c:v>5344412125</c:v>
                </c:pt>
                <c:pt idx="504">
                  <c:v>5355037000</c:v>
                </c:pt>
                <c:pt idx="505">
                  <c:v>5365661875</c:v>
                </c:pt>
                <c:pt idx="506">
                  <c:v>5376286750</c:v>
                </c:pt>
                <c:pt idx="507">
                  <c:v>5386911625</c:v>
                </c:pt>
                <c:pt idx="508">
                  <c:v>5397536500</c:v>
                </c:pt>
                <c:pt idx="509">
                  <c:v>5408161375</c:v>
                </c:pt>
                <c:pt idx="510">
                  <c:v>5418786250</c:v>
                </c:pt>
                <c:pt idx="511">
                  <c:v>5429411125</c:v>
                </c:pt>
                <c:pt idx="512">
                  <c:v>5440036000</c:v>
                </c:pt>
                <c:pt idx="513">
                  <c:v>5450660875</c:v>
                </c:pt>
                <c:pt idx="514">
                  <c:v>5461285750</c:v>
                </c:pt>
                <c:pt idx="515">
                  <c:v>5471910625</c:v>
                </c:pt>
                <c:pt idx="516">
                  <c:v>5482535500</c:v>
                </c:pt>
                <c:pt idx="517">
                  <c:v>5493160375</c:v>
                </c:pt>
                <c:pt idx="518">
                  <c:v>5503785250</c:v>
                </c:pt>
                <c:pt idx="519">
                  <c:v>5514410125</c:v>
                </c:pt>
                <c:pt idx="520">
                  <c:v>5525035000</c:v>
                </c:pt>
                <c:pt idx="521">
                  <c:v>5535659875</c:v>
                </c:pt>
                <c:pt idx="522">
                  <c:v>5546284750</c:v>
                </c:pt>
                <c:pt idx="523">
                  <c:v>5556909625</c:v>
                </c:pt>
                <c:pt idx="524">
                  <c:v>5567534500</c:v>
                </c:pt>
                <c:pt idx="525">
                  <c:v>5578159375</c:v>
                </c:pt>
                <c:pt idx="526">
                  <c:v>5588784250</c:v>
                </c:pt>
                <c:pt idx="527">
                  <c:v>5599409125</c:v>
                </c:pt>
                <c:pt idx="528">
                  <c:v>5610034000</c:v>
                </c:pt>
                <c:pt idx="529">
                  <c:v>5620658875</c:v>
                </c:pt>
                <c:pt idx="530">
                  <c:v>5631283750</c:v>
                </c:pt>
                <c:pt idx="531">
                  <c:v>5641908625</c:v>
                </c:pt>
                <c:pt idx="532">
                  <c:v>5652533500</c:v>
                </c:pt>
                <c:pt idx="533">
                  <c:v>5663158375</c:v>
                </c:pt>
                <c:pt idx="534">
                  <c:v>5673783250</c:v>
                </c:pt>
                <c:pt idx="535">
                  <c:v>5684408125</c:v>
                </c:pt>
                <c:pt idx="536">
                  <c:v>5695033000</c:v>
                </c:pt>
                <c:pt idx="537">
                  <c:v>5705657875</c:v>
                </c:pt>
                <c:pt idx="538">
                  <c:v>5716282750</c:v>
                </c:pt>
                <c:pt idx="539">
                  <c:v>5726907625</c:v>
                </c:pt>
                <c:pt idx="540">
                  <c:v>5737532500</c:v>
                </c:pt>
                <c:pt idx="541">
                  <c:v>5748157375</c:v>
                </c:pt>
                <c:pt idx="542">
                  <c:v>5758782250</c:v>
                </c:pt>
                <c:pt idx="543">
                  <c:v>5769407125</c:v>
                </c:pt>
                <c:pt idx="544">
                  <c:v>5780032000</c:v>
                </c:pt>
                <c:pt idx="545">
                  <c:v>5790656875</c:v>
                </c:pt>
                <c:pt idx="546">
                  <c:v>5801281750</c:v>
                </c:pt>
                <c:pt idx="547">
                  <c:v>5811906625</c:v>
                </c:pt>
                <c:pt idx="548">
                  <c:v>5822531500</c:v>
                </c:pt>
                <c:pt idx="549">
                  <c:v>5833156375</c:v>
                </c:pt>
                <c:pt idx="550">
                  <c:v>5843781250</c:v>
                </c:pt>
                <c:pt idx="551">
                  <c:v>5854406125</c:v>
                </c:pt>
                <c:pt idx="552">
                  <c:v>5865031000</c:v>
                </c:pt>
                <c:pt idx="553">
                  <c:v>5875655875</c:v>
                </c:pt>
                <c:pt idx="554">
                  <c:v>5886280750</c:v>
                </c:pt>
                <c:pt idx="555">
                  <c:v>5896905625</c:v>
                </c:pt>
                <c:pt idx="556">
                  <c:v>5907530500</c:v>
                </c:pt>
                <c:pt idx="557">
                  <c:v>5918155375</c:v>
                </c:pt>
                <c:pt idx="558">
                  <c:v>5928780250</c:v>
                </c:pt>
                <c:pt idx="559">
                  <c:v>5939405125</c:v>
                </c:pt>
                <c:pt idx="560">
                  <c:v>5950030000</c:v>
                </c:pt>
                <c:pt idx="561">
                  <c:v>5960654875</c:v>
                </c:pt>
                <c:pt idx="562">
                  <c:v>5971279750</c:v>
                </c:pt>
                <c:pt idx="563">
                  <c:v>5981904625</c:v>
                </c:pt>
                <c:pt idx="564">
                  <c:v>5992529500</c:v>
                </c:pt>
                <c:pt idx="565">
                  <c:v>6003154375</c:v>
                </c:pt>
                <c:pt idx="566">
                  <c:v>6013779250</c:v>
                </c:pt>
                <c:pt idx="567">
                  <c:v>6024404125</c:v>
                </c:pt>
                <c:pt idx="568">
                  <c:v>6035029000</c:v>
                </c:pt>
                <c:pt idx="569">
                  <c:v>6045653875</c:v>
                </c:pt>
                <c:pt idx="570">
                  <c:v>6056278750</c:v>
                </c:pt>
                <c:pt idx="571">
                  <c:v>6066903625</c:v>
                </c:pt>
                <c:pt idx="572">
                  <c:v>6077528500</c:v>
                </c:pt>
                <c:pt idx="573">
                  <c:v>6088153375</c:v>
                </c:pt>
                <c:pt idx="574">
                  <c:v>6098778250</c:v>
                </c:pt>
                <c:pt idx="575">
                  <c:v>6109403125</c:v>
                </c:pt>
                <c:pt idx="576">
                  <c:v>6120028000</c:v>
                </c:pt>
                <c:pt idx="577">
                  <c:v>6130652875</c:v>
                </c:pt>
                <c:pt idx="578">
                  <c:v>6141277750</c:v>
                </c:pt>
                <c:pt idx="579">
                  <c:v>6151902625</c:v>
                </c:pt>
                <c:pt idx="580">
                  <c:v>6162527500</c:v>
                </c:pt>
                <c:pt idx="581">
                  <c:v>6173152375</c:v>
                </c:pt>
                <c:pt idx="582">
                  <c:v>6183777250</c:v>
                </c:pt>
                <c:pt idx="583">
                  <c:v>6194402125</c:v>
                </c:pt>
                <c:pt idx="584">
                  <c:v>6205027000</c:v>
                </c:pt>
                <c:pt idx="585">
                  <c:v>6215651875</c:v>
                </c:pt>
                <c:pt idx="586">
                  <c:v>6226276750</c:v>
                </c:pt>
                <c:pt idx="587">
                  <c:v>6236901625</c:v>
                </c:pt>
                <c:pt idx="588">
                  <c:v>6247526500</c:v>
                </c:pt>
                <c:pt idx="589">
                  <c:v>6258151375</c:v>
                </c:pt>
                <c:pt idx="590">
                  <c:v>6268776250</c:v>
                </c:pt>
                <c:pt idx="591">
                  <c:v>6279401125</c:v>
                </c:pt>
                <c:pt idx="592">
                  <c:v>6290026000</c:v>
                </c:pt>
                <c:pt idx="593">
                  <c:v>6300650875</c:v>
                </c:pt>
                <c:pt idx="594">
                  <c:v>6311275750</c:v>
                </c:pt>
                <c:pt idx="595">
                  <c:v>6321900625</c:v>
                </c:pt>
                <c:pt idx="596">
                  <c:v>6332525500</c:v>
                </c:pt>
                <c:pt idx="597">
                  <c:v>6343150375</c:v>
                </c:pt>
                <c:pt idx="598">
                  <c:v>6353775250</c:v>
                </c:pt>
                <c:pt idx="599">
                  <c:v>6364400125</c:v>
                </c:pt>
                <c:pt idx="600">
                  <c:v>6375025000</c:v>
                </c:pt>
                <c:pt idx="601">
                  <c:v>6385649875</c:v>
                </c:pt>
                <c:pt idx="602">
                  <c:v>6396274750</c:v>
                </c:pt>
                <c:pt idx="603">
                  <c:v>6406899625</c:v>
                </c:pt>
                <c:pt idx="604">
                  <c:v>6417524500</c:v>
                </c:pt>
                <c:pt idx="605">
                  <c:v>6428149375</c:v>
                </c:pt>
                <c:pt idx="606">
                  <c:v>6438774250</c:v>
                </c:pt>
                <c:pt idx="607">
                  <c:v>6449399125</c:v>
                </c:pt>
                <c:pt idx="608">
                  <c:v>6460024000</c:v>
                </c:pt>
                <c:pt idx="609">
                  <c:v>6470648875</c:v>
                </c:pt>
                <c:pt idx="610">
                  <c:v>6481273750</c:v>
                </c:pt>
                <c:pt idx="611">
                  <c:v>6491898625</c:v>
                </c:pt>
                <c:pt idx="612">
                  <c:v>6502523500</c:v>
                </c:pt>
                <c:pt idx="613">
                  <c:v>6513148375</c:v>
                </c:pt>
                <c:pt idx="614">
                  <c:v>6523773250</c:v>
                </c:pt>
                <c:pt idx="615">
                  <c:v>6534398125</c:v>
                </c:pt>
                <c:pt idx="616">
                  <c:v>6545023000</c:v>
                </c:pt>
                <c:pt idx="617">
                  <c:v>6555647875</c:v>
                </c:pt>
                <c:pt idx="618">
                  <c:v>6566272750</c:v>
                </c:pt>
                <c:pt idx="619">
                  <c:v>6576897625</c:v>
                </c:pt>
                <c:pt idx="620">
                  <c:v>6587522500</c:v>
                </c:pt>
                <c:pt idx="621">
                  <c:v>6598147375</c:v>
                </c:pt>
                <c:pt idx="622">
                  <c:v>6608772250</c:v>
                </c:pt>
                <c:pt idx="623">
                  <c:v>6619397125</c:v>
                </c:pt>
                <c:pt idx="624">
                  <c:v>6630022000</c:v>
                </c:pt>
                <c:pt idx="625">
                  <c:v>6640646875</c:v>
                </c:pt>
                <c:pt idx="626">
                  <c:v>6651271750</c:v>
                </c:pt>
                <c:pt idx="627">
                  <c:v>6661896625</c:v>
                </c:pt>
                <c:pt idx="628">
                  <c:v>6672521500</c:v>
                </c:pt>
                <c:pt idx="629">
                  <c:v>6683146375</c:v>
                </c:pt>
                <c:pt idx="630">
                  <c:v>6693771250</c:v>
                </c:pt>
                <c:pt idx="631">
                  <c:v>6704396125</c:v>
                </c:pt>
                <c:pt idx="632">
                  <c:v>6715021000</c:v>
                </c:pt>
                <c:pt idx="633">
                  <c:v>6725645875</c:v>
                </c:pt>
                <c:pt idx="634">
                  <c:v>6736270750</c:v>
                </c:pt>
                <c:pt idx="635">
                  <c:v>6746895625</c:v>
                </c:pt>
                <c:pt idx="636">
                  <c:v>6757520500</c:v>
                </c:pt>
                <c:pt idx="637">
                  <c:v>6768145375</c:v>
                </c:pt>
                <c:pt idx="638">
                  <c:v>6778770250</c:v>
                </c:pt>
                <c:pt idx="639">
                  <c:v>6789395125</c:v>
                </c:pt>
                <c:pt idx="640">
                  <c:v>6800020000</c:v>
                </c:pt>
                <c:pt idx="641">
                  <c:v>6810644875</c:v>
                </c:pt>
                <c:pt idx="642">
                  <c:v>6821269750</c:v>
                </c:pt>
                <c:pt idx="643">
                  <c:v>6831894625</c:v>
                </c:pt>
                <c:pt idx="644">
                  <c:v>6842519500</c:v>
                </c:pt>
                <c:pt idx="645">
                  <c:v>6853144375</c:v>
                </c:pt>
                <c:pt idx="646">
                  <c:v>6863769250</c:v>
                </c:pt>
                <c:pt idx="647">
                  <c:v>6874394125</c:v>
                </c:pt>
                <c:pt idx="648">
                  <c:v>6885019000</c:v>
                </c:pt>
                <c:pt idx="649">
                  <c:v>6895643875</c:v>
                </c:pt>
                <c:pt idx="650">
                  <c:v>6906268750</c:v>
                </c:pt>
                <c:pt idx="651">
                  <c:v>6916893625</c:v>
                </c:pt>
                <c:pt idx="652">
                  <c:v>6927518500</c:v>
                </c:pt>
                <c:pt idx="653">
                  <c:v>6938143375</c:v>
                </c:pt>
                <c:pt idx="654">
                  <c:v>6948768250</c:v>
                </c:pt>
                <c:pt idx="655">
                  <c:v>6959393125</c:v>
                </c:pt>
                <c:pt idx="656">
                  <c:v>6970018000</c:v>
                </c:pt>
                <c:pt idx="657">
                  <c:v>6980642875</c:v>
                </c:pt>
                <c:pt idx="658">
                  <c:v>6991267750</c:v>
                </c:pt>
                <c:pt idx="659">
                  <c:v>7001892625</c:v>
                </c:pt>
                <c:pt idx="660">
                  <c:v>7012517500</c:v>
                </c:pt>
                <c:pt idx="661">
                  <c:v>7023142375</c:v>
                </c:pt>
                <c:pt idx="662">
                  <c:v>7033767250</c:v>
                </c:pt>
                <c:pt idx="663">
                  <c:v>7044392125</c:v>
                </c:pt>
                <c:pt idx="664">
                  <c:v>7055017000</c:v>
                </c:pt>
                <c:pt idx="665">
                  <c:v>7065641875</c:v>
                </c:pt>
                <c:pt idx="666">
                  <c:v>7076266750</c:v>
                </c:pt>
                <c:pt idx="667">
                  <c:v>7086891625</c:v>
                </c:pt>
                <c:pt idx="668">
                  <c:v>7097516500</c:v>
                </c:pt>
                <c:pt idx="669">
                  <c:v>7108141375</c:v>
                </c:pt>
                <c:pt idx="670">
                  <c:v>7118766250</c:v>
                </c:pt>
                <c:pt idx="671">
                  <c:v>7129391125</c:v>
                </c:pt>
                <c:pt idx="672">
                  <c:v>7140016000</c:v>
                </c:pt>
                <c:pt idx="673">
                  <c:v>7150640875</c:v>
                </c:pt>
                <c:pt idx="674">
                  <c:v>7161265750</c:v>
                </c:pt>
                <c:pt idx="675">
                  <c:v>7171890625</c:v>
                </c:pt>
                <c:pt idx="676">
                  <c:v>7182515500</c:v>
                </c:pt>
                <c:pt idx="677">
                  <c:v>7193140375</c:v>
                </c:pt>
                <c:pt idx="678">
                  <c:v>7203765250</c:v>
                </c:pt>
                <c:pt idx="679">
                  <c:v>7214390125</c:v>
                </c:pt>
                <c:pt idx="680">
                  <c:v>7225015000</c:v>
                </c:pt>
                <c:pt idx="681">
                  <c:v>7235639875</c:v>
                </c:pt>
                <c:pt idx="682">
                  <c:v>7246264750</c:v>
                </c:pt>
                <c:pt idx="683">
                  <c:v>7256889625</c:v>
                </c:pt>
                <c:pt idx="684">
                  <c:v>7267514500</c:v>
                </c:pt>
                <c:pt idx="685">
                  <c:v>7278139375</c:v>
                </c:pt>
                <c:pt idx="686">
                  <c:v>7288764250</c:v>
                </c:pt>
                <c:pt idx="687">
                  <c:v>7299389125</c:v>
                </c:pt>
                <c:pt idx="688">
                  <c:v>7310014000</c:v>
                </c:pt>
                <c:pt idx="689">
                  <c:v>7320638875</c:v>
                </c:pt>
                <c:pt idx="690">
                  <c:v>7331263750</c:v>
                </c:pt>
                <c:pt idx="691">
                  <c:v>7341888625</c:v>
                </c:pt>
                <c:pt idx="692">
                  <c:v>7352513500</c:v>
                </c:pt>
                <c:pt idx="693">
                  <c:v>7363138375</c:v>
                </c:pt>
                <c:pt idx="694">
                  <c:v>7373763250</c:v>
                </c:pt>
                <c:pt idx="695">
                  <c:v>7384388125</c:v>
                </c:pt>
                <c:pt idx="696">
                  <c:v>7395013000</c:v>
                </c:pt>
                <c:pt idx="697">
                  <c:v>7405637875</c:v>
                </c:pt>
                <c:pt idx="698">
                  <c:v>7416262750</c:v>
                </c:pt>
                <c:pt idx="699">
                  <c:v>7426887625</c:v>
                </c:pt>
                <c:pt idx="700">
                  <c:v>7437512500</c:v>
                </c:pt>
                <c:pt idx="701">
                  <c:v>7448137375</c:v>
                </c:pt>
                <c:pt idx="702">
                  <c:v>7458762250</c:v>
                </c:pt>
                <c:pt idx="703">
                  <c:v>7469387125</c:v>
                </c:pt>
                <c:pt idx="704">
                  <c:v>7480012000</c:v>
                </c:pt>
                <c:pt idx="705">
                  <c:v>7490636875</c:v>
                </c:pt>
                <c:pt idx="706">
                  <c:v>7501261750</c:v>
                </c:pt>
                <c:pt idx="707">
                  <c:v>7511886625</c:v>
                </c:pt>
                <c:pt idx="708">
                  <c:v>7522511500</c:v>
                </c:pt>
                <c:pt idx="709">
                  <c:v>7533136375</c:v>
                </c:pt>
                <c:pt idx="710">
                  <c:v>7543761250</c:v>
                </c:pt>
                <c:pt idx="711">
                  <c:v>7554386125</c:v>
                </c:pt>
                <c:pt idx="712">
                  <c:v>7565011000</c:v>
                </c:pt>
                <c:pt idx="713">
                  <c:v>7575635875</c:v>
                </c:pt>
                <c:pt idx="714">
                  <c:v>7586260750</c:v>
                </c:pt>
                <c:pt idx="715">
                  <c:v>7596885625</c:v>
                </c:pt>
                <c:pt idx="716">
                  <c:v>7607510500</c:v>
                </c:pt>
                <c:pt idx="717">
                  <c:v>7618135375</c:v>
                </c:pt>
                <c:pt idx="718">
                  <c:v>7628760250</c:v>
                </c:pt>
                <c:pt idx="719">
                  <c:v>7639385125</c:v>
                </c:pt>
                <c:pt idx="720">
                  <c:v>7650010000</c:v>
                </c:pt>
                <c:pt idx="721">
                  <c:v>7660634875</c:v>
                </c:pt>
                <c:pt idx="722">
                  <c:v>7671259750</c:v>
                </c:pt>
                <c:pt idx="723">
                  <c:v>7681884625</c:v>
                </c:pt>
                <c:pt idx="724">
                  <c:v>7692509500</c:v>
                </c:pt>
                <c:pt idx="725">
                  <c:v>7703134375</c:v>
                </c:pt>
                <c:pt idx="726">
                  <c:v>7713759250</c:v>
                </c:pt>
                <c:pt idx="727">
                  <c:v>7724384125</c:v>
                </c:pt>
                <c:pt idx="728">
                  <c:v>7735009000</c:v>
                </c:pt>
                <c:pt idx="729">
                  <c:v>7745633875</c:v>
                </c:pt>
                <c:pt idx="730">
                  <c:v>7756258750</c:v>
                </c:pt>
                <c:pt idx="731">
                  <c:v>7766883625</c:v>
                </c:pt>
                <c:pt idx="732">
                  <c:v>7777508500</c:v>
                </c:pt>
                <c:pt idx="733">
                  <c:v>7788133375</c:v>
                </c:pt>
                <c:pt idx="734">
                  <c:v>7798758250</c:v>
                </c:pt>
                <c:pt idx="735">
                  <c:v>7809383125</c:v>
                </c:pt>
                <c:pt idx="736">
                  <c:v>7820008000</c:v>
                </c:pt>
                <c:pt idx="737">
                  <c:v>7830632875</c:v>
                </c:pt>
                <c:pt idx="738">
                  <c:v>7841257750</c:v>
                </c:pt>
                <c:pt idx="739">
                  <c:v>7851882625</c:v>
                </c:pt>
                <c:pt idx="740">
                  <c:v>7862507500</c:v>
                </c:pt>
                <c:pt idx="741">
                  <c:v>7873132375</c:v>
                </c:pt>
                <c:pt idx="742">
                  <c:v>7883757250</c:v>
                </c:pt>
                <c:pt idx="743">
                  <c:v>7894382125</c:v>
                </c:pt>
                <c:pt idx="744">
                  <c:v>7905007000</c:v>
                </c:pt>
                <c:pt idx="745">
                  <c:v>7915631875</c:v>
                </c:pt>
                <c:pt idx="746">
                  <c:v>7926256750</c:v>
                </c:pt>
                <c:pt idx="747">
                  <c:v>7936881625</c:v>
                </c:pt>
                <c:pt idx="748">
                  <c:v>7947506500</c:v>
                </c:pt>
                <c:pt idx="749">
                  <c:v>7958131375</c:v>
                </c:pt>
                <c:pt idx="750">
                  <c:v>7968756250</c:v>
                </c:pt>
                <c:pt idx="751">
                  <c:v>7979381125</c:v>
                </c:pt>
                <c:pt idx="752">
                  <c:v>7990006000</c:v>
                </c:pt>
                <c:pt idx="753">
                  <c:v>8000630875</c:v>
                </c:pt>
                <c:pt idx="754">
                  <c:v>8011255750</c:v>
                </c:pt>
                <c:pt idx="755">
                  <c:v>8021880625</c:v>
                </c:pt>
                <c:pt idx="756">
                  <c:v>8032505500</c:v>
                </c:pt>
                <c:pt idx="757">
                  <c:v>8043130375</c:v>
                </c:pt>
                <c:pt idx="758">
                  <c:v>8053755250</c:v>
                </c:pt>
                <c:pt idx="759">
                  <c:v>8064380125</c:v>
                </c:pt>
                <c:pt idx="760">
                  <c:v>8075005000</c:v>
                </c:pt>
                <c:pt idx="761">
                  <c:v>8085629875</c:v>
                </c:pt>
                <c:pt idx="762">
                  <c:v>8096254750</c:v>
                </c:pt>
                <c:pt idx="763">
                  <c:v>8106879625</c:v>
                </c:pt>
                <c:pt idx="764">
                  <c:v>8117504500</c:v>
                </c:pt>
                <c:pt idx="765">
                  <c:v>8128129375</c:v>
                </c:pt>
                <c:pt idx="766">
                  <c:v>8138754250</c:v>
                </c:pt>
                <c:pt idx="767">
                  <c:v>8149379125</c:v>
                </c:pt>
                <c:pt idx="768">
                  <c:v>8160004000</c:v>
                </c:pt>
                <c:pt idx="769">
                  <c:v>8170628875</c:v>
                </c:pt>
                <c:pt idx="770">
                  <c:v>8181253750</c:v>
                </c:pt>
                <c:pt idx="771">
                  <c:v>8191878625</c:v>
                </c:pt>
                <c:pt idx="772">
                  <c:v>8202503500</c:v>
                </c:pt>
                <c:pt idx="773">
                  <c:v>8213128375</c:v>
                </c:pt>
                <c:pt idx="774">
                  <c:v>8223753250</c:v>
                </c:pt>
                <c:pt idx="775">
                  <c:v>8234378125</c:v>
                </c:pt>
                <c:pt idx="776">
                  <c:v>8245003000</c:v>
                </c:pt>
                <c:pt idx="777">
                  <c:v>8255627875</c:v>
                </c:pt>
                <c:pt idx="778">
                  <c:v>8266252750</c:v>
                </c:pt>
                <c:pt idx="779">
                  <c:v>8276877625</c:v>
                </c:pt>
                <c:pt idx="780">
                  <c:v>8287502500</c:v>
                </c:pt>
                <c:pt idx="781">
                  <c:v>8298127375</c:v>
                </c:pt>
                <c:pt idx="782">
                  <c:v>8308752250</c:v>
                </c:pt>
                <c:pt idx="783">
                  <c:v>8319377125</c:v>
                </c:pt>
                <c:pt idx="784">
                  <c:v>8330002000</c:v>
                </c:pt>
                <c:pt idx="785">
                  <c:v>8340626875</c:v>
                </c:pt>
                <c:pt idx="786">
                  <c:v>8351251750</c:v>
                </c:pt>
                <c:pt idx="787">
                  <c:v>8361876625</c:v>
                </c:pt>
                <c:pt idx="788">
                  <c:v>8372501500</c:v>
                </c:pt>
                <c:pt idx="789">
                  <c:v>8383126375</c:v>
                </c:pt>
                <c:pt idx="790">
                  <c:v>8393751250</c:v>
                </c:pt>
                <c:pt idx="791">
                  <c:v>8404376125</c:v>
                </c:pt>
                <c:pt idx="792">
                  <c:v>8415001000</c:v>
                </c:pt>
                <c:pt idx="793">
                  <c:v>8425625875</c:v>
                </c:pt>
                <c:pt idx="794">
                  <c:v>8436250750</c:v>
                </c:pt>
                <c:pt idx="795">
                  <c:v>8446875625</c:v>
                </c:pt>
                <c:pt idx="796">
                  <c:v>8457500500</c:v>
                </c:pt>
                <c:pt idx="797">
                  <c:v>8468125375</c:v>
                </c:pt>
                <c:pt idx="798">
                  <c:v>8478750250</c:v>
                </c:pt>
                <c:pt idx="799">
                  <c:v>8489375125</c:v>
                </c:pt>
                <c:pt idx="800">
                  <c:v>8500000000</c:v>
                </c:pt>
              </c:numCache>
            </c:numRef>
          </c:xVal>
          <c:yVal>
            <c:numRef>
              <c:f>'12小时时间稳定性(全频段)'!$V$2:$V$802</c:f>
              <c:numCache>
                <c:formatCode>General</c:formatCode>
                <c:ptCount val="801"/>
                <c:pt idx="0">
                  <c:v>-95.759925237389993</c:v>
                </c:pt>
                <c:pt idx="1">
                  <c:v>-113.6960063487</c:v>
                </c:pt>
                <c:pt idx="2">
                  <c:v>-112.5745362445</c:v>
                </c:pt>
                <c:pt idx="3">
                  <c:v>-103.1618254568</c:v>
                </c:pt>
                <c:pt idx="4">
                  <c:v>-111.60161499039999</c:v>
                </c:pt>
                <c:pt idx="5">
                  <c:v>-103.913671025</c:v>
                </c:pt>
                <c:pt idx="6">
                  <c:v>-106.02543651240001</c:v>
                </c:pt>
                <c:pt idx="7">
                  <c:v>-112.80820526700001</c:v>
                </c:pt>
                <c:pt idx="8">
                  <c:v>-117.4917482951</c:v>
                </c:pt>
                <c:pt idx="9">
                  <c:v>-115.97056273459999</c:v>
                </c:pt>
                <c:pt idx="10">
                  <c:v>-130.02819392949999</c:v>
                </c:pt>
                <c:pt idx="11">
                  <c:v>-104.3228926611</c:v>
                </c:pt>
                <c:pt idx="12">
                  <c:v>-116.98075078159999</c:v>
                </c:pt>
                <c:pt idx="13">
                  <c:v>-110.62334795699999</c:v>
                </c:pt>
                <c:pt idx="14">
                  <c:v>-103.5409602829</c:v>
                </c:pt>
                <c:pt idx="15">
                  <c:v>-109.53415043450001</c:v>
                </c:pt>
                <c:pt idx="16">
                  <c:v>-106.385859774</c:v>
                </c:pt>
                <c:pt idx="17">
                  <c:v>-110.28388370979999</c:v>
                </c:pt>
                <c:pt idx="18">
                  <c:v>-106.3283268611</c:v>
                </c:pt>
                <c:pt idx="19">
                  <c:v>-103.1712142727</c:v>
                </c:pt>
                <c:pt idx="20">
                  <c:v>-104.06793604809999</c:v>
                </c:pt>
                <c:pt idx="21">
                  <c:v>-109.55061941690001</c:v>
                </c:pt>
                <c:pt idx="22">
                  <c:v>-106.57646531749999</c:v>
                </c:pt>
                <c:pt idx="23">
                  <c:v>-110.26116499530001</c:v>
                </c:pt>
                <c:pt idx="24">
                  <c:v>-115.7183158433</c:v>
                </c:pt>
                <c:pt idx="25">
                  <c:v>-110.22509309190001</c:v>
                </c:pt>
                <c:pt idx="26">
                  <c:v>-112.1190831741</c:v>
                </c:pt>
                <c:pt idx="27">
                  <c:v>-104.1123077859</c:v>
                </c:pt>
                <c:pt idx="28">
                  <c:v>-112.41533950740001</c:v>
                </c:pt>
                <c:pt idx="29">
                  <c:v>-106.07960240129999</c:v>
                </c:pt>
                <c:pt idx="30">
                  <c:v>-108.7659486047</c:v>
                </c:pt>
                <c:pt idx="31">
                  <c:v>-105.05654182310001</c:v>
                </c:pt>
                <c:pt idx="32">
                  <c:v>-110.8996289482</c:v>
                </c:pt>
                <c:pt idx="33">
                  <c:v>-120.7743703038</c:v>
                </c:pt>
                <c:pt idx="34">
                  <c:v>-106.0957709497</c:v>
                </c:pt>
                <c:pt idx="35">
                  <c:v>-111.2967521039</c:v>
                </c:pt>
                <c:pt idx="36">
                  <c:v>-112.1937206297</c:v>
                </c:pt>
                <c:pt idx="37">
                  <c:v>-108.57275278989999</c:v>
                </c:pt>
                <c:pt idx="38">
                  <c:v>-125.66442437960001</c:v>
                </c:pt>
                <c:pt idx="39">
                  <c:v>-101.93296852749999</c:v>
                </c:pt>
                <c:pt idx="40">
                  <c:v>-109.074174266</c:v>
                </c:pt>
                <c:pt idx="41">
                  <c:v>-101.6450824986</c:v>
                </c:pt>
                <c:pt idx="42">
                  <c:v>-116.106533621</c:v>
                </c:pt>
                <c:pt idx="43">
                  <c:v>-111.7409625662</c:v>
                </c:pt>
                <c:pt idx="44">
                  <c:v>-109.495938736</c:v>
                </c:pt>
                <c:pt idx="45">
                  <c:v>-118.0455422527</c:v>
                </c:pt>
                <c:pt idx="46">
                  <c:v>-115.7251824619</c:v>
                </c:pt>
                <c:pt idx="47">
                  <c:v>-106.2811222545</c:v>
                </c:pt>
                <c:pt idx="48">
                  <c:v>-106.5201559429</c:v>
                </c:pt>
                <c:pt idx="49">
                  <c:v>-105.433658057</c:v>
                </c:pt>
                <c:pt idx="50">
                  <c:v>-112.91861997780001</c:v>
                </c:pt>
                <c:pt idx="51">
                  <c:v>-111.1116841515</c:v>
                </c:pt>
                <c:pt idx="52">
                  <c:v>-104.51552125880001</c:v>
                </c:pt>
                <c:pt idx="53">
                  <c:v>-111.4646053539</c:v>
                </c:pt>
                <c:pt idx="54">
                  <c:v>-109.56331710809999</c:v>
                </c:pt>
                <c:pt idx="55">
                  <c:v>-113.2262527836</c:v>
                </c:pt>
                <c:pt idx="56">
                  <c:v>-107.268961082</c:v>
                </c:pt>
                <c:pt idx="57">
                  <c:v>-112.3954255125</c:v>
                </c:pt>
                <c:pt idx="58">
                  <c:v>-105.11372871090001</c:v>
                </c:pt>
                <c:pt idx="59">
                  <c:v>-106.97726024240001</c:v>
                </c:pt>
                <c:pt idx="60">
                  <c:v>-103.9396275176</c:v>
                </c:pt>
                <c:pt idx="61">
                  <c:v>-108.1031552912</c:v>
                </c:pt>
                <c:pt idx="62">
                  <c:v>-112.2812452842</c:v>
                </c:pt>
                <c:pt idx="63">
                  <c:v>-105.4852759156</c:v>
                </c:pt>
                <c:pt idx="64">
                  <c:v>-120.8754105294</c:v>
                </c:pt>
                <c:pt idx="65">
                  <c:v>-120.2366030652</c:v>
                </c:pt>
                <c:pt idx="66">
                  <c:v>-115.23469456319999</c:v>
                </c:pt>
                <c:pt idx="67">
                  <c:v>-105.168817187</c:v>
                </c:pt>
                <c:pt idx="68">
                  <c:v>-106.82932403700001</c:v>
                </c:pt>
                <c:pt idx="69">
                  <c:v>-114.7608386715</c:v>
                </c:pt>
                <c:pt idx="70">
                  <c:v>-113.2970828261</c:v>
                </c:pt>
                <c:pt idx="71">
                  <c:v>-109.3416806915</c:v>
                </c:pt>
                <c:pt idx="72">
                  <c:v>-103.90772397400001</c:v>
                </c:pt>
                <c:pt idx="73">
                  <c:v>-100.702177105</c:v>
                </c:pt>
                <c:pt idx="74">
                  <c:v>-109.7119985108</c:v>
                </c:pt>
                <c:pt idx="75">
                  <c:v>-104.83246926130001</c:v>
                </c:pt>
                <c:pt idx="76">
                  <c:v>-105.63386998919999</c:v>
                </c:pt>
                <c:pt idx="77">
                  <c:v>-110.6507608018</c:v>
                </c:pt>
                <c:pt idx="78">
                  <c:v>-109.91659350809999</c:v>
                </c:pt>
                <c:pt idx="79">
                  <c:v>-114.6262300426</c:v>
                </c:pt>
                <c:pt idx="80">
                  <c:v>-120.0778802488</c:v>
                </c:pt>
                <c:pt idx="81">
                  <c:v>-108.98192250530001</c:v>
                </c:pt>
                <c:pt idx="82">
                  <c:v>-114.1580584859</c:v>
                </c:pt>
                <c:pt idx="83">
                  <c:v>-118.35305320419999</c:v>
                </c:pt>
                <c:pt idx="84">
                  <c:v>-106.75501793790001</c:v>
                </c:pt>
                <c:pt idx="85">
                  <c:v>-111.2315953219</c:v>
                </c:pt>
                <c:pt idx="86">
                  <c:v>-106.71255120959999</c:v>
                </c:pt>
                <c:pt idx="87">
                  <c:v>-113.31133031429999</c:v>
                </c:pt>
                <c:pt idx="88">
                  <c:v>-117.2006464796</c:v>
                </c:pt>
                <c:pt idx="89">
                  <c:v>-108.9566167717</c:v>
                </c:pt>
                <c:pt idx="90">
                  <c:v>-130.49076970620001</c:v>
                </c:pt>
                <c:pt idx="91">
                  <c:v>-107.4162021918</c:v>
                </c:pt>
                <c:pt idx="92">
                  <c:v>-107.1198069571</c:v>
                </c:pt>
                <c:pt idx="93">
                  <c:v>-104.6482890936</c:v>
                </c:pt>
                <c:pt idx="94">
                  <c:v>-111.8912216003</c:v>
                </c:pt>
                <c:pt idx="95">
                  <c:v>-108.4954880555</c:v>
                </c:pt>
                <c:pt idx="96">
                  <c:v>-113.1069047392</c:v>
                </c:pt>
                <c:pt idx="97">
                  <c:v>-110.02115167789999</c:v>
                </c:pt>
                <c:pt idx="98">
                  <c:v>-104.9896539683</c:v>
                </c:pt>
                <c:pt idx="99">
                  <c:v>-110.0278979103</c:v>
                </c:pt>
                <c:pt idx="100">
                  <c:v>-115.0929293603</c:v>
                </c:pt>
                <c:pt idx="101">
                  <c:v>-114.227870698</c:v>
                </c:pt>
                <c:pt idx="102">
                  <c:v>-103.67661136</c:v>
                </c:pt>
                <c:pt idx="103">
                  <c:v>-110.7148855522</c:v>
                </c:pt>
                <c:pt idx="104">
                  <c:v>-105.4316996614</c:v>
                </c:pt>
                <c:pt idx="105">
                  <c:v>-115.4801698971</c:v>
                </c:pt>
                <c:pt idx="106">
                  <c:v>-116.6140762352</c:v>
                </c:pt>
                <c:pt idx="107">
                  <c:v>-115.8188106285</c:v>
                </c:pt>
                <c:pt idx="108">
                  <c:v>-108.3875255223</c:v>
                </c:pt>
                <c:pt idx="109">
                  <c:v>-105.5606118027</c:v>
                </c:pt>
                <c:pt idx="110">
                  <c:v>-118.9564861028</c:v>
                </c:pt>
                <c:pt idx="111">
                  <c:v>-105.722664783</c:v>
                </c:pt>
                <c:pt idx="112">
                  <c:v>-110.0395907308</c:v>
                </c:pt>
                <c:pt idx="113">
                  <c:v>-107.9038884031</c:v>
                </c:pt>
                <c:pt idx="114">
                  <c:v>-99.820557368899998</c:v>
                </c:pt>
                <c:pt idx="115">
                  <c:v>-104.7219042694</c:v>
                </c:pt>
                <c:pt idx="116">
                  <c:v>-116.9042690134</c:v>
                </c:pt>
                <c:pt idx="117">
                  <c:v>-117.2219674582</c:v>
                </c:pt>
                <c:pt idx="118">
                  <c:v>-103.9507277579</c:v>
                </c:pt>
                <c:pt idx="119">
                  <c:v>-105.1723693478</c:v>
                </c:pt>
                <c:pt idx="120">
                  <c:v>-107.1102818817</c:v>
                </c:pt>
                <c:pt idx="121">
                  <c:v>-102.3856049803</c:v>
                </c:pt>
                <c:pt idx="122">
                  <c:v>-106.8908507213</c:v>
                </c:pt>
                <c:pt idx="123">
                  <c:v>-98.989659665489995</c:v>
                </c:pt>
                <c:pt idx="124">
                  <c:v>-109.4041740918</c:v>
                </c:pt>
                <c:pt idx="125">
                  <c:v>-101.8508900527</c:v>
                </c:pt>
                <c:pt idx="126">
                  <c:v>-102.9597413978</c:v>
                </c:pt>
                <c:pt idx="127">
                  <c:v>-105.50943135529999</c:v>
                </c:pt>
                <c:pt idx="128">
                  <c:v>-105.81440411929999</c:v>
                </c:pt>
                <c:pt idx="129">
                  <c:v>-108.0692289408</c:v>
                </c:pt>
                <c:pt idx="130">
                  <c:v>-98.115951345240006</c:v>
                </c:pt>
                <c:pt idx="131">
                  <c:v>-98.773682674339994</c:v>
                </c:pt>
                <c:pt idx="132">
                  <c:v>-101.5542293147</c:v>
                </c:pt>
                <c:pt idx="133">
                  <c:v>-100.8186951867</c:v>
                </c:pt>
                <c:pt idx="134">
                  <c:v>-102.49059925109999</c:v>
                </c:pt>
                <c:pt idx="135">
                  <c:v>-103.99256357660001</c:v>
                </c:pt>
                <c:pt idx="136">
                  <c:v>-99.966720650870002</c:v>
                </c:pt>
                <c:pt idx="137">
                  <c:v>-99.001663645730005</c:v>
                </c:pt>
                <c:pt idx="138">
                  <c:v>-105.48486062880001</c:v>
                </c:pt>
                <c:pt idx="139">
                  <c:v>-99.454514342259998</c:v>
                </c:pt>
                <c:pt idx="140">
                  <c:v>-97.316996991219995</c:v>
                </c:pt>
                <c:pt idx="141">
                  <c:v>-99.477749076169999</c:v>
                </c:pt>
                <c:pt idx="142">
                  <c:v>-96.335489587370006</c:v>
                </c:pt>
                <c:pt idx="143">
                  <c:v>-95.117977127809993</c:v>
                </c:pt>
                <c:pt idx="144">
                  <c:v>-97.705093767470004</c:v>
                </c:pt>
                <c:pt idx="145">
                  <c:v>-96.460024921230001</c:v>
                </c:pt>
                <c:pt idx="146">
                  <c:v>-93.02527955155</c:v>
                </c:pt>
                <c:pt idx="147">
                  <c:v>-94.74243248226</c:v>
                </c:pt>
                <c:pt idx="148">
                  <c:v>-92.604475879749998</c:v>
                </c:pt>
                <c:pt idx="149">
                  <c:v>-90.43497181571</c:v>
                </c:pt>
                <c:pt idx="150">
                  <c:v>-90.722781986379999</c:v>
                </c:pt>
                <c:pt idx="151">
                  <c:v>-89.053851155580006</c:v>
                </c:pt>
                <c:pt idx="152">
                  <c:v>-90.23948673948</c:v>
                </c:pt>
                <c:pt idx="153">
                  <c:v>-87.995693281970006</c:v>
                </c:pt>
                <c:pt idx="154">
                  <c:v>-86.583635001369998</c:v>
                </c:pt>
                <c:pt idx="155">
                  <c:v>-87.812681367050004</c:v>
                </c:pt>
                <c:pt idx="156">
                  <c:v>-86.193078975950002</c:v>
                </c:pt>
                <c:pt idx="157">
                  <c:v>-85.501028726339996</c:v>
                </c:pt>
                <c:pt idx="158">
                  <c:v>-85.249210243860006</c:v>
                </c:pt>
                <c:pt idx="159">
                  <c:v>-83.409986699940006</c:v>
                </c:pt>
                <c:pt idx="160">
                  <c:v>-82.620517291880006</c:v>
                </c:pt>
                <c:pt idx="161">
                  <c:v>-81.704400140350003</c:v>
                </c:pt>
                <c:pt idx="162">
                  <c:v>-80.483414863790003</c:v>
                </c:pt>
                <c:pt idx="163">
                  <c:v>-79.257812829610003</c:v>
                </c:pt>
                <c:pt idx="164">
                  <c:v>-77.621143395269996</c:v>
                </c:pt>
                <c:pt idx="165">
                  <c:v>-76.235367334689997</c:v>
                </c:pt>
                <c:pt idx="166">
                  <c:v>-74.254042649070001</c:v>
                </c:pt>
                <c:pt idx="167">
                  <c:v>-73.052873495859998</c:v>
                </c:pt>
                <c:pt idx="168">
                  <c:v>-71.61289157633</c:v>
                </c:pt>
                <c:pt idx="169">
                  <c:v>-69.094746856040004</c:v>
                </c:pt>
                <c:pt idx="170">
                  <c:v>-66.903636276230003</c:v>
                </c:pt>
                <c:pt idx="171">
                  <c:v>-64.457632457299994</c:v>
                </c:pt>
                <c:pt idx="172">
                  <c:v>-61.941872145760001</c:v>
                </c:pt>
                <c:pt idx="173">
                  <c:v>-59.151182770529999</c:v>
                </c:pt>
                <c:pt idx="174">
                  <c:v>-56.176458812290001</c:v>
                </c:pt>
                <c:pt idx="175">
                  <c:v>-54.390840692360001</c:v>
                </c:pt>
                <c:pt idx="176">
                  <c:v>-78.031584463330006</c:v>
                </c:pt>
                <c:pt idx="177">
                  <c:v>-8.6227268272370008</c:v>
                </c:pt>
                <c:pt idx="178">
                  <c:v>-0.66671102209809996</c:v>
                </c:pt>
                <c:pt idx="179">
                  <c:v>-0.58108256410009995</c:v>
                </c:pt>
                <c:pt idx="180">
                  <c:v>-0.81250610121769995</c:v>
                </c:pt>
                <c:pt idx="181">
                  <c:v>-51.787121874169998</c:v>
                </c:pt>
                <c:pt idx="182">
                  <c:v>-52.862724346139998</c:v>
                </c:pt>
                <c:pt idx="183">
                  <c:v>-52.750160802330001</c:v>
                </c:pt>
                <c:pt idx="184">
                  <c:v>-57.939683149890001</c:v>
                </c:pt>
                <c:pt idx="185">
                  <c:v>-65.845741275060007</c:v>
                </c:pt>
                <c:pt idx="186">
                  <c:v>-84.042268975829998</c:v>
                </c:pt>
                <c:pt idx="187">
                  <c:v>-66.336847709040001</c:v>
                </c:pt>
                <c:pt idx="188">
                  <c:v>-61.577160845949997</c:v>
                </c:pt>
                <c:pt idx="189">
                  <c:v>-58.731462875689999</c:v>
                </c:pt>
                <c:pt idx="190">
                  <c:v>-56.450583582669999</c:v>
                </c:pt>
                <c:pt idx="191">
                  <c:v>-54.644976981729997</c:v>
                </c:pt>
                <c:pt idx="192">
                  <c:v>-52.90358954125</c:v>
                </c:pt>
                <c:pt idx="193">
                  <c:v>-51.343870211949998</c:v>
                </c:pt>
                <c:pt idx="194">
                  <c:v>-49.592407346510001</c:v>
                </c:pt>
                <c:pt idx="195">
                  <c:v>-47.834812381390002</c:v>
                </c:pt>
                <c:pt idx="196">
                  <c:v>-46.167483826610002</c:v>
                </c:pt>
                <c:pt idx="197">
                  <c:v>-44.484855132840003</c:v>
                </c:pt>
                <c:pt idx="198">
                  <c:v>-42.745746632619998</c:v>
                </c:pt>
                <c:pt idx="199">
                  <c:v>-40.989087277300001</c:v>
                </c:pt>
                <c:pt idx="200">
                  <c:v>-39.115629937729999</c:v>
                </c:pt>
                <c:pt idx="201">
                  <c:v>-37.245408752739998</c:v>
                </c:pt>
                <c:pt idx="202">
                  <c:v>-35.220664469340001</c:v>
                </c:pt>
                <c:pt idx="203">
                  <c:v>-33.11492121669</c:v>
                </c:pt>
                <c:pt idx="204">
                  <c:v>-30.918525666200001</c:v>
                </c:pt>
                <c:pt idx="205">
                  <c:v>-28.61414698303</c:v>
                </c:pt>
                <c:pt idx="206">
                  <c:v>-26.169528022230001</c:v>
                </c:pt>
                <c:pt idx="207">
                  <c:v>-23.603247450529999</c:v>
                </c:pt>
                <c:pt idx="208">
                  <c:v>-20.83597397554</c:v>
                </c:pt>
                <c:pt idx="209">
                  <c:v>-17.877141337939999</c:v>
                </c:pt>
                <c:pt idx="210">
                  <c:v>-14.693527359719999</c:v>
                </c:pt>
                <c:pt idx="211">
                  <c:v>-11.317529835549999</c:v>
                </c:pt>
                <c:pt idx="212">
                  <c:v>-7.8205242933859997</c:v>
                </c:pt>
                <c:pt idx="213">
                  <c:v>-4.4926116152409996</c:v>
                </c:pt>
                <c:pt idx="214">
                  <c:v>-1.9487261286199999</c:v>
                </c:pt>
                <c:pt idx="215">
                  <c:v>-0.68780418717970004</c:v>
                </c:pt>
                <c:pt idx="216">
                  <c:v>-0.35959786434809998</c:v>
                </c:pt>
                <c:pt idx="217">
                  <c:v>-0.33736425934690001</c:v>
                </c:pt>
                <c:pt idx="218">
                  <c:v>-0.34481927326739997</c:v>
                </c:pt>
                <c:pt idx="219">
                  <c:v>-0.32938266819279999</c:v>
                </c:pt>
                <c:pt idx="220">
                  <c:v>-0.30807437604190002</c:v>
                </c:pt>
                <c:pt idx="221">
                  <c:v>-0.30503199007140003</c:v>
                </c:pt>
                <c:pt idx="222">
                  <c:v>-0.32129988640239998</c:v>
                </c:pt>
                <c:pt idx="223">
                  <c:v>-0.34556540134469999</c:v>
                </c:pt>
                <c:pt idx="224">
                  <c:v>-0.3642048430173</c:v>
                </c:pt>
                <c:pt idx="225">
                  <c:v>-0.36659195336139999</c:v>
                </c:pt>
                <c:pt idx="226">
                  <c:v>-0.35315893297149997</c:v>
                </c:pt>
                <c:pt idx="227">
                  <c:v>-0.33680739365200002</c:v>
                </c:pt>
                <c:pt idx="228">
                  <c:v>-0.31885988028669998</c:v>
                </c:pt>
                <c:pt idx="229">
                  <c:v>-0.30406204539589998</c:v>
                </c:pt>
                <c:pt idx="230">
                  <c:v>-0.3031488809108</c:v>
                </c:pt>
                <c:pt idx="231">
                  <c:v>-0.31179571665360001</c:v>
                </c:pt>
                <c:pt idx="232">
                  <c:v>-0.3247784529487</c:v>
                </c:pt>
                <c:pt idx="233">
                  <c:v>-0.33801551771639998</c:v>
                </c:pt>
                <c:pt idx="234">
                  <c:v>-0.34552537831660002</c:v>
                </c:pt>
                <c:pt idx="235">
                  <c:v>-0.34637296744480001</c:v>
                </c:pt>
                <c:pt idx="236">
                  <c:v>-0.34933557823290001</c:v>
                </c:pt>
                <c:pt idx="237">
                  <c:v>-0.35036844511940002</c:v>
                </c:pt>
                <c:pt idx="238">
                  <c:v>-0.3536205823261</c:v>
                </c:pt>
                <c:pt idx="239">
                  <c:v>-0.3585452490837</c:v>
                </c:pt>
                <c:pt idx="240">
                  <c:v>-0.36472790703300001</c:v>
                </c:pt>
                <c:pt idx="241">
                  <c:v>-0.3626343570467</c:v>
                </c:pt>
                <c:pt idx="242">
                  <c:v>-0.35610288876570001</c:v>
                </c:pt>
                <c:pt idx="243">
                  <c:v>-0.33996015432999999</c:v>
                </c:pt>
                <c:pt idx="244">
                  <c:v>-0.3213724657509</c:v>
                </c:pt>
                <c:pt idx="245">
                  <c:v>-0.31234205306849999</c:v>
                </c:pt>
                <c:pt idx="246">
                  <c:v>-0.31183289738660003</c:v>
                </c:pt>
                <c:pt idx="247">
                  <c:v>-0.31746275111110001</c:v>
                </c:pt>
                <c:pt idx="248">
                  <c:v>-0.32905304767560001</c:v>
                </c:pt>
                <c:pt idx="249">
                  <c:v>-0.33794274793930001</c:v>
                </c:pt>
                <c:pt idx="250">
                  <c:v>-0.33845309656770001</c:v>
                </c:pt>
                <c:pt idx="251">
                  <c:v>-0.3481361482666</c:v>
                </c:pt>
                <c:pt idx="252">
                  <c:v>-0.36935659645759999</c:v>
                </c:pt>
                <c:pt idx="253">
                  <c:v>-0.39252438024940001</c:v>
                </c:pt>
                <c:pt idx="254">
                  <c:v>-0.46055859415360001</c:v>
                </c:pt>
                <c:pt idx="255">
                  <c:v>-1.291093123926</c:v>
                </c:pt>
                <c:pt idx="256">
                  <c:v>-4.5733447869789998</c:v>
                </c:pt>
                <c:pt idx="257">
                  <c:v>-9.9133267728310006</c:v>
                </c:pt>
                <c:pt idx="258">
                  <c:v>-15.48889577566</c:v>
                </c:pt>
                <c:pt idx="259">
                  <c:v>-20.655941697980001</c:v>
                </c:pt>
                <c:pt idx="260">
                  <c:v>-25.381924676960001</c:v>
                </c:pt>
                <c:pt idx="261">
                  <c:v>-29.77122788138</c:v>
                </c:pt>
                <c:pt idx="262">
                  <c:v>-33.85732722561</c:v>
                </c:pt>
                <c:pt idx="263">
                  <c:v>-37.680469446959997</c:v>
                </c:pt>
                <c:pt idx="264">
                  <c:v>-41.427569413050001</c:v>
                </c:pt>
                <c:pt idx="265">
                  <c:v>-44.994053677639997</c:v>
                </c:pt>
                <c:pt idx="266">
                  <c:v>-48.383861478470003</c:v>
                </c:pt>
                <c:pt idx="267">
                  <c:v>-51.702162204170001</c:v>
                </c:pt>
                <c:pt idx="268">
                  <c:v>-54.830047802640003</c:v>
                </c:pt>
                <c:pt idx="269">
                  <c:v>-57.589350708749997</c:v>
                </c:pt>
                <c:pt idx="270">
                  <c:v>-60.64770658866</c:v>
                </c:pt>
                <c:pt idx="271">
                  <c:v>-63.248113280840002</c:v>
                </c:pt>
                <c:pt idx="272">
                  <c:v>-65.98987592201</c:v>
                </c:pt>
                <c:pt idx="273">
                  <c:v>-68.359602577640004</c:v>
                </c:pt>
                <c:pt idx="274">
                  <c:v>-71.036324211069996</c:v>
                </c:pt>
                <c:pt idx="275">
                  <c:v>-73.339784826759995</c:v>
                </c:pt>
                <c:pt idx="276">
                  <c:v>-75.730034809879996</c:v>
                </c:pt>
                <c:pt idx="277">
                  <c:v>-78.242987205380004</c:v>
                </c:pt>
                <c:pt idx="278">
                  <c:v>-80.107283504809999</c:v>
                </c:pt>
                <c:pt idx="279">
                  <c:v>-83.50010171532</c:v>
                </c:pt>
                <c:pt idx="280">
                  <c:v>-83.861575328409998</c:v>
                </c:pt>
                <c:pt idx="281">
                  <c:v>-85.819964567119996</c:v>
                </c:pt>
                <c:pt idx="282">
                  <c:v>-88.322665672179994</c:v>
                </c:pt>
                <c:pt idx="283">
                  <c:v>-90.558530636819995</c:v>
                </c:pt>
                <c:pt idx="284">
                  <c:v>-89.510811678289997</c:v>
                </c:pt>
                <c:pt idx="285">
                  <c:v>-92.360634138669994</c:v>
                </c:pt>
                <c:pt idx="286">
                  <c:v>-95.421175305320006</c:v>
                </c:pt>
                <c:pt idx="287">
                  <c:v>-93.330550459579996</c:v>
                </c:pt>
                <c:pt idx="288">
                  <c:v>-91.388945623469994</c:v>
                </c:pt>
                <c:pt idx="289">
                  <c:v>-95.750121758299997</c:v>
                </c:pt>
                <c:pt idx="290">
                  <c:v>-91.328873753210004</c:v>
                </c:pt>
                <c:pt idx="291">
                  <c:v>-93.798454396159997</c:v>
                </c:pt>
                <c:pt idx="292">
                  <c:v>-93.213523800999994</c:v>
                </c:pt>
                <c:pt idx="293">
                  <c:v>-92.379211534380005</c:v>
                </c:pt>
                <c:pt idx="294">
                  <c:v>-91.511213219149994</c:v>
                </c:pt>
                <c:pt idx="295">
                  <c:v>-91.73302456335</c:v>
                </c:pt>
                <c:pt idx="296">
                  <c:v>-89.729266050129993</c:v>
                </c:pt>
                <c:pt idx="297">
                  <c:v>-89.711415896259993</c:v>
                </c:pt>
                <c:pt idx="298">
                  <c:v>-92.800237275339995</c:v>
                </c:pt>
                <c:pt idx="299">
                  <c:v>-90.728317709750002</c:v>
                </c:pt>
                <c:pt idx="300">
                  <c:v>-92.068528792379993</c:v>
                </c:pt>
                <c:pt idx="301">
                  <c:v>-91.350313009649994</c:v>
                </c:pt>
                <c:pt idx="302">
                  <c:v>-89.342256514360002</c:v>
                </c:pt>
                <c:pt idx="303">
                  <c:v>-89.783369731229996</c:v>
                </c:pt>
                <c:pt idx="304">
                  <c:v>-89.394784804449998</c:v>
                </c:pt>
                <c:pt idx="305">
                  <c:v>-88.574008219660001</c:v>
                </c:pt>
                <c:pt idx="306">
                  <c:v>-88.719983750059995</c:v>
                </c:pt>
                <c:pt idx="307">
                  <c:v>-88.511159967590004</c:v>
                </c:pt>
                <c:pt idx="308">
                  <c:v>-86.654493242689995</c:v>
                </c:pt>
                <c:pt idx="309">
                  <c:v>-88.510771342750004</c:v>
                </c:pt>
                <c:pt idx="310">
                  <c:v>-86.031498524279996</c:v>
                </c:pt>
                <c:pt idx="311">
                  <c:v>-88.085436808720004</c:v>
                </c:pt>
                <c:pt idx="312">
                  <c:v>-87.616385010640002</c:v>
                </c:pt>
                <c:pt idx="313">
                  <c:v>-85.800730933509996</c:v>
                </c:pt>
                <c:pt idx="314">
                  <c:v>-87.565839009149997</c:v>
                </c:pt>
                <c:pt idx="315">
                  <c:v>-87.669787434330004</c:v>
                </c:pt>
                <c:pt idx="316">
                  <c:v>-87.324646409120007</c:v>
                </c:pt>
                <c:pt idx="317">
                  <c:v>-87.18155824278</c:v>
                </c:pt>
                <c:pt idx="318">
                  <c:v>-87.814970176290004</c:v>
                </c:pt>
                <c:pt idx="319">
                  <c:v>-86.680888432260005</c:v>
                </c:pt>
                <c:pt idx="320">
                  <c:v>-87.620743838300001</c:v>
                </c:pt>
                <c:pt idx="321">
                  <c:v>-87.711402710529995</c:v>
                </c:pt>
                <c:pt idx="322">
                  <c:v>-88.113157292579999</c:v>
                </c:pt>
                <c:pt idx="323">
                  <c:v>-88.33066594121</c:v>
                </c:pt>
                <c:pt idx="324">
                  <c:v>-88.305305152900004</c:v>
                </c:pt>
                <c:pt idx="325">
                  <c:v>-88.113973636780003</c:v>
                </c:pt>
                <c:pt idx="326">
                  <c:v>-87.393928943920002</c:v>
                </c:pt>
                <c:pt idx="327">
                  <c:v>-89.134035767829999</c:v>
                </c:pt>
                <c:pt idx="328">
                  <c:v>-87.737178469369994</c:v>
                </c:pt>
                <c:pt idx="329">
                  <c:v>-87.266492933419997</c:v>
                </c:pt>
                <c:pt idx="330">
                  <c:v>-86.246846478189994</c:v>
                </c:pt>
                <c:pt idx="331">
                  <c:v>-89.418592208630002</c:v>
                </c:pt>
                <c:pt idx="332">
                  <c:v>-90.542965991209996</c:v>
                </c:pt>
                <c:pt idx="333">
                  <c:v>-89.282119490979994</c:v>
                </c:pt>
                <c:pt idx="334">
                  <c:v>-89.466526520360006</c:v>
                </c:pt>
                <c:pt idx="335">
                  <c:v>-87.911374000319995</c:v>
                </c:pt>
                <c:pt idx="336">
                  <c:v>-90.034179149099998</c:v>
                </c:pt>
                <c:pt idx="337">
                  <c:v>-90.455597636009998</c:v>
                </c:pt>
                <c:pt idx="338">
                  <c:v>-90.167520691670006</c:v>
                </c:pt>
                <c:pt idx="339">
                  <c:v>-89.650469039900003</c:v>
                </c:pt>
                <c:pt idx="340">
                  <c:v>-90.733209352079996</c:v>
                </c:pt>
                <c:pt idx="341">
                  <c:v>-89.989820287689994</c:v>
                </c:pt>
                <c:pt idx="342">
                  <c:v>-89.244498999960001</c:v>
                </c:pt>
                <c:pt idx="343">
                  <c:v>-91.275281201680002</c:v>
                </c:pt>
                <c:pt idx="344">
                  <c:v>-90.479593615789994</c:v>
                </c:pt>
                <c:pt idx="345">
                  <c:v>-89.991861103709994</c:v>
                </c:pt>
                <c:pt idx="346">
                  <c:v>-89.084055814739997</c:v>
                </c:pt>
                <c:pt idx="347">
                  <c:v>-89.705969832319994</c:v>
                </c:pt>
                <c:pt idx="348">
                  <c:v>-89.862247029230005</c:v>
                </c:pt>
                <c:pt idx="349">
                  <c:v>-90.640737842329997</c:v>
                </c:pt>
                <c:pt idx="350">
                  <c:v>-87.155904816730001</c:v>
                </c:pt>
                <c:pt idx="351">
                  <c:v>-89.047115852339999</c:v>
                </c:pt>
                <c:pt idx="352">
                  <c:v>-85.44050541867</c:v>
                </c:pt>
                <c:pt idx="353">
                  <c:v>-83.330721325499994</c:v>
                </c:pt>
                <c:pt idx="354">
                  <c:v>-80.693432616609996</c:v>
                </c:pt>
                <c:pt idx="355">
                  <c:v>-75.701016594820004</c:v>
                </c:pt>
                <c:pt idx="356">
                  <c:v>-70.925206943220005</c:v>
                </c:pt>
                <c:pt idx="357">
                  <c:v>-71.188546381009999</c:v>
                </c:pt>
                <c:pt idx="358">
                  <c:v>-74.611633672549999</c:v>
                </c:pt>
                <c:pt idx="359">
                  <c:v>-77.654409507980006</c:v>
                </c:pt>
                <c:pt idx="360">
                  <c:v>-79.282198047530002</c:v>
                </c:pt>
                <c:pt idx="361">
                  <c:v>-79.900078785730003</c:v>
                </c:pt>
                <c:pt idx="362">
                  <c:v>-80.222212158049999</c:v>
                </c:pt>
                <c:pt idx="363">
                  <c:v>-81.295895477740004</c:v>
                </c:pt>
                <c:pt idx="364">
                  <c:v>-80.788784347770005</c:v>
                </c:pt>
                <c:pt idx="365">
                  <c:v>-79.865578317910007</c:v>
                </c:pt>
                <c:pt idx="366">
                  <c:v>-80.751563303919994</c:v>
                </c:pt>
                <c:pt idx="367">
                  <c:v>-80.43518048688</c:v>
                </c:pt>
                <c:pt idx="368">
                  <c:v>-80.856851737520003</c:v>
                </c:pt>
                <c:pt idx="369">
                  <c:v>-81.244856804639994</c:v>
                </c:pt>
                <c:pt idx="370">
                  <c:v>-79.578525725589998</c:v>
                </c:pt>
                <c:pt idx="371">
                  <c:v>-78.429090928880001</c:v>
                </c:pt>
                <c:pt idx="372">
                  <c:v>-78.795367932689999</c:v>
                </c:pt>
                <c:pt idx="373">
                  <c:v>-78.359561523460002</c:v>
                </c:pt>
                <c:pt idx="374">
                  <c:v>-77.956585614900007</c:v>
                </c:pt>
                <c:pt idx="375">
                  <c:v>-77.493738774180002</c:v>
                </c:pt>
                <c:pt idx="376">
                  <c:v>-76.921659786259994</c:v>
                </c:pt>
                <c:pt idx="377">
                  <c:v>-77.277762924480001</c:v>
                </c:pt>
                <c:pt idx="378">
                  <c:v>-76.944280559120003</c:v>
                </c:pt>
                <c:pt idx="379">
                  <c:v>-76.265764869839998</c:v>
                </c:pt>
                <c:pt idx="380">
                  <c:v>-76.313839740180001</c:v>
                </c:pt>
                <c:pt idx="381">
                  <c:v>-75.125706247859995</c:v>
                </c:pt>
                <c:pt idx="382">
                  <c:v>-74.964562248869996</c:v>
                </c:pt>
                <c:pt idx="383">
                  <c:v>-74.884779796960004</c:v>
                </c:pt>
                <c:pt idx="384">
                  <c:v>-74.648441876839996</c:v>
                </c:pt>
                <c:pt idx="385">
                  <c:v>-74.243480948870001</c:v>
                </c:pt>
                <c:pt idx="386">
                  <c:v>-73.042781025910003</c:v>
                </c:pt>
                <c:pt idx="387">
                  <c:v>-72.541202180689993</c:v>
                </c:pt>
                <c:pt idx="388">
                  <c:v>-71.774980096649998</c:v>
                </c:pt>
                <c:pt idx="389">
                  <c:v>-71.097799656030006</c:v>
                </c:pt>
                <c:pt idx="390">
                  <c:v>-70.797163957820004</c:v>
                </c:pt>
                <c:pt idx="391">
                  <c:v>-70.500981966929999</c:v>
                </c:pt>
                <c:pt idx="392">
                  <c:v>-70.162388724739998</c:v>
                </c:pt>
                <c:pt idx="393">
                  <c:v>-69.324636316940001</c:v>
                </c:pt>
                <c:pt idx="394">
                  <c:v>-68.819665592640007</c:v>
                </c:pt>
                <c:pt idx="395">
                  <c:v>-67.938697324640003</c:v>
                </c:pt>
                <c:pt idx="396">
                  <c:v>-66.834924130429997</c:v>
                </c:pt>
                <c:pt idx="397">
                  <c:v>-65.937553701420001</c:v>
                </c:pt>
                <c:pt idx="398">
                  <c:v>-65.268512457889997</c:v>
                </c:pt>
                <c:pt idx="399">
                  <c:v>-64.253349212369997</c:v>
                </c:pt>
                <c:pt idx="400">
                  <c:v>-63.261066234410002</c:v>
                </c:pt>
                <c:pt idx="401">
                  <c:v>-61.895073494649999</c:v>
                </c:pt>
                <c:pt idx="402">
                  <c:v>-60.617385678989997</c:v>
                </c:pt>
                <c:pt idx="403">
                  <c:v>-58.995424639319999</c:v>
                </c:pt>
                <c:pt idx="404">
                  <c:v>-57.610207064000001</c:v>
                </c:pt>
                <c:pt idx="405">
                  <c:v>-56.568498592609998</c:v>
                </c:pt>
                <c:pt idx="406">
                  <c:v>-56.755400782439999</c:v>
                </c:pt>
                <c:pt idx="407">
                  <c:v>-57.87389220024</c:v>
                </c:pt>
                <c:pt idx="408">
                  <c:v>-59.484914989389999</c:v>
                </c:pt>
                <c:pt idx="409">
                  <c:v>-61.388602083430001</c:v>
                </c:pt>
                <c:pt idx="410">
                  <c:v>-63.105601472650001</c:v>
                </c:pt>
                <c:pt idx="411">
                  <c:v>-64.714991025329994</c:v>
                </c:pt>
                <c:pt idx="412">
                  <c:v>-65.816063003790006</c:v>
                </c:pt>
                <c:pt idx="413">
                  <c:v>-67.469995360110005</c:v>
                </c:pt>
                <c:pt idx="414">
                  <c:v>-68.285403283560001</c:v>
                </c:pt>
                <c:pt idx="415">
                  <c:v>-69.192607414189993</c:v>
                </c:pt>
                <c:pt idx="416">
                  <c:v>-70.808769757709996</c:v>
                </c:pt>
                <c:pt idx="417">
                  <c:v>-72.013890288370007</c:v>
                </c:pt>
                <c:pt idx="418">
                  <c:v>-73.530730042369996</c:v>
                </c:pt>
                <c:pt idx="419">
                  <c:v>-75.487377180140001</c:v>
                </c:pt>
                <c:pt idx="420">
                  <c:v>-77.622870000380004</c:v>
                </c:pt>
                <c:pt idx="421">
                  <c:v>-81.196417979369997</c:v>
                </c:pt>
                <c:pt idx="422">
                  <c:v>-84.675595837930004</c:v>
                </c:pt>
                <c:pt idx="423">
                  <c:v>-90.430732318310007</c:v>
                </c:pt>
                <c:pt idx="424">
                  <c:v>-102.4713947245</c:v>
                </c:pt>
                <c:pt idx="425">
                  <c:v>-89.657889240809993</c:v>
                </c:pt>
                <c:pt idx="426">
                  <c:v>-83.407808195480001</c:v>
                </c:pt>
                <c:pt idx="427">
                  <c:v>-79.729951962629997</c:v>
                </c:pt>
                <c:pt idx="428">
                  <c:v>-77.530244233570002</c:v>
                </c:pt>
                <c:pt idx="429">
                  <c:v>-75.284124347550005</c:v>
                </c:pt>
                <c:pt idx="430">
                  <c:v>-73.597171477309999</c:v>
                </c:pt>
                <c:pt idx="431">
                  <c:v>-71.636887641249999</c:v>
                </c:pt>
                <c:pt idx="432">
                  <c:v>-70.292013690179999</c:v>
                </c:pt>
                <c:pt idx="433">
                  <c:v>-68.750510616770001</c:v>
                </c:pt>
                <c:pt idx="434">
                  <c:v>-67.746395488830004</c:v>
                </c:pt>
                <c:pt idx="435">
                  <c:v>-67.703457888469998</c:v>
                </c:pt>
                <c:pt idx="436">
                  <c:v>-66.834381857089994</c:v>
                </c:pt>
                <c:pt idx="437">
                  <c:v>-65.925597196469994</c:v>
                </c:pt>
                <c:pt idx="438">
                  <c:v>-64.857448833480007</c:v>
                </c:pt>
                <c:pt idx="439">
                  <c:v>-63.81628941017</c:v>
                </c:pt>
                <c:pt idx="440">
                  <c:v>-62.897742987400001</c:v>
                </c:pt>
                <c:pt idx="441">
                  <c:v>-61.879844976580003</c:v>
                </c:pt>
                <c:pt idx="442">
                  <c:v>-61.007806941490003</c:v>
                </c:pt>
                <c:pt idx="443">
                  <c:v>-60.0439628771</c:v>
                </c:pt>
                <c:pt idx="444">
                  <c:v>-59.161320515390003</c:v>
                </c:pt>
                <c:pt idx="445">
                  <c:v>-58.241265148339998</c:v>
                </c:pt>
                <c:pt idx="446">
                  <c:v>-57.186282987570003</c:v>
                </c:pt>
                <c:pt idx="447">
                  <c:v>-56.182077123059997</c:v>
                </c:pt>
                <c:pt idx="448">
                  <c:v>-55.128639698729998</c:v>
                </c:pt>
                <c:pt idx="449">
                  <c:v>-54.159371939689997</c:v>
                </c:pt>
                <c:pt idx="450">
                  <c:v>-53.111949640189998</c:v>
                </c:pt>
                <c:pt idx="451">
                  <c:v>-52.149099575439998</c:v>
                </c:pt>
                <c:pt idx="452">
                  <c:v>-51.137183690640001</c:v>
                </c:pt>
                <c:pt idx="453">
                  <c:v>-49.93994043144</c:v>
                </c:pt>
                <c:pt idx="454">
                  <c:v>-48.748478222579998</c:v>
                </c:pt>
                <c:pt idx="455">
                  <c:v>-47.440996760499999</c:v>
                </c:pt>
                <c:pt idx="456">
                  <c:v>-46.21167503385</c:v>
                </c:pt>
                <c:pt idx="457">
                  <c:v>-44.917320413340001</c:v>
                </c:pt>
                <c:pt idx="458">
                  <c:v>-43.589572197620001</c:v>
                </c:pt>
                <c:pt idx="459">
                  <c:v>-42.2116985782</c:v>
                </c:pt>
                <c:pt idx="460">
                  <c:v>-40.78279469188</c:v>
                </c:pt>
                <c:pt idx="461">
                  <c:v>-39.220854235749997</c:v>
                </c:pt>
                <c:pt idx="462">
                  <c:v>-37.580304890999997</c:v>
                </c:pt>
                <c:pt idx="463">
                  <c:v>-35.506368165879998</c:v>
                </c:pt>
                <c:pt idx="464">
                  <c:v>-33.513145421090002</c:v>
                </c:pt>
                <c:pt idx="465">
                  <c:v>-31.231451804110002</c:v>
                </c:pt>
                <c:pt idx="466">
                  <c:v>-28.639062843270001</c:v>
                </c:pt>
                <c:pt idx="467">
                  <c:v>-25.612555474730001</c:v>
                </c:pt>
                <c:pt idx="468">
                  <c:v>-21.948097256330001</c:v>
                </c:pt>
                <c:pt idx="469">
                  <c:v>-17.340425532699999</c:v>
                </c:pt>
                <c:pt idx="470">
                  <c:v>-12.86575450598</c:v>
                </c:pt>
                <c:pt idx="471">
                  <c:v>-13.841613067320001</c:v>
                </c:pt>
                <c:pt idx="472">
                  <c:v>-16.699500334420001</c:v>
                </c:pt>
                <c:pt idx="473">
                  <c:v>-18.497247868910002</c:v>
                </c:pt>
                <c:pt idx="474">
                  <c:v>-19.399103208580001</c:v>
                </c:pt>
                <c:pt idx="475">
                  <c:v>-19.61079334715</c:v>
                </c:pt>
                <c:pt idx="476">
                  <c:v>-19.184810939919998</c:v>
                </c:pt>
                <c:pt idx="477">
                  <c:v>-18.08687350013</c:v>
                </c:pt>
                <c:pt idx="478">
                  <c:v>-16.355547718690001</c:v>
                </c:pt>
                <c:pt idx="479">
                  <c:v>-15.337818926540001</c:v>
                </c:pt>
                <c:pt idx="480">
                  <c:v>-18.346238364400001</c:v>
                </c:pt>
                <c:pt idx="481">
                  <c:v>-23.258680551249999</c:v>
                </c:pt>
                <c:pt idx="482">
                  <c:v>-27.947106364050001</c:v>
                </c:pt>
                <c:pt idx="483">
                  <c:v>-32.24365145518</c:v>
                </c:pt>
                <c:pt idx="484">
                  <c:v>-19.979676696590001</c:v>
                </c:pt>
                <c:pt idx="485">
                  <c:v>-31.666058754480002</c:v>
                </c:pt>
                <c:pt idx="486">
                  <c:v>-34.404924556499999</c:v>
                </c:pt>
                <c:pt idx="487">
                  <c:v>-34.303284222960002</c:v>
                </c:pt>
                <c:pt idx="488">
                  <c:v>-33.195095353509998</c:v>
                </c:pt>
                <c:pt idx="489">
                  <c:v>-31.688188055379999</c:v>
                </c:pt>
                <c:pt idx="490">
                  <c:v>-30.035836646629999</c:v>
                </c:pt>
                <c:pt idx="491">
                  <c:v>-28.251577699270001</c:v>
                </c:pt>
                <c:pt idx="492">
                  <c:v>-26.385062234980001</c:v>
                </c:pt>
                <c:pt idx="493">
                  <c:v>-24.266807231080001</c:v>
                </c:pt>
                <c:pt idx="494">
                  <c:v>-21.630290449130001</c:v>
                </c:pt>
                <c:pt idx="495">
                  <c:v>-17.075894402549999</c:v>
                </c:pt>
                <c:pt idx="496">
                  <c:v>-23.44833399034</c:v>
                </c:pt>
                <c:pt idx="497">
                  <c:v>-16.17952951837</c:v>
                </c:pt>
                <c:pt idx="498">
                  <c:v>-13.699978292799999</c:v>
                </c:pt>
                <c:pt idx="499">
                  <c:v>-15.41463553524</c:v>
                </c:pt>
                <c:pt idx="500">
                  <c:v>-18.70216866462</c:v>
                </c:pt>
                <c:pt idx="501">
                  <c:v>-22.09828922654</c:v>
                </c:pt>
                <c:pt idx="502">
                  <c:v>-25.6090200135</c:v>
                </c:pt>
                <c:pt idx="503">
                  <c:v>-28.020594363880001</c:v>
                </c:pt>
                <c:pt idx="504">
                  <c:v>-25.04667213119</c:v>
                </c:pt>
                <c:pt idx="505">
                  <c:v>-17.45310951247</c:v>
                </c:pt>
                <c:pt idx="506">
                  <c:v>-11.459507993000001</c:v>
                </c:pt>
                <c:pt idx="507">
                  <c:v>-11.595276393620001</c:v>
                </c:pt>
                <c:pt idx="508">
                  <c:v>-14.03097668182</c:v>
                </c:pt>
                <c:pt idx="509">
                  <c:v>-28.305156170859998</c:v>
                </c:pt>
                <c:pt idx="510">
                  <c:v>-24.57752701906</c:v>
                </c:pt>
                <c:pt idx="511">
                  <c:v>-20.72845467066</c:v>
                </c:pt>
                <c:pt idx="512">
                  <c:v>-19.049034976689999</c:v>
                </c:pt>
                <c:pt idx="513">
                  <c:v>-17.622419675810001</c:v>
                </c:pt>
                <c:pt idx="514">
                  <c:v>-15.977057723370001</c:v>
                </c:pt>
                <c:pt idx="515">
                  <c:v>-13.59216765831</c:v>
                </c:pt>
                <c:pt idx="516">
                  <c:v>-10.262084582130001</c:v>
                </c:pt>
                <c:pt idx="517">
                  <c:v>-5.4848744577839996</c:v>
                </c:pt>
                <c:pt idx="518">
                  <c:v>-4.9537667290179996</c:v>
                </c:pt>
                <c:pt idx="519">
                  <c:v>-9.8267361900030004</c:v>
                </c:pt>
                <c:pt idx="520">
                  <c:v>-13.454390743279999</c:v>
                </c:pt>
                <c:pt idx="521">
                  <c:v>-15.60793226563</c:v>
                </c:pt>
                <c:pt idx="522">
                  <c:v>-16.658206219</c:v>
                </c:pt>
                <c:pt idx="523">
                  <c:v>-16.723568094080001</c:v>
                </c:pt>
                <c:pt idx="524">
                  <c:v>-15.83924091303</c:v>
                </c:pt>
                <c:pt idx="525">
                  <c:v>-13.95679139244</c:v>
                </c:pt>
                <c:pt idx="526">
                  <c:v>-10.99051505249</c:v>
                </c:pt>
                <c:pt idx="527">
                  <c:v>-7.4726399382780002</c:v>
                </c:pt>
                <c:pt idx="528">
                  <c:v>-10.613470101460001</c:v>
                </c:pt>
                <c:pt idx="529">
                  <c:v>-8.5129349022490004</c:v>
                </c:pt>
                <c:pt idx="530">
                  <c:v>-2.9831174322949998</c:v>
                </c:pt>
                <c:pt idx="531">
                  <c:v>-4.8684116764000001</c:v>
                </c:pt>
                <c:pt idx="532">
                  <c:v>-5.9978094376140003</c:v>
                </c:pt>
                <c:pt idx="533">
                  <c:v>-15.004051232129999</c:v>
                </c:pt>
                <c:pt idx="534">
                  <c:v>-5.5170881854439999</c:v>
                </c:pt>
                <c:pt idx="535">
                  <c:v>-6.8744670784500004</c:v>
                </c:pt>
                <c:pt idx="536">
                  <c:v>-7.2316834519970001</c:v>
                </c:pt>
                <c:pt idx="537">
                  <c:v>-5.8082287747860004</c:v>
                </c:pt>
                <c:pt idx="538">
                  <c:v>-2.5979067677779999</c:v>
                </c:pt>
                <c:pt idx="539">
                  <c:v>-3.9447951468490001</c:v>
                </c:pt>
                <c:pt idx="540">
                  <c:v>-4.9225499955440002</c:v>
                </c:pt>
                <c:pt idx="541">
                  <c:v>-3.2801216517360001</c:v>
                </c:pt>
                <c:pt idx="542">
                  <c:v>-5.0882217178560003</c:v>
                </c:pt>
                <c:pt idx="543">
                  <c:v>-8.5607280501490006</c:v>
                </c:pt>
                <c:pt idx="544">
                  <c:v>-10.68228578722</c:v>
                </c:pt>
                <c:pt idx="545">
                  <c:v>-11.52778255514</c:v>
                </c:pt>
                <c:pt idx="546">
                  <c:v>-11.24037115272</c:v>
                </c:pt>
                <c:pt idx="547">
                  <c:v>-9.6537332776229992</c:v>
                </c:pt>
                <c:pt idx="548">
                  <c:v>-6.2060220223469997</c:v>
                </c:pt>
                <c:pt idx="549">
                  <c:v>-2.7381996791529999</c:v>
                </c:pt>
                <c:pt idx="550">
                  <c:v>-8.6552498839290006</c:v>
                </c:pt>
                <c:pt idx="551">
                  <c:v>-17.457911017499999</c:v>
                </c:pt>
                <c:pt idx="552">
                  <c:v>-19.893367439319999</c:v>
                </c:pt>
                <c:pt idx="553">
                  <c:v>-11.07014999778</c:v>
                </c:pt>
                <c:pt idx="554">
                  <c:v>-9.7082104509940006</c:v>
                </c:pt>
                <c:pt idx="555">
                  <c:v>-8.1169509687609995</c:v>
                </c:pt>
                <c:pt idx="556">
                  <c:v>-6.1031467340000001</c:v>
                </c:pt>
                <c:pt idx="557">
                  <c:v>-16.873593759839999</c:v>
                </c:pt>
                <c:pt idx="558">
                  <c:v>-17.63078660127</c:v>
                </c:pt>
                <c:pt idx="559">
                  <c:v>-9.3390365607570001</c:v>
                </c:pt>
                <c:pt idx="560">
                  <c:v>-3.8056702283220001</c:v>
                </c:pt>
                <c:pt idx="561">
                  <c:v>-5.121144508555</c:v>
                </c:pt>
                <c:pt idx="562">
                  <c:v>-7.4775494509570004</c:v>
                </c:pt>
                <c:pt idx="563">
                  <c:v>-8.2988365787100005</c:v>
                </c:pt>
                <c:pt idx="564">
                  <c:v>-11.06926228401</c:v>
                </c:pt>
                <c:pt idx="565">
                  <c:v>-13.58349006299</c:v>
                </c:pt>
                <c:pt idx="566">
                  <c:v>-12.965955346679999</c:v>
                </c:pt>
                <c:pt idx="567">
                  <c:v>-13.52699353084</c:v>
                </c:pt>
                <c:pt idx="568">
                  <c:v>-13.724246116170001</c:v>
                </c:pt>
                <c:pt idx="569">
                  <c:v>-13.59737494342</c:v>
                </c:pt>
                <c:pt idx="570">
                  <c:v>-13.09265902944</c:v>
                </c:pt>
                <c:pt idx="571">
                  <c:v>-11.929066675890001</c:v>
                </c:pt>
                <c:pt idx="572">
                  <c:v>-9.1203935693029994</c:v>
                </c:pt>
                <c:pt idx="573">
                  <c:v>-6.7761376666900004</c:v>
                </c:pt>
                <c:pt idx="574">
                  <c:v>-26.56592534344</c:v>
                </c:pt>
                <c:pt idx="575">
                  <c:v>-27.59809030609</c:v>
                </c:pt>
                <c:pt idx="576">
                  <c:v>-22.160036821719999</c:v>
                </c:pt>
                <c:pt idx="577">
                  <c:v>-19.84497580415</c:v>
                </c:pt>
                <c:pt idx="578">
                  <c:v>-18.282468158939999</c:v>
                </c:pt>
                <c:pt idx="579">
                  <c:v>-16.997702881639999</c:v>
                </c:pt>
                <c:pt idx="580">
                  <c:v>-15.78905794636</c:v>
                </c:pt>
                <c:pt idx="581">
                  <c:v>-14.52058328159</c:v>
                </c:pt>
                <c:pt idx="582">
                  <c:v>-13.10367546114</c:v>
                </c:pt>
                <c:pt idx="583">
                  <c:v>-11.40416642556</c:v>
                </c:pt>
                <c:pt idx="584">
                  <c:v>-9.1755261405259994</c:v>
                </c:pt>
                <c:pt idx="585">
                  <c:v>-6.1704535690590001</c:v>
                </c:pt>
                <c:pt idx="586">
                  <c:v>-2.3270926837169998</c:v>
                </c:pt>
                <c:pt idx="587">
                  <c:v>-1.9726029573849999</c:v>
                </c:pt>
                <c:pt idx="588">
                  <c:v>-6.1268108531310004</c:v>
                </c:pt>
                <c:pt idx="589">
                  <c:v>-12.567825877140001</c:v>
                </c:pt>
                <c:pt idx="590">
                  <c:v>-29.213968629090001</c:v>
                </c:pt>
                <c:pt idx="591">
                  <c:v>-3.6455938366680001</c:v>
                </c:pt>
                <c:pt idx="592">
                  <c:v>-9.8250123154830007</c:v>
                </c:pt>
                <c:pt idx="593">
                  <c:v>-13.06741157191</c:v>
                </c:pt>
                <c:pt idx="594">
                  <c:v>-15.235549840979999</c:v>
                </c:pt>
                <c:pt idx="595">
                  <c:v>-16.989387224649999</c:v>
                </c:pt>
                <c:pt idx="596">
                  <c:v>-18.568772551359999</c:v>
                </c:pt>
                <c:pt idx="597">
                  <c:v>-20.396366687610001</c:v>
                </c:pt>
                <c:pt idx="598">
                  <c:v>-20.59424808476</c:v>
                </c:pt>
                <c:pt idx="599">
                  <c:v>-22.007743297289998</c:v>
                </c:pt>
                <c:pt idx="600">
                  <c:v>-35.032198692690002</c:v>
                </c:pt>
                <c:pt idx="601">
                  <c:v>-37.938964583710003</c:v>
                </c:pt>
                <c:pt idx="602">
                  <c:v>-22.6353358886</c:v>
                </c:pt>
                <c:pt idx="603">
                  <c:v>-24.939375852360001</c:v>
                </c:pt>
                <c:pt idx="604">
                  <c:v>-27.187157575890001</c:v>
                </c:pt>
                <c:pt idx="605">
                  <c:v>-29.40803890798</c:v>
                </c:pt>
                <c:pt idx="606">
                  <c:v>-31.101498530539999</c:v>
                </c:pt>
                <c:pt idx="607">
                  <c:v>-28.780542683829999</c:v>
                </c:pt>
                <c:pt idx="608">
                  <c:v>-10.899027909400001</c:v>
                </c:pt>
                <c:pt idx="609">
                  <c:v>-16.745770219539999</c:v>
                </c:pt>
                <c:pt idx="610">
                  <c:v>-17.426038211609999</c:v>
                </c:pt>
                <c:pt idx="611">
                  <c:v>-15.98695185185</c:v>
                </c:pt>
                <c:pt idx="612">
                  <c:v>-14.176647690559999</c:v>
                </c:pt>
                <c:pt idx="613">
                  <c:v>-12.327673688080001</c:v>
                </c:pt>
                <c:pt idx="614">
                  <c:v>-10.55089112892</c:v>
                </c:pt>
                <c:pt idx="615">
                  <c:v>-8.8670346260370003</c:v>
                </c:pt>
                <c:pt idx="616">
                  <c:v>-7.2775292151729998</c:v>
                </c:pt>
                <c:pt idx="617">
                  <c:v>-7.0467668291869998</c:v>
                </c:pt>
                <c:pt idx="618">
                  <c:v>-4.7851369776289996</c:v>
                </c:pt>
                <c:pt idx="619">
                  <c:v>-3.7325258148549998</c:v>
                </c:pt>
                <c:pt idx="620">
                  <c:v>-3.178525185831</c:v>
                </c:pt>
                <c:pt idx="621">
                  <c:v>-3.2994066907909998</c:v>
                </c:pt>
                <c:pt idx="622">
                  <c:v>-3.9823691494719999</c:v>
                </c:pt>
                <c:pt idx="623">
                  <c:v>-4.879974125146</c:v>
                </c:pt>
                <c:pt idx="624">
                  <c:v>-5.6571102902949999</c:v>
                </c:pt>
                <c:pt idx="625">
                  <c:v>-6.1279796556550004</c:v>
                </c:pt>
                <c:pt idx="626">
                  <c:v>-6.7819915719750004</c:v>
                </c:pt>
                <c:pt idx="627">
                  <c:v>-8.3475958141169997</c:v>
                </c:pt>
                <c:pt idx="628">
                  <c:v>-6.6441279522509999</c:v>
                </c:pt>
                <c:pt idx="629">
                  <c:v>-6.7562761064160002</c:v>
                </c:pt>
                <c:pt idx="630">
                  <c:v>-8.6395967885929998</c:v>
                </c:pt>
                <c:pt idx="631">
                  <c:v>-11.5234323665</c:v>
                </c:pt>
                <c:pt idx="632">
                  <c:v>-14.3316190634</c:v>
                </c:pt>
                <c:pt idx="633">
                  <c:v>-16.677639977350001</c:v>
                </c:pt>
                <c:pt idx="634">
                  <c:v>-18.460373309969999</c:v>
                </c:pt>
                <c:pt idx="635">
                  <c:v>-19.72077112909</c:v>
                </c:pt>
                <c:pt idx="636">
                  <c:v>-20.475661794120001</c:v>
                </c:pt>
                <c:pt idx="637">
                  <c:v>-20.759362132420002</c:v>
                </c:pt>
                <c:pt idx="638">
                  <c:v>-20.547987677470001</c:v>
                </c:pt>
                <c:pt idx="639">
                  <c:v>-19.753439503949998</c:v>
                </c:pt>
                <c:pt idx="640">
                  <c:v>-18.088417944260001</c:v>
                </c:pt>
                <c:pt idx="641">
                  <c:v>-14.69349236447</c:v>
                </c:pt>
                <c:pt idx="642">
                  <c:v>-7.2398420070420002</c:v>
                </c:pt>
                <c:pt idx="643">
                  <c:v>-14.635156039530001</c:v>
                </c:pt>
                <c:pt idx="644">
                  <c:v>-21.431653748070001</c:v>
                </c:pt>
                <c:pt idx="645">
                  <c:v>-19.566638026410001</c:v>
                </c:pt>
                <c:pt idx="646">
                  <c:v>-20.777620008100001</c:v>
                </c:pt>
                <c:pt idx="647">
                  <c:v>-25.510439978219999</c:v>
                </c:pt>
                <c:pt idx="648">
                  <c:v>-25.620886310260001</c:v>
                </c:pt>
                <c:pt idx="649">
                  <c:v>-24.774684019470001</c:v>
                </c:pt>
                <c:pt idx="650">
                  <c:v>-23.626577623469998</c:v>
                </c:pt>
                <c:pt idx="651">
                  <c:v>-22.320357774310001</c:v>
                </c:pt>
                <c:pt idx="652">
                  <c:v>-20.866098344219999</c:v>
                </c:pt>
                <c:pt idx="653">
                  <c:v>-19.18952883015</c:v>
                </c:pt>
                <c:pt idx="654">
                  <c:v>-17.208846999209999</c:v>
                </c:pt>
                <c:pt idx="655">
                  <c:v>-14.82030622629</c:v>
                </c:pt>
                <c:pt idx="656">
                  <c:v>-11.78621774983</c:v>
                </c:pt>
                <c:pt idx="657">
                  <c:v>-7.604016173302</c:v>
                </c:pt>
                <c:pt idx="658">
                  <c:v>-1.9551635102739999</c:v>
                </c:pt>
                <c:pt idx="659">
                  <c:v>-4.0821263000650001</c:v>
                </c:pt>
                <c:pt idx="660">
                  <c:v>-9.9573553891359996</c:v>
                </c:pt>
                <c:pt idx="661">
                  <c:v>-14.556503864230001</c:v>
                </c:pt>
                <c:pt idx="662">
                  <c:v>-19.50588338683</c:v>
                </c:pt>
                <c:pt idx="663">
                  <c:v>-35.301102093780003</c:v>
                </c:pt>
                <c:pt idx="664">
                  <c:v>-8.0395820216130005</c:v>
                </c:pt>
                <c:pt idx="665">
                  <c:v>-13.452046865930001</c:v>
                </c:pt>
                <c:pt idx="666">
                  <c:v>-21.228258851629999</c:v>
                </c:pt>
                <c:pt idx="667">
                  <c:v>-18.273390856140001</c:v>
                </c:pt>
                <c:pt idx="668">
                  <c:v>-7.9039387830379999</c:v>
                </c:pt>
                <c:pt idx="669">
                  <c:v>-11.801372928479999</c:v>
                </c:pt>
                <c:pt idx="670">
                  <c:v>-13.690609038010001</c:v>
                </c:pt>
                <c:pt idx="671">
                  <c:v>-14.681455880810001</c:v>
                </c:pt>
                <c:pt idx="672">
                  <c:v>-15.22617197494</c:v>
                </c:pt>
                <c:pt idx="673">
                  <c:v>-15.8719219838</c:v>
                </c:pt>
                <c:pt idx="674">
                  <c:v>-14.65692777942</c:v>
                </c:pt>
                <c:pt idx="675">
                  <c:v>-14.55268094337</c:v>
                </c:pt>
                <c:pt idx="676">
                  <c:v>-14.018246995409999</c:v>
                </c:pt>
                <c:pt idx="677">
                  <c:v>-13.0916985231</c:v>
                </c:pt>
                <c:pt idx="678">
                  <c:v>-11.70065374322</c:v>
                </c:pt>
                <c:pt idx="679">
                  <c:v>-9.6080462814549996</c:v>
                </c:pt>
                <c:pt idx="680">
                  <c:v>-6.3596156044049996</c:v>
                </c:pt>
                <c:pt idx="681">
                  <c:v>-1.8837375834579999</c:v>
                </c:pt>
                <c:pt idx="682">
                  <c:v>-3.4514431603690001</c:v>
                </c:pt>
                <c:pt idx="683">
                  <c:v>-9.2375354643350001</c:v>
                </c:pt>
                <c:pt idx="684">
                  <c:v>-13.745586874000001</c:v>
                </c:pt>
                <c:pt idx="685">
                  <c:v>-17.449399768519999</c:v>
                </c:pt>
                <c:pt idx="686">
                  <c:v>-20.948325918679998</c:v>
                </c:pt>
                <c:pt idx="687">
                  <c:v>-24.998683127789999</c:v>
                </c:pt>
                <c:pt idx="688">
                  <c:v>-31.73058325837</c:v>
                </c:pt>
                <c:pt idx="689">
                  <c:v>-40.03076000019</c:v>
                </c:pt>
                <c:pt idx="690">
                  <c:v>-24.46092774249</c:v>
                </c:pt>
                <c:pt idx="691">
                  <c:v>-15.910573203389999</c:v>
                </c:pt>
                <c:pt idx="692">
                  <c:v>-6.7801612331149999</c:v>
                </c:pt>
                <c:pt idx="693">
                  <c:v>-2.997358430407</c:v>
                </c:pt>
                <c:pt idx="694">
                  <c:v>-7.8476911393959998</c:v>
                </c:pt>
                <c:pt idx="695">
                  <c:v>-10.36756051943</c:v>
                </c:pt>
                <c:pt idx="696">
                  <c:v>-11.646772725630001</c:v>
                </c:pt>
                <c:pt idx="697">
                  <c:v>-12.42719821</c:v>
                </c:pt>
                <c:pt idx="698">
                  <c:v>-13.794672130189999</c:v>
                </c:pt>
                <c:pt idx="699">
                  <c:v>-21.50612672702</c:v>
                </c:pt>
                <c:pt idx="700">
                  <c:v>-21.588022770119998</c:v>
                </c:pt>
                <c:pt idx="701">
                  <c:v>-15.46065340713</c:v>
                </c:pt>
                <c:pt idx="702">
                  <c:v>-13.139113099719999</c:v>
                </c:pt>
                <c:pt idx="703">
                  <c:v>-11.57050147282</c:v>
                </c:pt>
                <c:pt idx="704">
                  <c:v>-10.24579736017</c:v>
                </c:pt>
                <c:pt idx="705">
                  <c:v>-9.176781318383</c:v>
                </c:pt>
                <c:pt idx="706">
                  <c:v>-8.6773498149290003</c:v>
                </c:pt>
                <c:pt idx="707">
                  <c:v>-9.4767627768330005</c:v>
                </c:pt>
                <c:pt idx="708">
                  <c:v>-13.128889642500001</c:v>
                </c:pt>
                <c:pt idx="709">
                  <c:v>-24.421171352719998</c:v>
                </c:pt>
                <c:pt idx="710">
                  <c:v>-22.705600235409999</c:v>
                </c:pt>
                <c:pt idx="711">
                  <c:v>-16.15537782585</c:v>
                </c:pt>
                <c:pt idx="712">
                  <c:v>-13.93322540882</c:v>
                </c:pt>
                <c:pt idx="713">
                  <c:v>-12.977472413319999</c:v>
                </c:pt>
                <c:pt idx="714">
                  <c:v>-12.5602923561</c:v>
                </c:pt>
                <c:pt idx="715">
                  <c:v>-12.396471043249999</c:v>
                </c:pt>
                <c:pt idx="716">
                  <c:v>-12.51003966607</c:v>
                </c:pt>
                <c:pt idx="717">
                  <c:v>-15.64234700233</c:v>
                </c:pt>
                <c:pt idx="718">
                  <c:v>-9.0598638308769992</c:v>
                </c:pt>
                <c:pt idx="719">
                  <c:v>-9.1448090194889993</c:v>
                </c:pt>
                <c:pt idx="720">
                  <c:v>-9.6755396470659996</c:v>
                </c:pt>
                <c:pt idx="721">
                  <c:v>-18.2877616536</c:v>
                </c:pt>
                <c:pt idx="722">
                  <c:v>-13.280395825399999</c:v>
                </c:pt>
                <c:pt idx="723">
                  <c:v>-12.561502697270001</c:v>
                </c:pt>
                <c:pt idx="724">
                  <c:v>-20.039393532919998</c:v>
                </c:pt>
                <c:pt idx="725">
                  <c:v>-7.0111380503270002</c:v>
                </c:pt>
                <c:pt idx="726">
                  <c:v>-6.8505432115770004</c:v>
                </c:pt>
                <c:pt idx="727">
                  <c:v>-5.8777835276239996</c:v>
                </c:pt>
                <c:pt idx="728">
                  <c:v>-4.4177529852040003</c:v>
                </c:pt>
                <c:pt idx="729">
                  <c:v>-2.3678147752009999</c:v>
                </c:pt>
                <c:pt idx="730">
                  <c:v>-1.8798288131100001</c:v>
                </c:pt>
                <c:pt idx="731">
                  <c:v>-20.37983419435</c:v>
                </c:pt>
                <c:pt idx="732">
                  <c:v>-10.582639353319999</c:v>
                </c:pt>
                <c:pt idx="733">
                  <c:v>-9.7762703002410003</c:v>
                </c:pt>
                <c:pt idx="734">
                  <c:v>-29.915435419590001</c:v>
                </c:pt>
                <c:pt idx="735">
                  <c:v>-12.052763446129999</c:v>
                </c:pt>
                <c:pt idx="736">
                  <c:v>-7.1895399986799999</c:v>
                </c:pt>
                <c:pt idx="737">
                  <c:v>-4.3971074443290004</c:v>
                </c:pt>
                <c:pt idx="738">
                  <c:v>-2.4998298887189998</c:v>
                </c:pt>
                <c:pt idx="739">
                  <c:v>-1.2947356637959999</c:v>
                </c:pt>
                <c:pt idx="740">
                  <c:v>-0.74890331411330002</c:v>
                </c:pt>
                <c:pt idx="741">
                  <c:v>-0.74516455315550001</c:v>
                </c:pt>
                <c:pt idx="742">
                  <c:v>-1.0839056861809999</c:v>
                </c:pt>
                <c:pt idx="743">
                  <c:v>-1.5583927020949999</c:v>
                </c:pt>
                <c:pt idx="744">
                  <c:v>-2.00551419512</c:v>
                </c:pt>
                <c:pt idx="745">
                  <c:v>-2.216297611296</c:v>
                </c:pt>
                <c:pt idx="746">
                  <c:v>-4.9259565530740002</c:v>
                </c:pt>
                <c:pt idx="747">
                  <c:v>-6.2826659883499998</c:v>
                </c:pt>
                <c:pt idx="748">
                  <c:v>-5.607508840175</c:v>
                </c:pt>
                <c:pt idx="749">
                  <c:v>-5.4379232650429996</c:v>
                </c:pt>
                <c:pt idx="750">
                  <c:v>-5.2983163878850004</c:v>
                </c:pt>
                <c:pt idx="751">
                  <c:v>-5.1248731260689997</c:v>
                </c:pt>
                <c:pt idx="752">
                  <c:v>-4.8744483379019998</c:v>
                </c:pt>
                <c:pt idx="753">
                  <c:v>-4.5231498226640001</c:v>
                </c:pt>
                <c:pt idx="754">
                  <c:v>-4.0771485792600002</c:v>
                </c:pt>
                <c:pt idx="755">
                  <c:v>-3.5346640909490001</c:v>
                </c:pt>
                <c:pt idx="756">
                  <c:v>-2.9015362684200001</c:v>
                </c:pt>
                <c:pt idx="757">
                  <c:v>-2.2444702544020001</c:v>
                </c:pt>
                <c:pt idx="758">
                  <c:v>-1.7438626743600001</c:v>
                </c:pt>
                <c:pt idx="759">
                  <c:v>-1.936452835731</c:v>
                </c:pt>
                <c:pt idx="760">
                  <c:v>-6.0534905402190002</c:v>
                </c:pt>
                <c:pt idx="761">
                  <c:v>-4.614044761902</c:v>
                </c:pt>
                <c:pt idx="762">
                  <c:v>-4.1940822247499998</c:v>
                </c:pt>
                <c:pt idx="763">
                  <c:v>-6.6370224864020004</c:v>
                </c:pt>
                <c:pt idx="764">
                  <c:v>-9.8601431713079997</c:v>
                </c:pt>
                <c:pt idx="765">
                  <c:v>-14.04450841797</c:v>
                </c:pt>
                <c:pt idx="766">
                  <c:v>-12.016748728970001</c:v>
                </c:pt>
                <c:pt idx="767">
                  <c:v>-8.2114303822680004</c:v>
                </c:pt>
                <c:pt idx="768">
                  <c:v>-9.7877575146200009</c:v>
                </c:pt>
                <c:pt idx="769">
                  <c:v>-11.674724717089999</c:v>
                </c:pt>
                <c:pt idx="770">
                  <c:v>-12.91079294835</c:v>
                </c:pt>
                <c:pt idx="771">
                  <c:v>-12.153537637259999</c:v>
                </c:pt>
                <c:pt idx="772">
                  <c:v>-11.09507217737</c:v>
                </c:pt>
                <c:pt idx="773">
                  <c:v>-32.671957520040003</c:v>
                </c:pt>
                <c:pt idx="774">
                  <c:v>-38.704770680689997</c:v>
                </c:pt>
                <c:pt idx="775">
                  <c:v>-32.308781898399999</c:v>
                </c:pt>
                <c:pt idx="776">
                  <c:v>-27.04289617253</c:v>
                </c:pt>
                <c:pt idx="777">
                  <c:v>-23.058673528250001</c:v>
                </c:pt>
                <c:pt idx="778">
                  <c:v>-19.706442344839999</c:v>
                </c:pt>
                <c:pt idx="779">
                  <c:v>-16.554690780390001</c:v>
                </c:pt>
                <c:pt idx="780">
                  <c:v>-13.11529492511</c:v>
                </c:pt>
                <c:pt idx="781">
                  <c:v>-8.3953661251829992</c:v>
                </c:pt>
                <c:pt idx="782">
                  <c:v>-3.4703118318419999</c:v>
                </c:pt>
                <c:pt idx="783">
                  <c:v>-20.412075543179999</c:v>
                </c:pt>
                <c:pt idx="784">
                  <c:v>-20.02808676587</c:v>
                </c:pt>
                <c:pt idx="785">
                  <c:v>-12.31935469724</c:v>
                </c:pt>
                <c:pt idx="786">
                  <c:v>-7.6511861311180001</c:v>
                </c:pt>
                <c:pt idx="787">
                  <c:v>-3.599102009104</c:v>
                </c:pt>
                <c:pt idx="788">
                  <c:v>-1.357607321733</c:v>
                </c:pt>
                <c:pt idx="789">
                  <c:v>-1.3255011357440001</c:v>
                </c:pt>
                <c:pt idx="790">
                  <c:v>-3.4758746519930002</c:v>
                </c:pt>
                <c:pt idx="791">
                  <c:v>-5.8505955978150004</c:v>
                </c:pt>
                <c:pt idx="792">
                  <c:v>-8.3048328369910003</c:v>
                </c:pt>
                <c:pt idx="793">
                  <c:v>-11.988212351770001</c:v>
                </c:pt>
                <c:pt idx="794">
                  <c:v>-24.238202825999998</c:v>
                </c:pt>
                <c:pt idx="795">
                  <c:v>-2.3493734457480002</c:v>
                </c:pt>
                <c:pt idx="796">
                  <c:v>-4.2276468138550003</c:v>
                </c:pt>
                <c:pt idx="797">
                  <c:v>-5.7628354651600002</c:v>
                </c:pt>
                <c:pt idx="798">
                  <c:v>-6.4676531091599996</c:v>
                </c:pt>
                <c:pt idx="799">
                  <c:v>-6.6664395101959997</c:v>
                </c:pt>
                <c:pt idx="800">
                  <c:v>-6.3991594483589997</c:v>
                </c:pt>
              </c:numCache>
            </c:numRef>
          </c:yVal>
          <c:smooth val="1"/>
          <c:extLst>
            <c:ext xmlns:c16="http://schemas.microsoft.com/office/drawing/2014/chart" uri="{C3380CC4-5D6E-409C-BE32-E72D297353CC}">
              <c16:uniqueId val="{00000014-C831-41AF-81ED-1E9382B67D41}"/>
            </c:ext>
          </c:extLst>
        </c:ser>
        <c:dLbls>
          <c:showLegendKey val="0"/>
          <c:showVal val="0"/>
          <c:showCatName val="0"/>
          <c:showSerName val="0"/>
          <c:showPercent val="0"/>
          <c:showBubbleSize val="0"/>
        </c:dLbls>
        <c:axId val="1879029312"/>
        <c:axId val="1879034208"/>
      </c:scatterChart>
      <c:valAx>
        <c:axId val="1879029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Frequency(Hz)</a:t>
                </a:r>
                <a:endParaRPr lang="zh-CN"/>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879034208"/>
        <c:crosses val="autoZero"/>
        <c:crossBetween val="midCat"/>
      </c:valAx>
      <c:valAx>
        <c:axId val="1879034208"/>
        <c:scaling>
          <c:orientation val="minMax"/>
          <c:max val="0"/>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S21(dB)</a:t>
                </a:r>
                <a:endParaRPr lang="zh-CN"/>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879029312"/>
        <c:crosses val="autoZero"/>
        <c:crossBetween val="midCat"/>
        <c:majorUnit val="15"/>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r>
              <a:rPr lang="en-US" sz="1600" b="1">
                <a:latin typeface="Arial Unicode MS" panose="020B0604020202020204" pitchFamily="34" charset="-122"/>
                <a:ea typeface="Arial Unicode MS" panose="020B0604020202020204" pitchFamily="34" charset="-122"/>
                <a:cs typeface="Arial Unicode MS" panose="020B0604020202020204" pitchFamily="34" charset="-122"/>
              </a:rPr>
              <a:t>S21</a:t>
            </a:r>
            <a:r>
              <a:rPr lang="zh-CN" sz="1600" b="1">
                <a:latin typeface="Arial Unicode MS" panose="020B0604020202020204" pitchFamily="34" charset="-122"/>
                <a:ea typeface="Arial Unicode MS" panose="020B0604020202020204" pitchFamily="34" charset="-122"/>
                <a:cs typeface="Arial Unicode MS" panose="020B0604020202020204" pitchFamily="34" charset="-122"/>
              </a:rPr>
              <a:t> </a:t>
            </a:r>
            <a:r>
              <a:rPr lang="en-US" sz="1600" b="1">
                <a:latin typeface="Arial Unicode MS" panose="020B0604020202020204" pitchFamily="34" charset="-122"/>
                <a:ea typeface="Arial Unicode MS" panose="020B0604020202020204" pitchFamily="34" charset="-122"/>
                <a:cs typeface="Arial Unicode MS" panose="020B0604020202020204" pitchFamily="34" charset="-122"/>
              </a:rPr>
              <a:t>difference</a:t>
            </a:r>
            <a:endParaRPr lang="zh-CN" sz="1600" b="1">
              <a:latin typeface="Arial Unicode MS" panose="020B0604020202020204" pitchFamily="34" charset="-122"/>
              <a:ea typeface="Arial Unicode MS" panose="020B0604020202020204" pitchFamily="34" charset="-122"/>
              <a:cs typeface="Arial Unicode MS" panose="020B0604020202020204" pitchFamily="34" charset="-122"/>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开关机实测!$A$2:$A$34</c:f>
              <c:numCache>
                <c:formatCode>General</c:formatCode>
                <c:ptCount val="33"/>
                <c:pt idx="0">
                  <c:v>2326947625</c:v>
                </c:pt>
                <c:pt idx="1">
                  <c:v>2337572500</c:v>
                </c:pt>
                <c:pt idx="2">
                  <c:v>2348197375</c:v>
                </c:pt>
                <c:pt idx="3">
                  <c:v>2358822250</c:v>
                </c:pt>
                <c:pt idx="4">
                  <c:v>2369447125</c:v>
                </c:pt>
                <c:pt idx="5">
                  <c:v>2380072000</c:v>
                </c:pt>
                <c:pt idx="6">
                  <c:v>2390696875</c:v>
                </c:pt>
                <c:pt idx="7">
                  <c:v>2401321750</c:v>
                </c:pt>
                <c:pt idx="8">
                  <c:v>2411946625</c:v>
                </c:pt>
                <c:pt idx="9">
                  <c:v>2422571500</c:v>
                </c:pt>
                <c:pt idx="10">
                  <c:v>2433196375</c:v>
                </c:pt>
                <c:pt idx="11">
                  <c:v>2443821250</c:v>
                </c:pt>
                <c:pt idx="12">
                  <c:v>2454446125</c:v>
                </c:pt>
                <c:pt idx="13">
                  <c:v>2465071000</c:v>
                </c:pt>
                <c:pt idx="14">
                  <c:v>2475695875</c:v>
                </c:pt>
                <c:pt idx="15">
                  <c:v>2486320750</c:v>
                </c:pt>
                <c:pt idx="16">
                  <c:v>2496945625</c:v>
                </c:pt>
                <c:pt idx="17">
                  <c:v>2507570500</c:v>
                </c:pt>
                <c:pt idx="18">
                  <c:v>2518195375</c:v>
                </c:pt>
                <c:pt idx="19">
                  <c:v>2528820250</c:v>
                </c:pt>
                <c:pt idx="20">
                  <c:v>2539445125</c:v>
                </c:pt>
                <c:pt idx="21">
                  <c:v>2550070000</c:v>
                </c:pt>
                <c:pt idx="22">
                  <c:v>2560694875</c:v>
                </c:pt>
                <c:pt idx="23">
                  <c:v>2571319750</c:v>
                </c:pt>
                <c:pt idx="24">
                  <c:v>2581944625</c:v>
                </c:pt>
                <c:pt idx="25">
                  <c:v>2592569500</c:v>
                </c:pt>
                <c:pt idx="26">
                  <c:v>2603194375</c:v>
                </c:pt>
                <c:pt idx="27">
                  <c:v>2613819250</c:v>
                </c:pt>
                <c:pt idx="28">
                  <c:v>2624444125</c:v>
                </c:pt>
                <c:pt idx="29">
                  <c:v>2635069000</c:v>
                </c:pt>
                <c:pt idx="30">
                  <c:v>2645693875</c:v>
                </c:pt>
                <c:pt idx="31">
                  <c:v>2656318750</c:v>
                </c:pt>
                <c:pt idx="32">
                  <c:v>2666943625</c:v>
                </c:pt>
              </c:numCache>
            </c:numRef>
          </c:xVal>
          <c:yVal>
            <c:numRef>
              <c:f>开关机实测!$D$2:$D$34</c:f>
              <c:numCache>
                <c:formatCode>General</c:formatCode>
                <c:ptCount val="33"/>
                <c:pt idx="0">
                  <c:v>2.7804367965000298E-3</c:v>
                </c:pt>
                <c:pt idx="1">
                  <c:v>3.7651146049000328E-3</c:v>
                </c:pt>
                <c:pt idx="2">
                  <c:v>5.4625919780000309E-3</c:v>
                </c:pt>
                <c:pt idx="3">
                  <c:v>6.4429388791999997E-3</c:v>
                </c:pt>
                <c:pt idx="4">
                  <c:v>7.0742434291000134E-3</c:v>
                </c:pt>
                <c:pt idx="5">
                  <c:v>8.4003472367999987E-3</c:v>
                </c:pt>
                <c:pt idx="6">
                  <c:v>9.194663875299991E-3</c:v>
                </c:pt>
                <c:pt idx="7">
                  <c:v>8.3338093397999913E-3</c:v>
                </c:pt>
                <c:pt idx="8">
                  <c:v>6.3921296207999911E-3</c:v>
                </c:pt>
                <c:pt idx="9">
                  <c:v>4.6947706050999849E-3</c:v>
                </c:pt>
                <c:pt idx="10">
                  <c:v>3.9201121651999959E-3</c:v>
                </c:pt>
                <c:pt idx="11">
                  <c:v>4.2172157191999737E-3</c:v>
                </c:pt>
                <c:pt idx="12">
                  <c:v>4.3043985426000075E-3</c:v>
                </c:pt>
                <c:pt idx="13">
                  <c:v>3.7856487417000095E-3</c:v>
                </c:pt>
                <c:pt idx="14">
                  <c:v>2.8922821129999665E-3</c:v>
                </c:pt>
                <c:pt idx="15">
                  <c:v>2.1844955017000234E-3</c:v>
                </c:pt>
                <c:pt idx="16">
                  <c:v>9.983945940000849E-5</c:v>
                </c:pt>
                <c:pt idx="17">
                  <c:v>-2.9668573684999977E-3</c:v>
                </c:pt>
                <c:pt idx="18">
                  <c:v>-6.7424788850000139E-3</c:v>
                </c:pt>
                <c:pt idx="19">
                  <c:v>-1.1618488815199945E-2</c:v>
                </c:pt>
                <c:pt idx="20">
                  <c:v>-1.3940000123799978E-2</c:v>
                </c:pt>
                <c:pt idx="21">
                  <c:v>-1.355662511760003E-2</c:v>
                </c:pt>
                <c:pt idx="22">
                  <c:v>-1.0692692200200027E-2</c:v>
                </c:pt>
                <c:pt idx="23">
                  <c:v>-5.5798329014999926E-3</c:v>
                </c:pt>
                <c:pt idx="24">
                  <c:v>-9.6290318399999686E-4</c:v>
                </c:pt>
                <c:pt idx="25">
                  <c:v>4.4802318159000154E-3</c:v>
                </c:pt>
                <c:pt idx="26">
                  <c:v>7.9229581308000174E-3</c:v>
                </c:pt>
                <c:pt idx="27">
                  <c:v>9.0564276251999809E-3</c:v>
                </c:pt>
                <c:pt idx="28">
                  <c:v>1.0093262470399988E-2</c:v>
                </c:pt>
                <c:pt idx="29">
                  <c:v>1.0073947183900034E-2</c:v>
                </c:pt>
                <c:pt idx="30">
                  <c:v>1.0821383183900024E-2</c:v>
                </c:pt>
                <c:pt idx="31">
                  <c:v>9.663677873800014E-3</c:v>
                </c:pt>
                <c:pt idx="32">
                  <c:v>8.0871087577000234E-3</c:v>
                </c:pt>
              </c:numCache>
            </c:numRef>
          </c:yVal>
          <c:smooth val="1"/>
          <c:extLst>
            <c:ext xmlns:c16="http://schemas.microsoft.com/office/drawing/2014/chart" uri="{C3380CC4-5D6E-409C-BE32-E72D297353CC}">
              <c16:uniqueId val="{00000000-0D89-4196-B2AD-3CFC9F29CA34}"/>
            </c:ext>
          </c:extLst>
        </c:ser>
        <c:dLbls>
          <c:showLegendKey val="0"/>
          <c:showVal val="0"/>
          <c:showCatName val="0"/>
          <c:showSerName val="0"/>
          <c:showPercent val="0"/>
          <c:showBubbleSize val="0"/>
        </c:dLbls>
        <c:axId val="1879038016"/>
        <c:axId val="1879027136"/>
      </c:scatterChart>
      <c:valAx>
        <c:axId val="1879038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t>Frequency(Hz)</a:t>
                </a:r>
                <a:endParaRPr lang="zh-CN" sz="1200"/>
              </a:p>
            </c:rich>
          </c:tx>
          <c:layout>
            <c:manualLayout>
              <c:xMode val="edge"/>
              <c:yMode val="edge"/>
              <c:x val="0.4526913057526652"/>
              <c:y val="0.932695981149000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879027136"/>
        <c:crosses val="autoZero"/>
        <c:crossBetween val="midCat"/>
      </c:valAx>
      <c:valAx>
        <c:axId val="1879027136"/>
        <c:scaling>
          <c:orientation val="minMax"/>
          <c:max val="2.0000000000000004E-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a:t>S21</a:t>
                </a:r>
                <a:r>
                  <a:rPr lang="zh-CN" sz="1200"/>
                  <a:t> </a:t>
                </a:r>
                <a:r>
                  <a:rPr lang="en-US" sz="1200"/>
                  <a:t>difference (dB)</a:t>
                </a:r>
                <a:endParaRPr lang="zh-CN" sz="1200"/>
              </a:p>
            </c:rich>
          </c:tx>
          <c:layout>
            <c:manualLayout>
              <c:xMode val="edge"/>
              <c:yMode val="edge"/>
              <c:x val="3.2171971601015368E-3"/>
              <c:y val="0.3294602646390377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zh-CN"/>
          </a:p>
        </c:txPr>
        <c:crossAx val="1879038016"/>
        <c:crosses val="autoZero"/>
        <c:crossBetween val="midCat"/>
        <c:majorUnit val="5.000000000000001E-3"/>
      </c:valAx>
      <c:spPr>
        <a:noFill/>
        <a:ln>
          <a:noFill/>
        </a:ln>
        <a:effectLst/>
      </c:spPr>
    </c:plotArea>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EE023F-8882-4CF3-9BDF-2A84E9C1A70C}" type="datetimeFigureOut">
              <a:rPr lang="zh-CN" altLang="en-US" smtClean="0"/>
              <a:t>2023/2/22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38725-88B0-4898-8583-8FBE9EABD7B3}" type="slidenum">
              <a:rPr lang="zh-CN" altLang="en-US" smtClean="0"/>
              <a:t>‹#›</a:t>
            </a:fld>
            <a:endParaRPr lang="zh-CN" altLang="en-US"/>
          </a:p>
        </p:txBody>
      </p:sp>
    </p:spTree>
    <p:extLst>
      <p:ext uri="{BB962C8B-B14F-4D97-AF65-F5344CB8AC3E}">
        <p14:creationId xmlns:p14="http://schemas.microsoft.com/office/powerpoint/2010/main" val="2261142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C38725-88B0-4898-8583-8FBE9EABD7B3}" type="slidenum">
              <a:rPr lang="zh-CN" altLang="en-US" smtClean="0"/>
              <a:t>2</a:t>
            </a:fld>
            <a:endParaRPr lang="zh-CN" altLang="en-US"/>
          </a:p>
        </p:txBody>
      </p:sp>
    </p:spTree>
    <p:extLst>
      <p:ext uri="{BB962C8B-B14F-4D97-AF65-F5344CB8AC3E}">
        <p14:creationId xmlns:p14="http://schemas.microsoft.com/office/powerpoint/2010/main" val="118351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573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29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47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044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090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96000"/>
              </a:lnSpc>
              <a:spcBef>
                <a:spcPts val="200"/>
              </a:spcBef>
              <a:spcAft>
                <a:spcPts val="713"/>
              </a:spcAft>
            </a:pPr>
            <a:r>
              <a:rPr lang="en-US" altLang="zh-CN" sz="1200" dirty="0">
                <a:solidFill>
                  <a:srgbClr val="000000"/>
                </a:solidFill>
                <a:latin typeface="Univers Condensed" pitchFamily="34" charset="0"/>
              </a:rPr>
              <a:t>Here is a generalized block diagram of a network analyzer, showing the major signal-processing sections. In order to measure the incident, reflected and transmitted signal, four sections are required:</a:t>
            </a:r>
          </a:p>
          <a:p>
            <a:pPr>
              <a:buFontTx/>
              <a:buChar char="•"/>
            </a:pPr>
            <a:r>
              <a:rPr lang="en-US" altLang="zh-CN" sz="1200" dirty="0"/>
              <a:t> </a:t>
            </a:r>
            <a:r>
              <a:rPr lang="en-US" altLang="zh-CN" sz="1200" dirty="0">
                <a:solidFill>
                  <a:srgbClr val="000000"/>
                </a:solidFill>
                <a:latin typeface="Univers Condensed" pitchFamily="34" charset="0"/>
              </a:rPr>
              <a:t>Source for stimulus</a:t>
            </a:r>
          </a:p>
          <a:p>
            <a:pPr>
              <a:buSzPct val="45000"/>
              <a:buFontTx/>
              <a:buChar char="•"/>
            </a:pPr>
            <a:r>
              <a:rPr lang="en-US" altLang="zh-CN" sz="1200" dirty="0">
                <a:solidFill>
                  <a:srgbClr val="000000"/>
                </a:solidFill>
                <a:latin typeface="Univers Condensed" pitchFamily="34" charset="0"/>
              </a:rPr>
              <a:t> Signal-separation devices</a:t>
            </a:r>
          </a:p>
          <a:p>
            <a:pPr>
              <a:buSzPct val="45000"/>
              <a:buFontTx/>
              <a:buChar char="•"/>
            </a:pPr>
            <a:r>
              <a:rPr lang="en-US" altLang="zh-CN" sz="1200" dirty="0">
                <a:solidFill>
                  <a:srgbClr val="000000"/>
                </a:solidFill>
                <a:latin typeface="Univers Condensed" pitchFamily="34" charset="0"/>
              </a:rPr>
              <a:t> Receivers that downconvert and detect the signals</a:t>
            </a:r>
          </a:p>
          <a:p>
            <a:pPr>
              <a:spcBef>
                <a:spcPts val="200"/>
              </a:spcBef>
              <a:spcAft>
                <a:spcPts val="300"/>
              </a:spcAft>
              <a:buSzPct val="45000"/>
              <a:buFontTx/>
              <a:buChar char="•"/>
            </a:pPr>
            <a:r>
              <a:rPr lang="en-US" altLang="zh-CN" sz="1200" dirty="0">
                <a:latin typeface="Univers Condensed" pitchFamily="34" charset="0"/>
              </a:rPr>
              <a:t> Processor/display for calculating and reviewing the results</a:t>
            </a:r>
          </a:p>
          <a:p>
            <a:pPr>
              <a:spcBef>
                <a:spcPts val="200"/>
              </a:spcBef>
              <a:spcAft>
                <a:spcPts val="300"/>
              </a:spcAft>
              <a:buSzPct val="45000"/>
              <a:buFontTx/>
              <a:buChar char="•"/>
            </a:pPr>
            <a:endParaRPr lang="en-US" altLang="zh-CN" sz="1200" dirty="0">
              <a:latin typeface="Univers Condensed" pitchFamily="34" charset="0"/>
            </a:endParaRPr>
          </a:p>
          <a:p>
            <a:pPr marL="0" marR="0" indent="0" algn="l" defTabSz="914400" rtl="0" eaLnBrk="1" fontAlgn="auto" latinLnBrk="0" hangingPunct="1">
              <a:lnSpc>
                <a:spcPct val="100000"/>
              </a:lnSpc>
              <a:spcBef>
                <a:spcPts val="200"/>
              </a:spcBef>
              <a:spcAft>
                <a:spcPts val="300"/>
              </a:spcAft>
              <a:buClrTx/>
              <a:buSzPct val="45000"/>
              <a:buFontTx/>
              <a:buNone/>
              <a:tabLst/>
              <a:defRPr/>
            </a:pPr>
            <a:r>
              <a:rPr lang="en-US" altLang="zh-CN" sz="1200" dirty="0">
                <a:solidFill>
                  <a:srgbClr val="000000"/>
                </a:solidFill>
                <a:latin typeface="Univers Condensed" pitchFamily="34" charset="0"/>
              </a:rPr>
              <a:t>The signal source supplies the stimulus for our stimulus-response test system. We can either sweep the frequency of the source or sweep its power level. Traditionally, network analyzers used a separate source. These sources were either based on open-loop voltage-controlled oscillators (VCOs) which were cheaper, or more expensive synthesized sweepers which provided higher performance, especially for measuring narrowband devices. Excessive phase noise on open-loop VCOs degrades measurement accuracy considerably when measuring narrowband components over small frequency spans. Siglent VNA have integrated, synthesized sources, providing excellent frequency resolution and stability.</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297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dirty="0" smtClean="0">
                <a:solidFill>
                  <a:schemeClr val="bg1"/>
                </a:solidFill>
                <a:latin typeface="Arial" panose="020B0604020202020204" pitchFamily="34" charset="0"/>
                <a:cs typeface="Arial" panose="020B0604020202020204" pitchFamily="34" charset="0"/>
              </a:rPr>
              <a:t>Add fixture, the calibration plane is not the same as measurement plane(redline &amp; yellow line difference)</a:t>
            </a:r>
            <a:endParaRPr lang="zh-CN" altLang="en-US" dirty="0" smtClean="0">
              <a:solidFill>
                <a:schemeClr val="bg1"/>
              </a:solidFill>
              <a:latin typeface="Arial" panose="020B0604020202020204" pitchFamily="34" charset="0"/>
              <a:cs typeface="Arial" panose="020B0604020202020204" pitchFamily="34" charset="0"/>
            </a:endParaRPr>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60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655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671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43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772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9368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992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2272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Utilizing a narrowband receiver (an architecture with down-conversion and filtering to result in an intermediate frequency or IF), </a:t>
            </a:r>
          </a:p>
          <a:p>
            <a:r>
              <a:rPr lang="en-US" altLang="zh-CN" sz="1200" kern="1200" dirty="0">
                <a:solidFill>
                  <a:schemeClr val="tx1"/>
                </a:solidFill>
                <a:effectLst/>
                <a:latin typeface="+mn-lt"/>
                <a:ea typeface="+mn-ea"/>
                <a:cs typeface="+mn-cs"/>
              </a:rPr>
              <a:t>The VNA allows for greatly reduced system noise levels. This translates into enhanced signal-to-noise ratio and therefore superior dynamic range to a TDR. </a:t>
            </a:r>
            <a:endParaRPr lang="en-US" altLang="zh-CN" sz="1200" kern="1200" dirty="0" smtClean="0">
              <a:solidFill>
                <a:schemeClr val="tx1"/>
              </a:solidFill>
              <a:effectLst/>
              <a:latin typeface="+mn-lt"/>
              <a:ea typeface="+mn-ea"/>
              <a:cs typeface="+mn-cs"/>
            </a:endParaRPr>
          </a:p>
          <a:p>
            <a:r>
              <a:rPr lang="en-US" altLang="zh-CN" sz="1200" dirty="0" smtClean="0">
                <a:solidFill>
                  <a:srgbClr val="000000"/>
                </a:solidFill>
                <a:latin typeface="Univers Condensed" pitchFamily="34" charset="0"/>
              </a:rPr>
              <a:t>This is significant in applications where low levels of crosstalk need to be measured in the gigabit per second range and higher.</a:t>
            </a: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618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498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pPr>
            <a:r>
              <a:rPr lang="en-US" altLang="zh-CN" sz="1200" b="1" dirty="0">
                <a:latin typeface="Arial" panose="020B0604020202020204" pitchFamily="34" charset="0"/>
                <a:ea typeface="Arial Unicode MS" panose="020B0604020202020204" pitchFamily="34" charset="-122"/>
                <a:cs typeface="Arial" panose="020B0604020202020204" pitchFamily="34" charset="0"/>
              </a:rPr>
              <a:t> Conversion loss, the 1 dB compensation point, isolation between ports and port VSWR</a:t>
            </a:r>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0482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666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731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2486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indent="-228600">
              <a:spcBef>
                <a:spcPts val="200"/>
              </a:spcBef>
              <a:spcAft>
                <a:spcPts val="713"/>
              </a:spcAft>
              <a:buAutoNum type="arabicPeriod"/>
            </a:pPr>
            <a:r>
              <a:rPr lang="en-US" altLang="zh-CN" sz="1200" dirty="0">
                <a:solidFill>
                  <a:srgbClr val="000000"/>
                </a:solidFill>
                <a:latin typeface="Univers Condensed" pitchFamily="34" charset="0"/>
              </a:rPr>
              <a:t>How to reduce</a:t>
            </a:r>
            <a:r>
              <a:rPr lang="en-US" altLang="zh-CN" sz="1200" baseline="0" dirty="0">
                <a:solidFill>
                  <a:srgbClr val="000000"/>
                </a:solidFill>
                <a:latin typeface="Univers Condensed" pitchFamily="34" charset="0"/>
              </a:rPr>
              <a:t> random errors? </a:t>
            </a:r>
            <a:r>
              <a:rPr lang="en-US" altLang="zh-CN" sz="1200" b="0" i="0" kern="1200" dirty="0">
                <a:solidFill>
                  <a:schemeClr val="tx1"/>
                </a:solidFill>
                <a:effectLst/>
                <a:latin typeface="+mn-lt"/>
                <a:ea typeface="+mn-ea"/>
                <a:cs typeface="+mn-cs"/>
              </a:rPr>
              <a:t>using high-quality cables and connectors, reducing system noise figure by keeping step attenuator values as low as possible, selecting a small IF bandwidth, and possibly using averaging.</a:t>
            </a:r>
            <a:r>
              <a:rPr lang="en-US" altLang="zh-CN" dirty="0"/>
              <a:t> </a:t>
            </a:r>
            <a:br>
              <a:rPr lang="en-US" altLang="zh-CN" dirty="0"/>
            </a:br>
            <a:endParaRPr lang="en-US" altLang="zh-CN" dirty="0"/>
          </a:p>
          <a:p>
            <a:pPr marL="228600" indent="-228600">
              <a:spcBef>
                <a:spcPts val="200"/>
              </a:spcBef>
              <a:spcAft>
                <a:spcPts val="713"/>
              </a:spcAft>
              <a:buAutoNum type="arabicPeriod"/>
            </a:pPr>
            <a:r>
              <a:rPr lang="en-US" altLang="zh-CN" dirty="0">
                <a:solidFill>
                  <a:srgbClr val="242021"/>
                </a:solidFill>
                <a:latin typeface="Arial" panose="020B0604020202020204" pitchFamily="34" charset="0"/>
                <a:ea typeface="Arial Unicode MS" panose="020B0604020202020204" pitchFamily="34" charset="-122"/>
                <a:cs typeface="Arial" panose="020B0604020202020204" pitchFamily="34" charset="0"/>
              </a:rPr>
              <a:t>The calibration process employs a technique called vector error correction</a:t>
            </a:r>
            <a:r>
              <a:rPr lang="en-US" altLang="zh-CN" dirty="0">
                <a:latin typeface="Arial" panose="020B0604020202020204" pitchFamily="34" charset="0"/>
                <a:ea typeface="Arial Unicode MS" panose="020B0604020202020204" pitchFamily="34" charset="-122"/>
                <a:cs typeface="Arial" panose="020B0604020202020204" pitchFamily="34" charset="0"/>
              </a:rPr>
              <a:t> </a:t>
            </a: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984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1782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538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3352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3303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4301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5024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648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r>
              <a:rPr lang="en-US" altLang="zh-CN" sz="1200" dirty="0">
                <a:solidFill>
                  <a:srgbClr val="000000"/>
                </a:solidFill>
                <a:latin typeface="Univers Condensed" pitchFamily="34" charset="0"/>
              </a:rPr>
              <a:t>Shown above are the frequency responses of a filter. On the left and bottom we see the transmission response in log magnitude format, and on the right we see the reflection response (return loss).</a:t>
            </a:r>
          </a:p>
          <a:p>
            <a:pPr eaLnBrk="1" hangingPunct="1">
              <a:lnSpc>
                <a:spcPct val="96000"/>
              </a:lnSpc>
              <a:spcBef>
                <a:spcPts val="200"/>
              </a:spcBef>
              <a:spcAft>
                <a:spcPts val="713"/>
              </a:spcAft>
            </a:pPr>
            <a:r>
              <a:rPr lang="en-US" altLang="zh-CN" sz="1200" dirty="0">
                <a:solidFill>
                  <a:srgbClr val="000000"/>
                </a:solidFill>
                <a:latin typeface="Univers Condensed" pitchFamily="34" charset="0"/>
              </a:rPr>
              <a:t>The most commonly measured filter characteristics are insertion loss and bandwidth, shown on the lower plot with an expanded vertical scale. Another common parameter we might measure is out-of-band rejection. This is a measure of how well a filter passes signals within its bandwidth while simultaneously rejecting all other signals outside of that same bandwidth. The ability of a test system to measure out-of-band rejection is directly dependent on its system dynamic-range specification.</a:t>
            </a:r>
          </a:p>
          <a:p>
            <a:pPr eaLnBrk="1" hangingPunct="1">
              <a:lnSpc>
                <a:spcPct val="96000"/>
              </a:lnSpc>
              <a:spcBef>
                <a:spcPts val="200"/>
              </a:spcBef>
              <a:spcAft>
                <a:spcPts val="713"/>
              </a:spcAft>
            </a:pPr>
            <a:r>
              <a:rPr lang="en-US" altLang="zh-CN" sz="1200" dirty="0">
                <a:solidFill>
                  <a:srgbClr val="000000"/>
                </a:solidFill>
                <a:latin typeface="Univers Condensed" pitchFamily="34" charset="0"/>
              </a:rPr>
              <a:t>The return loss plot is very typical, showing high reflection (near 0 dB) in the stopbands, and reasonable match in the passband. Most passive filters work in this manner. A special class of filters exist that are absorptive in both the passband and stopband. These filters exhibit a good match over a broad frequency range.</a:t>
            </a:r>
          </a:p>
          <a:p>
            <a:pPr eaLnBrk="1" hangingPunct="1">
              <a:lnSpc>
                <a:spcPct val="96000"/>
              </a:lnSpc>
              <a:spcBef>
                <a:spcPts val="200"/>
              </a:spcBef>
              <a:spcAft>
                <a:spcPts val="713"/>
              </a:spcAft>
            </a:pPr>
            <a:r>
              <a:rPr lang="en-US" altLang="zh-CN" sz="1200" dirty="0">
                <a:solidFill>
                  <a:srgbClr val="000000"/>
                </a:solidFill>
                <a:latin typeface="Univers Condensed" pitchFamily="34" charset="0"/>
              </a:rPr>
              <a:t>For very narrowband devices, such as crystal filters, the network analyzer must sweep slow enough to allow the filter to respond properly.  If the default sweep speed is too fast for the device, significant measurement errors can occur. This can also happen with devices that are electrically very long. The large time delay of the device can result in the receiver being tuned to frequencies that are higher than those coming out of the device, which also can cause significant measurement errors</a:t>
            </a:r>
            <a:r>
              <a:rPr lang="en-US" altLang="zh-CN" sz="1200" b="1" dirty="0">
                <a:solidFill>
                  <a:srgbClr val="000000"/>
                </a:solidFill>
                <a:latin typeface="Univers Condensed" pitchFamily="34" charset="0"/>
              </a:rPr>
              <a:t>.</a:t>
            </a:r>
            <a:endParaRPr lang="en-US" altLang="zh-CN" sz="1200" dirty="0">
              <a:solidFill>
                <a:srgbClr val="000000"/>
              </a:solidFill>
              <a:latin typeface="Univers Condensed" pitchFamily="34" charset="0"/>
            </a:endParaRPr>
          </a:p>
          <a:p>
            <a:pPr>
              <a:spcBef>
                <a:spcPts val="200"/>
              </a:spcBef>
              <a:spcAft>
                <a:spcPts val="713"/>
              </a:spcAft>
            </a:pPr>
            <a:endParaRPr lang="en-US" altLang="zh-CN" sz="1200" dirty="0">
              <a:solidFill>
                <a:srgbClr val="000000"/>
              </a:solidFill>
              <a:latin typeface="Univers Condensed" pitchFamily="34" charset="0"/>
            </a:endParaRPr>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09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dirty="0">
                <a:solidFill>
                  <a:srgbClr val="000000"/>
                </a:solidFill>
                <a:latin typeface="Univers Condensed" pitchFamily="34" charset="0"/>
              </a:rPr>
              <a:t>Siglent</a:t>
            </a:r>
            <a:r>
              <a:rPr lang="en-US" altLang="zh-CN" sz="1200" baseline="0" dirty="0">
                <a:solidFill>
                  <a:srgbClr val="000000"/>
                </a:solidFill>
                <a:latin typeface="Univers Condensed" pitchFamily="34" charset="0"/>
              </a:rPr>
              <a:t> SNA5000A VNA offers a quick measurement of filter BW.</a:t>
            </a:r>
          </a:p>
          <a:p>
            <a:pPr>
              <a:spcBef>
                <a:spcPts val="200"/>
              </a:spcBef>
              <a:spcAft>
                <a:spcPts val="713"/>
              </a:spcAft>
            </a:pPr>
            <a:endParaRPr lang="en-US" altLang="zh-CN" sz="1200" baseline="0" dirty="0">
              <a:solidFill>
                <a:srgbClr val="000000"/>
              </a:solidFill>
              <a:latin typeface="Univers Condensed" pitchFamily="34" charset="0"/>
            </a:endParaRPr>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460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200"/>
              </a:spcBef>
              <a:spcAft>
                <a:spcPts val="713"/>
              </a:spcAft>
              <a:buClrTx/>
              <a:buSzTx/>
              <a:buFontTx/>
              <a:buNone/>
              <a:tabLst/>
              <a:defRPr/>
            </a:pPr>
            <a:r>
              <a:rPr lang="en-US" altLang="zh-CN" sz="1200" dirty="0">
                <a:latin typeface="Univers Condensed" pitchFamily="34" charset="0"/>
              </a:rPr>
              <a:t>Many network analyzers have the ability to define a sweep consisting of several individual segments.</a:t>
            </a:r>
            <a:r>
              <a:rPr lang="en-US" altLang="zh-CN" sz="1200" baseline="0" dirty="0">
                <a:latin typeface="Univers Condensed" pitchFamily="34" charset="0"/>
              </a:rPr>
              <a:t> </a:t>
            </a:r>
            <a:r>
              <a:rPr lang="en-US" altLang="zh-CN" sz="1200" dirty="0">
                <a:latin typeface="Univers Condensed" pitchFamily="34" charset="0"/>
              </a:rPr>
              <a:t>These segments can have their own stop and start frequency, number of data points, IF bandwidth, and power level. Using a segmented sweep, the sweep can be optimized for speed and dynamic range. Data resolution can be made high where needed (more data points) and low where not needed (less data points); frequency ranges can be skipped where data is not needed at all; the IF bandwidth can be large when high dynamic range is not necessary (in filter passbands, for example), which decreases the sweep time, and small when high dynamic range is required (in filter stopbands, for example); the power level can be decreased in the passband and increased in the stopband for DUTs that contain a filter followed by an amplifier (for example, a cellular-telephone base-station receive filter/LNA combination). </a:t>
            </a:r>
          </a:p>
          <a:p>
            <a:pPr marL="0" marR="0" indent="0" algn="l" defTabSz="914400" rtl="0" eaLnBrk="1" fontAlgn="auto" latinLnBrk="0" hangingPunct="1">
              <a:lnSpc>
                <a:spcPct val="100000"/>
              </a:lnSpc>
              <a:spcBef>
                <a:spcPts val="200"/>
              </a:spcBef>
              <a:spcAft>
                <a:spcPts val="713"/>
              </a:spcAft>
              <a:buClrTx/>
              <a:buSzTx/>
              <a:buFontTx/>
              <a:buNone/>
              <a:tabLst/>
              <a:defRPr/>
            </a:pPr>
            <a:endParaRPr lang="en-US" altLang="zh-CN" sz="1200" dirty="0">
              <a:solidFill>
                <a:srgbClr val="000000"/>
              </a:solidFill>
              <a:latin typeface="Univers Condensed" pitchFamily="34" charset="0"/>
            </a:endParaRPr>
          </a:p>
          <a:p>
            <a:pPr marL="0" marR="0" indent="0" algn="l" defTabSz="914400" rtl="0" eaLnBrk="1" fontAlgn="auto" latinLnBrk="0" hangingPunct="1">
              <a:lnSpc>
                <a:spcPct val="100000"/>
              </a:lnSpc>
              <a:spcBef>
                <a:spcPts val="200"/>
              </a:spcBef>
              <a:spcAft>
                <a:spcPts val="713"/>
              </a:spcAft>
              <a:buClrTx/>
              <a:buSzTx/>
              <a:buFontTx/>
              <a:buNone/>
              <a:tabLst/>
              <a:defRPr/>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64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r>
              <a:rPr lang="en-US" altLang="zh-CN" sz="1200" dirty="0">
                <a:solidFill>
                  <a:srgbClr val="000000"/>
                </a:solidFill>
                <a:latin typeface="Univers Condensed" pitchFamily="34" charset="0"/>
              </a:rPr>
              <a:t>Many network analyzers have the ability to do power sweeps as well as frequency sweeps. Power sweeps help characterize the nonlinear performance of an amplifier. Shown above is a plot of an amplifier's output power versus input power at a single frequency. Amplifier gain at any particular power level is the slope of this curve. Notice that the amplifier has a linear region of operation where gain is constant and independent of power level. The gain in this region is commonly referred to as "small-signal gain". At some point as the input power is increased, the amplifier gain appears to decrease, and the amplifier is said to be in compression. Under this nonlinear condition, the amplifier output is no longer sinusoidal -- some of the output power is present in harmonics, rather than occurring only at the fundamental frequency. As input power is increased even more, the amplifier becomes saturated, and output power remains constant. At this point, the amplifier gain is essentially zero, since further increases in input power result in no change in output power. In some cases (such as with TWT amplifiers), output power actually decreases with further increases in input power after saturation, which means the amplifier has negative gain. </a:t>
            </a:r>
          </a:p>
          <a:p>
            <a:pPr eaLnBrk="1" hangingPunct="1">
              <a:lnSpc>
                <a:spcPct val="96000"/>
              </a:lnSpc>
              <a:spcBef>
                <a:spcPts val="200"/>
              </a:spcBef>
              <a:spcAft>
                <a:spcPts val="713"/>
              </a:spcAft>
            </a:pPr>
            <a:r>
              <a:rPr lang="en-US" altLang="zh-CN" sz="1200" dirty="0">
                <a:solidFill>
                  <a:srgbClr val="000000"/>
                </a:solidFill>
                <a:latin typeface="Univers Condensed" pitchFamily="34" charset="0"/>
              </a:rPr>
              <a:t>Saturated output power can be read directly from the above plot. In order to measure the saturated output power of an amplifier, the network analyzer must be able to provide a power sweep with sufficient output power to drive the amplifier from its linear region into saturation. A preamp at the input of the amplifier under test may be necessary to achieve this.</a:t>
            </a:r>
          </a:p>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a:p>
            <a:pPr eaLnBrk="1" hangingPunct="1"/>
            <a:endParaRPr lang="en-US" altLang="zh-CN" sz="1200" dirty="0"/>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9296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8517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84017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5"/>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5"/>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43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57302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dirty="0">
                <a:solidFill>
                  <a:srgbClr val="000000"/>
                </a:solidFill>
                <a:latin typeface="Univers Condensed" pitchFamily="34" charset="0"/>
              </a:rPr>
              <a:t>Siglent</a:t>
            </a:r>
            <a:r>
              <a:rPr lang="en-US" altLang="zh-CN" sz="1200" baseline="0" dirty="0">
                <a:solidFill>
                  <a:srgbClr val="000000"/>
                </a:solidFill>
                <a:latin typeface="Univers Condensed" pitchFamily="34" charset="0"/>
              </a:rPr>
              <a:t> SNA5000A VNA offers a quick measurement of filter BW.</a:t>
            </a:r>
          </a:p>
          <a:p>
            <a:pPr>
              <a:spcBef>
                <a:spcPts val="200"/>
              </a:spcBef>
              <a:spcAft>
                <a:spcPts val="713"/>
              </a:spcAft>
            </a:pPr>
            <a:endParaRPr lang="en-US" altLang="zh-CN" sz="1200" baseline="0" dirty="0">
              <a:solidFill>
                <a:srgbClr val="000000"/>
              </a:solidFill>
              <a:latin typeface="Univers Condensed" pitchFamily="34" charset="0"/>
            </a:endParaRPr>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4662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2725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4022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2995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5586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504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925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5397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1405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685709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494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67179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5800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0144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3717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spcBef>
                <a:spcPts val="200"/>
              </a:spcBef>
              <a:spcAft>
                <a:spcPts val="713"/>
              </a:spcAft>
            </a:pPr>
            <a:r>
              <a:rPr lang="en-US" altLang="zh-CN" sz="1200" dirty="0">
                <a:solidFill>
                  <a:srgbClr val="000000"/>
                </a:solidFill>
                <a:latin typeface="Univers Condensed" pitchFamily="34" charset="0"/>
              </a:rPr>
              <a:t>Siglent</a:t>
            </a:r>
            <a:r>
              <a:rPr lang="en-US" altLang="zh-CN" sz="1200" baseline="0" dirty="0">
                <a:solidFill>
                  <a:srgbClr val="000000"/>
                </a:solidFill>
                <a:latin typeface="Univers Condensed" pitchFamily="34" charset="0"/>
              </a:rPr>
              <a:t> SNA5000A VNA offers a quick measurement of filter BW.</a:t>
            </a:r>
          </a:p>
          <a:p>
            <a:pPr>
              <a:spcBef>
                <a:spcPts val="200"/>
              </a:spcBef>
              <a:spcAft>
                <a:spcPts val="713"/>
              </a:spcAft>
            </a:pPr>
            <a:endParaRPr lang="en-US" altLang="zh-CN" sz="1200" baseline="0" dirty="0">
              <a:solidFill>
                <a:srgbClr val="000000"/>
              </a:solidFill>
              <a:latin typeface="Univers Condensed" pitchFamily="34" charset="0"/>
            </a:endParaRPr>
          </a:p>
          <a:p>
            <a:pPr>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9861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352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lnSpc>
                <a:spcPct val="96000"/>
              </a:lnSpc>
              <a:spcBef>
                <a:spcPts val="200"/>
              </a:spcBef>
              <a:spcAft>
                <a:spcPts val="713"/>
              </a:spcAft>
            </a:pPr>
            <a:endParaRPr lang="en-US" altLang="zh-CN" sz="1200" dirty="0">
              <a:solidFill>
                <a:srgbClr val="000000"/>
              </a:solidFill>
              <a:latin typeface="Univers Condensed"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543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07740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38725-88B0-4898-8583-8FBE9EABD7B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5084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9125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519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2D3BA-B012-44C9-8F0B-3EFD3D82FF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46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2E2D853-FEB1-4293-98A5-4C0676459D6A}" type="datetime1">
              <a:rPr lang="zh-CN" altLang="en-US" smtClean="0"/>
              <a:t>2023/2/22</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11324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158901-601B-4090-A6B2-75FF5852EB58}" type="datetime1">
              <a:rPr lang="zh-CN" altLang="en-US" smtClean="0"/>
              <a:t>2023/2/22</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978868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C9A23D8-5A5A-4748-BAC5-84A2607321D4}" type="datetime1">
              <a:rPr lang="zh-CN" altLang="en-US" smtClean="0"/>
              <a:t>2023/2/22</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908913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1AECA3-64EE-4D54-9D34-2C98161932F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4046477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E9F06D-7819-4873-907A-9F6215E6F5A7}"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3859950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1EF03D-C05E-4F5C-A86E-0DCD1591950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8863658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F1CAE8-05F4-4F1E-AF40-6313E6831750}"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2099075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6A2E72-EF0D-4180-B789-DC2C8D81A8A3}"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932201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164E2-2CF0-4134-BA2D-B5DAF8529C98}"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612316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1">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3533F8E0-8434-4829-995E-A9B62F7F28FA}" type="datetime1">
              <a:rPr lang="zh-CN" altLang="en-US" smtClean="0">
                <a:solidFill>
                  <a:prstClr val="black"/>
                </a:solidFill>
              </a:rPr>
              <a:pPr>
                <a:defRPr/>
              </a:pPr>
              <a:t>2023/2/22</a:t>
            </a:fld>
            <a:endParaRPr lang="zh-CN" altLang="en-US" dirty="0">
              <a:solidFill>
                <a:prstClr val="black"/>
              </a:solidFill>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r>
              <a:rPr lang="en-US" altLang="zh-CN" dirty="0">
                <a:solidFill>
                  <a:prstClr val="black"/>
                </a:solidFill>
              </a:rPr>
              <a:t>Company Confidential</a:t>
            </a:r>
            <a:endParaRPr lang="zh-CN" altLang="en-US" dirty="0">
              <a:solidFill>
                <a:prstClr val="black"/>
              </a:solidFill>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lvl1pPr>
              <a:defRPr>
                <a:latin typeface="阿里巴巴普惠体 B" panose="00020600040101010101" pitchFamily="18" charset="-122"/>
                <a:ea typeface="阿里巴巴普惠体 B" panose="00020600040101010101" pitchFamily="18" charset="-122"/>
                <a:cs typeface="阿里巴巴普惠体 B" panose="00020600040101010101" pitchFamily="18" charset="-122"/>
              </a:defRPr>
            </a:lvl1pPr>
          </a:lstStyle>
          <a:p>
            <a:pPr>
              <a:defRPr/>
            </a:pPr>
            <a:fld id="{FAB2F72D-0145-4728-BBF6-AFA599DFD9DE}" type="slidenum">
              <a:rPr lang="zh-CN" altLang="en-US" smtClean="0">
                <a:solidFill>
                  <a:prstClr val="black"/>
                </a:solidFill>
              </a:rPr>
              <a:pPr>
                <a:defRPr/>
              </a:pPr>
              <a:t>‹#›</a:t>
            </a:fld>
            <a:endParaRPr lang="zh-CN" altLang="en-US" dirty="0">
              <a:solidFill>
                <a:prstClr val="black"/>
              </a:solidFill>
            </a:endParaRPr>
          </a:p>
        </p:txBody>
      </p:sp>
      <p:sp>
        <p:nvSpPr>
          <p:cNvPr id="5" name="同侧圆角矩形 4"/>
          <p:cNvSpPr/>
          <p:nvPr userDrawn="1"/>
        </p:nvSpPr>
        <p:spPr>
          <a:xfrm rot="10800000">
            <a:off x="9560175" y="0"/>
            <a:ext cx="2178968" cy="682388"/>
          </a:xfrm>
          <a:prstGeom prst="round2Same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t="-4568" r="17448"/>
          <a:stretch/>
        </p:blipFill>
        <p:spPr>
          <a:xfrm>
            <a:off x="9678823" y="66675"/>
            <a:ext cx="1922547" cy="428625"/>
          </a:xfrm>
          <a:prstGeom prst="rect">
            <a:avLst/>
          </a:prstGeom>
        </p:spPr>
      </p:pic>
    </p:spTree>
    <p:extLst>
      <p:ext uri="{BB962C8B-B14F-4D97-AF65-F5344CB8AC3E}">
        <p14:creationId xmlns:p14="http://schemas.microsoft.com/office/powerpoint/2010/main" val="3268131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2">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FEFF4C-A180-4E92-B1FD-B8CA7C38AAFD}"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lvl1pPr>
              <a:defRPr>
                <a:solidFill>
                  <a:srgbClr val="003A9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srgbClr val="003A90"/>
                </a:solidFill>
                <a:effectLst/>
                <a:uLnTx/>
                <a:uFillTx/>
                <a:latin typeface="Calibri"/>
                <a:cs typeface="+mn-cs"/>
              </a:rPr>
              <a:t>Company Confidential</a:t>
            </a:r>
            <a:endParaRPr kumimoji="0" lang="zh-CN" altLang="en-US" sz="1800" b="0" i="0" u="none" strike="noStrike" kern="1200" cap="none" spc="0" normalizeH="0" baseline="0" noProof="0" dirty="0">
              <a:ln>
                <a:noFill/>
              </a:ln>
              <a:solidFill>
                <a:srgbClr val="003A90"/>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Calibri"/>
              <a:cs typeface="+mn-cs"/>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2560" y="6356351"/>
            <a:ext cx="2277211" cy="418474"/>
          </a:xfrm>
          <a:prstGeom prst="rect">
            <a:avLst/>
          </a:prstGeom>
        </p:spPr>
      </p:pic>
    </p:spTree>
    <p:extLst>
      <p:ext uri="{BB962C8B-B14F-4D97-AF65-F5344CB8AC3E}">
        <p14:creationId xmlns:p14="http://schemas.microsoft.com/office/powerpoint/2010/main" val="1723245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DED94DC-9E7A-46DB-8DF8-B27DAC652605}" type="datetime1">
              <a:rPr lang="zh-CN" altLang="en-US" smtClean="0"/>
              <a:t>2023/2/22</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987522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3">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8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9CB4AF-FFF4-43B9-8363-5C754742BA8F}" type="datetime1">
              <a:rPr kumimoji="0" lang="zh-CN" altLang="en-US" sz="1800" b="0" i="0" u="none" strike="noStrike" kern="1200" cap="none" spc="0" normalizeH="0" baseline="0" noProof="0" smtClean="0">
                <a:ln>
                  <a:noFill/>
                </a:ln>
                <a:solidFill>
                  <a:prstClr val="black"/>
                </a:solidFill>
                <a:effectLst/>
                <a:uLnTx/>
                <a:uFillTx/>
                <a:latin typeface="Calibri"/>
                <a:cs typeface="+mn-cs"/>
              </a:rPr>
              <a:t>2023/2/22</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3" name="页脚占位符 2"/>
          <p:cNvSpPr>
            <a:spLocks noGrp="1"/>
          </p:cNvSpPr>
          <p:nvPr>
            <p:ph type="ftr" sz="quarter" idx="11"/>
          </p:nvPr>
        </p:nvSpPr>
        <p:spPr>
          <a:xfrm>
            <a:off x="4166143" y="6356351"/>
            <a:ext cx="385971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Calibri"/>
                <a:cs typeface="+mn-cs"/>
              </a:rPr>
              <a:t>Company Confidential</a:t>
            </a:r>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
        <p:nvSpPr>
          <p:cNvPr id="4" name="灯片编号占位符 3"/>
          <p:cNvSpPr>
            <a:spLocks noGrp="1"/>
          </p:cNvSpPr>
          <p:nvPr>
            <p:ph type="sldNum" sz="quarter" idx="12"/>
          </p:nvPr>
        </p:nvSpPr>
        <p:spPr>
          <a:xfrm>
            <a:off x="8737150" y="6356351"/>
            <a:ext cx="284517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B2F72D-0145-4728-BBF6-AFA599DFD9DE}" type="slidenum">
              <a:rPr kumimoji="0" lang="zh-CN" altLang="en-US" sz="1800" b="0" i="0" u="none" strike="noStrike" kern="1200" cap="none" spc="0" normalizeH="0" baseline="0" noProof="0" smtClean="0">
                <a:ln>
                  <a:noFill/>
                </a:ln>
                <a:solidFill>
                  <a:prstClr val="black"/>
                </a:solidFill>
                <a:effectLst/>
                <a:uLnTx/>
                <a:uFillTx/>
                <a:latin typeface="Calibri"/>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874808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0F4227-F096-45DB-8626-1D2985968BD8}" type="datetime1">
              <a:rPr lang="zh-CN" altLang="en-US" smtClean="0"/>
              <a:t>2023/2/22</a:t>
            </a:fld>
            <a:endParaRPr lang="zh-CN" altLang="en-US"/>
          </a:p>
        </p:txBody>
      </p:sp>
      <p:sp>
        <p:nvSpPr>
          <p:cNvPr id="5" name="页脚占位符 4"/>
          <p:cNvSpPr>
            <a:spLocks noGrp="1"/>
          </p:cNvSpPr>
          <p:nvPr>
            <p:ph type="ftr" sz="quarter" idx="11"/>
          </p:nvPr>
        </p:nvSpPr>
        <p:spPr/>
        <p:txBody>
          <a:bodyPr/>
          <a:lstStyle/>
          <a:p>
            <a:r>
              <a:rPr lang="en-US" altLang="zh-CN"/>
              <a:t>Company Confidential</a:t>
            </a:r>
            <a:endParaRPr lang="zh-CN" altLang="en-US"/>
          </a:p>
        </p:txBody>
      </p:sp>
      <p:sp>
        <p:nvSpPr>
          <p:cNvPr id="6" name="灯片编号占位符 5"/>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445629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975CF24-550B-4596-9A8F-6ED2491066AB}" type="datetime1">
              <a:rPr lang="zh-CN" altLang="en-US" smtClean="0"/>
              <a:t>2023/2/22</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287167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2620F05-E5AF-4D7D-B4CF-6286FDCD2B38}" type="datetime1">
              <a:rPr lang="zh-CN" altLang="en-US" smtClean="0"/>
              <a:t>2023/2/22</a:t>
            </a:fld>
            <a:endParaRPr lang="zh-CN" altLang="en-US"/>
          </a:p>
        </p:txBody>
      </p:sp>
      <p:sp>
        <p:nvSpPr>
          <p:cNvPr id="8" name="页脚占位符 7"/>
          <p:cNvSpPr>
            <a:spLocks noGrp="1"/>
          </p:cNvSpPr>
          <p:nvPr>
            <p:ph type="ftr" sz="quarter" idx="11"/>
          </p:nvPr>
        </p:nvSpPr>
        <p:spPr/>
        <p:txBody>
          <a:bodyPr/>
          <a:lstStyle/>
          <a:p>
            <a:r>
              <a:rPr lang="en-US" altLang="zh-CN"/>
              <a:t>Company Confidential</a:t>
            </a:r>
            <a:endParaRPr lang="zh-CN" altLang="en-US"/>
          </a:p>
        </p:txBody>
      </p:sp>
      <p:sp>
        <p:nvSpPr>
          <p:cNvPr id="9" name="灯片编号占位符 8"/>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502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F853CF3-D1BD-4626-AF9F-89EBF7501A3C}" type="datetime1">
              <a:rPr lang="zh-CN" altLang="en-US" smtClean="0"/>
              <a:t>2023/2/22</a:t>
            </a:fld>
            <a:endParaRPr lang="zh-CN" altLang="en-US"/>
          </a:p>
        </p:txBody>
      </p:sp>
      <p:sp>
        <p:nvSpPr>
          <p:cNvPr id="4" name="页脚占位符 3"/>
          <p:cNvSpPr>
            <a:spLocks noGrp="1"/>
          </p:cNvSpPr>
          <p:nvPr>
            <p:ph type="ftr" sz="quarter" idx="11"/>
          </p:nvPr>
        </p:nvSpPr>
        <p:spPr/>
        <p:txBody>
          <a:bodyPr/>
          <a:lstStyle/>
          <a:p>
            <a:r>
              <a:rPr lang="en-US" altLang="zh-CN"/>
              <a:t>Company Confidential</a:t>
            </a:r>
            <a:endParaRPr lang="zh-CN" altLang="en-US"/>
          </a:p>
        </p:txBody>
      </p:sp>
      <p:sp>
        <p:nvSpPr>
          <p:cNvPr id="5" name="灯片编号占位符 4"/>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60531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F8B97B4-EC17-4B2C-BF22-BF5F4E4CAE24}" type="datetime1">
              <a:rPr lang="zh-CN" altLang="en-US" smtClean="0"/>
              <a:t>2023/2/22</a:t>
            </a:fld>
            <a:endParaRPr lang="zh-CN" altLang="en-US"/>
          </a:p>
        </p:txBody>
      </p:sp>
      <p:sp>
        <p:nvSpPr>
          <p:cNvPr id="3" name="页脚占位符 2"/>
          <p:cNvSpPr>
            <a:spLocks noGrp="1"/>
          </p:cNvSpPr>
          <p:nvPr>
            <p:ph type="ftr" sz="quarter" idx="11"/>
          </p:nvPr>
        </p:nvSpPr>
        <p:spPr/>
        <p:txBody>
          <a:bodyPr/>
          <a:lstStyle/>
          <a:p>
            <a:r>
              <a:rPr lang="en-US" altLang="zh-CN"/>
              <a:t>Company Confidential</a:t>
            </a:r>
            <a:endParaRPr lang="zh-CN" altLang="en-US"/>
          </a:p>
        </p:txBody>
      </p:sp>
      <p:sp>
        <p:nvSpPr>
          <p:cNvPr id="4" name="灯片编号占位符 3"/>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2002318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DFEE001-C6FF-4982-A07F-FDBBED5A1A7E}" type="datetime1">
              <a:rPr lang="zh-CN" altLang="en-US" smtClean="0"/>
              <a:t>2023/2/22</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330680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7D19568-5FAE-4BF8-8CB1-3A062AB458C5}" type="datetime1">
              <a:rPr lang="zh-CN" altLang="en-US" smtClean="0"/>
              <a:t>2023/2/22</a:t>
            </a:fld>
            <a:endParaRPr lang="zh-CN" altLang="en-US"/>
          </a:p>
        </p:txBody>
      </p:sp>
      <p:sp>
        <p:nvSpPr>
          <p:cNvPr id="6" name="页脚占位符 5"/>
          <p:cNvSpPr>
            <a:spLocks noGrp="1"/>
          </p:cNvSpPr>
          <p:nvPr>
            <p:ph type="ftr" sz="quarter" idx="11"/>
          </p:nvPr>
        </p:nvSpPr>
        <p:spPr/>
        <p:txBody>
          <a:bodyPr/>
          <a:lstStyle/>
          <a:p>
            <a:r>
              <a:rPr lang="en-US" altLang="zh-CN"/>
              <a:t>Company Confidential</a:t>
            </a:r>
            <a:endParaRPr lang="zh-CN" altLang="en-US"/>
          </a:p>
        </p:txBody>
      </p:sp>
      <p:sp>
        <p:nvSpPr>
          <p:cNvPr id="7" name="灯片编号占位符 6"/>
          <p:cNvSpPr>
            <a:spLocks noGrp="1"/>
          </p:cNvSpPr>
          <p:nvPr>
            <p:ph type="sldNum" sz="quarter" idx="12"/>
          </p:nvPr>
        </p:nvSpPr>
        <p:spPr/>
        <p:txBody>
          <a:body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425432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BB824-6938-45E2-BDBE-B2DB39901A67}" type="datetime1">
              <a:rPr lang="zh-CN" altLang="en-US" smtClean="0"/>
              <a:t>2023/2/22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Company Confidential</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4E87C-B7D6-4E82-9712-561F6C033760}" type="slidenum">
              <a:rPr lang="zh-CN" altLang="en-US" smtClean="0"/>
              <a:t>‹#›</a:t>
            </a:fld>
            <a:endParaRPr lang="zh-CN" altLang="en-US"/>
          </a:p>
        </p:txBody>
      </p:sp>
    </p:spTree>
    <p:extLst>
      <p:ext uri="{BB962C8B-B14F-4D97-AF65-F5344CB8AC3E}">
        <p14:creationId xmlns:p14="http://schemas.microsoft.com/office/powerpoint/2010/main" val="1489098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167144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337136122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rot="10800000">
            <a:off x="-6898" y="0"/>
            <a:ext cx="12198898" cy="6868666"/>
          </a:xfrm>
          <a:prstGeom prst="rect">
            <a:avLst/>
          </a:prstGeom>
          <a:gradFill flip="none" rotWithShape="1">
            <a:gsLst>
              <a:gs pos="100000">
                <a:schemeClr val="bg1">
                  <a:lumMod val="75000"/>
                </a:schemeClr>
              </a:gs>
              <a:gs pos="48000">
                <a:schemeClr val="bg1">
                  <a:lumMod val="95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spTree>
    <p:extLst>
      <p:ext uri="{BB962C8B-B14F-4D97-AF65-F5344CB8AC3E}">
        <p14:creationId xmlns:p14="http://schemas.microsoft.com/office/powerpoint/2010/main" val="139829345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58.png"/><Relationship Id="rId11" Type="http://schemas.openxmlformats.org/officeDocument/2006/relationships/image" Target="../media/image6.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image" Target="../media/image66.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png"/><Relationship Id="rId7"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chart" Target="../charts/chart1.xml"/><Relationship Id="rId5" Type="http://schemas.openxmlformats.org/officeDocument/2006/relationships/image" Target="../media/image89.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chart" Target="../charts/chart5.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chart" Target="../charts/chart7.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chart" Target="../charts/chart8.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0.xml"/><Relationship Id="rId5" Type="http://schemas.openxmlformats.org/officeDocument/2006/relationships/image" Target="../media/image101.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xml"/><Relationship Id="rId1" Type="http://schemas.openxmlformats.org/officeDocument/2006/relationships/tags" Target="../tags/tag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860033"/>
          </a:xfrm>
        </p:spPr>
      </p:pic>
    </p:spTree>
    <p:extLst>
      <p:ext uri="{BB962C8B-B14F-4D97-AF65-F5344CB8AC3E}">
        <p14:creationId xmlns:p14="http://schemas.microsoft.com/office/powerpoint/2010/main" val="199440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EAE3D70-4816-3FDE-EFCE-77E08F310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4380" y="576747"/>
            <a:ext cx="9232518" cy="6155012"/>
          </a:xfrm>
          <a:prstGeom prst="rect">
            <a:avLst/>
          </a:prstGeom>
        </p:spPr>
      </p:pic>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User Friendly Interface</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4" name="内容占位符 2"/>
          <p:cNvSpPr txBox="1">
            <a:spLocks/>
          </p:cNvSpPr>
          <p:nvPr/>
        </p:nvSpPr>
        <p:spPr bwMode="auto">
          <a:xfrm>
            <a:off x="161167" y="703655"/>
            <a:ext cx="3628868" cy="120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Useful short cuts operations: Undo, Redo, Add Trace, Add Trace+Window, Add Channel+Window, Add Marker, Delete, Save, Open, Screenshot</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5" name="矩形 4"/>
          <p:cNvSpPr/>
          <p:nvPr/>
        </p:nvSpPr>
        <p:spPr>
          <a:xfrm>
            <a:off x="4627348" y="1318313"/>
            <a:ext cx="1793571" cy="2390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6" name="内容占位符 2"/>
          <p:cNvSpPr txBox="1">
            <a:spLocks/>
          </p:cNvSpPr>
          <p:nvPr/>
        </p:nvSpPr>
        <p:spPr bwMode="auto">
          <a:xfrm>
            <a:off x="219852" y="2790142"/>
            <a:ext cx="3616298"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Up to 256 Channels, and 256 traces</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cxnSp>
        <p:nvCxnSpPr>
          <p:cNvPr id="3" name="直接箭头连接符 2"/>
          <p:cNvCxnSpPr/>
          <p:nvPr/>
        </p:nvCxnSpPr>
        <p:spPr>
          <a:xfrm flipH="1" flipV="1">
            <a:off x="3410433" y="957332"/>
            <a:ext cx="1309548" cy="366385"/>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0" name="矩形 9"/>
          <p:cNvSpPr/>
          <p:nvPr/>
        </p:nvSpPr>
        <p:spPr>
          <a:xfrm>
            <a:off x="4209535" y="1577395"/>
            <a:ext cx="4629666" cy="27279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cxnSp>
        <p:nvCxnSpPr>
          <p:cNvPr id="11" name="直接箭头连接符 10"/>
          <p:cNvCxnSpPr/>
          <p:nvPr/>
        </p:nvCxnSpPr>
        <p:spPr>
          <a:xfrm flipH="1" flipV="1">
            <a:off x="3442449" y="3127971"/>
            <a:ext cx="986116" cy="7827"/>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17" name="文本框 16"/>
          <p:cNvSpPr txBox="1"/>
          <p:nvPr/>
        </p:nvSpPr>
        <p:spPr>
          <a:xfrm>
            <a:off x="4893846" y="2595173"/>
            <a:ext cx="2506905" cy="307777"/>
          </a:xfrm>
          <a:prstGeom prst="rect">
            <a:avLst/>
          </a:prstGeom>
          <a:noFill/>
        </p:spPr>
        <p:txBody>
          <a:bodyPr wrap="none" rtlCol="0">
            <a:spAutoFit/>
          </a:bodyPr>
          <a:lstStyle/>
          <a:p>
            <a:r>
              <a:rPr lang="en-US" altLang="zh-CN" sz="1400" b="1" dirty="0">
                <a:solidFill>
                  <a:schemeClr val="bg1"/>
                </a:solidFill>
                <a:latin typeface="Arial" panose="020B0604020202020204" pitchFamily="34" charset="0"/>
                <a:ea typeface="Arial Unicode MS" panose="020B0604020202020204" pitchFamily="34" charset="-122"/>
                <a:cs typeface="Arial" panose="020B0604020202020204" pitchFamily="34" charset="0"/>
              </a:rPr>
              <a:t>12.1 inch Big Touch Screen</a:t>
            </a:r>
            <a:endParaRPr lang="zh-CN" altLang="en-US" sz="1400" b="1" dirty="0">
              <a:solidFill>
                <a:schemeClr val="bg1"/>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8" name="矩形 17"/>
          <p:cNvSpPr/>
          <p:nvPr/>
        </p:nvSpPr>
        <p:spPr>
          <a:xfrm>
            <a:off x="9250830" y="4999818"/>
            <a:ext cx="884519" cy="5754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20" name="内容占位符 2"/>
          <p:cNvSpPr txBox="1">
            <a:spLocks/>
          </p:cNvSpPr>
          <p:nvPr/>
        </p:nvSpPr>
        <p:spPr bwMode="auto">
          <a:xfrm>
            <a:off x="10175431" y="5129740"/>
            <a:ext cx="2093255" cy="89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4 USB host ports</a:t>
            </a: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14" name="矩形 13">
            <a:extLst>
              <a:ext uri="{FF2B5EF4-FFF2-40B4-BE49-F238E27FC236}">
                <a16:creationId xmlns:a16="http://schemas.microsoft.com/office/drawing/2014/main" id="{C1AA5649-C337-CBC7-0C10-A4DD1D73E3CD}"/>
              </a:ext>
            </a:extLst>
          </p:cNvPr>
          <p:cNvSpPr/>
          <p:nvPr/>
        </p:nvSpPr>
        <p:spPr>
          <a:xfrm>
            <a:off x="4678563" y="4999817"/>
            <a:ext cx="4218374" cy="8279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5E329CC7-426B-8917-0335-7AE674DF3830}"/>
              </a:ext>
            </a:extLst>
          </p:cNvPr>
          <p:cNvSpPr/>
          <p:nvPr/>
        </p:nvSpPr>
        <p:spPr>
          <a:xfrm>
            <a:off x="9105360" y="3595358"/>
            <a:ext cx="1391190" cy="109094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9" name="内容占位符 2">
            <a:extLst>
              <a:ext uri="{FF2B5EF4-FFF2-40B4-BE49-F238E27FC236}">
                <a16:creationId xmlns:a16="http://schemas.microsoft.com/office/drawing/2014/main" id="{360822F5-34EB-37AD-C0E2-E1099BBF7B6A}"/>
              </a:ext>
            </a:extLst>
          </p:cNvPr>
          <p:cNvSpPr txBox="1">
            <a:spLocks/>
          </p:cNvSpPr>
          <p:nvPr/>
        </p:nvSpPr>
        <p:spPr bwMode="auto">
          <a:xfrm>
            <a:off x="10471680" y="4050889"/>
            <a:ext cx="2093255"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Numeric</a:t>
            </a: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21" name="矩形 20">
            <a:extLst>
              <a:ext uri="{FF2B5EF4-FFF2-40B4-BE49-F238E27FC236}">
                <a16:creationId xmlns:a16="http://schemas.microsoft.com/office/drawing/2014/main" id="{E40C9C64-1E5B-E3BC-7F83-C88C8548218C}"/>
              </a:ext>
            </a:extLst>
          </p:cNvPr>
          <p:cNvSpPr/>
          <p:nvPr/>
        </p:nvSpPr>
        <p:spPr>
          <a:xfrm>
            <a:off x="9124410" y="1909823"/>
            <a:ext cx="704850" cy="849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A3F7E5EC-5118-2666-7FFA-B55A4F08A728}"/>
              </a:ext>
            </a:extLst>
          </p:cNvPr>
          <p:cNvSpPr/>
          <p:nvPr/>
        </p:nvSpPr>
        <p:spPr>
          <a:xfrm>
            <a:off x="9124410" y="1268639"/>
            <a:ext cx="1372140" cy="5840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D4AB709A-78F0-BC2E-9F79-84C1B68CE8E8}"/>
              </a:ext>
            </a:extLst>
          </p:cNvPr>
          <p:cNvSpPr/>
          <p:nvPr/>
        </p:nvSpPr>
        <p:spPr>
          <a:xfrm>
            <a:off x="9829261" y="1909823"/>
            <a:ext cx="667290" cy="849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0AE34805-AADF-3D1B-3AB9-362D999170C2}"/>
              </a:ext>
            </a:extLst>
          </p:cNvPr>
          <p:cNvSpPr/>
          <p:nvPr/>
        </p:nvSpPr>
        <p:spPr>
          <a:xfrm>
            <a:off x="9124410" y="2848055"/>
            <a:ext cx="704851" cy="663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CD6D0519-1C63-BD0C-73BF-118DD1384942}"/>
              </a:ext>
            </a:extLst>
          </p:cNvPr>
          <p:cNvSpPr/>
          <p:nvPr/>
        </p:nvSpPr>
        <p:spPr>
          <a:xfrm>
            <a:off x="9829261" y="2848056"/>
            <a:ext cx="667289" cy="6638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27" name="内容占位符 2">
            <a:extLst>
              <a:ext uri="{FF2B5EF4-FFF2-40B4-BE49-F238E27FC236}">
                <a16:creationId xmlns:a16="http://schemas.microsoft.com/office/drawing/2014/main" id="{EE2A5F6A-467B-C27D-F237-5852D9F40065}"/>
              </a:ext>
            </a:extLst>
          </p:cNvPr>
          <p:cNvSpPr txBox="1">
            <a:spLocks/>
          </p:cNvSpPr>
          <p:nvPr/>
        </p:nvSpPr>
        <p:spPr bwMode="auto">
          <a:xfrm>
            <a:off x="8754327" y="762025"/>
            <a:ext cx="2093255"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Response</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cxnSp>
        <p:nvCxnSpPr>
          <p:cNvPr id="28" name="直接箭头连接符 27">
            <a:extLst>
              <a:ext uri="{FF2B5EF4-FFF2-40B4-BE49-F238E27FC236}">
                <a16:creationId xmlns:a16="http://schemas.microsoft.com/office/drawing/2014/main" id="{94CA10EC-E476-5A47-E404-CD068B90D3D3}"/>
              </a:ext>
            </a:extLst>
          </p:cNvPr>
          <p:cNvCxnSpPr>
            <a:cxnSpLocks/>
          </p:cNvCxnSpPr>
          <p:nvPr/>
        </p:nvCxnSpPr>
        <p:spPr>
          <a:xfrm flipH="1">
            <a:off x="9516263" y="2354077"/>
            <a:ext cx="1234071" cy="37904"/>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9" name="内容占位符 2">
            <a:extLst>
              <a:ext uri="{FF2B5EF4-FFF2-40B4-BE49-F238E27FC236}">
                <a16:creationId xmlns:a16="http://schemas.microsoft.com/office/drawing/2014/main" id="{5A41CA3E-3A08-3AC7-DD69-3C9937E8104B}"/>
              </a:ext>
            </a:extLst>
          </p:cNvPr>
          <p:cNvSpPr txBox="1">
            <a:spLocks/>
          </p:cNvSpPr>
          <p:nvPr/>
        </p:nvSpPr>
        <p:spPr bwMode="auto">
          <a:xfrm>
            <a:off x="10496550" y="1993581"/>
            <a:ext cx="2093255"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Stimulus</a:t>
            </a:r>
          </a:p>
        </p:txBody>
      </p:sp>
      <p:cxnSp>
        <p:nvCxnSpPr>
          <p:cNvPr id="30" name="直接箭头连接符 29">
            <a:extLst>
              <a:ext uri="{FF2B5EF4-FFF2-40B4-BE49-F238E27FC236}">
                <a16:creationId xmlns:a16="http://schemas.microsoft.com/office/drawing/2014/main" id="{F5CE2582-7F8B-D4A7-F668-6A9C05163E1C}"/>
              </a:ext>
            </a:extLst>
          </p:cNvPr>
          <p:cNvCxnSpPr>
            <a:cxnSpLocks/>
          </p:cNvCxnSpPr>
          <p:nvPr/>
        </p:nvCxnSpPr>
        <p:spPr>
          <a:xfrm flipH="1">
            <a:off x="10061856" y="1919852"/>
            <a:ext cx="665694" cy="223703"/>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33" name="内容占位符 2">
            <a:extLst>
              <a:ext uri="{FF2B5EF4-FFF2-40B4-BE49-F238E27FC236}">
                <a16:creationId xmlns:a16="http://schemas.microsoft.com/office/drawing/2014/main" id="{9808C603-0BBA-6D6F-5003-5F569E764B1E}"/>
              </a:ext>
            </a:extLst>
          </p:cNvPr>
          <p:cNvSpPr txBox="1">
            <a:spLocks/>
          </p:cNvSpPr>
          <p:nvPr/>
        </p:nvSpPr>
        <p:spPr bwMode="auto">
          <a:xfrm>
            <a:off x="10488223" y="1545692"/>
            <a:ext cx="2093255"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Utility</a:t>
            </a: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cxnSp>
        <p:nvCxnSpPr>
          <p:cNvPr id="34" name="直接箭头连接符 33">
            <a:extLst>
              <a:ext uri="{FF2B5EF4-FFF2-40B4-BE49-F238E27FC236}">
                <a16:creationId xmlns:a16="http://schemas.microsoft.com/office/drawing/2014/main" id="{F38C0CA9-7F0E-CC60-E8DB-3D8425CCAA7F}"/>
              </a:ext>
            </a:extLst>
          </p:cNvPr>
          <p:cNvCxnSpPr>
            <a:cxnSpLocks/>
          </p:cNvCxnSpPr>
          <p:nvPr/>
        </p:nvCxnSpPr>
        <p:spPr>
          <a:xfrm flipH="1">
            <a:off x="9341207" y="3258797"/>
            <a:ext cx="1398511" cy="46086"/>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35" name="内容占位符 2">
            <a:extLst>
              <a:ext uri="{FF2B5EF4-FFF2-40B4-BE49-F238E27FC236}">
                <a16:creationId xmlns:a16="http://schemas.microsoft.com/office/drawing/2014/main" id="{0268B387-DAA1-274C-4610-832ED8BFCA8D}"/>
              </a:ext>
            </a:extLst>
          </p:cNvPr>
          <p:cNvSpPr txBox="1">
            <a:spLocks/>
          </p:cNvSpPr>
          <p:nvPr/>
        </p:nvSpPr>
        <p:spPr bwMode="auto">
          <a:xfrm>
            <a:off x="10488223" y="2906449"/>
            <a:ext cx="2093255"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Knob</a:t>
            </a:r>
          </a:p>
        </p:txBody>
      </p:sp>
      <p:cxnSp>
        <p:nvCxnSpPr>
          <p:cNvPr id="36" name="直接箭头连接符 35">
            <a:extLst>
              <a:ext uri="{FF2B5EF4-FFF2-40B4-BE49-F238E27FC236}">
                <a16:creationId xmlns:a16="http://schemas.microsoft.com/office/drawing/2014/main" id="{866CE4E8-277E-C703-42B1-52AEEB5B6842}"/>
              </a:ext>
            </a:extLst>
          </p:cNvPr>
          <p:cNvCxnSpPr>
            <a:cxnSpLocks/>
          </p:cNvCxnSpPr>
          <p:nvPr/>
        </p:nvCxnSpPr>
        <p:spPr>
          <a:xfrm flipH="1">
            <a:off x="10047705" y="2825589"/>
            <a:ext cx="679845" cy="249119"/>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38" name="内容占位符 2">
            <a:extLst>
              <a:ext uri="{FF2B5EF4-FFF2-40B4-BE49-F238E27FC236}">
                <a16:creationId xmlns:a16="http://schemas.microsoft.com/office/drawing/2014/main" id="{BB8FFBBC-ADF2-C080-C935-34768CAE06F6}"/>
              </a:ext>
            </a:extLst>
          </p:cNvPr>
          <p:cNvSpPr txBox="1">
            <a:spLocks/>
          </p:cNvSpPr>
          <p:nvPr/>
        </p:nvSpPr>
        <p:spPr bwMode="auto">
          <a:xfrm>
            <a:off x="10496550" y="2476515"/>
            <a:ext cx="1598792" cy="38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Navigation</a:t>
            </a:r>
          </a:p>
        </p:txBody>
      </p:sp>
      <p:sp>
        <p:nvSpPr>
          <p:cNvPr id="37" name="内容占位符 2">
            <a:extLst>
              <a:ext uri="{FF2B5EF4-FFF2-40B4-BE49-F238E27FC236}">
                <a16:creationId xmlns:a16="http://schemas.microsoft.com/office/drawing/2014/main" id="{45AF4E5B-56F0-5BEC-B728-660CF826444F}"/>
              </a:ext>
            </a:extLst>
          </p:cNvPr>
          <p:cNvSpPr txBox="1">
            <a:spLocks/>
          </p:cNvSpPr>
          <p:nvPr/>
        </p:nvSpPr>
        <p:spPr bwMode="auto">
          <a:xfrm>
            <a:off x="3531588" y="6039452"/>
            <a:ext cx="7458101" cy="8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Type-N, female, 50</a:t>
            </a:r>
            <a:r>
              <a:rPr lang="el-GR" altLang="zh-CN" sz="1400" dirty="0">
                <a:latin typeface="Arial" panose="020B0604020202020204" pitchFamily="34" charset="0"/>
                <a:ea typeface="Arial Unicode MS" panose="020B0604020202020204" pitchFamily="34" charset="-122"/>
                <a:cs typeface="Arial" panose="020B0604020202020204" pitchFamily="34" charset="0"/>
              </a:rPr>
              <a:t>Ω (</a:t>
            </a:r>
            <a:r>
              <a:rPr lang="en-US" altLang="zh-CN" sz="1400" dirty="0">
                <a:latin typeface="Arial" panose="020B0604020202020204" pitchFamily="34" charset="0"/>
                <a:ea typeface="Arial Unicode MS" panose="020B0604020202020204" pitchFamily="34" charset="-122"/>
                <a:cs typeface="Arial" panose="020B0604020202020204" pitchFamily="34" charset="0"/>
              </a:rPr>
              <a:t>SNA5002A/SNA5012A/SNA5004A/SNA5014A)</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3.5mm NMD</a:t>
            </a:r>
            <a:r>
              <a:rPr lang="zh-CN" altLang="en-US" sz="1400" dirty="0">
                <a:latin typeface="Arial" panose="020B0604020202020204" pitchFamily="34" charset="0"/>
                <a:ea typeface="Arial Unicode MS" panose="020B0604020202020204" pitchFamily="34" charset="-122"/>
                <a:cs typeface="Arial" panose="020B0604020202020204" pitchFamily="34" charset="0"/>
              </a:rPr>
              <a:t>（</a:t>
            </a:r>
            <a:r>
              <a:rPr lang="en-US" altLang="zh-CN" sz="1400" dirty="0">
                <a:latin typeface="Arial" panose="020B0604020202020204" pitchFamily="34" charset="0"/>
                <a:ea typeface="Arial Unicode MS" panose="020B0604020202020204" pitchFamily="34" charset="-122"/>
                <a:cs typeface="Arial" panose="020B0604020202020204" pitchFamily="34" charset="0"/>
              </a:rPr>
              <a:t>male</a:t>
            </a:r>
            <a:r>
              <a:rPr lang="zh-CN" altLang="en-US" sz="1400" dirty="0">
                <a:latin typeface="Arial" panose="020B0604020202020204" pitchFamily="34" charset="0"/>
                <a:ea typeface="Arial Unicode MS" panose="020B0604020202020204" pitchFamily="34" charset="-122"/>
                <a:cs typeface="Arial" panose="020B0604020202020204" pitchFamily="34" charset="0"/>
              </a:rPr>
              <a:t>），</a:t>
            </a:r>
            <a:r>
              <a:rPr lang="en-US" altLang="zh-CN" sz="1400" dirty="0">
                <a:latin typeface="Arial" panose="020B0604020202020204" pitchFamily="34" charset="0"/>
                <a:ea typeface="Arial Unicode MS" panose="020B0604020202020204" pitchFamily="34" charset="-122"/>
                <a:cs typeface="Arial" panose="020B0604020202020204" pitchFamily="34" charset="0"/>
              </a:rPr>
              <a:t>50</a:t>
            </a:r>
            <a:r>
              <a:rPr lang="el-GR" altLang="zh-CN" sz="1400" dirty="0">
                <a:latin typeface="Arial" panose="020B0604020202020204" pitchFamily="34" charset="0"/>
                <a:ea typeface="Arial Unicode MS" panose="020B0604020202020204" pitchFamily="34" charset="-122"/>
                <a:cs typeface="Arial" panose="020B0604020202020204" pitchFamily="34" charset="0"/>
              </a:rPr>
              <a:t>Ω (</a:t>
            </a:r>
            <a:r>
              <a:rPr lang="en-US" altLang="zh-CN" sz="1400" dirty="0">
                <a:latin typeface="Arial" panose="020B0604020202020204" pitchFamily="34" charset="0"/>
                <a:ea typeface="Arial Unicode MS" panose="020B0604020202020204" pitchFamily="34" charset="-122"/>
                <a:cs typeface="Arial" panose="020B0604020202020204" pitchFamily="34" charset="0"/>
              </a:rPr>
              <a:t>SNA5032A/SNA5022A)</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1691851842"/>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New high stability cables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4" name="内容占位符 2"/>
          <p:cNvSpPr txBox="1">
            <a:spLocks/>
          </p:cNvSpPr>
          <p:nvPr/>
        </p:nvSpPr>
        <p:spPr bwMode="auto">
          <a:xfrm>
            <a:off x="309287" y="776232"/>
            <a:ext cx="9605678" cy="157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V26-N35MN35F-25IN</a:t>
            </a:r>
            <a:r>
              <a:rPr lang="en-US" altLang="zh-CN" sz="1600" dirty="0">
                <a:latin typeface="Arial" panose="020B0604020202020204" pitchFamily="34" charset="0"/>
                <a:ea typeface="Arial Unicode MS" panose="020B0604020202020204" pitchFamily="34" charset="-122"/>
                <a:cs typeface="Arial" panose="020B0604020202020204" pitchFamily="34" charset="0"/>
              </a:rPr>
              <a:t>: NMD 3.5 mm male - NMD 3.5 mm female; 26.5 GHz; length 25''/635mm</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V26-N35FA35F-25IN</a:t>
            </a:r>
            <a:r>
              <a:rPr lang="en-US" altLang="zh-CN" sz="1600" dirty="0">
                <a:latin typeface="Arial" panose="020B0604020202020204" pitchFamily="34" charset="0"/>
                <a:ea typeface="Arial Unicode MS" panose="020B0604020202020204" pitchFamily="34" charset="-122"/>
                <a:cs typeface="Arial" panose="020B0604020202020204" pitchFamily="34" charset="0"/>
              </a:rPr>
              <a:t>: NMD 3.5 mm female - APC 3.5 mm female; 26.5 GHz; length 25''/635mm</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Mechanical phase stability: ±2.7°</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Mechanical amplitude stability: ±0.08 dB</a:t>
            </a:r>
          </a:p>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	</a:t>
            </a: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850" y="2747302"/>
            <a:ext cx="3036804" cy="3600889"/>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516566" y="2759914"/>
            <a:ext cx="3248272" cy="3540670"/>
          </a:xfrm>
          <a:prstGeom prst="rect">
            <a:avLst/>
          </a:prstGeom>
        </p:spPr>
      </p:pic>
    </p:spTree>
    <p:extLst>
      <p:ext uri="{BB962C8B-B14F-4D97-AF65-F5344CB8AC3E}">
        <p14:creationId xmlns:p14="http://schemas.microsoft.com/office/powerpoint/2010/main" val="1280415155"/>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User Friendly Interface</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4" name="内容占位符 2"/>
          <p:cNvSpPr txBox="1">
            <a:spLocks/>
          </p:cNvSpPr>
          <p:nvPr/>
        </p:nvSpPr>
        <p:spPr bwMode="auto">
          <a:xfrm>
            <a:off x="309287" y="776232"/>
            <a:ext cx="9605678" cy="37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Simply drag a trace to create a new channel around existing one</a:t>
            </a: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852" y="1324111"/>
            <a:ext cx="4183013" cy="2614383"/>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8965" y="2614332"/>
            <a:ext cx="4237318" cy="26483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9411" y="4093882"/>
            <a:ext cx="4183530" cy="2614706"/>
          </a:xfrm>
          <a:prstGeom prst="rect">
            <a:avLst/>
          </a:prstGeom>
        </p:spPr>
      </p:pic>
    </p:spTree>
    <p:extLst>
      <p:ext uri="{BB962C8B-B14F-4D97-AF65-F5344CB8AC3E}">
        <p14:creationId xmlns:p14="http://schemas.microsoft.com/office/powerpoint/2010/main" val="48924447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Versatile Display and MATH functions </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84915" y="675055"/>
            <a:ext cx="7900079" cy="307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Multi-window display in case too many traces in a channel(up to 256 traces</a:t>
            </a:r>
            <a:r>
              <a:rPr lang="zh-CN" altLang="en-US" sz="1600" dirty="0">
                <a:latin typeface="Arial" panose="020B0604020202020204" pitchFamily="34" charset="0"/>
                <a:ea typeface="Arial Unicode MS" panose="020B0604020202020204" pitchFamily="34" charset="-122"/>
                <a:cs typeface="Arial" panose="020B0604020202020204" pitchFamily="34" charset="0"/>
              </a:rPr>
              <a:t>）</a:t>
            </a: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Equation </a:t>
            </a:r>
            <a:r>
              <a:rPr lang="en-US" altLang="zh-CN" sz="1600" dirty="0" smtClean="0">
                <a:latin typeface="Arial" panose="020B0604020202020204" pitchFamily="34" charset="0"/>
                <a:ea typeface="Arial Unicode MS" panose="020B0604020202020204" pitchFamily="34" charset="-122"/>
                <a:cs typeface="Arial" panose="020B0604020202020204" pitchFamily="34" charset="0"/>
              </a:rPr>
              <a:t>Editor</a:t>
            </a: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smtClean="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smtClean="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smtClean="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Multi-format display help to learn about a DUT in various </a:t>
            </a:r>
            <a:r>
              <a:rPr lang="en-US" altLang="zh-CN" sz="1600" dirty="0" smtClean="0">
                <a:latin typeface="Arial" panose="020B0604020202020204" pitchFamily="34" charset="0"/>
                <a:ea typeface="Arial Unicode MS" panose="020B0604020202020204" pitchFamily="34" charset="-122"/>
                <a:cs typeface="Arial" panose="020B0604020202020204" pitchFamily="34" charset="0"/>
              </a:rPr>
              <a:t>angles</a:t>
            </a:r>
          </a:p>
          <a:p>
            <a:pPr lvl="1">
              <a:lnSpc>
                <a:spcPct val="150000"/>
              </a:lnSpc>
            </a:pPr>
            <a:r>
              <a:rPr lang="en-US" altLang="zh-CN" sz="1200" dirty="0" smtClean="0">
                <a:latin typeface="Arial" panose="020B0604020202020204" pitchFamily="34" charset="0"/>
                <a:ea typeface="Arial Unicode MS" panose="020B0604020202020204" pitchFamily="34" charset="-122"/>
                <a:cs typeface="Arial" panose="020B0604020202020204" pitchFamily="34" charset="0"/>
              </a:rPr>
              <a:t>Log Mag, Lin Mag, Phase, Delay, Smith, Polar, SWR</a:t>
            </a:r>
            <a:endParaRPr lang="en-US" altLang="zh-CN" sz="12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dirty="0">
                <a:latin typeface="Arial" panose="020B0604020202020204" pitchFamily="34" charset="0"/>
                <a:ea typeface="Arial Unicode MS" panose="020B0604020202020204"/>
                <a:cs typeface="Arial" panose="020B0604020202020204" pitchFamily="34" charset="0"/>
              </a:rPr>
              <a:t>Trace statistics</a:t>
            </a:r>
            <a:endParaRPr lang="zh-CN" altLang="zh-CN" sz="1600" dirty="0">
              <a:latin typeface="Arial" panose="020B0604020202020204" pitchFamily="34" charset="0"/>
              <a:ea typeface="Arial Unicode MS" panose="020B0604020202020204"/>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01" y="1534182"/>
            <a:ext cx="4421095" cy="2912409"/>
          </a:xfrm>
          <a:prstGeom prst="rect">
            <a:avLst/>
          </a:prstGeom>
        </p:spPr>
      </p:pic>
      <p:pic>
        <p:nvPicPr>
          <p:cNvPr id="4" name="图片 3">
            <a:extLst>
              <a:ext uri="{FF2B5EF4-FFF2-40B4-BE49-F238E27FC236}">
                <a16:creationId xmlns:a16="http://schemas.microsoft.com/office/drawing/2014/main" id="{97F5BF91-FCA5-241D-3C62-29AE42037F5F}"/>
              </a:ext>
            </a:extLst>
          </p:cNvPr>
          <p:cNvPicPr>
            <a:picLocks noChangeAspect="1"/>
          </p:cNvPicPr>
          <p:nvPr/>
        </p:nvPicPr>
        <p:blipFill>
          <a:blip r:embed="rId6" cstate="print"/>
          <a:stretch>
            <a:fillRect/>
          </a:stretch>
        </p:blipFill>
        <p:spPr>
          <a:xfrm>
            <a:off x="772561" y="6000742"/>
            <a:ext cx="1752600" cy="666750"/>
          </a:xfrm>
          <a:prstGeom prst="rect">
            <a:avLst/>
          </a:prstGeom>
        </p:spPr>
      </p:pic>
      <p:pic>
        <p:nvPicPr>
          <p:cNvPr id="5" name="图片 4">
            <a:extLst>
              <a:ext uri="{FF2B5EF4-FFF2-40B4-BE49-F238E27FC236}">
                <a16:creationId xmlns:a16="http://schemas.microsoft.com/office/drawing/2014/main" id="{94051474-B623-9967-27D4-B755FFA6922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243609" y="1534182"/>
            <a:ext cx="4421095" cy="3027535"/>
          </a:xfrm>
          <a:prstGeom prst="rect">
            <a:avLst/>
          </a:prstGeom>
          <a:noFill/>
          <a:ln>
            <a:noFill/>
          </a:ln>
        </p:spPr>
      </p:pic>
    </p:spTree>
    <p:extLst>
      <p:ext uri="{BB962C8B-B14F-4D97-AF65-F5344CB8AC3E}">
        <p14:creationId xmlns:p14="http://schemas.microsoft.com/office/powerpoint/2010/main" val="305298551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txBox="1">
            <a:spLocks/>
          </p:cNvSpPr>
          <p:nvPr/>
        </p:nvSpPr>
        <p:spPr bwMode="auto">
          <a:xfrm>
            <a:off x="5463835" y="675055"/>
            <a:ext cx="6382790" cy="307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Display data hold</a:t>
            </a: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Useful in products verification</a:t>
            </a:r>
          </a:p>
        </p:txBody>
      </p:sp>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Data hold and limit test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47028" y="675055"/>
            <a:ext cx="4549561" cy="307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Display and compare memory with current data</a:t>
            </a: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Limit test</a:t>
            </a: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6" name="图片 5" descr="G:\New Folder\New Folder\New folder\3.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59" y="1198275"/>
            <a:ext cx="3892639" cy="2467825"/>
          </a:xfrm>
          <a:prstGeom prst="rect">
            <a:avLst/>
          </a:prstGeom>
          <a:noFill/>
          <a:ln>
            <a:noFill/>
          </a:ln>
        </p:spPr>
      </p:pic>
      <p:pic>
        <p:nvPicPr>
          <p:cNvPr id="7" name="图片 6" descr="C:\Users\Administrator\Desktop\网分测试对比图\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9559" y="1198275"/>
            <a:ext cx="4154819" cy="2467825"/>
          </a:xfrm>
          <a:prstGeom prst="rect">
            <a:avLst/>
          </a:prstGeom>
          <a:noFill/>
          <a:ln>
            <a:noFill/>
          </a:ln>
        </p:spPr>
      </p:pic>
      <p:pic>
        <p:nvPicPr>
          <p:cNvPr id="4" name="图片 3"/>
          <p:cNvPicPr>
            <a:picLocks noChangeAspect="1"/>
          </p:cNvPicPr>
          <p:nvPr/>
        </p:nvPicPr>
        <p:blipFill>
          <a:blip r:embed="rId7"/>
          <a:stretch>
            <a:fillRect/>
          </a:stretch>
        </p:blipFill>
        <p:spPr>
          <a:xfrm>
            <a:off x="649868" y="4460391"/>
            <a:ext cx="4154819" cy="1569598"/>
          </a:xfrm>
          <a:prstGeom prst="rect">
            <a:avLst/>
          </a:prstGeom>
        </p:spPr>
      </p:pic>
      <p:pic>
        <p:nvPicPr>
          <p:cNvPr id="8" name="图片 7">
            <a:extLst>
              <a:ext uri="{FF2B5EF4-FFF2-40B4-BE49-F238E27FC236}">
                <a16:creationId xmlns:a16="http://schemas.microsoft.com/office/drawing/2014/main" id="{068E3EA1-DB32-AE97-C422-52C8672EDD76}"/>
              </a:ext>
            </a:extLst>
          </p:cNvPr>
          <p:cNvPicPr>
            <a:picLocks noChangeAspect="1"/>
          </p:cNvPicPr>
          <p:nvPr/>
        </p:nvPicPr>
        <p:blipFill>
          <a:blip r:embed="rId8"/>
          <a:stretch>
            <a:fillRect/>
          </a:stretch>
        </p:blipFill>
        <p:spPr>
          <a:xfrm>
            <a:off x="6149559" y="4460391"/>
            <a:ext cx="4154819" cy="2398667"/>
          </a:xfrm>
          <a:prstGeom prst="rect">
            <a:avLst/>
          </a:prstGeom>
        </p:spPr>
      </p:pic>
    </p:spTree>
    <p:extLst>
      <p:ext uri="{BB962C8B-B14F-4D97-AF65-F5344CB8AC3E}">
        <p14:creationId xmlns:p14="http://schemas.microsoft.com/office/powerpoint/2010/main" val="3596001743"/>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t="46416"/>
          <a:stretch/>
        </p:blipFill>
        <p:spPr>
          <a:xfrm>
            <a:off x="219852" y="6027338"/>
            <a:ext cx="4095160" cy="762474"/>
          </a:xfrm>
          <a:prstGeom prst="rect">
            <a:avLst/>
          </a:prstGeom>
        </p:spPr>
      </p:pic>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Abundant Interfaces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4" name="内容占位符 2"/>
          <p:cNvSpPr txBox="1">
            <a:spLocks/>
          </p:cNvSpPr>
          <p:nvPr/>
        </p:nvSpPr>
        <p:spPr bwMode="auto">
          <a:xfrm>
            <a:off x="207570" y="652402"/>
            <a:ext cx="5409459" cy="252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4 USB Host ports on the front panel</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LAN, USB Device, HDMI in the back panel</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Standard Bias Tee, with BIAS INPUT ports</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10 MHz IN, 10 MHz OUT, TRIG OUT, TRIG IN</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Option SNA5000-HPR high performance reference</a:t>
            </a:r>
          </a:p>
          <a:p>
            <a:pPr marL="0" indent="0">
              <a:lnSpc>
                <a:spcPct val="150000"/>
              </a:lnSpc>
              <a:buNone/>
            </a:pPr>
            <a:r>
              <a:rPr lang="en-US" altLang="zh-CN" sz="1400" dirty="0">
                <a:latin typeface="Arial" panose="020B0604020202020204" pitchFamily="34" charset="0"/>
                <a:ea typeface="Arial Unicode MS" panose="020B0604020202020204" pitchFamily="34" charset="-122"/>
                <a:cs typeface="Arial" panose="020B0604020202020204" pitchFamily="34" charset="0"/>
              </a:rPr>
              <a:t>           clock can be added later in field</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Web Server makes remote control more than easy</a:t>
            </a: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1797" y="260969"/>
            <a:ext cx="10247621" cy="6831747"/>
          </a:xfrm>
          <a:prstGeom prst="rect">
            <a:avLst/>
          </a:prstGeom>
        </p:spPr>
      </p:pic>
      <p:pic>
        <p:nvPicPr>
          <p:cNvPr id="3" name="图片 2"/>
          <p:cNvPicPr>
            <a:picLocks noChangeAspect="1"/>
          </p:cNvPicPr>
          <p:nvPr/>
        </p:nvPicPr>
        <p:blipFill>
          <a:blip r:embed="rId7"/>
          <a:stretch>
            <a:fillRect/>
          </a:stretch>
        </p:blipFill>
        <p:spPr>
          <a:xfrm>
            <a:off x="207544" y="3254254"/>
            <a:ext cx="4107468" cy="2773084"/>
          </a:xfrm>
          <a:prstGeom prst="rect">
            <a:avLst/>
          </a:prstGeom>
        </p:spPr>
      </p:pic>
    </p:spTree>
    <p:extLst>
      <p:ext uri="{BB962C8B-B14F-4D97-AF65-F5344CB8AC3E}">
        <p14:creationId xmlns:p14="http://schemas.microsoft.com/office/powerpoint/2010/main" val="444914539"/>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Structure</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88" y="1008745"/>
            <a:ext cx="8307266" cy="4840512"/>
          </a:xfrm>
          <a:prstGeom prst="rect">
            <a:avLst/>
          </a:prstGeom>
        </p:spPr>
      </p:pic>
      <p:sp>
        <p:nvSpPr>
          <p:cNvPr id="4" name="内容占位符 2"/>
          <p:cNvSpPr txBox="1">
            <a:spLocks/>
          </p:cNvSpPr>
          <p:nvPr/>
        </p:nvSpPr>
        <p:spPr bwMode="auto">
          <a:xfrm>
            <a:off x="8385608" y="783460"/>
            <a:ext cx="3806392" cy="434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spcBef>
                <a:spcPts val="0"/>
              </a:spcBef>
            </a:pPr>
            <a:r>
              <a:rPr lang="en-US" altLang="zh-CN" sz="1600" dirty="0">
                <a:latin typeface="Arial" panose="020B0604020202020204" pitchFamily="34" charset="0"/>
                <a:ea typeface="Arial Unicode MS" panose="020B0604020202020204" pitchFamily="34" charset="-122"/>
                <a:cs typeface="Arial" panose="020B0604020202020204" pitchFamily="34" charset="0"/>
              </a:rPr>
              <a:t>VNA is a complex test system which consists of Source, Power Divider, Directional coupler, Receivers, Detector, Processor, Display etc. </a:t>
            </a:r>
          </a:p>
          <a:p>
            <a:pPr>
              <a:lnSpc>
                <a:spcPct val="150000"/>
              </a:lnSpc>
              <a:spcBef>
                <a:spcPts val="0"/>
              </a:spcBef>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spcBef>
                <a:spcPts val="0"/>
              </a:spcBef>
            </a:pPr>
            <a:r>
              <a:rPr lang="en-US" altLang="zh-CN" sz="1600" dirty="0">
                <a:latin typeface="Arial" panose="020B0604020202020204" pitchFamily="34" charset="0"/>
                <a:ea typeface="Arial Unicode MS" panose="020B0604020202020204" pitchFamily="34" charset="-122"/>
                <a:cs typeface="Arial" panose="020B0604020202020204" pitchFamily="34" charset="0"/>
              </a:rPr>
              <a:t>It tests parameters of components, electronic circuits and systems like linear / non-linear parameters, frequency variation parameters, S parameters.</a:t>
            </a:r>
          </a:p>
          <a:p>
            <a:pPr marL="0" indent="0">
              <a:lnSpc>
                <a:spcPct val="150000"/>
              </a:lnSpc>
              <a:spcBef>
                <a:spcPts val="0"/>
              </a:spcBef>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spcBef>
                <a:spcPts val="0"/>
              </a:spcBef>
            </a:pPr>
            <a:r>
              <a:rPr lang="en-US" altLang="zh-CN" sz="1600" dirty="0">
                <a:latin typeface="Arial" panose="020B0604020202020204" pitchFamily="34" charset="0"/>
                <a:ea typeface="Arial Unicode MS" panose="020B0604020202020204" pitchFamily="34" charset="-122"/>
                <a:cs typeface="Arial" panose="020B0604020202020204" pitchFamily="34" charset="0"/>
              </a:rPr>
              <a:t>SNA5000A 2 port models have 1 source, 4 independent receivers, 4 port models have 2 sources, 8 independent receivers.</a:t>
            </a:r>
          </a:p>
          <a:p>
            <a:pPr>
              <a:lnSpc>
                <a:spcPct val="150000"/>
              </a:lnSpc>
              <a:spcBef>
                <a:spcPts val="0"/>
              </a:spcBef>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spcBef>
                <a:spcPts val="0"/>
              </a:spcBef>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spcBef>
                <a:spcPts val="0"/>
              </a:spcBef>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spcBef>
                <a:spcPts val="0"/>
              </a:spcBef>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3424368868"/>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Fixture tests and Adapter remove/ insert</a:t>
            </a:r>
            <a:endPar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73764" y="974486"/>
            <a:ext cx="4645077" cy="5420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Port Extensions</a:t>
            </a:r>
            <a:r>
              <a:rPr lang="en-US" altLang="zh-CN" sz="1600" dirty="0">
                <a:latin typeface="Arial" panose="020B0604020202020204" pitchFamily="34" charset="0"/>
                <a:ea typeface="Arial Unicode MS" panose="020B0604020202020204" pitchFamily="34" charset="-122"/>
                <a:cs typeface="Arial" panose="020B0604020202020204" pitchFamily="34" charset="0"/>
              </a:rPr>
              <a:t>: a useful way to eliminate fixture errors. Electrically move the measurement reference plane after calibration.</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S parameters calibration is often performed between RF cable and fixture port plane. DUT is inside fixture, and connected to fixture via microstrip line, which results in errors. Because the actual measurement plane is not the same as calibration plane</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It can be eliminated by simply entering microstrip line Length, Velocity Factor, Loss parameters.</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Automatic Port Extension</a:t>
            </a:r>
          </a:p>
        </p:txBody>
      </p:sp>
      <p:pic>
        <p:nvPicPr>
          <p:cNvPr id="3" name="图片 2"/>
          <p:cNvPicPr>
            <a:picLocks noChangeAspect="1"/>
          </p:cNvPicPr>
          <p:nvPr/>
        </p:nvPicPr>
        <p:blipFill>
          <a:blip r:embed="rId5"/>
          <a:stretch>
            <a:fillRect/>
          </a:stretch>
        </p:blipFill>
        <p:spPr>
          <a:xfrm>
            <a:off x="5048088" y="675055"/>
            <a:ext cx="3514200" cy="2653468"/>
          </a:xfrm>
          <a:prstGeom prst="rect">
            <a:avLst/>
          </a:prstGeom>
        </p:spPr>
      </p:pic>
      <p:pic>
        <p:nvPicPr>
          <p:cNvPr id="4" name="图片 3"/>
          <p:cNvPicPr>
            <a:picLocks noChangeAspect="1"/>
          </p:cNvPicPr>
          <p:nvPr/>
        </p:nvPicPr>
        <p:blipFill>
          <a:blip r:embed="rId6"/>
          <a:stretch>
            <a:fillRect/>
          </a:stretch>
        </p:blipFill>
        <p:spPr>
          <a:xfrm>
            <a:off x="8664571" y="675055"/>
            <a:ext cx="3527429" cy="2678436"/>
          </a:xfrm>
          <a:prstGeom prst="rect">
            <a:avLst/>
          </a:prstGeom>
        </p:spPr>
      </p:pic>
      <p:pic>
        <p:nvPicPr>
          <p:cNvPr id="5" name="图片 4"/>
          <p:cNvPicPr>
            <a:picLocks noChangeAspect="1"/>
          </p:cNvPicPr>
          <p:nvPr/>
        </p:nvPicPr>
        <p:blipFill>
          <a:blip r:embed="rId7"/>
          <a:stretch>
            <a:fillRect/>
          </a:stretch>
        </p:blipFill>
        <p:spPr>
          <a:xfrm>
            <a:off x="8677902" y="3437120"/>
            <a:ext cx="3514098" cy="3315832"/>
          </a:xfrm>
          <a:prstGeom prst="rect">
            <a:avLst/>
          </a:prstGeom>
        </p:spPr>
      </p:pic>
      <p:pic>
        <p:nvPicPr>
          <p:cNvPr id="6" name="图片 5"/>
          <p:cNvPicPr>
            <a:picLocks noChangeAspect="1"/>
          </p:cNvPicPr>
          <p:nvPr/>
        </p:nvPicPr>
        <p:blipFill>
          <a:blip r:embed="rId8"/>
          <a:stretch>
            <a:fillRect/>
          </a:stretch>
        </p:blipFill>
        <p:spPr>
          <a:xfrm>
            <a:off x="6045902" y="3531477"/>
            <a:ext cx="2132126" cy="3127118"/>
          </a:xfrm>
          <a:prstGeom prst="rect">
            <a:avLst/>
          </a:prstGeom>
        </p:spPr>
      </p:pic>
      <p:sp>
        <p:nvSpPr>
          <p:cNvPr id="7" name="文本框 6"/>
          <p:cNvSpPr txBox="1"/>
          <p:nvPr/>
        </p:nvSpPr>
        <p:spPr>
          <a:xfrm>
            <a:off x="6045902" y="1715289"/>
            <a:ext cx="2528789" cy="369332"/>
          </a:xfrm>
          <a:prstGeom prst="rect">
            <a:avLst/>
          </a:prstGeom>
          <a:noFill/>
        </p:spPr>
        <p:txBody>
          <a:bodyPr wrap="square" rtlCol="0">
            <a:spAutoFit/>
          </a:bodyPr>
          <a:lstStyle/>
          <a:p>
            <a:r>
              <a:rPr lang="en-US" altLang="zh-CN" dirty="0" smtClean="0">
                <a:solidFill>
                  <a:schemeClr val="bg1"/>
                </a:solidFill>
                <a:latin typeface="Arial" panose="020B0604020202020204" pitchFamily="34" charset="0"/>
                <a:cs typeface="Arial" panose="020B0604020202020204" pitchFamily="34" charset="0"/>
              </a:rPr>
              <a:t>Cable with calibration</a:t>
            </a:r>
            <a:endParaRPr lang="zh-CN" altLang="en-US" dirty="0">
              <a:solidFill>
                <a:schemeClr val="bg1"/>
              </a:solidFill>
              <a:latin typeface="Arial" panose="020B0604020202020204" pitchFamily="34" charset="0"/>
              <a:cs typeface="Arial" panose="020B0604020202020204" pitchFamily="34" charset="0"/>
            </a:endParaRPr>
          </a:p>
        </p:txBody>
      </p:sp>
      <p:sp>
        <p:nvSpPr>
          <p:cNvPr id="11" name="文本框 10"/>
          <p:cNvSpPr txBox="1"/>
          <p:nvPr/>
        </p:nvSpPr>
        <p:spPr>
          <a:xfrm>
            <a:off x="10428285" y="1715289"/>
            <a:ext cx="1341797" cy="369332"/>
          </a:xfrm>
          <a:prstGeom prst="rect">
            <a:avLst/>
          </a:prstGeom>
          <a:noFill/>
        </p:spPr>
        <p:txBody>
          <a:bodyPr wrap="square" rtlCol="0">
            <a:spAutoFit/>
          </a:bodyPr>
          <a:lstStyle/>
          <a:p>
            <a:r>
              <a:rPr lang="en-US" altLang="zh-CN" dirty="0" smtClean="0">
                <a:solidFill>
                  <a:schemeClr val="bg1"/>
                </a:solidFill>
                <a:latin typeface="Arial" panose="020B0604020202020204" pitchFamily="34" charset="0"/>
                <a:cs typeface="Arial" panose="020B0604020202020204" pitchFamily="34" charset="0"/>
              </a:rPr>
              <a:t>Add fixture,</a:t>
            </a:r>
            <a:endParaRPr lang="zh-CN" altLang="en-US" dirty="0">
              <a:solidFill>
                <a:schemeClr val="bg1"/>
              </a:solidFill>
              <a:latin typeface="Arial" panose="020B0604020202020204" pitchFamily="34" charset="0"/>
              <a:cs typeface="Arial" panose="020B0604020202020204" pitchFamily="34" charset="0"/>
            </a:endParaRPr>
          </a:p>
        </p:txBody>
      </p:sp>
      <p:sp>
        <p:nvSpPr>
          <p:cNvPr id="12" name="文本框 11"/>
          <p:cNvSpPr txBox="1"/>
          <p:nvPr/>
        </p:nvSpPr>
        <p:spPr>
          <a:xfrm>
            <a:off x="9647441" y="4833372"/>
            <a:ext cx="2783398" cy="369332"/>
          </a:xfrm>
          <a:prstGeom prst="rect">
            <a:avLst/>
          </a:prstGeom>
          <a:noFill/>
        </p:spPr>
        <p:txBody>
          <a:bodyPr wrap="square" rtlCol="0">
            <a:spAutoFit/>
          </a:bodyPr>
          <a:lstStyle/>
          <a:p>
            <a:r>
              <a:rPr lang="en-US" altLang="zh-CN" dirty="0" smtClean="0">
                <a:solidFill>
                  <a:schemeClr val="bg1"/>
                </a:solidFill>
                <a:latin typeface="Arial" panose="020B0604020202020204" pitchFamily="34" charset="0"/>
                <a:cs typeface="Arial" panose="020B0604020202020204" pitchFamily="34" charset="0"/>
              </a:rPr>
              <a:t>With Port Extension ON</a:t>
            </a:r>
            <a:endParaRPr lang="zh-CN"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65663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Fixture</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tests and Adapter remove/ insert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457576" y="803510"/>
            <a:ext cx="5043338" cy="107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Port Match</a:t>
            </a:r>
          </a:p>
          <a:p>
            <a:pPr lvl="1">
              <a:lnSpc>
                <a:spcPct val="150000"/>
              </a:lnSpc>
            </a:pPr>
            <a:r>
              <a:rPr lang="en-US" altLang="zh-CN" b="1" dirty="0">
                <a:latin typeface="Arial" panose="020B0604020202020204" pitchFamily="34" charset="0"/>
                <a:ea typeface="Arial Unicode MS" panose="020B0604020202020204" pitchFamily="34" charset="-122"/>
                <a:cs typeface="Arial" panose="020B0604020202020204" pitchFamily="34" charset="0"/>
              </a:rPr>
              <a:t>Match S2P file</a:t>
            </a:r>
          </a:p>
          <a:p>
            <a:pPr lvl="1">
              <a:lnSpc>
                <a:spcPct val="150000"/>
              </a:lnSpc>
            </a:pPr>
            <a:r>
              <a:rPr lang="en-US" altLang="zh-CN" b="1" dirty="0">
                <a:latin typeface="Arial" panose="020B0604020202020204" pitchFamily="34" charset="0"/>
                <a:ea typeface="Arial Unicode MS" panose="020B0604020202020204" pitchFamily="34" charset="-122"/>
                <a:cs typeface="Arial" panose="020B0604020202020204" pitchFamily="34" charset="0"/>
              </a:rPr>
              <a:t>9 kinds of circuit models made with L, R, G, C</a:t>
            </a:r>
          </a:p>
          <a:p>
            <a:pPr>
              <a:lnSpc>
                <a:spcPct val="150000"/>
              </a:lnSpc>
            </a:pPr>
            <a:endParaRPr lang="en-US" altLang="zh-CN" sz="20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5" name="图片 4"/>
          <p:cNvPicPr/>
          <p:nvPr/>
        </p:nvPicPr>
        <p:blipFill>
          <a:blip r:embed="rId5" cstate="print"/>
          <a:stretch>
            <a:fillRect/>
          </a:stretch>
        </p:blipFill>
        <p:spPr>
          <a:xfrm>
            <a:off x="586008" y="2194685"/>
            <a:ext cx="4509737" cy="3698493"/>
          </a:xfrm>
          <a:prstGeom prst="rect">
            <a:avLst/>
          </a:prstGeom>
        </p:spPr>
      </p:pic>
      <p:grpSp>
        <p:nvGrpSpPr>
          <p:cNvPr id="64" name="组合 63"/>
          <p:cNvGrpSpPr/>
          <p:nvPr/>
        </p:nvGrpSpPr>
        <p:grpSpPr>
          <a:xfrm>
            <a:off x="7367460" y="1272209"/>
            <a:ext cx="3777991" cy="4826045"/>
            <a:chOff x="5162309" y="1261641"/>
            <a:chExt cx="3466618" cy="4576712"/>
          </a:xfrm>
        </p:grpSpPr>
        <p:sp>
          <p:nvSpPr>
            <p:cNvPr id="33" name="矩形 32"/>
            <p:cNvSpPr/>
            <p:nvPr/>
          </p:nvSpPr>
          <p:spPr>
            <a:xfrm>
              <a:off x="5604316" y="1766682"/>
              <a:ext cx="2590560" cy="4498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sp>
          <p:nvSpPr>
            <p:cNvPr id="2" name="矩形 1"/>
            <p:cNvSpPr/>
            <p:nvPr/>
          </p:nvSpPr>
          <p:spPr>
            <a:xfrm>
              <a:off x="5162309" y="1261641"/>
              <a:ext cx="3466618" cy="17767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sp>
          <p:nvSpPr>
            <p:cNvPr id="3" name="文本框 2"/>
            <p:cNvSpPr txBox="1"/>
            <p:nvPr/>
          </p:nvSpPr>
          <p:spPr>
            <a:xfrm>
              <a:off x="5374029" y="1396526"/>
              <a:ext cx="3043177" cy="369332"/>
            </a:xfrm>
            <a:prstGeom prst="rect">
              <a:avLst/>
            </a:prstGeom>
            <a:noFill/>
            <a:ln>
              <a:solidFill>
                <a:schemeClr val="tx1"/>
              </a:solidFill>
            </a:ln>
          </p:spPr>
          <p:txBody>
            <a:bodyPr wrap="square" rtlCol="0">
              <a:spAutoFit/>
            </a:bodyPr>
            <a:lstStyle/>
            <a:p>
              <a:pPr algn="ctr"/>
              <a:r>
                <a:rPr lang="en-US" altLang="zh-CN" b="1" dirty="0">
                  <a:latin typeface="Arial" panose="020B0604020202020204" pitchFamily="34" charset="0"/>
                  <a:ea typeface="Arial Unicode MS" panose="020B0604020202020204" pitchFamily="34" charset="-122"/>
                  <a:cs typeface="Arial" panose="020B0604020202020204" pitchFamily="34" charset="0"/>
                </a:rPr>
                <a:t>VNA</a:t>
              </a:r>
              <a:endParaRPr lang="zh-CN" altLang="en-US" b="1" dirty="0">
                <a:latin typeface="Arial" panose="020B0604020202020204" pitchFamily="34" charset="0"/>
                <a:ea typeface="Arial Unicode MS" panose="020B0604020202020204" pitchFamily="34" charset="-122"/>
                <a:cs typeface="Arial" panose="020B0604020202020204" pitchFamily="34" charset="0"/>
              </a:endParaRPr>
            </a:p>
          </p:txBody>
        </p:sp>
        <p:sp>
          <p:nvSpPr>
            <p:cNvPr id="21" name="等腰三角形 20"/>
            <p:cNvSpPr/>
            <p:nvPr/>
          </p:nvSpPr>
          <p:spPr>
            <a:xfrm rot="5400000">
              <a:off x="6628350" y="1935093"/>
              <a:ext cx="730824" cy="5613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文本框 22"/>
            <p:cNvSpPr txBox="1"/>
            <p:nvPr/>
          </p:nvSpPr>
          <p:spPr>
            <a:xfrm>
              <a:off x="6620528" y="2059192"/>
              <a:ext cx="607672" cy="307777"/>
            </a:xfrm>
            <a:prstGeom prst="rect">
              <a:avLst/>
            </a:prstGeom>
            <a:noFill/>
            <a:ln>
              <a:noFill/>
            </a:ln>
          </p:spPr>
          <p:txBody>
            <a:bodyPr wrap="square" rtlCol="0">
              <a:spAutoFit/>
            </a:bodyPr>
            <a:lstStyle/>
            <a:p>
              <a:pPr algn="ctr"/>
              <a:r>
                <a:rPr lang="en-US" altLang="zh-CN" sz="1400" b="1" dirty="0">
                  <a:latin typeface="Arial" panose="020B0604020202020204" pitchFamily="34" charset="0"/>
                  <a:ea typeface="Arial Unicode MS" panose="020B0604020202020204" pitchFamily="34" charset="-122"/>
                  <a:cs typeface="Arial" panose="020B0604020202020204" pitchFamily="34" charset="0"/>
                </a:rPr>
                <a:t>DUT</a:t>
              </a:r>
              <a:endParaRPr lang="zh-CN" altLang="en-US" sz="1400" b="1" dirty="0">
                <a:latin typeface="Arial" panose="020B0604020202020204" pitchFamily="34" charset="0"/>
                <a:ea typeface="Arial Unicode MS" panose="020B0604020202020204" pitchFamily="34" charset="-122"/>
                <a:cs typeface="Arial" panose="020B0604020202020204" pitchFamily="34" charset="0"/>
              </a:endParaRPr>
            </a:p>
          </p:txBody>
        </p:sp>
        <p:cxnSp>
          <p:nvCxnSpPr>
            <p:cNvPr id="34" name="直接连接符 33"/>
            <p:cNvCxnSpPr/>
            <p:nvPr/>
          </p:nvCxnSpPr>
          <p:spPr>
            <a:xfrm>
              <a:off x="6319777" y="2216552"/>
              <a:ext cx="0" cy="57294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7542835" y="2216552"/>
              <a:ext cx="0" cy="57294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6319777" y="2679575"/>
              <a:ext cx="1223058" cy="1154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6373310" y="2691115"/>
              <a:ext cx="1115993" cy="253916"/>
            </a:xfrm>
            <a:prstGeom prst="rect">
              <a:avLst/>
            </a:prstGeom>
            <a:noFill/>
            <a:ln>
              <a:noFill/>
            </a:ln>
          </p:spPr>
          <p:txBody>
            <a:bodyPr wrap="square" rtlCol="0">
              <a:spAutoFit/>
            </a:bodyPr>
            <a:lstStyle/>
            <a:p>
              <a:pPr algn="ctr"/>
              <a:r>
                <a:rPr lang="en-US" altLang="zh-CN" sz="1000" b="1" dirty="0">
                  <a:latin typeface="Arial" panose="020B0604020202020204" pitchFamily="34" charset="0"/>
                  <a:ea typeface="Arial Unicode MS" panose="020B0604020202020204" pitchFamily="34" charset="-122"/>
                  <a:cs typeface="Arial" panose="020B0604020202020204" pitchFamily="34" charset="0"/>
                </a:rPr>
                <a:t>CAL Ref Plane</a:t>
              </a:r>
              <a:endParaRPr lang="zh-CN" altLang="en-US" sz="1000" b="1" dirty="0">
                <a:latin typeface="Arial" panose="020B0604020202020204" pitchFamily="34" charset="0"/>
                <a:ea typeface="Arial Unicode MS" panose="020B0604020202020204" pitchFamily="34" charset="-122"/>
                <a:cs typeface="Arial" panose="020B0604020202020204" pitchFamily="34" charset="0"/>
              </a:endParaRPr>
            </a:p>
          </p:txBody>
        </p:sp>
        <p:cxnSp>
          <p:nvCxnSpPr>
            <p:cNvPr id="45" name="直接箭头连接符 44"/>
            <p:cNvCxnSpPr/>
            <p:nvPr/>
          </p:nvCxnSpPr>
          <p:spPr>
            <a:xfrm>
              <a:off x="5752618" y="3113590"/>
              <a:ext cx="0" cy="752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8081059" y="3113590"/>
              <a:ext cx="0" cy="7523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6528788" y="3247179"/>
              <a:ext cx="820839" cy="523220"/>
            </a:xfrm>
            <a:prstGeom prst="rect">
              <a:avLst/>
            </a:prstGeom>
            <a:noFill/>
            <a:ln>
              <a:noFill/>
            </a:ln>
          </p:spPr>
          <p:txBody>
            <a:bodyPr wrap="square" rtlCol="0">
              <a:spAutoFit/>
            </a:bodyPr>
            <a:lstStyle/>
            <a:p>
              <a:pPr algn="ctr"/>
              <a:r>
                <a:rPr lang="en-US" altLang="zh-CN"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Port Match</a:t>
              </a:r>
              <a:endParaRPr lang="zh-CN" altLang="en-US" sz="1400" b="1" dirty="0">
                <a:solidFill>
                  <a:srgbClr val="FF000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49" name="矩形 48"/>
            <p:cNvSpPr/>
            <p:nvPr/>
          </p:nvSpPr>
          <p:spPr>
            <a:xfrm>
              <a:off x="5604316" y="4566681"/>
              <a:ext cx="2590560" cy="4498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sp>
          <p:nvSpPr>
            <p:cNvPr id="50" name="矩形 49"/>
            <p:cNvSpPr/>
            <p:nvPr/>
          </p:nvSpPr>
          <p:spPr>
            <a:xfrm>
              <a:off x="5162309" y="4061640"/>
              <a:ext cx="3466618" cy="177671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Arial Unicode MS" panose="020B0604020202020204" pitchFamily="34" charset="-122"/>
                <a:cs typeface="Arial" panose="020B0604020202020204" pitchFamily="34" charset="0"/>
              </a:endParaRPr>
            </a:p>
          </p:txBody>
        </p:sp>
        <p:sp>
          <p:nvSpPr>
            <p:cNvPr id="51" name="文本框 50"/>
            <p:cNvSpPr txBox="1"/>
            <p:nvPr/>
          </p:nvSpPr>
          <p:spPr>
            <a:xfrm>
              <a:off x="5374029" y="4196525"/>
              <a:ext cx="3043177" cy="369332"/>
            </a:xfrm>
            <a:prstGeom prst="rect">
              <a:avLst/>
            </a:prstGeom>
            <a:noFill/>
            <a:ln>
              <a:solidFill>
                <a:schemeClr val="tx1"/>
              </a:solidFill>
            </a:ln>
          </p:spPr>
          <p:txBody>
            <a:bodyPr wrap="square" rtlCol="0">
              <a:spAutoFit/>
            </a:bodyPr>
            <a:lstStyle/>
            <a:p>
              <a:pPr algn="ctr"/>
              <a:r>
                <a:rPr lang="en-US" altLang="zh-CN" b="1" dirty="0">
                  <a:latin typeface="Arial" panose="020B0604020202020204" pitchFamily="34" charset="0"/>
                  <a:ea typeface="Arial Unicode MS" panose="020B0604020202020204" pitchFamily="34" charset="-122"/>
                  <a:cs typeface="Arial" panose="020B0604020202020204" pitchFamily="34" charset="0"/>
                </a:rPr>
                <a:t>VNA</a:t>
              </a:r>
              <a:endParaRPr lang="zh-CN" altLang="en-US" b="1" dirty="0">
                <a:latin typeface="Arial" panose="020B0604020202020204" pitchFamily="34" charset="0"/>
                <a:ea typeface="Arial Unicode MS" panose="020B0604020202020204" pitchFamily="34" charset="-122"/>
                <a:cs typeface="Arial" panose="020B0604020202020204" pitchFamily="34" charset="0"/>
              </a:endParaRPr>
            </a:p>
          </p:txBody>
        </p:sp>
        <p:sp>
          <p:nvSpPr>
            <p:cNvPr id="52" name="等腰三角形 51"/>
            <p:cNvSpPr/>
            <p:nvPr/>
          </p:nvSpPr>
          <p:spPr>
            <a:xfrm rot="5400000">
              <a:off x="6501029" y="4735092"/>
              <a:ext cx="730824" cy="56137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53" name="文本框 52"/>
            <p:cNvSpPr txBox="1"/>
            <p:nvPr/>
          </p:nvSpPr>
          <p:spPr>
            <a:xfrm>
              <a:off x="6504783" y="4859191"/>
              <a:ext cx="607672" cy="307777"/>
            </a:xfrm>
            <a:prstGeom prst="rect">
              <a:avLst/>
            </a:prstGeom>
            <a:noFill/>
            <a:ln>
              <a:noFill/>
            </a:ln>
          </p:spPr>
          <p:txBody>
            <a:bodyPr wrap="square" rtlCol="0">
              <a:spAutoFit/>
            </a:bodyPr>
            <a:lstStyle/>
            <a:p>
              <a:pPr algn="ctr"/>
              <a:r>
                <a:rPr lang="en-US" altLang="zh-CN" sz="1400" b="1" dirty="0">
                  <a:latin typeface="Arial" panose="020B0604020202020204" pitchFamily="34" charset="0"/>
                  <a:ea typeface="Arial Unicode MS" panose="020B0604020202020204" pitchFamily="34" charset="-122"/>
                  <a:cs typeface="Arial" panose="020B0604020202020204" pitchFamily="34" charset="0"/>
                </a:rPr>
                <a:t>DUT</a:t>
              </a:r>
              <a:endParaRPr lang="zh-CN" altLang="en-US" sz="1400" b="1" dirty="0">
                <a:latin typeface="Arial" panose="020B0604020202020204" pitchFamily="34" charset="0"/>
                <a:ea typeface="Arial Unicode MS" panose="020B0604020202020204" pitchFamily="34" charset="-122"/>
                <a:cs typeface="Arial" panose="020B0604020202020204" pitchFamily="34" charset="0"/>
              </a:endParaRPr>
            </a:p>
          </p:txBody>
        </p:sp>
        <p:cxnSp>
          <p:nvCxnSpPr>
            <p:cNvPr id="54" name="直接连接符 53"/>
            <p:cNvCxnSpPr/>
            <p:nvPr/>
          </p:nvCxnSpPr>
          <p:spPr>
            <a:xfrm>
              <a:off x="5665808" y="5016551"/>
              <a:ext cx="0" cy="57294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094561" y="5016551"/>
              <a:ext cx="0" cy="57294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flipV="1">
              <a:off x="5665808" y="5443528"/>
              <a:ext cx="2415251" cy="1324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6317019" y="5503345"/>
              <a:ext cx="1115993" cy="253916"/>
            </a:xfrm>
            <a:prstGeom prst="rect">
              <a:avLst/>
            </a:prstGeom>
            <a:noFill/>
            <a:ln>
              <a:noFill/>
            </a:ln>
          </p:spPr>
          <p:txBody>
            <a:bodyPr wrap="square" rtlCol="0">
              <a:spAutoFit/>
            </a:bodyPr>
            <a:lstStyle/>
            <a:p>
              <a:pPr algn="ctr"/>
              <a:r>
                <a:rPr lang="en-US" altLang="zh-CN" sz="1000" b="1" dirty="0">
                  <a:latin typeface="Arial" panose="020B0604020202020204" pitchFamily="34" charset="0"/>
                  <a:ea typeface="Arial Unicode MS" panose="020B0604020202020204" pitchFamily="34" charset="-122"/>
                  <a:cs typeface="Arial" panose="020B0604020202020204" pitchFamily="34" charset="0"/>
                </a:rPr>
                <a:t>CAL Ref Plane</a:t>
              </a:r>
              <a:endParaRPr lang="zh-CN" altLang="en-US" sz="1000" b="1" dirty="0">
                <a:latin typeface="Arial" panose="020B0604020202020204" pitchFamily="34" charset="0"/>
                <a:ea typeface="Arial Unicode MS" panose="020B0604020202020204" pitchFamily="34" charset="-122"/>
                <a:cs typeface="Arial" panose="020B0604020202020204" pitchFamily="34" charset="0"/>
              </a:endParaRPr>
            </a:p>
          </p:txBody>
        </p:sp>
        <p:sp>
          <p:nvSpPr>
            <p:cNvPr id="59" name="文本框 58"/>
            <p:cNvSpPr txBox="1"/>
            <p:nvPr/>
          </p:nvSpPr>
          <p:spPr>
            <a:xfrm>
              <a:off x="5730016" y="4834593"/>
              <a:ext cx="785922" cy="553998"/>
            </a:xfrm>
            <a:prstGeom prst="rect">
              <a:avLst/>
            </a:prstGeom>
            <a:solidFill>
              <a:srgbClr val="BEBEBE"/>
            </a:solidFill>
            <a:ln>
              <a:solidFill>
                <a:schemeClr val="tx1"/>
              </a:solidFill>
            </a:ln>
          </p:spPr>
          <p:txBody>
            <a:bodyPr wrap="square" rtlCol="0">
              <a:spAutoFit/>
            </a:bodyPr>
            <a:lstStyle/>
            <a:p>
              <a:pPr algn="ctr"/>
              <a:r>
                <a:rPr lang="en-US" altLang="zh-CN" sz="1000" b="1" dirty="0">
                  <a:latin typeface="Arial" panose="020B0604020202020204" pitchFamily="34" charset="0"/>
                  <a:ea typeface="Arial Unicode MS" panose="020B0604020202020204" pitchFamily="34" charset="-122"/>
                  <a:cs typeface="Arial" panose="020B0604020202020204" pitchFamily="34" charset="0"/>
                </a:rPr>
                <a:t>Matching </a:t>
              </a:r>
            </a:p>
            <a:p>
              <a:pPr algn="ctr"/>
              <a:r>
                <a:rPr lang="en-US" altLang="zh-CN" sz="1000" b="1" dirty="0">
                  <a:latin typeface="Arial" panose="020B0604020202020204" pitchFamily="34" charset="0"/>
                  <a:ea typeface="Arial Unicode MS" panose="020B0604020202020204" pitchFamily="34" charset="-122"/>
                  <a:cs typeface="Arial" panose="020B0604020202020204" pitchFamily="34" charset="0"/>
                </a:rPr>
                <a:t>Network A</a:t>
              </a:r>
              <a:endParaRPr lang="zh-CN" altLang="en-US" sz="1000" b="1" dirty="0">
                <a:latin typeface="Arial" panose="020B0604020202020204" pitchFamily="34" charset="0"/>
                <a:ea typeface="Arial Unicode MS" panose="020B0604020202020204" pitchFamily="34" charset="-122"/>
                <a:cs typeface="Arial" panose="020B0604020202020204" pitchFamily="34" charset="0"/>
              </a:endParaRPr>
            </a:p>
          </p:txBody>
        </p:sp>
        <p:sp>
          <p:nvSpPr>
            <p:cNvPr id="63" name="文本框 62"/>
            <p:cNvSpPr txBox="1"/>
            <p:nvPr/>
          </p:nvSpPr>
          <p:spPr>
            <a:xfrm>
              <a:off x="7210571" y="4807230"/>
              <a:ext cx="785922" cy="553998"/>
            </a:xfrm>
            <a:prstGeom prst="rect">
              <a:avLst/>
            </a:prstGeom>
            <a:solidFill>
              <a:srgbClr val="BEBEBE"/>
            </a:solidFill>
            <a:ln>
              <a:solidFill>
                <a:schemeClr val="tx1"/>
              </a:solidFill>
            </a:ln>
          </p:spPr>
          <p:txBody>
            <a:bodyPr wrap="square" rtlCol="0">
              <a:spAutoFit/>
            </a:bodyPr>
            <a:lstStyle/>
            <a:p>
              <a:pPr algn="ctr"/>
              <a:r>
                <a:rPr lang="en-US" altLang="zh-CN" sz="1000" b="1" dirty="0">
                  <a:latin typeface="Arial" panose="020B0604020202020204" pitchFamily="34" charset="0"/>
                  <a:ea typeface="Arial Unicode MS" panose="020B0604020202020204" pitchFamily="34" charset="-122"/>
                  <a:cs typeface="Arial" panose="020B0604020202020204" pitchFamily="34" charset="0"/>
                </a:rPr>
                <a:t>Matching </a:t>
              </a:r>
            </a:p>
            <a:p>
              <a:pPr algn="ctr"/>
              <a:r>
                <a:rPr lang="en-US" altLang="zh-CN" sz="1000" b="1" dirty="0">
                  <a:latin typeface="Arial" panose="020B0604020202020204" pitchFamily="34" charset="0"/>
                  <a:ea typeface="Arial Unicode MS" panose="020B0604020202020204" pitchFamily="34" charset="-122"/>
                  <a:cs typeface="Arial" panose="020B0604020202020204" pitchFamily="34" charset="0"/>
                </a:rPr>
                <a:t>Network B</a:t>
              </a:r>
              <a:endParaRPr lang="zh-CN" altLang="en-US" sz="1000" b="1" dirty="0">
                <a:latin typeface="Arial" panose="020B0604020202020204" pitchFamily="34" charset="0"/>
                <a:ea typeface="Arial Unicode MS" panose="020B0604020202020204" pitchFamily="34" charset="-122"/>
                <a:cs typeface="Arial" panose="020B0604020202020204" pitchFamily="34" charset="0"/>
              </a:endParaRPr>
            </a:p>
          </p:txBody>
        </p:sp>
      </p:grpSp>
    </p:spTree>
    <p:extLst>
      <p:ext uri="{BB962C8B-B14F-4D97-AF65-F5344CB8AC3E}">
        <p14:creationId xmlns:p14="http://schemas.microsoft.com/office/powerpoint/2010/main" val="2370023628"/>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Fixture</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tests and Adapter remove/ insert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pic>
        <p:nvPicPr>
          <p:cNvPr id="12" name="图片 11"/>
          <p:cNvPicPr/>
          <p:nvPr/>
        </p:nvPicPr>
        <p:blipFill>
          <a:blip r:embed="rId3" cstate="print"/>
          <a:stretch>
            <a:fillRect/>
          </a:stretch>
        </p:blipFill>
        <p:spPr>
          <a:xfrm>
            <a:off x="514703" y="1655180"/>
            <a:ext cx="1525531" cy="3841656"/>
          </a:xfrm>
          <a:prstGeom prst="rect">
            <a:avLst/>
          </a:prstGeom>
        </p:spPr>
      </p:pic>
      <p:sp>
        <p:nvSpPr>
          <p:cNvPr id="13" name="内容占位符 2"/>
          <p:cNvSpPr txBox="1">
            <a:spLocks/>
          </p:cNvSpPr>
          <p:nvPr/>
        </p:nvSpPr>
        <p:spPr bwMode="auto">
          <a:xfrm>
            <a:off x="313471" y="751203"/>
            <a:ext cx="3186092" cy="38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Adapter Remove / Insert</a:t>
            </a: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sp>
        <p:nvSpPr>
          <p:cNvPr id="4" name="矩形 3"/>
          <p:cNvSpPr/>
          <p:nvPr/>
        </p:nvSpPr>
        <p:spPr>
          <a:xfrm>
            <a:off x="3292998" y="2660227"/>
            <a:ext cx="538223" cy="4745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6" name="矩形 5"/>
          <p:cNvSpPr/>
          <p:nvPr/>
        </p:nvSpPr>
        <p:spPr>
          <a:xfrm>
            <a:off x="3831221" y="2770752"/>
            <a:ext cx="162045" cy="2546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cxnSp>
        <p:nvCxnSpPr>
          <p:cNvPr id="8" name="直接连接符 7"/>
          <p:cNvCxnSpPr/>
          <p:nvPr/>
        </p:nvCxnSpPr>
        <p:spPr>
          <a:xfrm>
            <a:off x="3831221" y="2666014"/>
            <a:ext cx="71763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3831221" y="3130555"/>
            <a:ext cx="71763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4548169" y="2668626"/>
            <a:ext cx="1930" cy="9259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394400" y="2777568"/>
            <a:ext cx="16011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394400" y="3015693"/>
            <a:ext cx="160116"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394400" y="2777104"/>
            <a:ext cx="0" cy="238589"/>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4548169" y="3030617"/>
            <a:ext cx="1930" cy="9259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548169" y="2058343"/>
            <a:ext cx="0" cy="6018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3831221" y="4119993"/>
            <a:ext cx="729643" cy="440829"/>
            <a:chOff x="3558655" y="3009793"/>
            <a:chExt cx="729643" cy="440829"/>
          </a:xfrm>
        </p:grpSpPr>
        <p:cxnSp>
          <p:nvCxnSpPr>
            <p:cNvPr id="65" name="直接连接符 64"/>
            <p:cNvCxnSpPr/>
            <p:nvPr/>
          </p:nvCxnSpPr>
          <p:spPr>
            <a:xfrm>
              <a:off x="3565003" y="3009793"/>
              <a:ext cx="71763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563568" y="3446388"/>
              <a:ext cx="71763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281951" y="3012969"/>
              <a:ext cx="1930" cy="9259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4128182" y="3111326"/>
              <a:ext cx="16011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4128182" y="3349451"/>
              <a:ext cx="16011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4128182" y="3110862"/>
              <a:ext cx="0" cy="23858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4281951" y="3358024"/>
              <a:ext cx="1930" cy="9259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3564442" y="3013958"/>
              <a:ext cx="1930" cy="9259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3558655" y="3111326"/>
              <a:ext cx="16011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3558655" y="3345145"/>
              <a:ext cx="16011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3720057" y="3106556"/>
              <a:ext cx="0" cy="23858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3560772" y="3350369"/>
              <a:ext cx="1930" cy="9259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文本框 34"/>
          <p:cNvSpPr txBox="1"/>
          <p:nvPr/>
        </p:nvSpPr>
        <p:spPr>
          <a:xfrm>
            <a:off x="3772192" y="3377136"/>
            <a:ext cx="904604" cy="523220"/>
          </a:xfrm>
          <a:prstGeom prst="rect">
            <a:avLst/>
          </a:prstGeom>
          <a:noFill/>
        </p:spPr>
        <p:txBody>
          <a:bodyPr wrap="square" rtlCol="0">
            <a:spAutoFit/>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Adapter</a:t>
            </a:r>
          </a:p>
          <a:p>
            <a:r>
              <a:rPr lang="en-US" altLang="zh-CN" sz="1400" dirty="0">
                <a:latin typeface="Arial" panose="020B0604020202020204" pitchFamily="34" charset="0"/>
                <a:ea typeface="Arial Unicode MS" panose="020B0604020202020204" pitchFamily="34" charset="-122"/>
                <a:cs typeface="Arial" panose="020B0604020202020204" pitchFamily="34" charset="0"/>
              </a:rPr>
              <a:t>Removal</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78" name="文本框 77"/>
          <p:cNvSpPr txBox="1"/>
          <p:nvPr/>
        </p:nvSpPr>
        <p:spPr>
          <a:xfrm>
            <a:off x="3191605" y="2354567"/>
            <a:ext cx="904604" cy="307777"/>
          </a:xfrm>
          <a:prstGeom prst="rect">
            <a:avLst/>
          </a:prstGeom>
          <a:noFill/>
        </p:spPr>
        <p:txBody>
          <a:bodyPr wrap="square" rtlCol="0">
            <a:spAutoFit/>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Port 1</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79" name="文本框 78"/>
          <p:cNvSpPr txBox="1"/>
          <p:nvPr/>
        </p:nvSpPr>
        <p:spPr>
          <a:xfrm>
            <a:off x="4190036" y="1655180"/>
            <a:ext cx="1099666" cy="523220"/>
          </a:xfrm>
          <a:prstGeom prst="rect">
            <a:avLst/>
          </a:prstGeom>
          <a:noFill/>
        </p:spPr>
        <p:txBody>
          <a:bodyPr wrap="square" rtlCol="0">
            <a:spAutoFit/>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Calibration Plane</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36" name="下箭头 35"/>
          <p:cNvSpPr/>
          <p:nvPr/>
        </p:nvSpPr>
        <p:spPr>
          <a:xfrm>
            <a:off x="3567747" y="3310674"/>
            <a:ext cx="231152" cy="809319"/>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80" name="文本框 79"/>
          <p:cNvSpPr txBox="1"/>
          <p:nvPr/>
        </p:nvSpPr>
        <p:spPr>
          <a:xfrm>
            <a:off x="5486966" y="2248093"/>
            <a:ext cx="624259" cy="307777"/>
          </a:xfrm>
          <a:prstGeom prst="rect">
            <a:avLst/>
          </a:prstGeom>
          <a:noFill/>
          <a:ln w="12700">
            <a:solidFill>
              <a:schemeClr val="tx1"/>
            </a:solidFill>
          </a:ln>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Open</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81" name="文本框 80"/>
          <p:cNvSpPr txBox="1"/>
          <p:nvPr/>
        </p:nvSpPr>
        <p:spPr>
          <a:xfrm>
            <a:off x="5486964" y="2652938"/>
            <a:ext cx="624259" cy="307777"/>
          </a:xfrm>
          <a:prstGeom prst="rect">
            <a:avLst/>
          </a:prstGeom>
          <a:noFill/>
          <a:ln w="12700">
            <a:solidFill>
              <a:schemeClr val="tx1"/>
            </a:solidFill>
          </a:ln>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Short</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82" name="文本框 81"/>
          <p:cNvSpPr txBox="1"/>
          <p:nvPr/>
        </p:nvSpPr>
        <p:spPr>
          <a:xfrm>
            <a:off x="5486965" y="3057784"/>
            <a:ext cx="624259" cy="307777"/>
          </a:xfrm>
          <a:prstGeom prst="rect">
            <a:avLst/>
          </a:prstGeom>
          <a:noFill/>
          <a:ln w="12700">
            <a:solidFill>
              <a:schemeClr val="tx1"/>
            </a:solidFill>
          </a:ln>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Load</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83" name="下箭头 82"/>
          <p:cNvSpPr/>
          <p:nvPr/>
        </p:nvSpPr>
        <p:spPr>
          <a:xfrm rot="5400000">
            <a:off x="4921045" y="2620853"/>
            <a:ext cx="232145" cy="512888"/>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84" name="矩形 83"/>
          <p:cNvSpPr/>
          <p:nvPr/>
        </p:nvSpPr>
        <p:spPr>
          <a:xfrm>
            <a:off x="8387022" y="2730246"/>
            <a:ext cx="538223" cy="4745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85" name="矩形 84"/>
          <p:cNvSpPr/>
          <p:nvPr/>
        </p:nvSpPr>
        <p:spPr>
          <a:xfrm>
            <a:off x="8925245" y="2840771"/>
            <a:ext cx="162045" cy="2546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cxnSp>
        <p:nvCxnSpPr>
          <p:cNvPr id="86" name="直接连接符 85"/>
          <p:cNvCxnSpPr/>
          <p:nvPr/>
        </p:nvCxnSpPr>
        <p:spPr>
          <a:xfrm>
            <a:off x="8925245" y="2736033"/>
            <a:ext cx="71763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8925245" y="3200574"/>
            <a:ext cx="717630"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9642193" y="2738645"/>
            <a:ext cx="1930" cy="9259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9488424" y="2847587"/>
            <a:ext cx="16011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9488424" y="3085712"/>
            <a:ext cx="160116"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9488424" y="2847123"/>
            <a:ext cx="0" cy="238589"/>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9642193" y="3100636"/>
            <a:ext cx="1930" cy="92598"/>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a:off x="8925245" y="2163289"/>
            <a:ext cx="0" cy="60188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4" name="文本框 93"/>
          <p:cNvSpPr txBox="1"/>
          <p:nvPr/>
        </p:nvSpPr>
        <p:spPr>
          <a:xfrm>
            <a:off x="8285629" y="2424586"/>
            <a:ext cx="904604" cy="307777"/>
          </a:xfrm>
          <a:prstGeom prst="rect">
            <a:avLst/>
          </a:prstGeom>
          <a:noFill/>
        </p:spPr>
        <p:txBody>
          <a:bodyPr wrap="square" rtlCol="0">
            <a:spAutoFit/>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Port 1</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95" name="文本框 94"/>
          <p:cNvSpPr txBox="1"/>
          <p:nvPr/>
        </p:nvSpPr>
        <p:spPr>
          <a:xfrm>
            <a:off x="8890786" y="1786428"/>
            <a:ext cx="973521" cy="523220"/>
          </a:xfrm>
          <a:prstGeom prst="rect">
            <a:avLst/>
          </a:prstGeom>
          <a:noFill/>
        </p:spPr>
        <p:txBody>
          <a:bodyPr wrap="square" rtlCol="0">
            <a:spAutoFit/>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Calibration Plane</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96" name="文本框 95"/>
          <p:cNvSpPr txBox="1"/>
          <p:nvPr/>
        </p:nvSpPr>
        <p:spPr>
          <a:xfrm>
            <a:off x="10580990" y="2318112"/>
            <a:ext cx="624259" cy="307777"/>
          </a:xfrm>
          <a:prstGeom prst="rect">
            <a:avLst/>
          </a:prstGeom>
          <a:noFill/>
          <a:ln w="12700">
            <a:solidFill>
              <a:schemeClr val="tx1"/>
            </a:solidFill>
          </a:ln>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Open</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97" name="文本框 96"/>
          <p:cNvSpPr txBox="1"/>
          <p:nvPr/>
        </p:nvSpPr>
        <p:spPr>
          <a:xfrm>
            <a:off x="10580988" y="2722957"/>
            <a:ext cx="624259" cy="307777"/>
          </a:xfrm>
          <a:prstGeom prst="rect">
            <a:avLst/>
          </a:prstGeom>
          <a:noFill/>
          <a:ln w="12700">
            <a:solidFill>
              <a:schemeClr val="tx1"/>
            </a:solidFill>
          </a:ln>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Short</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98" name="文本框 97"/>
          <p:cNvSpPr txBox="1"/>
          <p:nvPr/>
        </p:nvSpPr>
        <p:spPr>
          <a:xfrm>
            <a:off x="10580989" y="3127803"/>
            <a:ext cx="624259" cy="307777"/>
          </a:xfrm>
          <a:prstGeom prst="rect">
            <a:avLst/>
          </a:prstGeom>
          <a:noFill/>
          <a:ln w="12700">
            <a:solidFill>
              <a:schemeClr val="tx1"/>
            </a:solidFill>
          </a:ln>
        </p:spPr>
        <p:txBody>
          <a:bodyPr wrap="square" rtlCol="0">
            <a:spAutoFit/>
          </a:bodyPr>
          <a:lstStyle/>
          <a:p>
            <a:pPr algn="ctr"/>
            <a:r>
              <a:rPr lang="en-US" altLang="zh-CN" sz="1400" dirty="0">
                <a:latin typeface="Arial" panose="020B0604020202020204" pitchFamily="34" charset="0"/>
                <a:ea typeface="Arial Unicode MS" panose="020B0604020202020204" pitchFamily="34" charset="-122"/>
                <a:cs typeface="Arial" panose="020B0604020202020204" pitchFamily="34" charset="0"/>
              </a:rPr>
              <a:t>Load</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99" name="下箭头 98"/>
          <p:cNvSpPr/>
          <p:nvPr/>
        </p:nvSpPr>
        <p:spPr>
          <a:xfrm rot="5400000">
            <a:off x="10015069" y="2690872"/>
            <a:ext cx="232145" cy="512888"/>
          </a:xfrm>
          <a:prstGeom prst="down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00" name="文本框 99"/>
          <p:cNvSpPr txBox="1"/>
          <p:nvPr/>
        </p:nvSpPr>
        <p:spPr>
          <a:xfrm>
            <a:off x="8925245" y="3305432"/>
            <a:ext cx="904604" cy="523220"/>
          </a:xfrm>
          <a:prstGeom prst="rect">
            <a:avLst/>
          </a:prstGeom>
          <a:noFill/>
        </p:spPr>
        <p:txBody>
          <a:bodyPr wrap="square" rtlCol="0">
            <a:spAutoFit/>
          </a:bodyPr>
          <a:lstStyle/>
          <a:p>
            <a:r>
              <a:rPr lang="en-US" altLang="zh-CN" sz="1400" dirty="0">
                <a:latin typeface="Arial" panose="020B0604020202020204" pitchFamily="34" charset="0"/>
                <a:ea typeface="Arial Unicode MS" panose="020B0604020202020204" pitchFamily="34" charset="-122"/>
                <a:cs typeface="Arial" panose="020B0604020202020204" pitchFamily="34" charset="0"/>
              </a:rPr>
              <a:t>Adapter</a:t>
            </a:r>
          </a:p>
          <a:p>
            <a:r>
              <a:rPr lang="en-US" altLang="zh-CN" sz="1400" dirty="0">
                <a:latin typeface="Arial" panose="020B0604020202020204" pitchFamily="34" charset="0"/>
                <a:ea typeface="Arial Unicode MS" panose="020B0604020202020204" pitchFamily="34" charset="-122"/>
                <a:cs typeface="Arial" panose="020B0604020202020204" pitchFamily="34" charset="0"/>
              </a:rPr>
              <a:t>Insert</a:t>
            </a:r>
            <a:endParaRPr lang="zh-CN" altLang="en-US"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101" name="内容占位符 2"/>
          <p:cNvSpPr txBox="1">
            <a:spLocks/>
          </p:cNvSpPr>
          <p:nvPr/>
        </p:nvSpPr>
        <p:spPr bwMode="auto">
          <a:xfrm>
            <a:off x="2763271" y="4790405"/>
            <a:ext cx="4343586" cy="20313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Perform calibration with adapter</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Remove adapter and measure Open, Short, Load values to determine adapter’s characteristics</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Remove the adapter characteristics from the error coefficients in a de-embedding fashion</a:t>
            </a:r>
          </a:p>
        </p:txBody>
      </p:sp>
      <p:sp>
        <p:nvSpPr>
          <p:cNvPr id="103" name="内容占位符 2"/>
          <p:cNvSpPr txBox="1">
            <a:spLocks/>
          </p:cNvSpPr>
          <p:nvPr/>
        </p:nvSpPr>
        <p:spPr bwMode="auto">
          <a:xfrm>
            <a:off x="7414752" y="4782077"/>
            <a:ext cx="4343586" cy="17638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Perform calibration without adapter</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Insert adapter and measure Open, Short, Load values to determine adapter’s characteristics</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Insert the adapter characteristics from the error coefficients in a embedding fashion</a:t>
            </a:r>
          </a:p>
        </p:txBody>
      </p:sp>
    </p:spTree>
    <p:extLst>
      <p:ext uri="{BB962C8B-B14F-4D97-AF65-F5344CB8AC3E}">
        <p14:creationId xmlns:p14="http://schemas.microsoft.com/office/powerpoint/2010/main" val="3558838170"/>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BAE7BE1-5661-A558-CE2A-7CC11C042960}"/>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AA5D5A9D-285D-116E-F468-97103F8DEE01}"/>
              </a:ext>
            </a:extLst>
          </p:cNvPr>
          <p:cNvPicPr>
            <a:picLocks noChangeAspect="1"/>
          </p:cNvPicPr>
          <p:nvPr/>
        </p:nvPicPr>
        <p:blipFill>
          <a:blip r:embed="rId3"/>
          <a:stretch>
            <a:fillRect/>
          </a:stretch>
        </p:blipFill>
        <p:spPr>
          <a:xfrm>
            <a:off x="0" y="1461294"/>
            <a:ext cx="12192000" cy="5080000"/>
          </a:xfrm>
          <a:prstGeom prst="rect">
            <a:avLst/>
          </a:prstGeom>
        </p:spPr>
      </p:pic>
    </p:spTree>
    <p:extLst>
      <p:ext uri="{BB962C8B-B14F-4D97-AF65-F5344CB8AC3E}">
        <p14:creationId xmlns:p14="http://schemas.microsoft.com/office/powerpoint/2010/main" val="506212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Fixture</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tests and Adapter remove/ insert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6" name="内容占位符 2"/>
          <p:cNvSpPr txBox="1">
            <a:spLocks/>
          </p:cNvSpPr>
          <p:nvPr/>
        </p:nvSpPr>
        <p:spPr bwMode="auto">
          <a:xfrm>
            <a:off x="358711" y="675055"/>
            <a:ext cx="3911285" cy="380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2-Port and N-Port De-Embedding</a:t>
            </a: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7" name="图片 6"/>
          <p:cNvPicPr/>
          <p:nvPr/>
        </p:nvPicPr>
        <p:blipFill>
          <a:blip r:embed="rId5" cstate="print"/>
          <a:stretch>
            <a:fillRect/>
          </a:stretch>
        </p:blipFill>
        <p:spPr>
          <a:xfrm>
            <a:off x="6975247" y="1013558"/>
            <a:ext cx="4469936" cy="3403607"/>
          </a:xfrm>
          <a:prstGeom prst="rect">
            <a:avLst/>
          </a:prstGeom>
        </p:spPr>
      </p:pic>
      <p:sp>
        <p:nvSpPr>
          <p:cNvPr id="11" name="内容占位符 2"/>
          <p:cNvSpPr txBox="1">
            <a:spLocks/>
          </p:cNvSpPr>
          <p:nvPr/>
        </p:nvSpPr>
        <p:spPr bwMode="auto">
          <a:xfrm>
            <a:off x="358710" y="5317456"/>
            <a:ext cx="4739937" cy="71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De-Embedding can remove the characteristics of the cable, test fixtures, etc. </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N-Port De-Embedding has 3 kinds of topology.</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6"/>
          <a:stretch>
            <a:fillRect/>
          </a:stretch>
        </p:blipFill>
        <p:spPr>
          <a:xfrm>
            <a:off x="6975247" y="2781582"/>
            <a:ext cx="4469936" cy="2063047"/>
          </a:xfrm>
          <a:prstGeom prst="rect">
            <a:avLst/>
          </a:prstGeom>
        </p:spPr>
      </p:pic>
      <p:pic>
        <p:nvPicPr>
          <p:cNvPr id="3" name="图片 2"/>
          <p:cNvPicPr>
            <a:picLocks noChangeAspect="1"/>
          </p:cNvPicPr>
          <p:nvPr/>
        </p:nvPicPr>
        <p:blipFill>
          <a:blip r:embed="rId7"/>
          <a:stretch>
            <a:fillRect/>
          </a:stretch>
        </p:blipFill>
        <p:spPr>
          <a:xfrm>
            <a:off x="6975247" y="4352081"/>
            <a:ext cx="4485692" cy="2108556"/>
          </a:xfrm>
          <a:prstGeom prst="rect">
            <a:avLst/>
          </a:prstGeom>
        </p:spPr>
      </p:pic>
      <p:pic>
        <p:nvPicPr>
          <p:cNvPr id="4" name="图片 3"/>
          <p:cNvPicPr>
            <a:picLocks noChangeAspect="1"/>
          </p:cNvPicPr>
          <p:nvPr/>
        </p:nvPicPr>
        <p:blipFill>
          <a:blip r:embed="rId8"/>
          <a:stretch>
            <a:fillRect/>
          </a:stretch>
        </p:blipFill>
        <p:spPr>
          <a:xfrm>
            <a:off x="452911" y="1064287"/>
            <a:ext cx="4539411" cy="4225228"/>
          </a:xfrm>
          <a:prstGeom prst="rect">
            <a:avLst/>
          </a:prstGeom>
        </p:spPr>
      </p:pic>
    </p:spTree>
    <p:extLst>
      <p:ext uri="{BB962C8B-B14F-4D97-AF65-F5344CB8AC3E}">
        <p14:creationId xmlns:p14="http://schemas.microsoft.com/office/powerpoint/2010/main" val="2686749040"/>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Time Domain</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analysis (Option SNA5000-TDA)</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77273" y="866300"/>
            <a:ext cx="8773962" cy="30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Get time domain info via inverse Fourier transform</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Enable VNA analyze DUT in both frequency and time domain</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Time Gating </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Possibly the most useful function in VNA time domain transform functions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Exclude some time domain responses, only keep what is interested in</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Window</a:t>
            </a:r>
          </a:p>
          <a:p>
            <a:pPr lvl="1">
              <a:lnSpc>
                <a:spcPct val="150000"/>
              </a:lnSpc>
            </a:pPr>
            <a:endParaRPr lang="en-US" altLang="zh-CN" sz="10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a:stretch>
            <a:fillRect/>
          </a:stretch>
        </p:blipFill>
        <p:spPr>
          <a:xfrm>
            <a:off x="7010400" y="2897488"/>
            <a:ext cx="4901647" cy="3761729"/>
          </a:xfrm>
          <a:prstGeom prst="rect">
            <a:avLst/>
          </a:prstGeom>
        </p:spPr>
      </p:pic>
    </p:spTree>
    <p:extLst>
      <p:ext uri="{BB962C8B-B14F-4D97-AF65-F5344CB8AC3E}">
        <p14:creationId xmlns:p14="http://schemas.microsoft.com/office/powerpoint/2010/main" val="175445266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954107"/>
          </a:xfrm>
          <a:prstGeom prst="rect">
            <a:avLst/>
          </a:prstGeom>
          <a:noFill/>
        </p:spPr>
        <p:txBody>
          <a:bodyPr wrap="square" rtlCol="0">
            <a:spAutoFit/>
          </a:bodyPr>
          <a:lstStyle/>
          <a:p>
            <a:pPr>
              <a:defRPr/>
            </a:pPr>
            <a:r>
              <a:rPr lang="en-US" altLang="zh-CN" sz="2800" b="1" dirty="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Window (Option SNA5000-TDA)</a:t>
            </a:r>
            <a:endParaRPr lang="zh-CN" altLang="en-US" sz="2800" b="1" dirty="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77270" y="628888"/>
            <a:ext cx="9635985" cy="79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Reduce the overshoot and ringing in the process of frequency domain and time domain conversion</a:t>
            </a:r>
          </a:p>
        </p:txBody>
      </p:sp>
      <p:sp>
        <p:nvSpPr>
          <p:cNvPr id="4" name="内容占位符 2">
            <a:extLst>
              <a:ext uri="{FF2B5EF4-FFF2-40B4-BE49-F238E27FC236}">
                <a16:creationId xmlns:a16="http://schemas.microsoft.com/office/drawing/2014/main" id="{E3933BB0-AF61-49DC-BF57-0B2285E62344}"/>
              </a:ext>
            </a:extLst>
          </p:cNvPr>
          <p:cNvSpPr txBox="1">
            <a:spLocks/>
          </p:cNvSpPr>
          <p:nvPr/>
        </p:nvSpPr>
        <p:spPr bwMode="auto">
          <a:xfrm>
            <a:off x="277269" y="1057316"/>
            <a:ext cx="9635985" cy="79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The size of the window should be balanced between response resolution and dynamic range.</a:t>
            </a:r>
          </a:p>
          <a:p>
            <a:pPr marL="990000">
              <a:lnSpc>
                <a:spcPct val="150000"/>
              </a:lnSpc>
            </a:pPr>
            <a:r>
              <a:rPr lang="en-US" altLang="zh-CN" sz="1400" kern="100" dirty="0">
                <a:effectLst/>
                <a:latin typeface="Arial" panose="020B0604020202020204" pitchFamily="34" charset="0"/>
                <a:ea typeface="阿里巴巴普惠体 R"/>
                <a:cs typeface="Arial" panose="020B0604020202020204" pitchFamily="34" charset="0"/>
              </a:rPr>
              <a:t>Set the minimum window can get the best response resolution</a:t>
            </a:r>
            <a:endParaRPr lang="en-US" altLang="zh-CN" sz="1400" kern="100" dirty="0">
              <a:effectLst/>
              <a:latin typeface="Arial" panose="020B0604020202020204" pitchFamily="34" charset="0"/>
              <a:ea typeface="Arial Unicode MS" panose="020B0604020202020204" pitchFamily="34" charset="-122"/>
              <a:cs typeface="Arial" panose="020B0604020202020204" pitchFamily="34" charset="0"/>
            </a:endParaRPr>
          </a:p>
          <a:p>
            <a:pPr marL="990000">
              <a:lnSpc>
                <a:spcPct val="150000"/>
              </a:lnSpc>
            </a:pPr>
            <a:r>
              <a:rPr lang="en-US" altLang="zh-CN" sz="1400" kern="100" dirty="0">
                <a:effectLst/>
                <a:latin typeface="Arial" panose="020B0604020202020204" pitchFamily="34" charset="0"/>
                <a:ea typeface="阿里巴巴普惠体 R"/>
                <a:cs typeface="Arial" panose="020B0604020202020204" pitchFamily="34" charset="0"/>
              </a:rPr>
              <a:t>Set the maximum window can get the maximum dynamic range</a:t>
            </a:r>
            <a:r>
              <a:rPr lang="en-US" altLang="zh-CN" sz="1400" dirty="0">
                <a:latin typeface="Arial" panose="020B0604020202020204" pitchFamily="34" charset="0"/>
                <a:ea typeface="Arial Unicode MS" panose="020B0604020202020204" pitchFamily="34" charset="-122"/>
                <a:cs typeface="Arial" panose="020B0604020202020204" pitchFamily="34" charset="0"/>
              </a:rPr>
              <a:t> </a:t>
            </a:r>
          </a:p>
        </p:txBody>
      </p:sp>
      <p:sp>
        <p:nvSpPr>
          <p:cNvPr id="8" name="内容占位符 2">
            <a:extLst>
              <a:ext uri="{FF2B5EF4-FFF2-40B4-BE49-F238E27FC236}">
                <a16:creationId xmlns:a16="http://schemas.microsoft.com/office/drawing/2014/main" id="{831551CC-F2DF-5124-3C2B-7AC977FCA8C3}"/>
              </a:ext>
            </a:extLst>
          </p:cNvPr>
          <p:cNvSpPr txBox="1">
            <a:spLocks/>
          </p:cNvSpPr>
          <p:nvPr/>
        </p:nvSpPr>
        <p:spPr bwMode="auto">
          <a:xfrm>
            <a:off x="277269" y="2083706"/>
            <a:ext cx="9635985" cy="79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a:cs typeface="Arial" panose="020B0604020202020204" pitchFamily="34" charset="0"/>
              </a:rPr>
              <a:t>Three methods of setting window size</a:t>
            </a:r>
          </a:p>
          <a:p>
            <a:pPr marL="990000">
              <a:lnSpc>
                <a:spcPct val="150000"/>
              </a:lnSpc>
            </a:pPr>
            <a:r>
              <a:rPr lang="en-US" altLang="zh-CN" sz="1400" kern="100" dirty="0">
                <a:latin typeface="Arial" panose="020B0604020202020204" pitchFamily="34" charset="0"/>
                <a:ea typeface="Arial Unicode MS" panose="020B0604020202020204"/>
                <a:cs typeface="Arial" panose="020B0604020202020204" pitchFamily="34" charset="0"/>
              </a:rPr>
              <a:t>Minimum-maximum         </a:t>
            </a:r>
          </a:p>
          <a:p>
            <a:pPr marL="990000">
              <a:lnSpc>
                <a:spcPct val="150000"/>
              </a:lnSpc>
            </a:pPr>
            <a:r>
              <a:rPr lang="en-US" altLang="zh-CN" sz="1400" kern="100" dirty="0">
                <a:latin typeface="Arial" panose="020B0604020202020204" pitchFamily="34" charset="0"/>
                <a:ea typeface="Arial Unicode MS" panose="020B0604020202020204"/>
                <a:cs typeface="Arial" panose="020B0604020202020204" pitchFamily="34" charset="0"/>
              </a:rPr>
              <a:t>Kaiser Beta   </a:t>
            </a:r>
          </a:p>
          <a:p>
            <a:pPr marL="990000">
              <a:lnSpc>
                <a:spcPct val="150000"/>
              </a:lnSpc>
            </a:pPr>
            <a:r>
              <a:rPr lang="en-US" altLang="zh-CN" sz="1400" kern="100" dirty="0">
                <a:latin typeface="Arial" panose="020B0604020202020204" pitchFamily="34" charset="0"/>
                <a:ea typeface="Arial Unicode MS" panose="020B0604020202020204"/>
                <a:cs typeface="Arial" panose="020B0604020202020204" pitchFamily="34" charset="0"/>
              </a:rPr>
              <a:t>Impulse width</a:t>
            </a:r>
          </a:p>
        </p:txBody>
      </p:sp>
      <p:pic>
        <p:nvPicPr>
          <p:cNvPr id="10" name="图片 9">
            <a:extLst>
              <a:ext uri="{FF2B5EF4-FFF2-40B4-BE49-F238E27FC236}">
                <a16:creationId xmlns:a16="http://schemas.microsoft.com/office/drawing/2014/main" id="{6A30D9DB-2930-CF6F-3EBD-C8685A1BF7F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741451" y="3580276"/>
            <a:ext cx="4701540" cy="3136791"/>
          </a:xfrm>
          <a:prstGeom prst="rect">
            <a:avLst/>
          </a:prstGeom>
          <a:noFill/>
          <a:ln>
            <a:noFill/>
          </a:ln>
        </p:spPr>
      </p:pic>
      <p:pic>
        <p:nvPicPr>
          <p:cNvPr id="5" name="图片 4"/>
          <p:cNvPicPr>
            <a:picLocks noChangeAspect="1"/>
          </p:cNvPicPr>
          <p:nvPr/>
        </p:nvPicPr>
        <p:blipFill>
          <a:blip r:embed="rId6"/>
          <a:stretch>
            <a:fillRect/>
          </a:stretch>
        </p:blipFill>
        <p:spPr>
          <a:xfrm>
            <a:off x="5689246" y="3551148"/>
            <a:ext cx="5527697" cy="3223975"/>
          </a:xfrm>
          <a:prstGeom prst="rect">
            <a:avLst/>
          </a:prstGeom>
        </p:spPr>
      </p:pic>
    </p:spTree>
    <p:extLst>
      <p:ext uri="{BB962C8B-B14F-4D97-AF65-F5344CB8AC3E}">
        <p14:creationId xmlns:p14="http://schemas.microsoft.com/office/powerpoint/2010/main" val="920308668"/>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954107"/>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Enhanced Time-Domain analysis </a:t>
            </a:r>
          </a:p>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(Option SNA5000-TDR)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65319" y="1105941"/>
            <a:ext cx="10707481" cy="369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VNA TDR use frequency domain information to calculate the inverse Fourier transform for time domain results.</a:t>
            </a:r>
          </a:p>
          <a:p>
            <a:pPr lvl="1">
              <a:lnSpc>
                <a:spcPct val="150000"/>
              </a:lnSpc>
            </a:pPr>
            <a:r>
              <a:rPr lang="en-US" altLang="zh-CN" b="1" dirty="0">
                <a:latin typeface="Arial" panose="020B0604020202020204" pitchFamily="34" charset="0"/>
                <a:ea typeface="Arial Unicode MS" panose="020B0604020202020204" pitchFamily="34" charset="-122"/>
                <a:cs typeface="Arial" panose="020B0604020202020204" pitchFamily="34" charset="0"/>
              </a:rPr>
              <a:t>TDR/TDT </a:t>
            </a:r>
            <a:r>
              <a:rPr lang="en-US" altLang="zh-CN" dirty="0">
                <a:latin typeface="Arial" panose="020B0604020202020204" pitchFamily="34" charset="0"/>
                <a:ea typeface="Arial Unicode MS" panose="020B0604020202020204" pitchFamily="34" charset="-122"/>
                <a:cs typeface="Arial" panose="020B0604020202020204" pitchFamily="34" charset="0"/>
              </a:rPr>
              <a:t>(Time Domain Reflection / Transmission)</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 </a:t>
            </a:r>
            <a:r>
              <a:rPr lang="en-US" altLang="zh-CN" b="1" dirty="0">
                <a:latin typeface="Arial" panose="020B0604020202020204" pitchFamily="34" charset="0"/>
                <a:ea typeface="Arial Unicode MS" panose="020B0604020202020204" pitchFamily="34" charset="-122"/>
                <a:cs typeface="Arial" panose="020B0604020202020204" pitchFamily="34" charset="0"/>
              </a:rPr>
              <a:t>Eye/Mask</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Advantages over traditional Time Domain Reflector</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Utilizing a narrowband receiver, has higher SNR and superior dynamic range.</a:t>
            </a:r>
          </a:p>
          <a:p>
            <a:pPr lvl="1">
              <a:lnSpc>
                <a:spcPct val="150000"/>
              </a:lnSpc>
            </a:pPr>
            <a:endParaRPr lang="en-US" altLang="zh-CN" sz="1200" dirty="0">
              <a:latin typeface="Arial" panose="020B0604020202020204" pitchFamily="34" charset="0"/>
              <a:ea typeface="Arial Unicode MS" panose="020B0604020202020204" pitchFamily="34" charset="-122"/>
              <a:cs typeface="Arial" panose="020B0604020202020204" pitchFamily="34" charset="0"/>
            </a:endParaRPr>
          </a:p>
          <a:p>
            <a:pPr marL="609402" lvl="1" indent="0">
              <a:lnSpc>
                <a:spcPct val="150000"/>
              </a:lnSpc>
              <a:buNone/>
            </a:pPr>
            <a:endParaRPr lang="en-US" altLang="zh-CN" sz="1200" dirty="0">
              <a:latin typeface="Arial" panose="020B0604020202020204" pitchFamily="34" charset="0"/>
              <a:ea typeface="Arial Unicode MS" panose="020B0604020202020204" pitchFamily="34" charset="-122"/>
              <a:cs typeface="Arial" panose="020B0604020202020204" pitchFamily="34" charset="0"/>
            </a:endParaRPr>
          </a:p>
          <a:p>
            <a:pPr lvl="1">
              <a:lnSpc>
                <a:spcPct val="150000"/>
              </a:lnSpc>
            </a:pPr>
            <a:endParaRPr lang="en-US" altLang="zh-CN" dirty="0">
              <a:latin typeface="Arial" panose="020B0604020202020204" pitchFamily="34" charset="0"/>
              <a:ea typeface="Arial Unicode MS" panose="020B0604020202020204" pitchFamily="34" charset="-122"/>
              <a:cs typeface="Arial" panose="020B0604020202020204" pitchFamily="34" charset="0"/>
            </a:endParaRPr>
          </a:p>
        </p:txBody>
      </p:sp>
      <p:sp>
        <p:nvSpPr>
          <p:cNvPr id="3" name="矩形 2"/>
          <p:cNvSpPr/>
          <p:nvPr/>
        </p:nvSpPr>
        <p:spPr>
          <a:xfrm>
            <a:off x="2659165" y="6183766"/>
            <a:ext cx="950901" cy="307777"/>
          </a:xfrm>
          <a:prstGeom prst="rect">
            <a:avLst/>
          </a:prstGeom>
        </p:spPr>
        <p:txBody>
          <a:bodyPr wrap="none">
            <a:spAutoFit/>
          </a:bodyPr>
          <a:lstStyle/>
          <a:p>
            <a:r>
              <a:rPr lang="en-US" altLang="zh-CN" sz="1400" b="1" dirty="0">
                <a:latin typeface="Arial" panose="020B0604020202020204" pitchFamily="34" charset="0"/>
                <a:ea typeface="Arial Unicode MS" panose="020B0604020202020204" pitchFamily="34" charset="-122"/>
                <a:cs typeface="Arial" panose="020B0604020202020204" pitchFamily="34" charset="0"/>
              </a:rPr>
              <a:t>TDR/TDT</a:t>
            </a:r>
            <a:endParaRPr lang="zh-CN" altLang="en-US" sz="1400" b="1" dirty="0">
              <a:latin typeface="Arial" panose="020B0604020202020204" pitchFamily="34" charset="0"/>
              <a:cs typeface="Arial" panose="020B0604020202020204" pitchFamily="34" charset="0"/>
            </a:endParaRPr>
          </a:p>
        </p:txBody>
      </p:sp>
      <p:sp>
        <p:nvSpPr>
          <p:cNvPr id="8" name="矩形 7"/>
          <p:cNvSpPr/>
          <p:nvPr/>
        </p:nvSpPr>
        <p:spPr>
          <a:xfrm>
            <a:off x="8529878" y="6183766"/>
            <a:ext cx="1000595" cy="307777"/>
          </a:xfrm>
          <a:prstGeom prst="rect">
            <a:avLst/>
          </a:prstGeom>
        </p:spPr>
        <p:txBody>
          <a:bodyPr wrap="none">
            <a:spAutoFit/>
          </a:bodyPr>
          <a:lstStyle/>
          <a:p>
            <a:r>
              <a:rPr lang="en-US" altLang="zh-CN" sz="1400" b="1" dirty="0">
                <a:latin typeface="Arial" panose="020B0604020202020204" pitchFamily="34" charset="0"/>
                <a:ea typeface="Arial Unicode MS" panose="020B0604020202020204" pitchFamily="34" charset="-122"/>
                <a:cs typeface="Arial" panose="020B0604020202020204" pitchFamily="34" charset="0"/>
              </a:rPr>
              <a:t>Eye/Mask</a:t>
            </a:r>
            <a:endParaRPr lang="zh-CN" altLang="en-US" sz="1400" b="1"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F2AD5EC6-3288-F1FB-08D0-E41C872EF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3165" y="3234184"/>
            <a:ext cx="4492211" cy="2711842"/>
          </a:xfrm>
          <a:prstGeom prst="rect">
            <a:avLst/>
          </a:prstGeom>
        </p:spPr>
      </p:pic>
      <p:pic>
        <p:nvPicPr>
          <p:cNvPr id="11" name="图片 10" descr="E:\工作资料\输出文档\TDR文档\pic\反射测量.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529" y="2676134"/>
            <a:ext cx="5870713" cy="3958561"/>
          </a:xfrm>
          <a:prstGeom prst="rect">
            <a:avLst/>
          </a:prstGeom>
          <a:noFill/>
          <a:ln>
            <a:noFill/>
          </a:ln>
        </p:spPr>
      </p:pic>
    </p:spTree>
    <p:extLst>
      <p:ext uri="{BB962C8B-B14F-4D97-AF65-F5344CB8AC3E}">
        <p14:creationId xmlns:p14="http://schemas.microsoft.com/office/powerpoint/2010/main" val="9074458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7508" y="151835"/>
            <a:ext cx="9038948" cy="954107"/>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Enhanced Time-Domain </a:t>
            </a:r>
            <a:r>
              <a:rPr lang="en-US" altLang="zh-CN" sz="2800" b="1" dirty="0" smtClean="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analysis </a:t>
            </a:r>
            <a:endPar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(Option SNA5000-TDR)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265319" y="1105941"/>
            <a:ext cx="10780052" cy="544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Advantages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Intuitively display impedance discontinuous position and characteristics. It can indicate the impedance of every point along the transmission line, helps to locate fault points.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With time domain gating, easily eliminate influences of some kinds of mismatch. It helps to analyze the influences of malfunctions to DUT characteristics.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Without the need of an external generator, but generate eye diagram with internal virtual pattern generator. It provides a genuine signal integration analysis tool.</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Eye function provides high performance waveform simulation function. Without need to change external connections, it can easily improve signal transmission quality at the transmit end with application of pre-emphasis/de-emphasis technology, receive end the equalization technique.</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Eye function provides jitter injection function to simulate signals with jitter and to see what effects can it bring to signal transmission. </a:t>
            </a:r>
          </a:p>
        </p:txBody>
      </p:sp>
    </p:spTree>
    <p:extLst>
      <p:ext uri="{BB962C8B-B14F-4D97-AF65-F5344CB8AC3E}">
        <p14:creationId xmlns:p14="http://schemas.microsoft.com/office/powerpoint/2010/main" val="387873703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0">
            <a:extLst>
              <a:ext uri="{FF2B5EF4-FFF2-40B4-BE49-F238E27FC236}">
                <a16:creationId xmlns:a16="http://schemas.microsoft.com/office/drawing/2014/main" id="{33A3156D-50DE-0690-0EB6-070F5EE31F7C}"/>
              </a:ext>
            </a:extLst>
          </p:cNvPr>
          <p:cNvSpPr txBox="1"/>
          <p:nvPr/>
        </p:nvSpPr>
        <p:spPr>
          <a:xfrm>
            <a:off x="130422" y="64188"/>
            <a:ext cx="9038948" cy="523220"/>
          </a:xfrm>
          <a:prstGeom prst="rect">
            <a:avLst/>
          </a:prstGeom>
          <a:noFill/>
        </p:spPr>
        <p:txBody>
          <a:bodyPr wrap="square" rtlCol="0">
            <a:spAutoFit/>
          </a:bodyPr>
          <a:lstStyle/>
          <a:p>
            <a:pPr>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Frequency Offset Mode</a:t>
            </a:r>
            <a:endParaRPr lang="zh-CN"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 name="内容占位符 2">
            <a:extLst>
              <a:ext uri="{FF2B5EF4-FFF2-40B4-BE49-F238E27FC236}">
                <a16:creationId xmlns:a16="http://schemas.microsoft.com/office/drawing/2014/main" id="{18437832-6B15-C1BD-19F3-AF5AFE781C99}"/>
              </a:ext>
            </a:extLst>
          </p:cNvPr>
          <p:cNvSpPr txBox="1">
            <a:spLocks/>
          </p:cNvSpPr>
          <p:nvPr/>
        </p:nvSpPr>
        <p:spPr bwMode="auto">
          <a:xfrm>
            <a:off x="358711" y="675054"/>
            <a:ext cx="10004489" cy="163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defRPr/>
            </a:pPr>
            <a:r>
              <a:rPr lang="en-US" altLang="zh-CN" sz="1600" b="1" dirty="0">
                <a:latin typeface="Arial" panose="020B0604020202020204" pitchFamily="34" charset="0"/>
                <a:ea typeface="Arial Unicode MS" panose="020B0604020202020204" pitchFamily="34" charset="-122"/>
                <a:cs typeface="Arial" panose="020B0604020202020204" pitchFamily="34" charset="0"/>
              </a:rPr>
              <a:t>Advantages</a:t>
            </a:r>
            <a:endParaRPr lang="en-US" altLang="zh-CN" sz="1600" b="1" dirty="0">
              <a:latin typeface="Arial" panose="020B0604020202020204" pitchFamily="34" charset="0"/>
              <a:ea typeface="Arial Unicode MS" panose="020B0604020202020204"/>
              <a:cs typeface="Arial" panose="020B0604020202020204" pitchFamily="34" charset="0"/>
            </a:endParaRPr>
          </a:p>
          <a:p>
            <a:pPr marL="990000">
              <a:lnSpc>
                <a:spcPct val="150000"/>
              </a:lnSpc>
            </a:pPr>
            <a:r>
              <a:rPr lang="en-US" altLang="zh-CN" sz="1400" dirty="0">
                <a:latin typeface="Arial" panose="020B0604020202020204" pitchFamily="34" charset="0"/>
                <a:ea typeface="Arial Unicode MS" panose="020B0604020202020204"/>
                <a:cs typeface="Arial" panose="020B0604020202020204" pitchFamily="34" charset="0"/>
              </a:rPr>
              <a:t>Enable the SNA internal RF signal source and SNA port receiver to operate at different frequencies. </a:t>
            </a:r>
          </a:p>
          <a:p>
            <a:pPr marL="990000">
              <a:lnSpc>
                <a:spcPct val="150000"/>
              </a:lnSpc>
            </a:pPr>
            <a:r>
              <a:rPr lang="en-US" altLang="zh-CN" sz="1400" dirty="0">
                <a:latin typeface="Arial" panose="020B0604020202020204" pitchFamily="34" charset="0"/>
                <a:ea typeface="Arial Unicode MS" panose="020B0604020202020204"/>
                <a:cs typeface="Arial" panose="020B0604020202020204" pitchFamily="34" charset="0"/>
              </a:rPr>
              <a:t>Realize the measurement of nonlinear characteristics of the device.</a:t>
            </a:r>
          </a:p>
          <a:p>
            <a:pPr marL="990000">
              <a:lnSpc>
                <a:spcPct val="150000"/>
              </a:lnSpc>
            </a:pPr>
            <a:r>
              <a:rPr lang="en-US" altLang="zh-CN" sz="1400" dirty="0">
                <a:latin typeface="Arial" panose="020B0604020202020204" pitchFamily="34" charset="0"/>
                <a:ea typeface="Arial Unicode MS" panose="020B0604020202020204"/>
                <a:cs typeface="Arial" panose="020B0604020202020204" pitchFamily="34" charset="0"/>
              </a:rPr>
              <a:t>Enable phase consistency measurements of complex inverter components</a:t>
            </a:r>
          </a:p>
          <a:p>
            <a:pPr marL="990000">
              <a:lnSpc>
                <a:spcPct val="150000"/>
              </a:lnSpc>
            </a:pPr>
            <a:r>
              <a:rPr lang="en-US" altLang="zh-CN" sz="1400" dirty="0">
                <a:latin typeface="Arial" panose="020B0604020202020204" pitchFamily="34" charset="0"/>
                <a:ea typeface="Arial Unicode MS" panose="020B0604020202020204"/>
                <a:cs typeface="Arial" panose="020B0604020202020204" pitchFamily="34" charset="0"/>
              </a:rPr>
              <a:t>Features such as one-time display of multiple groups of data under multiple channels</a:t>
            </a:r>
          </a:p>
          <a:p>
            <a:pPr>
              <a:lnSpc>
                <a:spcPct val="150000"/>
              </a:lnSpc>
            </a:pPr>
            <a:endParaRPr lang="en-US" altLang="zh-CN" sz="1400" b="1" dirty="0">
              <a:latin typeface="Arial" panose="020B0604020202020204" pitchFamily="34" charset="0"/>
              <a:ea typeface="Arial Unicode MS" panose="020B0604020202020204"/>
              <a:cs typeface="Arial" panose="020B0604020202020204" pitchFamily="34" charset="0"/>
            </a:endParaRPr>
          </a:p>
          <a:p>
            <a:pPr>
              <a:lnSpc>
                <a:spcPct val="150000"/>
              </a:lnSpc>
            </a:pPr>
            <a:endParaRPr lang="zh-CN" altLang="zh-CN" sz="1400" b="1" dirty="0">
              <a:latin typeface="Arial" panose="020B0604020202020204" pitchFamily="34" charset="0"/>
              <a:ea typeface="Arial Unicode MS" panose="020B0604020202020204"/>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5"/>
          <a:stretch>
            <a:fillRect/>
          </a:stretch>
        </p:blipFill>
        <p:spPr>
          <a:xfrm>
            <a:off x="1566885" y="2552455"/>
            <a:ext cx="6166021" cy="4124697"/>
          </a:xfrm>
          <a:prstGeom prst="rect">
            <a:avLst/>
          </a:prstGeom>
        </p:spPr>
      </p:pic>
    </p:spTree>
    <p:extLst>
      <p:ext uri="{BB962C8B-B14F-4D97-AF65-F5344CB8AC3E}">
        <p14:creationId xmlns:p14="http://schemas.microsoft.com/office/powerpoint/2010/main" val="1699591854"/>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2"/>
          <p:cNvSpPr txBox="1">
            <a:spLocks/>
          </p:cNvSpPr>
          <p:nvPr/>
        </p:nvSpPr>
        <p:spPr bwMode="auto">
          <a:xfrm>
            <a:off x="-8543" y="506476"/>
            <a:ext cx="11436497" cy="232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FW version (&gt; V1.0.0.2.10.R9)</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Measurement Setup</a:t>
            </a:r>
          </a:p>
          <a:p>
            <a:pPr lvl="1">
              <a:lnSpc>
                <a:spcPct val="150000"/>
              </a:lnSpc>
            </a:pPr>
            <a:r>
              <a:rPr lang="en-US" altLang="zh-CN" b="1" dirty="0">
                <a:latin typeface="Arial" panose="020B0604020202020204" pitchFamily="34" charset="0"/>
                <a:ea typeface="Arial Unicode MS" panose="020B0604020202020204" pitchFamily="34" charset="-122"/>
                <a:cs typeface="Arial" panose="020B0604020202020204" pitchFamily="34" charset="0"/>
              </a:rPr>
              <a:t>All </a:t>
            </a:r>
            <a:r>
              <a:rPr lang="en-US" altLang="zh-CN" b="1" dirty="0" smtClean="0">
                <a:latin typeface="Arial" panose="020B0604020202020204" pitchFamily="34" charset="0"/>
                <a:ea typeface="Arial Unicode MS" panose="020B0604020202020204" pitchFamily="34" charset="-122"/>
                <a:cs typeface="Arial" panose="020B0604020202020204" pitchFamily="34" charset="0"/>
              </a:rPr>
              <a:t>of Siglent SSG </a:t>
            </a:r>
            <a:r>
              <a:rPr lang="en-US" altLang="zh-CN" b="1" dirty="0">
                <a:latin typeface="Arial" panose="020B0604020202020204" pitchFamily="34" charset="0"/>
                <a:ea typeface="Arial Unicode MS" panose="020B0604020202020204" pitchFamily="34" charset="-122"/>
                <a:cs typeface="Arial" panose="020B0604020202020204" pitchFamily="34" charset="0"/>
              </a:rPr>
              <a:t>signal generators are supported</a:t>
            </a:r>
          </a:p>
          <a:p>
            <a:pPr lvl="1">
              <a:lnSpc>
                <a:spcPct val="150000"/>
              </a:lnSpc>
            </a:pPr>
            <a:r>
              <a:rPr lang="en-US" altLang="zh-CN" b="1" dirty="0">
                <a:latin typeface="Arial" panose="020B0604020202020204" pitchFamily="34" charset="0"/>
                <a:ea typeface="Arial Unicode MS" panose="020B0604020202020204" pitchFamily="34" charset="-122"/>
                <a:cs typeface="Arial" panose="020B0604020202020204" pitchFamily="34" charset="0"/>
              </a:rPr>
              <a:t>4 port models do not need external source</a:t>
            </a: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p:txBody>
      </p:sp>
      <p:sp>
        <p:nvSpPr>
          <p:cNvPr id="3" name="TextBox 40">
            <a:extLst>
              <a:ext uri="{FF2B5EF4-FFF2-40B4-BE49-F238E27FC236}">
                <a16:creationId xmlns:a16="http://schemas.microsoft.com/office/drawing/2014/main" id="{33A3156D-50DE-0690-0EB6-070F5EE31F7C}"/>
              </a:ext>
            </a:extLst>
          </p:cNvPr>
          <p:cNvSpPr txBox="1"/>
          <p:nvPr/>
        </p:nvSpPr>
        <p:spPr>
          <a:xfrm>
            <a:off x="130422" y="64188"/>
            <a:ext cx="9657522" cy="523220"/>
          </a:xfrm>
          <a:prstGeom prst="rect">
            <a:avLst/>
          </a:prstGeom>
          <a:noFill/>
        </p:spPr>
        <p:txBody>
          <a:bodyPr wrap="square" rtlCol="0">
            <a:spAutoFit/>
          </a:bodyPr>
          <a:lstStyle/>
          <a:p>
            <a:pPr>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Scalar Mixer </a:t>
            </a:r>
            <a:r>
              <a:rPr lang="en-US" altLang="zh-CN" sz="2800" b="1" dirty="0" smtClean="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Measurements </a:t>
            </a:r>
            <a:r>
              <a:rPr lang="en-US" altLang="zh-CN" sz="2800" b="1" dirty="0" smtClean="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(Option </a:t>
            </a:r>
            <a:r>
              <a:rPr lang="en-US" altLang="zh-CN" sz="2800" b="1" dirty="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SNA5000-</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smtClean="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SMM)</a:t>
            </a:r>
            <a:endParaRPr lang="zh-CN"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a:stretch>
            <a:fillRect/>
          </a:stretch>
        </p:blipFill>
        <p:spPr>
          <a:xfrm>
            <a:off x="6715529" y="1336553"/>
            <a:ext cx="3800070" cy="5298987"/>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60" y="2327433"/>
            <a:ext cx="3765993" cy="4115343"/>
          </a:xfrm>
          <a:prstGeom prst="rect">
            <a:avLst/>
          </a:prstGeom>
        </p:spPr>
      </p:pic>
    </p:spTree>
    <p:extLst>
      <p:ext uri="{BB962C8B-B14F-4D97-AF65-F5344CB8AC3E}">
        <p14:creationId xmlns:p14="http://schemas.microsoft.com/office/powerpoint/2010/main" val="269929597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B5770228-7DA1-D9AF-5E5F-44B63F70C646}"/>
              </a:ext>
            </a:extLst>
          </p:cNvPr>
          <p:cNvPicPr>
            <a:picLocks noChangeAspect="1"/>
          </p:cNvPicPr>
          <p:nvPr/>
        </p:nvPicPr>
        <p:blipFill>
          <a:blip r:embed="rId3"/>
          <a:stretch>
            <a:fillRect/>
          </a:stretch>
        </p:blipFill>
        <p:spPr>
          <a:xfrm>
            <a:off x="2971800" y="2519589"/>
            <a:ext cx="6248400" cy="3905250"/>
          </a:xfrm>
          <a:prstGeom prst="rect">
            <a:avLst/>
          </a:prstGeom>
        </p:spPr>
      </p:pic>
      <p:sp>
        <p:nvSpPr>
          <p:cNvPr id="9" name="TextBox 40"/>
          <p:cNvSpPr txBox="1"/>
          <p:nvPr/>
        </p:nvSpPr>
        <p:spPr>
          <a:xfrm>
            <a:off x="130421" y="64188"/>
            <a:ext cx="9660349" cy="954107"/>
          </a:xfrm>
          <a:prstGeom prst="rect">
            <a:avLst/>
          </a:prstGeom>
          <a:noFill/>
        </p:spPr>
        <p:txBody>
          <a:bodyPr wrap="square" rtlCol="0">
            <a:spAutoFit/>
          </a:bodyPr>
          <a:lstStyle/>
          <a:p>
            <a:pPr>
              <a:defRPr/>
            </a:pPr>
            <a:r>
              <a:rPr lang="en-US" altLang="zh-CN" sz="2800" b="1" dirty="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Spectrum Analysis </a:t>
            </a:r>
            <a:r>
              <a:rPr lang="en-US" altLang="zh-CN" sz="2800" b="1" dirty="0" smtClean="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function (Option SNA5000-SA)</a:t>
            </a:r>
            <a:endParaRPr lang="zh-CN" altLang="zh-CN" sz="1800" kern="100" dirty="0">
              <a:effectLst/>
              <a:latin typeface="Arial" panose="020B0604020202020204" pitchFamily="34" charset="0"/>
              <a:ea typeface="阿里巴巴普惠体 R"/>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1" name="内容占位符 2"/>
          <p:cNvSpPr txBox="1">
            <a:spLocks/>
          </p:cNvSpPr>
          <p:nvPr/>
        </p:nvSpPr>
        <p:spPr bwMode="auto">
          <a:xfrm>
            <a:off x="180871" y="506246"/>
            <a:ext cx="11436497" cy="1215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Adjust the local oscillator signal and mirror suppression algorithm processing to obtain the signal spectrum  </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Spurious research or power measurements without reconnecting the DUT to a </a:t>
            </a:r>
            <a:r>
              <a:rPr lang="en-US" altLang="zh-CN" sz="1600" b="1" dirty="0" smtClean="0">
                <a:latin typeface="Arial" panose="020B0604020202020204" pitchFamily="34" charset="0"/>
                <a:ea typeface="Arial Unicode MS" panose="020B0604020202020204" pitchFamily="34" charset="-122"/>
                <a:cs typeface="Arial" panose="020B0604020202020204" pitchFamily="34" charset="0"/>
              </a:rPr>
              <a:t>SA</a:t>
            </a:r>
          </a:p>
          <a:p>
            <a:pPr>
              <a:lnSpc>
                <a:spcPct val="150000"/>
              </a:lnSpc>
            </a:pPr>
            <a:r>
              <a:rPr lang="en-US" altLang="zh-CN" sz="1600" b="1" dirty="0" smtClean="0">
                <a:latin typeface="Arial" panose="020B0604020202020204" pitchFamily="34" charset="0"/>
                <a:ea typeface="Arial Unicode MS" panose="020B0604020202020204" pitchFamily="34" charset="-122"/>
                <a:cs typeface="Arial" panose="020B0604020202020204" pitchFamily="34" charset="0"/>
              </a:rPr>
              <a:t>For 4 port models, four SA windows can be opened at the same time to observe 4 different frequencies.</a:t>
            </a: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    </a:t>
            </a: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r>
              <a:rPr lang="en-US" altLang="zh-CN" sz="1400" b="1" dirty="0">
                <a:latin typeface="Arial" panose="020B0604020202020204" pitchFamily="34" charset="0"/>
                <a:ea typeface="Arial Unicode MS" panose="020B0604020202020204" pitchFamily="34" charset="-122"/>
                <a:cs typeface="Arial" panose="020B0604020202020204" pitchFamily="34" charset="0"/>
              </a:rPr>
              <a:t> </a:t>
            </a: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6" name="矩形 5">
            <a:extLst>
              <a:ext uri="{FF2B5EF4-FFF2-40B4-BE49-F238E27FC236}">
                <a16:creationId xmlns:a16="http://schemas.microsoft.com/office/drawing/2014/main" id="{A9E3FDDA-4301-ED66-E8FB-B25AFA16A0C3}"/>
              </a:ext>
            </a:extLst>
          </p:cNvPr>
          <p:cNvSpPr/>
          <p:nvPr/>
        </p:nvSpPr>
        <p:spPr>
          <a:xfrm>
            <a:off x="3309688" y="2687082"/>
            <a:ext cx="2697427" cy="2745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74184617-B51A-8577-D7D2-0D2383BDFB24}"/>
              </a:ext>
            </a:extLst>
          </p:cNvPr>
          <p:cNvSpPr/>
          <p:nvPr/>
        </p:nvSpPr>
        <p:spPr>
          <a:xfrm>
            <a:off x="8010525" y="2944176"/>
            <a:ext cx="812785" cy="32994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8" name="矩形 7">
            <a:extLst>
              <a:ext uri="{FF2B5EF4-FFF2-40B4-BE49-F238E27FC236}">
                <a16:creationId xmlns:a16="http://schemas.microsoft.com/office/drawing/2014/main" id="{53E80856-CD8F-4B0C-DDF0-DBE5B6E082B4}"/>
              </a:ext>
            </a:extLst>
          </p:cNvPr>
          <p:cNvSpPr/>
          <p:nvPr/>
        </p:nvSpPr>
        <p:spPr>
          <a:xfrm>
            <a:off x="3481619" y="2519589"/>
            <a:ext cx="2538181" cy="167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056935A8-B87E-6CC3-9BEC-4EBF94BF5DEB}"/>
              </a:ext>
            </a:extLst>
          </p:cNvPr>
          <p:cNvSpPr/>
          <p:nvPr/>
        </p:nvSpPr>
        <p:spPr>
          <a:xfrm>
            <a:off x="6819900" y="2739399"/>
            <a:ext cx="1190625" cy="222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2" name="矩形 11">
            <a:extLst>
              <a:ext uri="{FF2B5EF4-FFF2-40B4-BE49-F238E27FC236}">
                <a16:creationId xmlns:a16="http://schemas.microsoft.com/office/drawing/2014/main" id="{4E28EAE0-78D1-D304-BDB4-B558D11B2DD4}"/>
              </a:ext>
            </a:extLst>
          </p:cNvPr>
          <p:cNvSpPr/>
          <p:nvPr/>
        </p:nvSpPr>
        <p:spPr>
          <a:xfrm>
            <a:off x="3306380" y="6243622"/>
            <a:ext cx="3513520" cy="181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83EAF688-38AA-EC73-1CAA-8CE1D6594262}"/>
              </a:ext>
            </a:extLst>
          </p:cNvPr>
          <p:cNvSpPr/>
          <p:nvPr/>
        </p:nvSpPr>
        <p:spPr>
          <a:xfrm>
            <a:off x="3309688" y="6076371"/>
            <a:ext cx="4700837" cy="1674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Arial" panose="020B0604020202020204" pitchFamily="34" charset="0"/>
              <a:cs typeface="Arial" panose="020B0604020202020204" pitchFamily="34" charset="0"/>
            </a:endParaRPr>
          </a:p>
        </p:txBody>
      </p:sp>
      <p:sp>
        <p:nvSpPr>
          <p:cNvPr id="16" name="内容占位符 2">
            <a:extLst>
              <a:ext uri="{FF2B5EF4-FFF2-40B4-BE49-F238E27FC236}">
                <a16:creationId xmlns:a16="http://schemas.microsoft.com/office/drawing/2014/main" id="{697EE67B-B6C5-CEDB-22F2-57F909BC1D7A}"/>
              </a:ext>
            </a:extLst>
          </p:cNvPr>
          <p:cNvSpPr txBox="1">
            <a:spLocks/>
          </p:cNvSpPr>
          <p:nvPr/>
        </p:nvSpPr>
        <p:spPr bwMode="auto">
          <a:xfrm>
            <a:off x="3574276" y="2082295"/>
            <a:ext cx="1997269" cy="40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kern="100" dirty="0">
                <a:solidFill>
                  <a:srgbClr val="000000"/>
                </a:solidFill>
                <a:effectLst/>
                <a:latin typeface="Arial" panose="020B0604020202020204" pitchFamily="34" charset="0"/>
                <a:ea typeface="阿里巴巴普惠体 R"/>
                <a:cs typeface="Arial" panose="020B0604020202020204" pitchFamily="34" charset="0"/>
              </a:rPr>
              <a:t>Active Entry</a:t>
            </a: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
        <p:nvSpPr>
          <p:cNvPr id="18" name="内容占位符 2">
            <a:extLst>
              <a:ext uri="{FF2B5EF4-FFF2-40B4-BE49-F238E27FC236}">
                <a16:creationId xmlns:a16="http://schemas.microsoft.com/office/drawing/2014/main" id="{CCF92E98-1D99-F2AD-3846-3A241BE07616}"/>
              </a:ext>
            </a:extLst>
          </p:cNvPr>
          <p:cNvSpPr txBox="1">
            <a:spLocks/>
          </p:cNvSpPr>
          <p:nvPr/>
        </p:nvSpPr>
        <p:spPr bwMode="auto">
          <a:xfrm>
            <a:off x="130422" y="2470253"/>
            <a:ext cx="2750540" cy="169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Indicate the main working state of state, the port of RF input , Attenuation mode , Average  Type, Current Marker operation.</a:t>
            </a: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9" name="内容占位符 2">
            <a:extLst>
              <a:ext uri="{FF2B5EF4-FFF2-40B4-BE49-F238E27FC236}">
                <a16:creationId xmlns:a16="http://schemas.microsoft.com/office/drawing/2014/main" id="{0A79F33C-905D-13D5-1EC3-C53E8378656D}"/>
              </a:ext>
            </a:extLst>
          </p:cNvPr>
          <p:cNvSpPr txBox="1">
            <a:spLocks/>
          </p:cNvSpPr>
          <p:nvPr/>
        </p:nvSpPr>
        <p:spPr bwMode="auto">
          <a:xfrm>
            <a:off x="4174933" y="6389651"/>
            <a:ext cx="1997269" cy="40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Status bar.</a:t>
            </a: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
        <p:nvSpPr>
          <p:cNvPr id="20" name="内容占位符 2">
            <a:extLst>
              <a:ext uri="{FF2B5EF4-FFF2-40B4-BE49-F238E27FC236}">
                <a16:creationId xmlns:a16="http://schemas.microsoft.com/office/drawing/2014/main" id="{1D505D74-3C41-1F68-A658-75FADD753302}"/>
              </a:ext>
            </a:extLst>
          </p:cNvPr>
          <p:cNvSpPr txBox="1">
            <a:spLocks/>
          </p:cNvSpPr>
          <p:nvPr/>
        </p:nvSpPr>
        <p:spPr bwMode="auto">
          <a:xfrm>
            <a:off x="323487" y="5153395"/>
            <a:ext cx="2634465" cy="141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Indicate and control the main sweep parameters,  such as frequency, resolution.</a:t>
            </a: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1" name="内容占位符 2">
            <a:extLst>
              <a:ext uri="{FF2B5EF4-FFF2-40B4-BE49-F238E27FC236}">
                <a16:creationId xmlns:a16="http://schemas.microsoft.com/office/drawing/2014/main" id="{610F1A4F-6336-1D94-CB3E-CE6522CD6B62}"/>
              </a:ext>
            </a:extLst>
          </p:cNvPr>
          <p:cNvSpPr txBox="1">
            <a:spLocks/>
          </p:cNvSpPr>
          <p:nvPr/>
        </p:nvSpPr>
        <p:spPr bwMode="auto">
          <a:xfrm>
            <a:off x="9328064" y="4595610"/>
            <a:ext cx="3513520" cy="40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SA Measurement items.</a:t>
            </a: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sp>
        <p:nvSpPr>
          <p:cNvPr id="22" name="内容占位符 2">
            <a:extLst>
              <a:ext uri="{FF2B5EF4-FFF2-40B4-BE49-F238E27FC236}">
                <a16:creationId xmlns:a16="http://schemas.microsoft.com/office/drawing/2014/main" id="{BA5E64F6-5E24-FB5D-A7DB-85C151D001D3}"/>
              </a:ext>
            </a:extLst>
          </p:cNvPr>
          <p:cNvSpPr txBox="1">
            <a:spLocks/>
          </p:cNvSpPr>
          <p:nvPr/>
        </p:nvSpPr>
        <p:spPr bwMode="auto">
          <a:xfrm>
            <a:off x="6172202" y="1768256"/>
            <a:ext cx="4457698" cy="73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kern="100" dirty="0">
                <a:solidFill>
                  <a:srgbClr val="000000"/>
                </a:solidFill>
                <a:effectLst/>
                <a:latin typeface="Arial" panose="020B0604020202020204" pitchFamily="34" charset="0"/>
                <a:ea typeface="宋体" panose="02010600030101010101" pitchFamily="2" charset="-122"/>
                <a:cs typeface="Arial" panose="020B0604020202020204" pitchFamily="34" charset="0"/>
              </a:rPr>
              <a:t>Display  the SA setting dialog box, SA parameter reset, SA processing flow chart</a:t>
            </a: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zh-CN" altLang="zh-CN" sz="1400" kern="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endParaRPr lang="en-US" altLang="zh-CN" sz="1400" kern="100" dirty="0">
              <a:solidFill>
                <a:srgbClr val="000000"/>
              </a:solidFill>
              <a:latin typeface="Arial" panose="020B0604020202020204" pitchFamily="34" charset="0"/>
              <a:ea typeface="宋体" panose="02010600030101010101" pitchFamily="2" charset="-122"/>
              <a:cs typeface="Arial" panose="020B0604020202020204" pitchFamily="34" charset="0"/>
            </a:endParaRPr>
          </a:p>
        </p:txBody>
      </p:sp>
      <p:cxnSp>
        <p:nvCxnSpPr>
          <p:cNvPr id="25" name="直接箭头连接符 24">
            <a:extLst>
              <a:ext uri="{FF2B5EF4-FFF2-40B4-BE49-F238E27FC236}">
                <a16:creationId xmlns:a16="http://schemas.microsoft.com/office/drawing/2014/main" id="{AC49BD30-4BC1-7E2D-787B-4608F683C946}"/>
              </a:ext>
            </a:extLst>
          </p:cNvPr>
          <p:cNvCxnSpPr>
            <a:cxnSpLocks/>
          </p:cNvCxnSpPr>
          <p:nvPr/>
        </p:nvCxnSpPr>
        <p:spPr>
          <a:xfrm flipH="1">
            <a:off x="2526517" y="2881665"/>
            <a:ext cx="1134360" cy="531187"/>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7" name="直接箭头连接符 26">
            <a:extLst>
              <a:ext uri="{FF2B5EF4-FFF2-40B4-BE49-F238E27FC236}">
                <a16:creationId xmlns:a16="http://schemas.microsoft.com/office/drawing/2014/main" id="{0733F906-138B-53EF-0639-018F94A1EF9E}"/>
              </a:ext>
            </a:extLst>
          </p:cNvPr>
          <p:cNvCxnSpPr/>
          <p:nvPr/>
        </p:nvCxnSpPr>
        <p:spPr>
          <a:xfrm flipH="1" flipV="1">
            <a:off x="2226188" y="5792440"/>
            <a:ext cx="1309548" cy="366385"/>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28" name="直接箭头连接符 27">
            <a:extLst>
              <a:ext uri="{FF2B5EF4-FFF2-40B4-BE49-F238E27FC236}">
                <a16:creationId xmlns:a16="http://schemas.microsoft.com/office/drawing/2014/main" id="{F2D6C1F9-9B36-0690-380E-3A32ED1CA010}"/>
              </a:ext>
            </a:extLst>
          </p:cNvPr>
          <p:cNvCxnSpPr>
            <a:cxnSpLocks/>
          </p:cNvCxnSpPr>
          <p:nvPr/>
        </p:nvCxnSpPr>
        <p:spPr>
          <a:xfrm flipV="1">
            <a:off x="7275231" y="2430996"/>
            <a:ext cx="486459" cy="400653"/>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30" name="直接箭头连接符 29">
            <a:extLst>
              <a:ext uri="{FF2B5EF4-FFF2-40B4-BE49-F238E27FC236}">
                <a16:creationId xmlns:a16="http://schemas.microsoft.com/office/drawing/2014/main" id="{C74709B5-62E9-231B-6A6C-D54AE4B98497}"/>
              </a:ext>
            </a:extLst>
          </p:cNvPr>
          <p:cNvCxnSpPr>
            <a:cxnSpLocks/>
          </p:cNvCxnSpPr>
          <p:nvPr/>
        </p:nvCxnSpPr>
        <p:spPr>
          <a:xfrm flipH="1" flipV="1">
            <a:off x="8552941" y="4181129"/>
            <a:ext cx="1323115" cy="565106"/>
          </a:xfrm>
          <a:prstGeom prst="straightConnector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92332222"/>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40">
            <a:extLst>
              <a:ext uri="{FF2B5EF4-FFF2-40B4-BE49-F238E27FC236}">
                <a16:creationId xmlns:a16="http://schemas.microsoft.com/office/drawing/2014/main" id="{BAA84372-4806-F8DB-FE44-2E8B6072A689}"/>
              </a:ext>
            </a:extLst>
          </p:cNvPr>
          <p:cNvSpPr txBox="1"/>
          <p:nvPr/>
        </p:nvSpPr>
        <p:spPr>
          <a:xfrm>
            <a:off x="0" y="69129"/>
            <a:ext cx="10290835" cy="954107"/>
          </a:xfrm>
          <a:prstGeom prst="rect">
            <a:avLst/>
          </a:prstGeom>
          <a:noFill/>
        </p:spPr>
        <p:txBody>
          <a:bodyPr wrap="square" rtlCol="0">
            <a:spAutoFit/>
          </a:bodyPr>
          <a:lstStyle/>
          <a:p>
            <a:pPr>
              <a:defRPr/>
            </a:pPr>
            <a:r>
              <a:rPr lang="en-US" altLang="zh-CN" sz="2800" b="1" dirty="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Spectrum Analysis </a:t>
            </a:r>
            <a:r>
              <a:rPr lang="en-US" altLang="zh-CN" sz="2800" b="1" dirty="0" smtClean="0">
                <a:solidFill>
                  <a:prstClr val="black">
                    <a:lumMod val="50000"/>
                    <a:lumOff val="50000"/>
                  </a:prstClr>
                </a:solidFill>
                <a:latin typeface="Arial" panose="020B0604020202020204" pitchFamily="34" charset="0"/>
                <a:ea typeface="Arial Unicode MS" panose="020B0604020202020204"/>
                <a:cs typeface="Arial" panose="020B0604020202020204" pitchFamily="34" charset="0"/>
              </a:rPr>
              <a:t>Measurement (Option SNA5000-SA)</a:t>
            </a:r>
            <a:endParaRPr lang="zh-CN" altLang="zh-CN" sz="1800" kern="100" dirty="0">
              <a:effectLst/>
              <a:latin typeface="Arial" panose="020B0604020202020204" pitchFamily="34" charset="0"/>
              <a:ea typeface="阿里巴巴普惠体 R"/>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 name="内容占位符 2">
            <a:extLst>
              <a:ext uri="{FF2B5EF4-FFF2-40B4-BE49-F238E27FC236}">
                <a16:creationId xmlns:a16="http://schemas.microsoft.com/office/drawing/2014/main" id="{105A2D39-B713-E387-C292-D5BB7B6AEE40}"/>
              </a:ext>
            </a:extLst>
          </p:cNvPr>
          <p:cNvSpPr txBox="1">
            <a:spLocks/>
          </p:cNvSpPr>
          <p:nvPr/>
        </p:nvSpPr>
        <p:spPr bwMode="auto">
          <a:xfrm>
            <a:off x="1215831" y="738277"/>
            <a:ext cx="1640323" cy="47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Marker-&gt;</a:t>
            </a:r>
            <a:r>
              <a:rPr lang="en-US" altLang="zh-CN" sz="1600" b="1" kern="100" dirty="0">
                <a:solidFill>
                  <a:srgbClr val="000000"/>
                </a:solidFill>
                <a:latin typeface="Arial" panose="020B0604020202020204" pitchFamily="34" charset="0"/>
                <a:ea typeface="宋体" panose="02010600030101010101" pitchFamily="2" charset="-122"/>
                <a:cs typeface="Arial" panose="020B0604020202020204" pitchFamily="34" charset="0"/>
              </a:rPr>
              <a:t> </a:t>
            </a:r>
            <a:r>
              <a:rPr lang="en-US" altLang="zh-CN" sz="1600" kern="100" dirty="0">
                <a:solidFill>
                  <a:srgbClr val="000000"/>
                </a:solidFill>
                <a:latin typeface="Arial" panose="020B0604020202020204" pitchFamily="34" charset="0"/>
                <a:ea typeface="宋体" panose="02010600030101010101" pitchFamily="2" charset="-122"/>
                <a:cs typeface="Arial" panose="020B0604020202020204" pitchFamily="34" charset="0"/>
              </a:rPr>
              <a:t>SA</a:t>
            </a:r>
            <a:endParaRPr lang="en-US" altLang="zh-CN" sz="12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a:extLst>
              <a:ext uri="{FF2B5EF4-FFF2-40B4-BE49-F238E27FC236}">
                <a16:creationId xmlns:a16="http://schemas.microsoft.com/office/drawing/2014/main" id="{15B4F2D6-791B-BC61-C8DF-1AA60970EF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4695" y="1154260"/>
            <a:ext cx="3950722" cy="2469600"/>
          </a:xfrm>
          <a:prstGeom prst="rect">
            <a:avLst/>
          </a:prstGeom>
          <a:noFill/>
          <a:ln>
            <a:noFill/>
          </a:ln>
        </p:spPr>
      </p:pic>
      <p:pic>
        <p:nvPicPr>
          <p:cNvPr id="4" name="图片 3">
            <a:extLst>
              <a:ext uri="{FF2B5EF4-FFF2-40B4-BE49-F238E27FC236}">
                <a16:creationId xmlns:a16="http://schemas.microsoft.com/office/drawing/2014/main" id="{2EB2CEA6-DE09-22A6-02F4-20A82361A4C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5446" y="1154260"/>
            <a:ext cx="3950722" cy="2469600"/>
          </a:xfrm>
          <a:prstGeom prst="rect">
            <a:avLst/>
          </a:prstGeom>
          <a:noFill/>
          <a:ln>
            <a:noFill/>
          </a:ln>
        </p:spPr>
      </p:pic>
      <p:pic>
        <p:nvPicPr>
          <p:cNvPr id="8" name="图片 7">
            <a:extLst>
              <a:ext uri="{FF2B5EF4-FFF2-40B4-BE49-F238E27FC236}">
                <a16:creationId xmlns:a16="http://schemas.microsoft.com/office/drawing/2014/main" id="{6019BD70-8634-46F7-AA92-7D51A0DD695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5832" y="4202236"/>
            <a:ext cx="3950722" cy="2469600"/>
          </a:xfrm>
          <a:prstGeom prst="rect">
            <a:avLst/>
          </a:prstGeom>
          <a:noFill/>
          <a:ln>
            <a:noFill/>
          </a:ln>
        </p:spPr>
      </p:pic>
      <p:pic>
        <p:nvPicPr>
          <p:cNvPr id="9" name="图片 8">
            <a:extLst>
              <a:ext uri="{FF2B5EF4-FFF2-40B4-BE49-F238E27FC236}">
                <a16:creationId xmlns:a16="http://schemas.microsoft.com/office/drawing/2014/main" id="{100FFA57-0D92-6DFF-5931-3096A8BC144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5446" y="4202236"/>
            <a:ext cx="3950722" cy="2469600"/>
          </a:xfrm>
          <a:prstGeom prst="rect">
            <a:avLst/>
          </a:prstGeom>
          <a:noFill/>
          <a:ln>
            <a:noFill/>
          </a:ln>
        </p:spPr>
      </p:pic>
      <p:sp>
        <p:nvSpPr>
          <p:cNvPr id="10" name="内容占位符 2">
            <a:extLst>
              <a:ext uri="{FF2B5EF4-FFF2-40B4-BE49-F238E27FC236}">
                <a16:creationId xmlns:a16="http://schemas.microsoft.com/office/drawing/2014/main" id="{6FF68964-AF36-4B03-56B1-81EA14E6B916}"/>
              </a:ext>
            </a:extLst>
          </p:cNvPr>
          <p:cNvSpPr txBox="1">
            <a:spLocks/>
          </p:cNvSpPr>
          <p:nvPr/>
        </p:nvSpPr>
        <p:spPr bwMode="auto">
          <a:xfrm>
            <a:off x="7025237" y="738277"/>
            <a:ext cx="2114050" cy="47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Channel Power</a:t>
            </a:r>
          </a:p>
        </p:txBody>
      </p:sp>
      <p:sp>
        <p:nvSpPr>
          <p:cNvPr id="11" name="内容占位符 2">
            <a:extLst>
              <a:ext uri="{FF2B5EF4-FFF2-40B4-BE49-F238E27FC236}">
                <a16:creationId xmlns:a16="http://schemas.microsoft.com/office/drawing/2014/main" id="{8A763CAD-9EF1-1784-3B2F-D0F4EA7C4600}"/>
              </a:ext>
            </a:extLst>
          </p:cNvPr>
          <p:cNvSpPr txBox="1">
            <a:spLocks/>
          </p:cNvSpPr>
          <p:nvPr/>
        </p:nvSpPr>
        <p:spPr bwMode="auto">
          <a:xfrm>
            <a:off x="1215831" y="3811139"/>
            <a:ext cx="1640323" cy="47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ACPR</a:t>
            </a:r>
          </a:p>
        </p:txBody>
      </p:sp>
      <p:sp>
        <p:nvSpPr>
          <p:cNvPr id="13" name="内容占位符 2">
            <a:extLst>
              <a:ext uri="{FF2B5EF4-FFF2-40B4-BE49-F238E27FC236}">
                <a16:creationId xmlns:a16="http://schemas.microsoft.com/office/drawing/2014/main" id="{3CD6B308-6792-8CAF-B746-7F0B4414DF0C}"/>
              </a:ext>
            </a:extLst>
          </p:cNvPr>
          <p:cNvSpPr txBox="1">
            <a:spLocks/>
          </p:cNvSpPr>
          <p:nvPr/>
        </p:nvSpPr>
        <p:spPr bwMode="auto">
          <a:xfrm>
            <a:off x="7025237" y="3811139"/>
            <a:ext cx="2445762" cy="47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kern="100" dirty="0">
                <a:solidFill>
                  <a:srgbClr val="000000"/>
                </a:solidFill>
                <a:latin typeface="Arial" panose="020B0604020202020204" pitchFamily="34" charset="0"/>
                <a:ea typeface="宋体" panose="02010600030101010101" pitchFamily="2" charset="-122"/>
                <a:cs typeface="Arial" panose="020B0604020202020204" pitchFamily="34" charset="0"/>
              </a:rPr>
              <a:t>Occupied BW</a:t>
            </a:r>
          </a:p>
        </p:txBody>
      </p:sp>
    </p:spTree>
    <p:extLst>
      <p:ext uri="{BB962C8B-B14F-4D97-AF65-F5344CB8AC3E}">
        <p14:creationId xmlns:p14="http://schemas.microsoft.com/office/powerpoint/2010/main" val="3269005836"/>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a:spLocks/>
          </p:cNvSpPr>
          <p:nvPr/>
        </p:nvSpPr>
        <p:spPr bwMode="auto">
          <a:xfrm>
            <a:off x="6922508" y="1820575"/>
            <a:ext cx="4879493"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a:solidFill>
                  <a:srgbClr val="003B90"/>
                </a:solidFill>
                <a:latin typeface="Arial" panose="020B0604020202020204" pitchFamily="34" charset="0"/>
                <a:ea typeface="Arial Unicode MS" panose="020B0604020202020204" pitchFamily="34" charset="-122"/>
                <a:cs typeface="Arial" panose="020B0604020202020204" pitchFamily="34" charset="0"/>
              </a:rPr>
              <a:t>Contents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SNA5000A basic info</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Features and Benefits</a:t>
            </a:r>
          </a:p>
          <a:p>
            <a:pPr>
              <a:lnSpc>
                <a:spcPct val="150000"/>
              </a:lnSpc>
            </a:pPr>
            <a:r>
              <a:rPr lang="en-US" altLang="zh-CN" sz="2000" b="1" dirty="0">
                <a:latin typeface="Arial" panose="020B0604020202020204" pitchFamily="34" charset="0"/>
                <a:ea typeface="Arial Unicode MS" panose="020B0604020202020204" pitchFamily="34" charset="-122"/>
                <a:cs typeface="Arial" panose="020B0604020202020204" pitchFamily="34" charset="0"/>
              </a:rPr>
              <a:t>Calibration</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Test Examples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Competition Analysis</a:t>
            </a:r>
          </a:p>
          <a:p>
            <a:pPr>
              <a:lnSpc>
                <a:spcPct val="150000"/>
              </a:lnSpc>
            </a:pPr>
            <a:r>
              <a:rPr lang="de-DE"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Future </a:t>
            </a: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Proof</a:t>
            </a: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2" y="1504570"/>
            <a:ext cx="5977540" cy="3985026"/>
          </a:xfrm>
          <a:prstGeom prst="rect">
            <a:avLst/>
          </a:prstGeom>
        </p:spPr>
      </p:pic>
      <p:sp>
        <p:nvSpPr>
          <p:cNvPr id="2" name="TextBox 40">
            <a:extLst>
              <a:ext uri="{FF2B5EF4-FFF2-40B4-BE49-F238E27FC236}">
                <a16:creationId xmlns:a16="http://schemas.microsoft.com/office/drawing/2014/main" id="{04EA931B-A3BD-9362-37C6-59EA04B1254B}"/>
              </a:ext>
            </a:extLst>
          </p:cNvPr>
          <p:cNvSpPr txBox="1"/>
          <p:nvPr/>
        </p:nvSpPr>
        <p:spPr>
          <a:xfrm>
            <a:off x="422222" y="270969"/>
            <a:ext cx="98264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2/4</a:t>
            </a:r>
            <a:r>
              <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ports,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4</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.5/8.5</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/13.5/26.5</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Vector Network Analyzer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399485831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Highlights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4" name="内容占位符 2"/>
          <p:cNvSpPr txBox="1">
            <a:spLocks/>
          </p:cNvSpPr>
          <p:nvPr/>
        </p:nvSpPr>
        <p:spPr bwMode="auto">
          <a:xfrm>
            <a:off x="828051" y="3791568"/>
            <a:ext cx="3428251" cy="222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Wide dynamic range</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Wide range of output level</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Low trace noise</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Up to </a:t>
            </a:r>
            <a:r>
              <a:rPr lang="en-US" altLang="zh-CN" sz="1400" dirty="0">
                <a:solidFill>
                  <a:srgbClr val="FF6600"/>
                </a:solidFill>
                <a:latin typeface="Arial" panose="020B0604020202020204" pitchFamily="34" charset="0"/>
                <a:ea typeface="Arial Unicode MS" panose="020B0604020202020204" pitchFamily="34" charset="-122"/>
                <a:cs typeface="Arial" panose="020B0604020202020204" pitchFamily="34" charset="0"/>
              </a:rPr>
              <a:t>26.5 GHz </a:t>
            </a:r>
            <a:r>
              <a:rPr lang="en-US" altLang="zh-CN" sz="1400" dirty="0">
                <a:latin typeface="Arial" panose="020B0604020202020204" pitchFamily="34" charset="0"/>
                <a:ea typeface="Arial Unicode MS" panose="020B0604020202020204" pitchFamily="34" charset="-122"/>
                <a:cs typeface="Arial" panose="020B0604020202020204" pitchFamily="34" charset="0"/>
              </a:rPr>
              <a:t>bandwidth</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2" name="矩形 1"/>
          <p:cNvSpPr/>
          <p:nvPr/>
        </p:nvSpPr>
        <p:spPr>
          <a:xfrm>
            <a:off x="828051" y="938949"/>
            <a:ext cx="2945718" cy="619827"/>
          </a:xfrm>
          <a:prstGeom prst="rect">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latin typeface="Arial" panose="020B0604020202020204" pitchFamily="34" charset="0"/>
                <a:cs typeface="Arial" panose="020B0604020202020204" pitchFamily="34" charset="0"/>
              </a:rPr>
              <a:t>Excellent RF performance</a:t>
            </a:r>
            <a:endParaRPr lang="zh-CN" altLang="en-US" sz="1600" b="1" dirty="0">
              <a:solidFill>
                <a:schemeClr val="bg1"/>
              </a:solidFill>
              <a:latin typeface="Arial" panose="020B0604020202020204" pitchFamily="34" charset="0"/>
              <a:cs typeface="Arial" panose="020B0604020202020204" pitchFamily="34" charset="0"/>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051" y="1818503"/>
            <a:ext cx="2933063" cy="1949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内容占位符 2"/>
          <p:cNvSpPr txBox="1">
            <a:spLocks/>
          </p:cNvSpPr>
          <p:nvPr/>
        </p:nvSpPr>
        <p:spPr bwMode="auto">
          <a:xfrm>
            <a:off x="4586007" y="3791568"/>
            <a:ext cx="3428251" cy="280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Advanced time domain analysis</a:t>
            </a:r>
          </a:p>
          <a:p>
            <a:pPr>
              <a:lnSpc>
                <a:spcPct val="150000"/>
              </a:lnSpc>
            </a:pPr>
            <a:r>
              <a:rPr lang="en-US" altLang="zh-CN" sz="1400" dirty="0">
                <a:solidFill>
                  <a:srgbClr val="FF6600"/>
                </a:solidFill>
                <a:latin typeface="Arial" panose="020B0604020202020204" pitchFamily="34" charset="0"/>
                <a:ea typeface="Arial Unicode MS" panose="020B0604020202020204" pitchFamily="34" charset="-122"/>
                <a:cs typeface="Arial" panose="020B0604020202020204" pitchFamily="34" charset="0"/>
              </a:rPr>
              <a:t>Mixer measurement </a:t>
            </a:r>
          </a:p>
          <a:p>
            <a:pPr>
              <a:lnSpc>
                <a:spcPct val="150000"/>
              </a:lnSpc>
            </a:pPr>
            <a:r>
              <a:rPr lang="en-US" altLang="zh-CN" sz="1400" dirty="0">
                <a:solidFill>
                  <a:srgbClr val="FF6600"/>
                </a:solidFill>
                <a:latin typeface="Arial" panose="020B0604020202020204" pitchFamily="34" charset="0"/>
                <a:ea typeface="Arial Unicode MS" panose="020B0604020202020204" pitchFamily="34" charset="-122"/>
                <a:cs typeface="Arial" panose="020B0604020202020204" pitchFamily="34" charset="0"/>
              </a:rPr>
              <a:t>Spectrum analysis</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Fixture tests</a:t>
            </a:r>
          </a:p>
          <a:p>
            <a:pPr>
              <a:lnSpc>
                <a:spcPct val="150000"/>
              </a:lnSpc>
            </a:pPr>
            <a:r>
              <a:rPr lang="en-US" altLang="zh-CN" sz="1400" dirty="0">
                <a:solidFill>
                  <a:srgbClr val="FF6600"/>
                </a:solidFill>
                <a:latin typeface="Arial" panose="020B0604020202020204" pitchFamily="34" charset="0"/>
                <a:ea typeface="Arial Unicode MS" panose="020B0604020202020204" pitchFamily="34" charset="-122"/>
                <a:cs typeface="Arial" panose="020B0604020202020204" pitchFamily="34" charset="0"/>
              </a:rPr>
              <a:t>Frequency offset mode</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a:t>
            </a: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8" name="矩形 7"/>
          <p:cNvSpPr/>
          <p:nvPr/>
        </p:nvSpPr>
        <p:spPr>
          <a:xfrm>
            <a:off x="4617988" y="938949"/>
            <a:ext cx="2945718" cy="619827"/>
          </a:xfrm>
          <a:prstGeom prst="rect">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20204" pitchFamily="34" charset="0"/>
                <a:cs typeface="Arial" panose="020B0604020202020204" pitchFamily="34" charset="0"/>
              </a:rPr>
              <a:t>Abundant features</a:t>
            </a:r>
            <a:endParaRPr lang="zh-CN" altLang="en-US" sz="1600" b="1"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8956" y="1771496"/>
            <a:ext cx="3003783" cy="1996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内容占位符 2"/>
          <p:cNvSpPr txBox="1">
            <a:spLocks/>
          </p:cNvSpPr>
          <p:nvPr/>
        </p:nvSpPr>
        <p:spPr bwMode="auto">
          <a:xfrm>
            <a:off x="8435778" y="3768065"/>
            <a:ext cx="3428251" cy="189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Intuitive user interface</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Light weight and small size</a:t>
            </a:r>
          </a:p>
          <a:p>
            <a:pPr>
              <a:lnSpc>
                <a:spcPct val="150000"/>
              </a:lnSpc>
            </a:pPr>
            <a:r>
              <a:rPr lang="en-US" altLang="zh-CN" sz="1400" dirty="0">
                <a:latin typeface="Arial" panose="020B0604020202020204" pitchFamily="34" charset="0"/>
                <a:ea typeface="Arial Unicode MS" panose="020B0604020202020204" pitchFamily="34" charset="-122"/>
                <a:cs typeface="Arial" panose="020B0604020202020204" pitchFamily="34" charset="0"/>
              </a:rPr>
              <a:t>Various quick operations</a:t>
            </a: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p:txBody>
      </p:sp>
      <p:sp>
        <p:nvSpPr>
          <p:cNvPr id="11" name="矩形 10"/>
          <p:cNvSpPr/>
          <p:nvPr/>
        </p:nvSpPr>
        <p:spPr>
          <a:xfrm>
            <a:off x="8435778" y="938949"/>
            <a:ext cx="2945718" cy="619827"/>
          </a:xfrm>
          <a:prstGeom prst="rect">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Arial" panose="020B0604020202020204" pitchFamily="34" charset="0"/>
                <a:cs typeface="Arial" panose="020B0604020202020204" pitchFamily="34" charset="0"/>
              </a:rPr>
              <a:t>Modern design</a:t>
            </a:r>
            <a:endParaRPr lang="zh-CN" altLang="en-US" sz="1600" b="1" dirty="0">
              <a:latin typeface="Arial" panose="020B0604020202020204" pitchFamily="34" charset="0"/>
              <a:cs typeface="Arial" panose="020B0604020202020204" pitchFamily="34" charset="0"/>
            </a:endParaRPr>
          </a:p>
        </p:txBody>
      </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0581" y="1771496"/>
            <a:ext cx="2960915" cy="1996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161916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Measurement error modeling</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560636" y="1173323"/>
            <a:ext cx="10085116" cy="4777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Systematic errors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Imperfections in the analyzer and test setup</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Time invariant</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Eliminated via calibration</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Random errors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Unpredictable</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Like instrument noise, switch and connector repeatability</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Can not be eliminated via calibration</a:t>
            </a:r>
            <a:endParaRPr lang="en-US" altLang="zh-CN" sz="12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Drift errors</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System performance changing after calibration</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Temperature variation</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Eliminated by Re-calibration</a:t>
            </a:r>
          </a:p>
          <a:p>
            <a:pPr marL="0" indent="0">
              <a:lnSpc>
                <a:spcPct val="150000"/>
              </a:lnSpc>
              <a:buNone/>
            </a:pPr>
            <a:endParaRPr lang="en-US" altLang="zh-CN" sz="1600" b="1" dirty="0">
              <a:latin typeface="Arial" panose="020B0604020202020204" pitchFamily="34" charset="0"/>
              <a:ea typeface="Arial Unicode MS" panose="020B0604020202020204" pitchFamily="34" charset="-122"/>
              <a:cs typeface="Arial" panose="020B0604020202020204" pitchFamily="34" charset="0"/>
            </a:endParaRPr>
          </a:p>
        </p:txBody>
      </p:sp>
      <p:sp>
        <p:nvSpPr>
          <p:cNvPr id="12" name="乘号 11"/>
          <p:cNvSpPr/>
          <p:nvPr/>
        </p:nvSpPr>
        <p:spPr>
          <a:xfrm>
            <a:off x="6921882" y="3028196"/>
            <a:ext cx="935640" cy="711463"/>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Unicode MS" panose="020B0604020202020204" pitchFamily="34" charset="-122"/>
              <a:cs typeface="Arial" panose="020B0604020202020204" pitchFamily="34" charset="0"/>
            </a:endParaRPr>
          </a:p>
        </p:txBody>
      </p:sp>
      <p:sp>
        <p:nvSpPr>
          <p:cNvPr id="13" name="L 形 12"/>
          <p:cNvSpPr/>
          <p:nvPr/>
        </p:nvSpPr>
        <p:spPr>
          <a:xfrm rot="19280831">
            <a:off x="7164849" y="4456917"/>
            <a:ext cx="667431" cy="314904"/>
          </a:xfrm>
          <a:prstGeom prst="corne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Unicode MS" panose="020B0604020202020204" pitchFamily="34" charset="-122"/>
              <a:cs typeface="Arial" panose="020B0604020202020204" pitchFamily="34" charset="0"/>
            </a:endParaRPr>
          </a:p>
        </p:txBody>
      </p:sp>
      <p:sp>
        <p:nvSpPr>
          <p:cNvPr id="14" name="L 形 13"/>
          <p:cNvSpPr/>
          <p:nvPr/>
        </p:nvSpPr>
        <p:spPr>
          <a:xfrm rot="19280831">
            <a:off x="7055987" y="1682335"/>
            <a:ext cx="667431" cy="314904"/>
          </a:xfrm>
          <a:prstGeom prst="corne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Arial Unicode MS" panose="020B0604020202020204" pitchFamily="34" charset="-122"/>
              <a:cs typeface="Arial" panose="020B0604020202020204" pitchFamily="34" charset="0"/>
            </a:endParaRPr>
          </a:p>
        </p:txBody>
      </p:sp>
      <p:sp>
        <p:nvSpPr>
          <p:cNvPr id="15" name="内容占位符 2"/>
          <p:cNvSpPr txBox="1">
            <a:spLocks/>
          </p:cNvSpPr>
          <p:nvPr/>
        </p:nvSpPr>
        <p:spPr bwMode="auto">
          <a:xfrm>
            <a:off x="8356395" y="1672334"/>
            <a:ext cx="1397205" cy="40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b="1" dirty="0">
                <a:latin typeface="Arial" panose="020B0604020202020204" pitchFamily="34" charset="0"/>
                <a:ea typeface="Arial Unicode MS" panose="020B0604020202020204" pitchFamily="34" charset="-122"/>
                <a:cs typeface="Arial" panose="020B0604020202020204" pitchFamily="34" charset="0"/>
              </a:rPr>
              <a:t>Calibration</a:t>
            </a:r>
          </a:p>
        </p:txBody>
      </p:sp>
      <p:sp>
        <p:nvSpPr>
          <p:cNvPr id="16" name="内容占位符 2"/>
          <p:cNvSpPr txBox="1">
            <a:spLocks/>
          </p:cNvSpPr>
          <p:nvPr/>
        </p:nvSpPr>
        <p:spPr bwMode="auto">
          <a:xfrm>
            <a:off x="8356395" y="4350193"/>
            <a:ext cx="1821275" cy="4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b="1" dirty="0">
                <a:latin typeface="Arial" panose="020B0604020202020204" pitchFamily="34" charset="0"/>
                <a:ea typeface="Arial Unicode MS" panose="020B0604020202020204" pitchFamily="34" charset="-122"/>
                <a:cs typeface="Arial" panose="020B0604020202020204" pitchFamily="34" charset="0"/>
              </a:rPr>
              <a:t>Re-Calibration</a:t>
            </a:r>
          </a:p>
        </p:txBody>
      </p:sp>
    </p:spTree>
    <p:extLst>
      <p:ext uri="{BB962C8B-B14F-4D97-AF65-F5344CB8AC3E}">
        <p14:creationId xmlns:p14="http://schemas.microsoft.com/office/powerpoint/2010/main" val="4056057975"/>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Mechanical </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Cal. Kit</a:t>
            </a:r>
            <a:endPar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grpSp>
        <p:nvGrpSpPr>
          <p:cNvPr id="8" name="组合 7"/>
          <p:cNvGrpSpPr/>
          <p:nvPr/>
        </p:nvGrpSpPr>
        <p:grpSpPr>
          <a:xfrm>
            <a:off x="118408" y="675055"/>
            <a:ext cx="3828720" cy="6123180"/>
            <a:chOff x="118408" y="675055"/>
            <a:chExt cx="3828720" cy="6123180"/>
          </a:xfrm>
        </p:grpSpPr>
        <p:pic>
          <p:nvPicPr>
            <p:cNvPr id="7" name="图片 6"/>
            <p:cNvPicPr>
              <a:picLocks noChangeAspect="1"/>
            </p:cNvPicPr>
            <p:nvPr/>
          </p:nvPicPr>
          <p:blipFill>
            <a:blip r:embed="rId3"/>
            <a:stretch>
              <a:fillRect/>
            </a:stretch>
          </p:blipFill>
          <p:spPr>
            <a:xfrm>
              <a:off x="118408" y="5044896"/>
              <a:ext cx="3828720" cy="1753339"/>
            </a:xfrm>
            <a:prstGeom prst="rect">
              <a:avLst/>
            </a:prstGeom>
          </p:spPr>
        </p:pic>
        <p:pic>
          <p:nvPicPr>
            <p:cNvPr id="6" name="图片 5"/>
            <p:cNvPicPr>
              <a:picLocks noChangeAspect="1"/>
            </p:cNvPicPr>
            <p:nvPr/>
          </p:nvPicPr>
          <p:blipFill>
            <a:blip r:embed="rId4"/>
            <a:stretch>
              <a:fillRect/>
            </a:stretch>
          </p:blipFill>
          <p:spPr>
            <a:xfrm>
              <a:off x="124384" y="2578267"/>
              <a:ext cx="3820085" cy="2526951"/>
            </a:xfrm>
            <a:prstGeom prst="rect">
              <a:avLst/>
            </a:prstGeom>
          </p:spPr>
        </p:pic>
        <p:pic>
          <p:nvPicPr>
            <p:cNvPr id="4" name="图片 3"/>
            <p:cNvPicPr>
              <a:picLocks noChangeAspect="1"/>
            </p:cNvPicPr>
            <p:nvPr/>
          </p:nvPicPr>
          <p:blipFill>
            <a:blip r:embed="rId5"/>
            <a:stretch>
              <a:fillRect/>
            </a:stretch>
          </p:blipFill>
          <p:spPr>
            <a:xfrm>
              <a:off x="124385" y="675055"/>
              <a:ext cx="3820085" cy="2532882"/>
            </a:xfrm>
            <a:prstGeom prst="rect">
              <a:avLst/>
            </a:prstGeom>
          </p:spPr>
        </p:pic>
      </p:gr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8182" y="1198275"/>
            <a:ext cx="4200515" cy="2800343"/>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6923" y="1908418"/>
            <a:ext cx="2478741" cy="1652494"/>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260" y="4366003"/>
            <a:ext cx="2633382" cy="1755588"/>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9637" y="4287688"/>
            <a:ext cx="3386706" cy="2258186"/>
          </a:xfrm>
          <a:prstGeom prst="rect">
            <a:avLst/>
          </a:prstGeom>
        </p:spPr>
      </p:pic>
      <p:pic>
        <p:nvPicPr>
          <p:cNvPr id="11" name="图片 10">
            <a:extLst>
              <a:ext uri="{FF2B5EF4-FFF2-40B4-BE49-F238E27FC236}">
                <a16:creationId xmlns:a16="http://schemas.microsoft.com/office/drawing/2014/main" id="{10059DBA-7472-05A9-A88C-970E4CCDDF42}"/>
              </a:ext>
            </a:extLst>
          </p:cNvPr>
          <p:cNvPicPr>
            <a:picLocks noChangeAspect="1"/>
          </p:cNvPicPr>
          <p:nvPr/>
        </p:nvPicPr>
        <p:blipFill>
          <a:blip r:embed="rId10" cstate="print"/>
          <a:stretch>
            <a:fillRect/>
          </a:stretch>
        </p:blipFill>
        <p:spPr>
          <a:xfrm>
            <a:off x="9299618" y="1654548"/>
            <a:ext cx="2803064" cy="2711455"/>
          </a:xfrm>
          <a:prstGeom prst="rect">
            <a:avLst/>
          </a:prstGeom>
        </p:spPr>
      </p:pic>
      <p:sp>
        <p:nvSpPr>
          <p:cNvPr id="12" name="内容占位符 2">
            <a:extLst>
              <a:ext uri="{FF2B5EF4-FFF2-40B4-BE49-F238E27FC236}">
                <a16:creationId xmlns:a16="http://schemas.microsoft.com/office/drawing/2014/main" id="{D310A9DC-AC13-9EA2-A7B1-5AF2325D36A2}"/>
              </a:ext>
            </a:extLst>
          </p:cNvPr>
          <p:cNvSpPr txBox="1">
            <a:spLocks/>
          </p:cNvSpPr>
          <p:nvPr/>
        </p:nvSpPr>
        <p:spPr bwMode="auto">
          <a:xfrm>
            <a:off x="9232550" y="1197996"/>
            <a:ext cx="2046710" cy="5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11"/>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11"/>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11"/>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12"/>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12"/>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Calibration types</a:t>
            </a:r>
          </a:p>
        </p:txBody>
      </p:sp>
    </p:spTree>
    <p:extLst>
      <p:ext uri="{BB962C8B-B14F-4D97-AF65-F5344CB8AC3E}">
        <p14:creationId xmlns:p14="http://schemas.microsoft.com/office/powerpoint/2010/main" val="2801544227"/>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New Mechanical </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Cal. Kit</a:t>
            </a:r>
            <a:endPar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 name="内容占位符 2">
            <a:extLst>
              <a:ext uri="{FF2B5EF4-FFF2-40B4-BE49-F238E27FC236}">
                <a16:creationId xmlns:a16="http://schemas.microsoft.com/office/drawing/2014/main" id="{D310A9DC-AC13-9EA2-A7B1-5AF2325D36A2}"/>
              </a:ext>
            </a:extLst>
          </p:cNvPr>
          <p:cNvSpPr txBox="1">
            <a:spLocks/>
          </p:cNvSpPr>
          <p:nvPr/>
        </p:nvSpPr>
        <p:spPr bwMode="auto">
          <a:xfrm>
            <a:off x="294708" y="735925"/>
            <a:ext cx="10823865" cy="115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F604TY</a:t>
            </a:r>
            <a:r>
              <a:rPr lang="en-US" altLang="zh-CN" sz="1600" dirty="0">
                <a:latin typeface="Arial" panose="020B0604020202020204" pitchFamily="34" charset="0"/>
                <a:ea typeface="Arial Unicode MS" panose="020B0604020202020204" pitchFamily="34" charset="-122"/>
                <a:cs typeface="Arial" panose="020B0604020202020204" pitchFamily="34" charset="0"/>
              </a:rPr>
              <a:t>: Mechanical Calibration Kit: OSLT, DC - 27 GHz, 3.5mm-Male and Female connector</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Y504MS</a:t>
            </a:r>
            <a:r>
              <a:rPr lang="en-US" altLang="zh-CN" sz="1600" dirty="0">
                <a:latin typeface="Arial" panose="020B0604020202020204" pitchFamily="34" charset="0"/>
                <a:ea typeface="Arial Unicode MS" panose="020B0604020202020204" pitchFamily="34" charset="-122"/>
                <a:cs typeface="Arial" panose="020B0604020202020204" pitchFamily="34" charset="0"/>
              </a:rPr>
              <a:t>: Integrated Mechanical Calibration Kit: OSLT, DC - 9 GHz, N-Male </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Y504FS</a:t>
            </a:r>
            <a:r>
              <a:rPr lang="en-US" altLang="zh-CN" sz="1600" dirty="0">
                <a:latin typeface="Arial" panose="020B0604020202020204" pitchFamily="34" charset="0"/>
                <a:ea typeface="Arial Unicode MS" panose="020B0604020202020204" pitchFamily="34" charset="-122"/>
                <a:cs typeface="Arial" panose="020B0604020202020204" pitchFamily="34" charset="0"/>
              </a:rPr>
              <a:t>: Integrated Mechanical Calibration Kit: OSLT, DC - 9 GHz, N-Female</a:t>
            </a: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577" y="2334038"/>
            <a:ext cx="4850295" cy="3233530"/>
          </a:xfrm>
          <a:prstGeom prst="rect">
            <a:avLst/>
          </a:prstGeom>
        </p:spPr>
      </p:pic>
      <p:pic>
        <p:nvPicPr>
          <p:cNvPr id="10" name="图片 9">
            <a:extLst>
              <a:ext uri="{FF2B5EF4-FFF2-40B4-BE49-F238E27FC236}">
                <a16:creationId xmlns:a16="http://schemas.microsoft.com/office/drawing/2014/main" id="{9F72CA7D-F233-AD8A-1C9E-8E501A7288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3808" y="1573695"/>
            <a:ext cx="3565663" cy="4754217"/>
          </a:xfrm>
          <a:prstGeom prst="rect">
            <a:avLst/>
          </a:prstGeom>
        </p:spPr>
      </p:pic>
      <p:pic>
        <p:nvPicPr>
          <p:cNvPr id="12" name="图片 11">
            <a:extLst>
              <a:ext uri="{FF2B5EF4-FFF2-40B4-BE49-F238E27FC236}">
                <a16:creationId xmlns:a16="http://schemas.microsoft.com/office/drawing/2014/main" id="{A8D9D989-DE76-3B7E-60D9-D16CBD3C5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1930" y="1540932"/>
            <a:ext cx="3590235" cy="4786980"/>
          </a:xfrm>
          <a:prstGeom prst="rect">
            <a:avLst/>
          </a:prstGeom>
        </p:spPr>
      </p:pic>
      <p:sp>
        <p:nvSpPr>
          <p:cNvPr id="7" name="思想气泡: 云 4">
            <a:extLst>
              <a:ext uri="{FF2B5EF4-FFF2-40B4-BE49-F238E27FC236}">
                <a16:creationId xmlns:a16="http://schemas.microsoft.com/office/drawing/2014/main" id="{BE5F2E82-A229-E874-2D6D-FA253DD08197}"/>
              </a:ext>
            </a:extLst>
          </p:cNvPr>
          <p:cNvSpPr/>
          <p:nvPr/>
        </p:nvSpPr>
        <p:spPr>
          <a:xfrm>
            <a:off x="9700078" y="4226150"/>
            <a:ext cx="2401664" cy="1658478"/>
          </a:xfrm>
          <a:prstGeom prst="cloudCallout">
            <a:avLst>
              <a:gd name="adj1" fmla="val -67459"/>
              <a:gd name="adj2" fmla="val 69384"/>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Arial" panose="020B0604020202020204" pitchFamily="34" charset="0"/>
                <a:cs typeface="Arial" panose="020B0604020202020204" pitchFamily="34" charset="0"/>
              </a:rPr>
              <a:t>NEW</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218765"/>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Adding your own Cal. Kit - Summary</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193603" y="837365"/>
            <a:ext cx="5902398" cy="349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Easily add self defined Cal. Kit with import/export function</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Export single Cal. Kit with Save </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Add single Cal. Kit with Import</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Export all Cal. Kits with Save Workspace</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Import all Cal. Kits with Recall Workspace</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Recover all factory Cal. Kits with Restore Defaults</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It is more convenient to edit part of parameters of </a:t>
            </a:r>
          </a:p>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         original Cal. Kits than add a new Cal. Kit</a:t>
            </a:r>
          </a:p>
        </p:txBody>
      </p:sp>
      <p:pic>
        <p:nvPicPr>
          <p:cNvPr id="4" name="内容占位符 5"/>
          <p:cNvPicPr>
            <a:picLocks noChangeAspect="1"/>
          </p:cNvPicPr>
          <p:nvPr/>
        </p:nvPicPr>
        <p:blipFill>
          <a:blip r:embed="rId5"/>
          <a:stretch>
            <a:fillRect/>
          </a:stretch>
        </p:blipFill>
        <p:spPr>
          <a:xfrm>
            <a:off x="5427008" y="1792514"/>
            <a:ext cx="6764992" cy="4228121"/>
          </a:xfrm>
          <a:prstGeom prst="rect">
            <a:avLst/>
          </a:prstGeom>
        </p:spPr>
      </p:pic>
    </p:spTree>
    <p:extLst>
      <p:ext uri="{BB962C8B-B14F-4D97-AF65-F5344CB8AC3E}">
        <p14:creationId xmlns:p14="http://schemas.microsoft.com/office/powerpoint/2010/main" val="2784335072"/>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Save calibration data</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342836" y="726697"/>
            <a:ext cx="10085117" cy="123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Save/Recall -&gt; Save State -&gt; Save Type -&gt; State + Cal Data -&gt; Save State As...</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Recall calibration data and state quickly</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No connection setup should be changed</a:t>
            </a:r>
          </a:p>
          <a:p>
            <a:pPr marL="0" indent="0">
              <a:lnSpc>
                <a:spcPct val="150000"/>
              </a:lnSpc>
              <a:buNone/>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p:nvPr/>
        </p:nvPicPr>
        <p:blipFill>
          <a:blip r:embed="rId5" cstate="print"/>
          <a:stretch>
            <a:fillRect/>
          </a:stretch>
        </p:blipFill>
        <p:spPr>
          <a:xfrm>
            <a:off x="2056914" y="2013177"/>
            <a:ext cx="8371039" cy="4763913"/>
          </a:xfrm>
          <a:prstGeom prst="rect">
            <a:avLst/>
          </a:prstGeom>
        </p:spPr>
      </p:pic>
    </p:spTree>
    <p:extLst>
      <p:ext uri="{BB962C8B-B14F-4D97-AF65-F5344CB8AC3E}">
        <p14:creationId xmlns:p14="http://schemas.microsoft.com/office/powerpoint/2010/main" val="1286647431"/>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a:spLocks/>
          </p:cNvSpPr>
          <p:nvPr/>
        </p:nvSpPr>
        <p:spPr bwMode="auto">
          <a:xfrm>
            <a:off x="6922508" y="1820575"/>
            <a:ext cx="4879493"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a:solidFill>
                  <a:srgbClr val="003B90"/>
                </a:solidFill>
                <a:latin typeface="Arial" panose="020B0604020202020204" pitchFamily="34" charset="0"/>
                <a:ea typeface="Arial Unicode MS" panose="020B0604020202020204" pitchFamily="34" charset="-122"/>
                <a:cs typeface="Arial" panose="020B0604020202020204" pitchFamily="34" charset="0"/>
              </a:rPr>
              <a:t>Content</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SNA5000A basic info</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Features and Benefits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Calibration</a:t>
            </a:r>
          </a:p>
          <a:p>
            <a:pPr>
              <a:lnSpc>
                <a:spcPct val="150000"/>
              </a:lnSpc>
            </a:pPr>
            <a:r>
              <a:rPr lang="en-US" altLang="zh-CN" sz="2000" b="1" dirty="0">
                <a:latin typeface="Arial" panose="020B0604020202020204" pitchFamily="34" charset="0"/>
                <a:ea typeface="Arial Unicode MS" panose="020B0604020202020204" pitchFamily="34" charset="-122"/>
                <a:cs typeface="Arial" panose="020B0604020202020204" pitchFamily="34" charset="0"/>
              </a:rPr>
              <a:t>Test Examples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Competition Analysis</a:t>
            </a:r>
          </a:p>
          <a:p>
            <a:pPr>
              <a:lnSpc>
                <a:spcPct val="150000"/>
              </a:lnSpc>
            </a:pPr>
            <a:r>
              <a:rPr lang="de-DE"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Future Plans</a:t>
            </a:r>
            <a:endPar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2" y="1504570"/>
            <a:ext cx="5977540" cy="3985026"/>
          </a:xfrm>
          <a:prstGeom prst="rect">
            <a:avLst/>
          </a:prstGeom>
        </p:spPr>
      </p:pic>
      <p:sp>
        <p:nvSpPr>
          <p:cNvPr id="2" name="TextBox 40">
            <a:extLst>
              <a:ext uri="{FF2B5EF4-FFF2-40B4-BE49-F238E27FC236}">
                <a16:creationId xmlns:a16="http://schemas.microsoft.com/office/drawing/2014/main" id="{859F4F66-E212-49E4-F111-A974A93BF435}"/>
              </a:ext>
            </a:extLst>
          </p:cNvPr>
          <p:cNvSpPr txBox="1"/>
          <p:nvPr/>
        </p:nvSpPr>
        <p:spPr>
          <a:xfrm>
            <a:off x="422222" y="270969"/>
            <a:ext cx="98264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2/4</a:t>
            </a:r>
            <a:r>
              <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ports,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4</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.5/8.5</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/13.5/26.5</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Vector Network Analyzer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1680800773"/>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Antenna test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404421" y="845921"/>
            <a:ext cx="11215630" cy="198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SWR measurement</a:t>
            </a:r>
          </a:p>
          <a:p>
            <a:pPr>
              <a:lnSpc>
                <a:spcPct val="150000"/>
              </a:lnSpc>
            </a:pP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Smith chart impedance measurement</a:t>
            </a: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1356" y="2136722"/>
            <a:ext cx="6990745" cy="4646642"/>
          </a:xfrm>
          <a:prstGeom prst="rect">
            <a:avLst/>
          </a:prstGeom>
        </p:spPr>
      </p:pic>
    </p:spTree>
    <p:extLst>
      <p:ext uri="{BB962C8B-B14F-4D97-AF65-F5344CB8AC3E}">
        <p14:creationId xmlns:p14="http://schemas.microsoft.com/office/powerpoint/2010/main" val="370043587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664032" y="1595102"/>
            <a:ext cx="3804890" cy="3096620"/>
          </a:xfrm>
          <a:prstGeom prst="rect">
            <a:avLst/>
          </a:prstGeom>
        </p:spPr>
      </p:pic>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Filter test – Frequency Sweep</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361732" y="779551"/>
            <a:ext cx="11904152" cy="88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4"/>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4"/>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4"/>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5"/>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5"/>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dirty="0">
                <a:latin typeface="Arial" panose="020B0604020202020204" pitchFamily="34" charset="0"/>
                <a:ea typeface="Arial Unicode MS" panose="020B0604020202020204" pitchFamily="34" charset="-122"/>
                <a:cs typeface="Arial" panose="020B0604020202020204" pitchFamily="34" charset="0"/>
              </a:rPr>
              <a:t>Preset -&gt; Set Start and Stop frequency -&gt; Set sweep points -&gt; Set IFBW -&gt; Connect cables -&gt; Cal -&gt; Basic Cal... -&gt; Choose Port 1 and Port 2 -&gt; Choose Cal. Kit -&gt; Choose DUT connector type -&gt; Choose Cal. Type as SOLT -&gt; NEXT -&gt; </a:t>
            </a:r>
            <a:r>
              <a:rPr lang="en-US" altLang="zh-CN" sz="1400" dirty="0">
                <a:latin typeface="Arial" panose="020B0604020202020204" pitchFamily="34" charset="0"/>
                <a:ea typeface="Arial Unicode MS" panose="020B0604020202020204" pitchFamily="34" charset="-122"/>
                <a:cs typeface="Arial" panose="020B0604020202020204" pitchFamily="34" charset="0"/>
              </a:rPr>
              <a:t>Connect</a:t>
            </a:r>
            <a:r>
              <a:rPr lang="en-US" altLang="zh-CN" sz="1400" b="1" dirty="0">
                <a:latin typeface="Arial" panose="020B0604020202020204" pitchFamily="34" charset="0"/>
                <a:ea typeface="Arial Unicode MS" panose="020B0604020202020204" pitchFamily="34" charset="-122"/>
                <a:cs typeface="Arial" panose="020B0604020202020204" pitchFamily="34" charset="0"/>
              </a:rPr>
              <a:t> Open, Short, Load, Through -&gt; Finish </a:t>
            </a: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p:txBody>
      </p:sp>
      <p:sp>
        <p:nvSpPr>
          <p:cNvPr id="62" name="Text Box 66"/>
          <p:cNvSpPr txBox="1">
            <a:spLocks noChangeArrowheads="1"/>
          </p:cNvSpPr>
          <p:nvPr/>
        </p:nvSpPr>
        <p:spPr bwMode="auto">
          <a:xfrm>
            <a:off x="10138944" y="4884556"/>
            <a:ext cx="1336675"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409575">
              <a:defRPr sz="3600">
                <a:solidFill>
                  <a:schemeClr val="tx1"/>
                </a:solidFill>
                <a:latin typeface="ITCCenturyLightT" pitchFamily="2" charset="0"/>
              </a:defRPr>
            </a:lvl1pPr>
            <a:lvl2pPr marL="573088" indent="-163513" defTabSz="409575">
              <a:defRPr sz="3600">
                <a:solidFill>
                  <a:schemeClr val="tx1"/>
                </a:solidFill>
                <a:latin typeface="ITCCenturyLightT" pitchFamily="2" charset="0"/>
              </a:defRPr>
            </a:lvl2pPr>
            <a:lvl3pPr marL="915988" indent="-95250" defTabSz="409575">
              <a:defRPr sz="3600">
                <a:solidFill>
                  <a:schemeClr val="tx1"/>
                </a:solidFill>
                <a:latin typeface="ITCCenturyLightT" pitchFamily="2" charset="0"/>
              </a:defRPr>
            </a:lvl3pPr>
            <a:lvl4pPr marL="1600200" indent="-228600" defTabSz="409575">
              <a:defRPr sz="3600">
                <a:solidFill>
                  <a:schemeClr val="tx1"/>
                </a:solidFill>
                <a:latin typeface="ITCCenturyLightT" pitchFamily="2" charset="0"/>
              </a:defRPr>
            </a:lvl4pPr>
            <a:lvl5pPr marL="2057400" indent="-228600" defTabSz="409575">
              <a:defRPr sz="3600">
                <a:solidFill>
                  <a:schemeClr val="tx1"/>
                </a:solidFill>
                <a:latin typeface="ITCCenturyLightT" pitchFamily="2" charset="0"/>
              </a:defRPr>
            </a:lvl5pPr>
            <a:lvl6pPr marL="2514600" indent="-228600" defTabSz="409575" eaLnBrk="0" fontAlgn="base" hangingPunct="0">
              <a:spcBef>
                <a:spcPct val="0"/>
              </a:spcBef>
              <a:spcAft>
                <a:spcPct val="0"/>
              </a:spcAft>
              <a:defRPr sz="3600">
                <a:solidFill>
                  <a:schemeClr val="tx1"/>
                </a:solidFill>
                <a:latin typeface="ITCCenturyLightT" pitchFamily="2" charset="0"/>
              </a:defRPr>
            </a:lvl6pPr>
            <a:lvl7pPr marL="2971800" indent="-228600" defTabSz="409575" eaLnBrk="0" fontAlgn="base" hangingPunct="0">
              <a:spcBef>
                <a:spcPct val="0"/>
              </a:spcBef>
              <a:spcAft>
                <a:spcPct val="0"/>
              </a:spcAft>
              <a:defRPr sz="3600">
                <a:solidFill>
                  <a:schemeClr val="tx1"/>
                </a:solidFill>
                <a:latin typeface="ITCCenturyLightT" pitchFamily="2" charset="0"/>
              </a:defRPr>
            </a:lvl7pPr>
            <a:lvl8pPr marL="3429000" indent="-228600" defTabSz="409575" eaLnBrk="0" fontAlgn="base" hangingPunct="0">
              <a:spcBef>
                <a:spcPct val="0"/>
              </a:spcBef>
              <a:spcAft>
                <a:spcPct val="0"/>
              </a:spcAft>
              <a:defRPr sz="3600">
                <a:solidFill>
                  <a:schemeClr val="tx1"/>
                </a:solidFill>
                <a:latin typeface="ITCCenturyLightT" pitchFamily="2" charset="0"/>
              </a:defRPr>
            </a:lvl8pPr>
            <a:lvl9pPr marL="3886200" indent="-228600" defTabSz="409575" eaLnBrk="0" fontAlgn="base" hangingPunct="0">
              <a:spcBef>
                <a:spcPct val="0"/>
              </a:spcBef>
              <a:spcAft>
                <a:spcPct val="0"/>
              </a:spcAft>
              <a:defRPr sz="3600">
                <a:solidFill>
                  <a:schemeClr val="tx1"/>
                </a:solidFill>
                <a:latin typeface="ITCCenturyLightT" pitchFamily="2" charset="0"/>
              </a:defRPr>
            </a:lvl9pPr>
          </a:lstStyle>
          <a:p>
            <a:pPr>
              <a:buClr>
                <a:srgbClr val="000000"/>
              </a:buClr>
              <a:buSzPct val="90000"/>
              <a:buFont typeface="Monotype Sorts" pitchFamily="2" charset="2"/>
              <a:buNone/>
            </a:pPr>
            <a:r>
              <a:rPr lang="en-US" altLang="zh-CN" sz="1400" dirty="0">
                <a:solidFill>
                  <a:srgbClr val="003B90"/>
                </a:solidFill>
                <a:latin typeface="Arial" panose="020B0604020202020204" pitchFamily="34" charset="0"/>
                <a:ea typeface="Arial Unicode MS" panose="020B0604020202020204" pitchFamily="34" charset="-122"/>
                <a:cs typeface="Arial" panose="020B0604020202020204" pitchFamily="34" charset="0"/>
              </a:rPr>
              <a:t>Return loss</a:t>
            </a:r>
          </a:p>
        </p:txBody>
      </p:sp>
      <p:grpSp>
        <p:nvGrpSpPr>
          <p:cNvPr id="63" name="Group 214"/>
          <p:cNvGrpSpPr>
            <a:grpSpLocks/>
          </p:cNvGrpSpPr>
          <p:nvPr/>
        </p:nvGrpSpPr>
        <p:grpSpPr bwMode="auto">
          <a:xfrm>
            <a:off x="1764154" y="2230159"/>
            <a:ext cx="3117866" cy="3930940"/>
            <a:chOff x="1057" y="837"/>
            <a:chExt cx="930" cy="2528"/>
          </a:xfrm>
        </p:grpSpPr>
        <p:sp>
          <p:nvSpPr>
            <p:cNvPr id="64" name="Oval 130"/>
            <p:cNvSpPr>
              <a:spLocks noChangeArrowheads="1"/>
            </p:cNvSpPr>
            <p:nvPr/>
          </p:nvSpPr>
          <p:spPr bwMode="auto">
            <a:xfrm>
              <a:off x="1195" y="837"/>
              <a:ext cx="430" cy="239"/>
            </a:xfrm>
            <a:prstGeom prst="ellipse">
              <a:avLst/>
            </a:prstGeom>
            <a:noFill/>
            <a:ln w="19050">
              <a:solidFill>
                <a:srgbClr val="003B9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ITCCenturyLightT" pitchFamily="2" charset="0"/>
                </a:defRPr>
              </a:lvl1pPr>
              <a:lvl2pPr marL="742950" indent="-285750">
                <a:defRPr sz="3600">
                  <a:solidFill>
                    <a:schemeClr val="tx1"/>
                  </a:solidFill>
                  <a:latin typeface="ITCCenturyLightT" pitchFamily="2" charset="0"/>
                </a:defRPr>
              </a:lvl2pPr>
              <a:lvl3pPr marL="1143000" indent="-228600">
                <a:defRPr sz="3600">
                  <a:solidFill>
                    <a:schemeClr val="tx1"/>
                  </a:solidFill>
                  <a:latin typeface="ITCCenturyLightT" pitchFamily="2" charset="0"/>
                </a:defRPr>
              </a:lvl3pPr>
              <a:lvl4pPr marL="1600200" indent="-228600">
                <a:defRPr sz="3600">
                  <a:solidFill>
                    <a:schemeClr val="tx1"/>
                  </a:solidFill>
                  <a:latin typeface="ITCCenturyLightT" pitchFamily="2" charset="0"/>
                </a:defRPr>
              </a:lvl4pPr>
              <a:lvl5pPr marL="2057400" indent="-228600">
                <a:defRPr sz="3600">
                  <a:solidFill>
                    <a:schemeClr val="tx1"/>
                  </a:solidFill>
                  <a:latin typeface="ITCCenturyLightT" pitchFamily="2" charset="0"/>
                </a:defRPr>
              </a:lvl5pPr>
              <a:lvl6pPr marL="2514600" indent="-228600" eaLnBrk="0" fontAlgn="base" hangingPunct="0">
                <a:spcBef>
                  <a:spcPct val="0"/>
                </a:spcBef>
                <a:spcAft>
                  <a:spcPct val="0"/>
                </a:spcAft>
                <a:defRPr sz="3600">
                  <a:solidFill>
                    <a:schemeClr val="tx1"/>
                  </a:solidFill>
                  <a:latin typeface="ITCCenturyLightT" pitchFamily="2" charset="0"/>
                </a:defRPr>
              </a:lvl6pPr>
              <a:lvl7pPr marL="2971800" indent="-228600" eaLnBrk="0" fontAlgn="base" hangingPunct="0">
                <a:spcBef>
                  <a:spcPct val="0"/>
                </a:spcBef>
                <a:spcAft>
                  <a:spcPct val="0"/>
                </a:spcAft>
                <a:defRPr sz="3600">
                  <a:solidFill>
                    <a:schemeClr val="tx1"/>
                  </a:solidFill>
                  <a:latin typeface="ITCCenturyLightT" pitchFamily="2" charset="0"/>
                </a:defRPr>
              </a:lvl7pPr>
              <a:lvl8pPr marL="3429000" indent="-228600" eaLnBrk="0" fontAlgn="base" hangingPunct="0">
                <a:spcBef>
                  <a:spcPct val="0"/>
                </a:spcBef>
                <a:spcAft>
                  <a:spcPct val="0"/>
                </a:spcAft>
                <a:defRPr sz="3600">
                  <a:solidFill>
                    <a:schemeClr val="tx1"/>
                  </a:solidFill>
                  <a:latin typeface="ITCCenturyLightT" pitchFamily="2" charset="0"/>
                </a:defRPr>
              </a:lvl8pPr>
              <a:lvl9pPr marL="3886200" indent="-228600" eaLnBrk="0" fontAlgn="base" hangingPunct="0">
                <a:spcBef>
                  <a:spcPct val="0"/>
                </a:spcBef>
                <a:spcAft>
                  <a:spcPct val="0"/>
                </a:spcAft>
                <a:defRPr sz="3600">
                  <a:solidFill>
                    <a:schemeClr val="tx1"/>
                  </a:solidFill>
                  <a:latin typeface="ITCCenturyLightT" pitchFamily="2" charset="0"/>
                </a:defRPr>
              </a:lvl9pPr>
            </a:lstStyle>
            <a:p>
              <a:pPr eaLnBrk="1" hangingPunct="1"/>
              <a:endParaRPr lang="zh-CN" altLang="en-US">
                <a:ln>
                  <a:solidFill>
                    <a:srgbClr val="003B90"/>
                  </a:solidFill>
                </a:ln>
                <a:solidFill>
                  <a:srgbClr val="003B9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65" name="Freeform 131"/>
            <p:cNvSpPr>
              <a:spLocks/>
            </p:cNvSpPr>
            <p:nvPr/>
          </p:nvSpPr>
          <p:spPr bwMode="auto">
            <a:xfrm>
              <a:off x="1057" y="910"/>
              <a:ext cx="930" cy="2455"/>
            </a:xfrm>
            <a:custGeom>
              <a:avLst/>
              <a:gdLst>
                <a:gd name="T0" fmla="*/ 152 w 930"/>
                <a:gd name="T1" fmla="*/ 0 h 2455"/>
                <a:gd name="T2" fmla="*/ 96 w 930"/>
                <a:gd name="T3" fmla="*/ 146 h 2455"/>
                <a:gd name="T4" fmla="*/ 55 w 930"/>
                <a:gd name="T5" fmla="*/ 304 h 2455"/>
                <a:gd name="T6" fmla="*/ 25 w 930"/>
                <a:gd name="T7" fmla="*/ 473 h 2455"/>
                <a:gd name="T8" fmla="*/ 7 w 930"/>
                <a:gd name="T9" fmla="*/ 648 h 2455"/>
                <a:gd name="T10" fmla="*/ 0 w 930"/>
                <a:gd name="T11" fmla="*/ 829 h 2455"/>
                <a:gd name="T12" fmla="*/ 3 w 930"/>
                <a:gd name="T13" fmla="*/ 1011 h 2455"/>
                <a:gd name="T14" fmla="*/ 16 w 930"/>
                <a:gd name="T15" fmla="*/ 1193 h 2455"/>
                <a:gd name="T16" fmla="*/ 43 w 930"/>
                <a:gd name="T17" fmla="*/ 1369 h 2455"/>
                <a:gd name="T18" fmla="*/ 76 w 930"/>
                <a:gd name="T19" fmla="*/ 1542 h 2455"/>
                <a:gd name="T20" fmla="*/ 120 w 930"/>
                <a:gd name="T21" fmla="*/ 1705 h 2455"/>
                <a:gd name="T22" fmla="*/ 173 w 930"/>
                <a:gd name="T23" fmla="*/ 1856 h 2455"/>
                <a:gd name="T24" fmla="*/ 236 w 930"/>
                <a:gd name="T25" fmla="*/ 1992 h 2455"/>
                <a:gd name="T26" fmla="*/ 305 w 930"/>
                <a:gd name="T27" fmla="*/ 2112 h 2455"/>
                <a:gd name="T28" fmla="*/ 476 w 930"/>
                <a:gd name="T29" fmla="*/ 2276 h 2455"/>
                <a:gd name="T30" fmla="*/ 638 w 930"/>
                <a:gd name="T31" fmla="*/ 2365 h 2455"/>
                <a:gd name="T32" fmla="*/ 930 w 930"/>
                <a:gd name="T33" fmla="*/ 2455 h 24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30" h="2455">
                  <a:moveTo>
                    <a:pt x="152" y="0"/>
                  </a:moveTo>
                  <a:lnTo>
                    <a:pt x="96" y="146"/>
                  </a:lnTo>
                  <a:lnTo>
                    <a:pt x="55" y="304"/>
                  </a:lnTo>
                  <a:lnTo>
                    <a:pt x="25" y="473"/>
                  </a:lnTo>
                  <a:lnTo>
                    <a:pt x="7" y="648"/>
                  </a:lnTo>
                  <a:lnTo>
                    <a:pt x="0" y="829"/>
                  </a:lnTo>
                  <a:lnTo>
                    <a:pt x="3" y="1011"/>
                  </a:lnTo>
                  <a:lnTo>
                    <a:pt x="16" y="1193"/>
                  </a:lnTo>
                  <a:lnTo>
                    <a:pt x="43" y="1369"/>
                  </a:lnTo>
                  <a:lnTo>
                    <a:pt x="76" y="1542"/>
                  </a:lnTo>
                  <a:lnTo>
                    <a:pt x="120" y="1705"/>
                  </a:lnTo>
                  <a:lnTo>
                    <a:pt x="173" y="1856"/>
                  </a:lnTo>
                  <a:lnTo>
                    <a:pt x="236" y="1992"/>
                  </a:lnTo>
                  <a:lnTo>
                    <a:pt x="305" y="2112"/>
                  </a:lnTo>
                  <a:lnTo>
                    <a:pt x="476" y="2276"/>
                  </a:lnTo>
                  <a:lnTo>
                    <a:pt x="638" y="2365"/>
                  </a:lnTo>
                  <a:lnTo>
                    <a:pt x="930" y="2455"/>
                  </a:lnTo>
                </a:path>
              </a:pathLst>
            </a:custGeom>
            <a:noFill/>
            <a:ln w="19050" cap="flat" cmpd="sng">
              <a:solidFill>
                <a:srgbClr val="003B9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ln>
                  <a:solidFill>
                    <a:srgbClr val="003B90"/>
                  </a:solidFill>
                </a:ln>
                <a:solidFill>
                  <a:srgbClr val="003B90"/>
                </a:solidFill>
                <a:latin typeface="Arial" panose="020B0604020202020204" pitchFamily="34" charset="0"/>
                <a:ea typeface="Arial Unicode MS" panose="020B0604020202020204" pitchFamily="34" charset="-122"/>
                <a:cs typeface="Arial" panose="020B0604020202020204" pitchFamily="34" charset="0"/>
              </a:endParaRPr>
            </a:p>
          </p:txBody>
        </p:sp>
      </p:grpSp>
      <p:sp>
        <p:nvSpPr>
          <p:cNvPr id="130" name="Rectangle 210"/>
          <p:cNvSpPr>
            <a:spLocks noChangeArrowheads="1"/>
          </p:cNvSpPr>
          <p:nvPr/>
        </p:nvSpPr>
        <p:spPr bwMode="auto">
          <a:xfrm>
            <a:off x="3966060" y="5580064"/>
            <a:ext cx="1220495" cy="29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defTabSz="820738">
              <a:spcBef>
                <a:spcPct val="20000"/>
              </a:spcBef>
              <a:buChar char="•"/>
              <a:defRPr sz="2400">
                <a:solidFill>
                  <a:schemeClr val="bg2"/>
                </a:solidFill>
                <a:latin typeface="Univers Condensed" pitchFamily="34" charset="0"/>
              </a:defRPr>
            </a:lvl1pPr>
            <a:lvl2pPr marL="409575" indent="-244475" defTabSz="820738">
              <a:spcBef>
                <a:spcPct val="20000"/>
              </a:spcBef>
              <a:buChar char="–"/>
              <a:defRPr sz="2400">
                <a:solidFill>
                  <a:schemeClr val="bg2"/>
                </a:solidFill>
                <a:latin typeface="Univers Condensed" pitchFamily="34" charset="0"/>
              </a:defRPr>
            </a:lvl2pPr>
            <a:lvl3pPr marL="820738" indent="-204788" defTabSz="820738">
              <a:spcBef>
                <a:spcPct val="20000"/>
              </a:spcBef>
              <a:buChar char="–"/>
              <a:defRPr sz="2400">
                <a:solidFill>
                  <a:schemeClr val="bg2"/>
                </a:solidFill>
                <a:latin typeface="Univers Condensed" pitchFamily="34" charset="0"/>
              </a:defRPr>
            </a:lvl3pPr>
            <a:lvl4pPr marL="1230313" indent="-206375" defTabSz="820738">
              <a:spcBef>
                <a:spcPct val="20000"/>
              </a:spcBef>
              <a:buChar char="–"/>
              <a:defRPr sz="2400">
                <a:solidFill>
                  <a:schemeClr val="bg2"/>
                </a:solidFill>
                <a:latin typeface="Univers Condensed" pitchFamily="34" charset="0"/>
              </a:defRPr>
            </a:lvl4pPr>
            <a:lvl5pPr marL="1641475" indent="-204788" defTabSz="820738">
              <a:spcBef>
                <a:spcPct val="20000"/>
              </a:spcBef>
              <a:buChar char="–"/>
              <a:defRPr sz="2400">
                <a:solidFill>
                  <a:schemeClr val="bg2"/>
                </a:solidFill>
                <a:latin typeface="Univers Condensed" pitchFamily="34" charset="0"/>
              </a:defRPr>
            </a:lvl5pPr>
            <a:lvl6pPr marL="2098675" indent="-204788" defTabSz="820738" eaLnBrk="0" fontAlgn="base" hangingPunct="0">
              <a:spcBef>
                <a:spcPct val="20000"/>
              </a:spcBef>
              <a:spcAft>
                <a:spcPct val="0"/>
              </a:spcAft>
              <a:buChar char="–"/>
              <a:defRPr sz="2400">
                <a:solidFill>
                  <a:schemeClr val="bg2"/>
                </a:solidFill>
                <a:latin typeface="Univers Condensed" pitchFamily="34" charset="0"/>
              </a:defRPr>
            </a:lvl6pPr>
            <a:lvl7pPr marL="2555875" indent="-204788" defTabSz="820738" eaLnBrk="0" fontAlgn="base" hangingPunct="0">
              <a:spcBef>
                <a:spcPct val="20000"/>
              </a:spcBef>
              <a:spcAft>
                <a:spcPct val="0"/>
              </a:spcAft>
              <a:buChar char="–"/>
              <a:defRPr sz="2400">
                <a:solidFill>
                  <a:schemeClr val="bg2"/>
                </a:solidFill>
                <a:latin typeface="Univers Condensed" pitchFamily="34" charset="0"/>
              </a:defRPr>
            </a:lvl7pPr>
            <a:lvl8pPr marL="3013075" indent="-204788" defTabSz="820738" eaLnBrk="0" fontAlgn="base" hangingPunct="0">
              <a:spcBef>
                <a:spcPct val="20000"/>
              </a:spcBef>
              <a:spcAft>
                <a:spcPct val="0"/>
              </a:spcAft>
              <a:buChar char="–"/>
              <a:defRPr sz="2400">
                <a:solidFill>
                  <a:schemeClr val="bg2"/>
                </a:solidFill>
                <a:latin typeface="Univers Condensed" pitchFamily="34" charset="0"/>
              </a:defRPr>
            </a:lvl8pPr>
            <a:lvl9pPr marL="3470275" indent="-204788" defTabSz="820738" eaLnBrk="0" fontAlgn="base" hangingPunct="0">
              <a:spcBef>
                <a:spcPct val="20000"/>
              </a:spcBef>
              <a:spcAft>
                <a:spcPct val="0"/>
              </a:spcAft>
              <a:buChar char="–"/>
              <a:defRPr sz="2400">
                <a:solidFill>
                  <a:schemeClr val="bg2"/>
                </a:solidFill>
                <a:latin typeface="Univers Condensed" pitchFamily="34" charset="0"/>
              </a:defRPr>
            </a:lvl9pPr>
          </a:lstStyle>
          <a:p>
            <a:pPr>
              <a:spcBef>
                <a:spcPct val="0"/>
              </a:spcBef>
              <a:buFontTx/>
              <a:buNone/>
            </a:pPr>
            <a:r>
              <a:rPr lang="en-US" altLang="zh-CN" sz="1400" dirty="0">
                <a:solidFill>
                  <a:srgbClr val="003B90"/>
                </a:solidFill>
                <a:latin typeface="Arial" panose="020B0604020202020204" pitchFamily="34" charset="0"/>
                <a:ea typeface="Arial Unicode MS" panose="020B0604020202020204" pitchFamily="34" charset="-122"/>
                <a:cs typeface="Arial" panose="020B0604020202020204" pitchFamily="34" charset="0"/>
              </a:rPr>
              <a:t>Insertion loss</a:t>
            </a:r>
          </a:p>
        </p:txBody>
      </p:sp>
      <p:sp>
        <p:nvSpPr>
          <p:cNvPr id="212" name="Line 123"/>
          <p:cNvSpPr>
            <a:spLocks noChangeShapeType="1"/>
          </p:cNvSpPr>
          <p:nvPr/>
        </p:nvSpPr>
        <p:spPr bwMode="auto">
          <a:xfrm>
            <a:off x="1095696" y="2364736"/>
            <a:ext cx="1601788" cy="0"/>
          </a:xfrm>
          <a:prstGeom prst="line">
            <a:avLst/>
          </a:prstGeom>
          <a:noFill/>
          <a:ln w="19050">
            <a:solidFill>
              <a:srgbClr val="003B9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endParaRPr lang="zh-CN" altLang="en-US">
              <a:solidFill>
                <a:srgbClr val="003B9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13" name="Line 124"/>
          <p:cNvSpPr>
            <a:spLocks noChangeShapeType="1"/>
          </p:cNvSpPr>
          <p:nvPr/>
        </p:nvSpPr>
        <p:spPr bwMode="auto">
          <a:xfrm>
            <a:off x="1117517" y="4153848"/>
            <a:ext cx="1313267"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endParaRPr lang="zh-CN" altLang="en-US">
              <a:solidFill>
                <a:srgbClr val="003B9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214" name="Line 127"/>
          <p:cNvSpPr>
            <a:spLocks noChangeShapeType="1"/>
          </p:cNvSpPr>
          <p:nvPr/>
        </p:nvSpPr>
        <p:spPr bwMode="auto">
          <a:xfrm>
            <a:off x="1343380" y="2459480"/>
            <a:ext cx="0" cy="1601872"/>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endParaRPr lang="zh-CN" altLang="en-US">
              <a:solidFill>
                <a:srgbClr val="003B90"/>
              </a:solidFill>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6"/>
          <a:stretch>
            <a:fillRect/>
          </a:stretch>
        </p:blipFill>
        <p:spPr>
          <a:xfrm>
            <a:off x="5259156" y="4743890"/>
            <a:ext cx="3357235" cy="2063929"/>
          </a:xfrm>
          <a:prstGeom prst="rect">
            <a:avLst/>
          </a:prstGeom>
        </p:spPr>
      </p:pic>
      <p:pic>
        <p:nvPicPr>
          <p:cNvPr id="5" name="图片 4"/>
          <p:cNvPicPr>
            <a:picLocks noChangeAspect="1"/>
          </p:cNvPicPr>
          <p:nvPr/>
        </p:nvPicPr>
        <p:blipFill>
          <a:blip r:embed="rId7"/>
          <a:stretch>
            <a:fillRect/>
          </a:stretch>
        </p:blipFill>
        <p:spPr>
          <a:xfrm>
            <a:off x="9034486" y="1624105"/>
            <a:ext cx="2967738" cy="3119785"/>
          </a:xfrm>
          <a:prstGeom prst="rect">
            <a:avLst/>
          </a:prstGeom>
        </p:spPr>
      </p:pic>
      <p:sp>
        <p:nvSpPr>
          <p:cNvPr id="218" name="Rectangle 210"/>
          <p:cNvSpPr>
            <a:spLocks noChangeArrowheads="1"/>
          </p:cNvSpPr>
          <p:nvPr/>
        </p:nvSpPr>
        <p:spPr bwMode="auto">
          <a:xfrm>
            <a:off x="361732" y="3005119"/>
            <a:ext cx="981648" cy="513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defTabSz="820738">
              <a:spcBef>
                <a:spcPct val="20000"/>
              </a:spcBef>
              <a:buChar char="•"/>
              <a:defRPr sz="2400">
                <a:solidFill>
                  <a:schemeClr val="bg2"/>
                </a:solidFill>
                <a:latin typeface="Univers Condensed" pitchFamily="34" charset="0"/>
              </a:defRPr>
            </a:lvl1pPr>
            <a:lvl2pPr marL="409575" indent="-244475" defTabSz="820738">
              <a:spcBef>
                <a:spcPct val="20000"/>
              </a:spcBef>
              <a:buChar char="–"/>
              <a:defRPr sz="2400">
                <a:solidFill>
                  <a:schemeClr val="bg2"/>
                </a:solidFill>
                <a:latin typeface="Univers Condensed" pitchFamily="34" charset="0"/>
              </a:defRPr>
            </a:lvl2pPr>
            <a:lvl3pPr marL="820738" indent="-204788" defTabSz="820738">
              <a:spcBef>
                <a:spcPct val="20000"/>
              </a:spcBef>
              <a:buChar char="–"/>
              <a:defRPr sz="2400">
                <a:solidFill>
                  <a:schemeClr val="bg2"/>
                </a:solidFill>
                <a:latin typeface="Univers Condensed" pitchFamily="34" charset="0"/>
              </a:defRPr>
            </a:lvl3pPr>
            <a:lvl4pPr marL="1230313" indent="-206375" defTabSz="820738">
              <a:spcBef>
                <a:spcPct val="20000"/>
              </a:spcBef>
              <a:buChar char="–"/>
              <a:defRPr sz="2400">
                <a:solidFill>
                  <a:schemeClr val="bg2"/>
                </a:solidFill>
                <a:latin typeface="Univers Condensed" pitchFamily="34" charset="0"/>
              </a:defRPr>
            </a:lvl4pPr>
            <a:lvl5pPr marL="1641475" indent="-204788" defTabSz="820738">
              <a:spcBef>
                <a:spcPct val="20000"/>
              </a:spcBef>
              <a:buChar char="–"/>
              <a:defRPr sz="2400">
                <a:solidFill>
                  <a:schemeClr val="bg2"/>
                </a:solidFill>
                <a:latin typeface="Univers Condensed" pitchFamily="34" charset="0"/>
              </a:defRPr>
            </a:lvl5pPr>
            <a:lvl6pPr marL="2098675" indent="-204788" defTabSz="820738" eaLnBrk="0" fontAlgn="base" hangingPunct="0">
              <a:spcBef>
                <a:spcPct val="20000"/>
              </a:spcBef>
              <a:spcAft>
                <a:spcPct val="0"/>
              </a:spcAft>
              <a:buChar char="–"/>
              <a:defRPr sz="2400">
                <a:solidFill>
                  <a:schemeClr val="bg2"/>
                </a:solidFill>
                <a:latin typeface="Univers Condensed" pitchFamily="34" charset="0"/>
              </a:defRPr>
            </a:lvl6pPr>
            <a:lvl7pPr marL="2555875" indent="-204788" defTabSz="820738" eaLnBrk="0" fontAlgn="base" hangingPunct="0">
              <a:spcBef>
                <a:spcPct val="20000"/>
              </a:spcBef>
              <a:spcAft>
                <a:spcPct val="0"/>
              </a:spcAft>
              <a:buChar char="–"/>
              <a:defRPr sz="2400">
                <a:solidFill>
                  <a:schemeClr val="bg2"/>
                </a:solidFill>
                <a:latin typeface="Univers Condensed" pitchFamily="34" charset="0"/>
              </a:defRPr>
            </a:lvl7pPr>
            <a:lvl8pPr marL="3013075" indent="-204788" defTabSz="820738" eaLnBrk="0" fontAlgn="base" hangingPunct="0">
              <a:spcBef>
                <a:spcPct val="20000"/>
              </a:spcBef>
              <a:spcAft>
                <a:spcPct val="0"/>
              </a:spcAft>
              <a:buChar char="–"/>
              <a:defRPr sz="2400">
                <a:solidFill>
                  <a:schemeClr val="bg2"/>
                </a:solidFill>
                <a:latin typeface="Univers Condensed" pitchFamily="34" charset="0"/>
              </a:defRPr>
            </a:lvl8pPr>
            <a:lvl9pPr marL="3470275" indent="-204788" defTabSz="820738" eaLnBrk="0" fontAlgn="base" hangingPunct="0">
              <a:spcBef>
                <a:spcPct val="20000"/>
              </a:spcBef>
              <a:spcAft>
                <a:spcPct val="0"/>
              </a:spcAft>
              <a:buChar char="–"/>
              <a:defRPr sz="2400">
                <a:solidFill>
                  <a:schemeClr val="bg2"/>
                </a:solidFill>
                <a:latin typeface="Univers Condensed" pitchFamily="34" charset="0"/>
              </a:defRPr>
            </a:lvl9pPr>
          </a:lstStyle>
          <a:p>
            <a:pPr>
              <a:spcBef>
                <a:spcPct val="0"/>
              </a:spcBef>
              <a:buFontTx/>
              <a:buNone/>
            </a:pPr>
            <a:r>
              <a:rPr lang="en-US" altLang="zh-CN" sz="1400" dirty="0">
                <a:solidFill>
                  <a:srgbClr val="003B90"/>
                </a:solidFill>
                <a:latin typeface="Arial" panose="020B0604020202020204" pitchFamily="34" charset="0"/>
                <a:ea typeface="Arial Unicode MS" panose="020B0604020202020204" pitchFamily="34" charset="-122"/>
                <a:cs typeface="Arial" panose="020B0604020202020204" pitchFamily="34" charset="0"/>
              </a:rPr>
              <a:t>Stopband </a:t>
            </a:r>
          </a:p>
          <a:p>
            <a:pPr>
              <a:spcBef>
                <a:spcPct val="0"/>
              </a:spcBef>
              <a:buFontTx/>
              <a:buNone/>
            </a:pPr>
            <a:r>
              <a:rPr lang="en-US" altLang="zh-CN" sz="1400" dirty="0">
                <a:solidFill>
                  <a:srgbClr val="003B90"/>
                </a:solidFill>
                <a:latin typeface="Arial" panose="020B0604020202020204" pitchFamily="34" charset="0"/>
                <a:ea typeface="Arial Unicode MS" panose="020B0604020202020204" pitchFamily="34" charset="-122"/>
                <a:cs typeface="Arial" panose="020B0604020202020204" pitchFamily="34" charset="0"/>
              </a:rPr>
              <a:t>rejection</a:t>
            </a:r>
          </a:p>
        </p:txBody>
      </p:sp>
    </p:spTree>
    <p:extLst>
      <p:ext uri="{BB962C8B-B14F-4D97-AF65-F5344CB8AC3E}">
        <p14:creationId xmlns:p14="http://schemas.microsoft.com/office/powerpoint/2010/main" val="3155242018"/>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Filter test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394225" y="798166"/>
            <a:ext cx="11559236" cy="4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dirty="0">
                <a:latin typeface="Arial" panose="020B0604020202020204" pitchFamily="34" charset="0"/>
                <a:ea typeface="Arial Unicode MS" panose="020B0604020202020204" pitchFamily="34" charset="-122"/>
                <a:cs typeface="Arial" panose="020B0604020202020204" pitchFamily="34" charset="0"/>
              </a:rPr>
              <a:t>Preset -&gt; </a:t>
            </a:r>
            <a:r>
              <a:rPr lang="en-US" altLang="zh-CN" sz="1400" dirty="0">
                <a:latin typeface="Arial" panose="020B0604020202020204" pitchFamily="34" charset="0"/>
                <a:ea typeface="Arial Unicode MS" panose="020B0604020202020204" pitchFamily="34" charset="-122"/>
                <a:cs typeface="Arial" panose="020B0604020202020204" pitchFamily="34" charset="0"/>
              </a:rPr>
              <a:t>press</a:t>
            </a:r>
            <a:r>
              <a:rPr lang="en-US" altLang="zh-CN" sz="1400" b="1" dirty="0">
                <a:latin typeface="Arial" panose="020B0604020202020204" pitchFamily="34" charset="0"/>
                <a:ea typeface="Arial Unicode MS" panose="020B0604020202020204" pitchFamily="34" charset="-122"/>
                <a:cs typeface="Arial" panose="020B0604020202020204" pitchFamily="34" charset="0"/>
              </a:rPr>
              <a:t> Meas -&gt;choose S21 -&gt; Set Marker to the highest point of S21 trace -&gt; </a:t>
            </a:r>
            <a:r>
              <a:rPr lang="en-US" altLang="zh-CN" sz="1400" dirty="0">
                <a:latin typeface="Arial" panose="020B0604020202020204" pitchFamily="34" charset="0"/>
                <a:ea typeface="Arial Unicode MS" panose="020B0604020202020204" pitchFamily="34" charset="-122"/>
                <a:cs typeface="Arial" panose="020B0604020202020204" pitchFamily="34" charset="0"/>
              </a:rPr>
              <a:t>press</a:t>
            </a:r>
            <a:r>
              <a:rPr lang="en-US" altLang="zh-CN" sz="1400" b="1" dirty="0">
                <a:latin typeface="Arial" panose="020B0604020202020204" pitchFamily="34" charset="0"/>
                <a:ea typeface="Arial Unicode MS" panose="020B0604020202020204" pitchFamily="34" charset="-122"/>
                <a:cs typeface="Arial" panose="020B0604020202020204" pitchFamily="34" charset="0"/>
              </a:rPr>
              <a:t> Search -&gt;choose BW Search -&gt; Open</a:t>
            </a: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a:stretch>
            <a:fillRect/>
          </a:stretch>
        </p:blipFill>
        <p:spPr>
          <a:xfrm>
            <a:off x="2358901" y="1357411"/>
            <a:ext cx="6873649" cy="4787156"/>
          </a:xfrm>
          <a:prstGeom prst="rect">
            <a:avLst/>
          </a:prstGeom>
        </p:spPr>
      </p:pic>
    </p:spTree>
    <p:extLst>
      <p:ext uri="{BB962C8B-B14F-4D97-AF65-F5344CB8AC3E}">
        <p14:creationId xmlns:p14="http://schemas.microsoft.com/office/powerpoint/2010/main" val="247303168"/>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08101" y="107951"/>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Optimize Filter Measurements with Segment Sweep </a:t>
            </a:r>
          </a:p>
        </p:txBody>
      </p:sp>
      <p:sp>
        <p:nvSpPr>
          <p:cNvPr id="608" name="内容占位符 2"/>
          <p:cNvSpPr txBox="1">
            <a:spLocks/>
          </p:cNvSpPr>
          <p:nvPr/>
        </p:nvSpPr>
        <p:spPr bwMode="auto">
          <a:xfrm>
            <a:off x="394225" y="798166"/>
            <a:ext cx="10355750" cy="3179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Independent Settings Per Segment: Power Level, Sweep Time, IF Bandwidth, Delay, IF Bandwidth Per Port</a:t>
            </a:r>
          </a:p>
          <a:p>
            <a:pPr>
              <a:lnSpc>
                <a:spcPct val="150000"/>
              </a:lnSpc>
            </a:pP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1400"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 With Segment sweep, the sweep can be optimized for speed and dynamic range.</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More data points for higher data resolution</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Lower IF bandwidth for high dynamic range( for example in filter stopbands), but it increases sweep time</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The power level can be decreased in the passband and increased in the stopband for DUTs that contain a filter followed by an amplifier </a:t>
            </a:r>
          </a:p>
          <a:p>
            <a:pPr>
              <a:lnSpc>
                <a:spcPct val="150000"/>
              </a:lnSpc>
            </a:pPr>
            <a:r>
              <a:rPr lang="en-US" altLang="zh-CN" sz="1600" dirty="0">
                <a:latin typeface="Arial" panose="020B0604020202020204" pitchFamily="34" charset="0"/>
                <a:ea typeface="Arial Unicode MS" panose="020B0604020202020204" pitchFamily="34" charset="-122"/>
                <a:cs typeface="Arial" panose="020B0604020202020204" pitchFamily="34" charset="0"/>
              </a:rPr>
              <a:t>X-Axis Points Spacing</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Without it, many data points can be huddled in a small frequency span</a:t>
            </a:r>
          </a:p>
          <a:p>
            <a:pPr lvl="1">
              <a:lnSpc>
                <a:spcPct val="150000"/>
              </a:lnSpc>
            </a:pPr>
            <a:r>
              <a:rPr lang="en-US" altLang="zh-CN" dirty="0">
                <a:latin typeface="Arial" panose="020B0604020202020204" pitchFamily="34" charset="0"/>
                <a:ea typeface="Arial Unicode MS" panose="020B0604020202020204" pitchFamily="34" charset="-122"/>
                <a:cs typeface="Arial" panose="020B0604020202020204" pitchFamily="34" charset="0"/>
              </a:rPr>
              <a:t>With it, data points evenly distributed along the X-Axis</a:t>
            </a:r>
          </a:p>
        </p:txBody>
      </p:sp>
      <p:pic>
        <p:nvPicPr>
          <p:cNvPr id="609" name="图片 608"/>
          <p:cNvPicPr/>
          <p:nvPr/>
        </p:nvPicPr>
        <p:blipFill>
          <a:blip r:embed="rId5" cstate="print"/>
          <a:stretch>
            <a:fillRect/>
          </a:stretch>
        </p:blipFill>
        <p:spPr>
          <a:xfrm>
            <a:off x="1294535" y="1569390"/>
            <a:ext cx="7622534" cy="865725"/>
          </a:xfrm>
          <a:prstGeom prst="rect">
            <a:avLst/>
          </a:prstGeom>
        </p:spPr>
      </p:pic>
      <p:pic>
        <p:nvPicPr>
          <p:cNvPr id="610" name="图片 609"/>
          <p:cNvPicPr/>
          <p:nvPr/>
        </p:nvPicPr>
        <p:blipFill>
          <a:blip r:embed="rId6" cstate="print"/>
          <a:stretch>
            <a:fillRect/>
          </a:stretch>
        </p:blipFill>
        <p:spPr>
          <a:xfrm>
            <a:off x="926604" y="5533527"/>
            <a:ext cx="3821430" cy="880745"/>
          </a:xfrm>
          <a:prstGeom prst="rect">
            <a:avLst/>
          </a:prstGeom>
        </p:spPr>
      </p:pic>
      <p:pic>
        <p:nvPicPr>
          <p:cNvPr id="611" name="图片 610"/>
          <p:cNvPicPr/>
          <p:nvPr/>
        </p:nvPicPr>
        <p:blipFill>
          <a:blip r:embed="rId7" cstate="print"/>
          <a:stretch>
            <a:fillRect/>
          </a:stretch>
        </p:blipFill>
        <p:spPr>
          <a:xfrm>
            <a:off x="5323131" y="5308103"/>
            <a:ext cx="2688590" cy="1331595"/>
          </a:xfrm>
          <a:prstGeom prst="rect">
            <a:avLst/>
          </a:prstGeom>
        </p:spPr>
      </p:pic>
      <p:sp>
        <p:nvSpPr>
          <p:cNvPr id="613" name="Rectangle 210"/>
          <p:cNvSpPr>
            <a:spLocks noChangeArrowheads="1"/>
          </p:cNvSpPr>
          <p:nvPr/>
        </p:nvSpPr>
        <p:spPr bwMode="auto">
          <a:xfrm>
            <a:off x="892203" y="6573749"/>
            <a:ext cx="3855831" cy="29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defTabSz="820738">
              <a:spcBef>
                <a:spcPct val="20000"/>
              </a:spcBef>
              <a:buChar char="•"/>
              <a:defRPr sz="2400">
                <a:solidFill>
                  <a:schemeClr val="bg2"/>
                </a:solidFill>
                <a:latin typeface="Univers Condensed" pitchFamily="34" charset="0"/>
              </a:defRPr>
            </a:lvl1pPr>
            <a:lvl2pPr marL="409575" indent="-244475" defTabSz="820738">
              <a:spcBef>
                <a:spcPct val="20000"/>
              </a:spcBef>
              <a:buChar char="–"/>
              <a:defRPr sz="2400">
                <a:solidFill>
                  <a:schemeClr val="bg2"/>
                </a:solidFill>
                <a:latin typeface="Univers Condensed" pitchFamily="34" charset="0"/>
              </a:defRPr>
            </a:lvl2pPr>
            <a:lvl3pPr marL="820738" indent="-204788" defTabSz="820738">
              <a:spcBef>
                <a:spcPct val="20000"/>
              </a:spcBef>
              <a:buChar char="–"/>
              <a:defRPr sz="2400">
                <a:solidFill>
                  <a:schemeClr val="bg2"/>
                </a:solidFill>
                <a:latin typeface="Univers Condensed" pitchFamily="34" charset="0"/>
              </a:defRPr>
            </a:lvl3pPr>
            <a:lvl4pPr marL="1230313" indent="-206375" defTabSz="820738">
              <a:spcBef>
                <a:spcPct val="20000"/>
              </a:spcBef>
              <a:buChar char="–"/>
              <a:defRPr sz="2400">
                <a:solidFill>
                  <a:schemeClr val="bg2"/>
                </a:solidFill>
                <a:latin typeface="Univers Condensed" pitchFamily="34" charset="0"/>
              </a:defRPr>
            </a:lvl4pPr>
            <a:lvl5pPr marL="1641475" indent="-204788" defTabSz="820738">
              <a:spcBef>
                <a:spcPct val="20000"/>
              </a:spcBef>
              <a:buChar char="–"/>
              <a:defRPr sz="2400">
                <a:solidFill>
                  <a:schemeClr val="bg2"/>
                </a:solidFill>
                <a:latin typeface="Univers Condensed" pitchFamily="34" charset="0"/>
              </a:defRPr>
            </a:lvl5pPr>
            <a:lvl6pPr marL="2098675" indent="-204788" defTabSz="820738" eaLnBrk="0" fontAlgn="base" hangingPunct="0">
              <a:spcBef>
                <a:spcPct val="20000"/>
              </a:spcBef>
              <a:spcAft>
                <a:spcPct val="0"/>
              </a:spcAft>
              <a:buChar char="–"/>
              <a:defRPr sz="2400">
                <a:solidFill>
                  <a:schemeClr val="bg2"/>
                </a:solidFill>
                <a:latin typeface="Univers Condensed" pitchFamily="34" charset="0"/>
              </a:defRPr>
            </a:lvl6pPr>
            <a:lvl7pPr marL="2555875" indent="-204788" defTabSz="820738" eaLnBrk="0" fontAlgn="base" hangingPunct="0">
              <a:spcBef>
                <a:spcPct val="20000"/>
              </a:spcBef>
              <a:spcAft>
                <a:spcPct val="0"/>
              </a:spcAft>
              <a:buChar char="–"/>
              <a:defRPr sz="2400">
                <a:solidFill>
                  <a:schemeClr val="bg2"/>
                </a:solidFill>
                <a:latin typeface="Univers Condensed" pitchFamily="34" charset="0"/>
              </a:defRPr>
            </a:lvl7pPr>
            <a:lvl8pPr marL="3013075" indent="-204788" defTabSz="820738" eaLnBrk="0" fontAlgn="base" hangingPunct="0">
              <a:spcBef>
                <a:spcPct val="20000"/>
              </a:spcBef>
              <a:spcAft>
                <a:spcPct val="0"/>
              </a:spcAft>
              <a:buChar char="–"/>
              <a:defRPr sz="2400">
                <a:solidFill>
                  <a:schemeClr val="bg2"/>
                </a:solidFill>
                <a:latin typeface="Univers Condensed" pitchFamily="34" charset="0"/>
              </a:defRPr>
            </a:lvl8pPr>
            <a:lvl9pPr marL="3470275" indent="-204788" defTabSz="820738" eaLnBrk="0" fontAlgn="base" hangingPunct="0">
              <a:spcBef>
                <a:spcPct val="20000"/>
              </a:spcBef>
              <a:spcAft>
                <a:spcPct val="0"/>
              </a:spcAft>
              <a:buChar char="–"/>
              <a:defRPr sz="2400">
                <a:solidFill>
                  <a:schemeClr val="bg2"/>
                </a:solidFill>
                <a:latin typeface="Univers Condensed" pitchFamily="34" charset="0"/>
              </a:defRPr>
            </a:lvl9pPr>
          </a:lstStyle>
          <a:p>
            <a:pPr>
              <a:spcBef>
                <a:spcPct val="0"/>
              </a:spcBef>
              <a:buFontTx/>
              <a:buNone/>
            </a:pPr>
            <a:r>
              <a:rPr lang="en-US" altLang="zh-CN" sz="1400" dirty="0">
                <a:solidFill>
                  <a:schemeClr val="tx1"/>
                </a:solidFill>
                <a:latin typeface="Arial" panose="020B0604020202020204" pitchFamily="34" charset="0"/>
                <a:ea typeface="Arial Unicode MS" panose="020B0604020202020204" pitchFamily="34" charset="-122"/>
                <a:cs typeface="Arial" panose="020B0604020202020204" pitchFamily="34" charset="0"/>
              </a:rPr>
              <a:t>Two same frequency span with different points</a:t>
            </a:r>
          </a:p>
        </p:txBody>
      </p:sp>
      <p:sp>
        <p:nvSpPr>
          <p:cNvPr id="614" name="Rectangle 210"/>
          <p:cNvSpPr>
            <a:spLocks noChangeArrowheads="1"/>
          </p:cNvSpPr>
          <p:nvPr/>
        </p:nvSpPr>
        <p:spPr bwMode="auto">
          <a:xfrm>
            <a:off x="5463940" y="6604221"/>
            <a:ext cx="2547781" cy="29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defTabSz="820738">
              <a:spcBef>
                <a:spcPct val="20000"/>
              </a:spcBef>
              <a:buChar char="•"/>
              <a:defRPr sz="2400">
                <a:solidFill>
                  <a:schemeClr val="bg2"/>
                </a:solidFill>
                <a:latin typeface="Univers Condensed" pitchFamily="34" charset="0"/>
              </a:defRPr>
            </a:lvl1pPr>
            <a:lvl2pPr marL="409575" indent="-244475" defTabSz="820738">
              <a:spcBef>
                <a:spcPct val="20000"/>
              </a:spcBef>
              <a:buChar char="–"/>
              <a:defRPr sz="2400">
                <a:solidFill>
                  <a:schemeClr val="bg2"/>
                </a:solidFill>
                <a:latin typeface="Univers Condensed" pitchFamily="34" charset="0"/>
              </a:defRPr>
            </a:lvl2pPr>
            <a:lvl3pPr marL="820738" indent="-204788" defTabSz="820738">
              <a:spcBef>
                <a:spcPct val="20000"/>
              </a:spcBef>
              <a:buChar char="–"/>
              <a:defRPr sz="2400">
                <a:solidFill>
                  <a:schemeClr val="bg2"/>
                </a:solidFill>
                <a:latin typeface="Univers Condensed" pitchFamily="34" charset="0"/>
              </a:defRPr>
            </a:lvl3pPr>
            <a:lvl4pPr marL="1230313" indent="-206375" defTabSz="820738">
              <a:spcBef>
                <a:spcPct val="20000"/>
              </a:spcBef>
              <a:buChar char="–"/>
              <a:defRPr sz="2400">
                <a:solidFill>
                  <a:schemeClr val="bg2"/>
                </a:solidFill>
                <a:latin typeface="Univers Condensed" pitchFamily="34" charset="0"/>
              </a:defRPr>
            </a:lvl4pPr>
            <a:lvl5pPr marL="1641475" indent="-204788" defTabSz="820738">
              <a:spcBef>
                <a:spcPct val="20000"/>
              </a:spcBef>
              <a:buChar char="–"/>
              <a:defRPr sz="2400">
                <a:solidFill>
                  <a:schemeClr val="bg2"/>
                </a:solidFill>
                <a:latin typeface="Univers Condensed" pitchFamily="34" charset="0"/>
              </a:defRPr>
            </a:lvl5pPr>
            <a:lvl6pPr marL="2098675" indent="-204788" defTabSz="820738" eaLnBrk="0" fontAlgn="base" hangingPunct="0">
              <a:spcBef>
                <a:spcPct val="20000"/>
              </a:spcBef>
              <a:spcAft>
                <a:spcPct val="0"/>
              </a:spcAft>
              <a:buChar char="–"/>
              <a:defRPr sz="2400">
                <a:solidFill>
                  <a:schemeClr val="bg2"/>
                </a:solidFill>
                <a:latin typeface="Univers Condensed" pitchFamily="34" charset="0"/>
              </a:defRPr>
            </a:lvl6pPr>
            <a:lvl7pPr marL="2555875" indent="-204788" defTabSz="820738" eaLnBrk="0" fontAlgn="base" hangingPunct="0">
              <a:spcBef>
                <a:spcPct val="20000"/>
              </a:spcBef>
              <a:spcAft>
                <a:spcPct val="0"/>
              </a:spcAft>
              <a:buChar char="–"/>
              <a:defRPr sz="2400">
                <a:solidFill>
                  <a:schemeClr val="bg2"/>
                </a:solidFill>
                <a:latin typeface="Univers Condensed" pitchFamily="34" charset="0"/>
              </a:defRPr>
            </a:lvl7pPr>
            <a:lvl8pPr marL="3013075" indent="-204788" defTabSz="820738" eaLnBrk="0" fontAlgn="base" hangingPunct="0">
              <a:spcBef>
                <a:spcPct val="20000"/>
              </a:spcBef>
              <a:spcAft>
                <a:spcPct val="0"/>
              </a:spcAft>
              <a:buChar char="–"/>
              <a:defRPr sz="2400">
                <a:solidFill>
                  <a:schemeClr val="bg2"/>
                </a:solidFill>
                <a:latin typeface="Univers Condensed" pitchFamily="34" charset="0"/>
              </a:defRPr>
            </a:lvl8pPr>
            <a:lvl9pPr marL="3470275" indent="-204788" defTabSz="820738" eaLnBrk="0" fontAlgn="base" hangingPunct="0">
              <a:spcBef>
                <a:spcPct val="20000"/>
              </a:spcBef>
              <a:spcAft>
                <a:spcPct val="0"/>
              </a:spcAft>
              <a:buChar char="–"/>
              <a:defRPr sz="2400">
                <a:solidFill>
                  <a:schemeClr val="bg2"/>
                </a:solidFill>
                <a:latin typeface="Univers Condensed" pitchFamily="34" charset="0"/>
              </a:defRPr>
            </a:lvl9pPr>
          </a:lstStyle>
          <a:p>
            <a:pPr>
              <a:spcBef>
                <a:spcPct val="0"/>
              </a:spcBef>
              <a:buFontTx/>
              <a:buNone/>
            </a:pPr>
            <a:r>
              <a:rPr lang="en-US" altLang="zh-CN" sz="1400" dirty="0">
                <a:solidFill>
                  <a:schemeClr val="tx1"/>
                </a:solidFill>
                <a:latin typeface="Arial" panose="020B0604020202020204" pitchFamily="34" charset="0"/>
                <a:ea typeface="Arial Unicode MS" panose="020B0604020202020204" pitchFamily="34" charset="-122"/>
                <a:cs typeface="Arial" panose="020B0604020202020204" pitchFamily="34" charset="0"/>
              </a:rPr>
              <a:t>Without X-Axis Point Spacing </a:t>
            </a:r>
          </a:p>
        </p:txBody>
      </p:sp>
      <p:sp>
        <p:nvSpPr>
          <p:cNvPr id="615" name="Rectangle 210"/>
          <p:cNvSpPr>
            <a:spLocks noChangeArrowheads="1"/>
          </p:cNvSpPr>
          <p:nvPr/>
        </p:nvSpPr>
        <p:spPr bwMode="auto">
          <a:xfrm>
            <a:off x="8821851" y="6573749"/>
            <a:ext cx="2299316" cy="29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058" tIns="41029" rIns="82058" bIns="41029">
            <a:spAutoFit/>
          </a:bodyPr>
          <a:lstStyle>
            <a:lvl1pPr defTabSz="820738">
              <a:spcBef>
                <a:spcPct val="20000"/>
              </a:spcBef>
              <a:buChar char="•"/>
              <a:defRPr sz="2400">
                <a:solidFill>
                  <a:schemeClr val="bg2"/>
                </a:solidFill>
                <a:latin typeface="Univers Condensed" pitchFamily="34" charset="0"/>
              </a:defRPr>
            </a:lvl1pPr>
            <a:lvl2pPr marL="409575" indent="-244475" defTabSz="820738">
              <a:spcBef>
                <a:spcPct val="20000"/>
              </a:spcBef>
              <a:buChar char="–"/>
              <a:defRPr sz="2400">
                <a:solidFill>
                  <a:schemeClr val="bg2"/>
                </a:solidFill>
                <a:latin typeface="Univers Condensed" pitchFamily="34" charset="0"/>
              </a:defRPr>
            </a:lvl2pPr>
            <a:lvl3pPr marL="820738" indent="-204788" defTabSz="820738">
              <a:spcBef>
                <a:spcPct val="20000"/>
              </a:spcBef>
              <a:buChar char="–"/>
              <a:defRPr sz="2400">
                <a:solidFill>
                  <a:schemeClr val="bg2"/>
                </a:solidFill>
                <a:latin typeface="Univers Condensed" pitchFamily="34" charset="0"/>
              </a:defRPr>
            </a:lvl3pPr>
            <a:lvl4pPr marL="1230313" indent="-206375" defTabSz="820738">
              <a:spcBef>
                <a:spcPct val="20000"/>
              </a:spcBef>
              <a:buChar char="–"/>
              <a:defRPr sz="2400">
                <a:solidFill>
                  <a:schemeClr val="bg2"/>
                </a:solidFill>
                <a:latin typeface="Univers Condensed" pitchFamily="34" charset="0"/>
              </a:defRPr>
            </a:lvl4pPr>
            <a:lvl5pPr marL="1641475" indent="-204788" defTabSz="820738">
              <a:spcBef>
                <a:spcPct val="20000"/>
              </a:spcBef>
              <a:buChar char="–"/>
              <a:defRPr sz="2400">
                <a:solidFill>
                  <a:schemeClr val="bg2"/>
                </a:solidFill>
                <a:latin typeface="Univers Condensed" pitchFamily="34" charset="0"/>
              </a:defRPr>
            </a:lvl5pPr>
            <a:lvl6pPr marL="2098675" indent="-204788" defTabSz="820738" eaLnBrk="0" fontAlgn="base" hangingPunct="0">
              <a:spcBef>
                <a:spcPct val="20000"/>
              </a:spcBef>
              <a:spcAft>
                <a:spcPct val="0"/>
              </a:spcAft>
              <a:buChar char="–"/>
              <a:defRPr sz="2400">
                <a:solidFill>
                  <a:schemeClr val="bg2"/>
                </a:solidFill>
                <a:latin typeface="Univers Condensed" pitchFamily="34" charset="0"/>
              </a:defRPr>
            </a:lvl6pPr>
            <a:lvl7pPr marL="2555875" indent="-204788" defTabSz="820738" eaLnBrk="0" fontAlgn="base" hangingPunct="0">
              <a:spcBef>
                <a:spcPct val="20000"/>
              </a:spcBef>
              <a:spcAft>
                <a:spcPct val="0"/>
              </a:spcAft>
              <a:buChar char="–"/>
              <a:defRPr sz="2400">
                <a:solidFill>
                  <a:schemeClr val="bg2"/>
                </a:solidFill>
                <a:latin typeface="Univers Condensed" pitchFamily="34" charset="0"/>
              </a:defRPr>
            </a:lvl7pPr>
            <a:lvl8pPr marL="3013075" indent="-204788" defTabSz="820738" eaLnBrk="0" fontAlgn="base" hangingPunct="0">
              <a:spcBef>
                <a:spcPct val="20000"/>
              </a:spcBef>
              <a:spcAft>
                <a:spcPct val="0"/>
              </a:spcAft>
              <a:buChar char="–"/>
              <a:defRPr sz="2400">
                <a:solidFill>
                  <a:schemeClr val="bg2"/>
                </a:solidFill>
                <a:latin typeface="Univers Condensed" pitchFamily="34" charset="0"/>
              </a:defRPr>
            </a:lvl8pPr>
            <a:lvl9pPr marL="3470275" indent="-204788" defTabSz="820738" eaLnBrk="0" fontAlgn="base" hangingPunct="0">
              <a:spcBef>
                <a:spcPct val="20000"/>
              </a:spcBef>
              <a:spcAft>
                <a:spcPct val="0"/>
              </a:spcAft>
              <a:buChar char="–"/>
              <a:defRPr sz="2400">
                <a:solidFill>
                  <a:schemeClr val="bg2"/>
                </a:solidFill>
                <a:latin typeface="Univers Condensed" pitchFamily="34" charset="0"/>
              </a:defRPr>
            </a:lvl9pPr>
          </a:lstStyle>
          <a:p>
            <a:pPr>
              <a:spcBef>
                <a:spcPct val="0"/>
              </a:spcBef>
              <a:buFontTx/>
              <a:buNone/>
            </a:pPr>
            <a:r>
              <a:rPr lang="en-US" altLang="zh-CN" sz="1400" dirty="0">
                <a:solidFill>
                  <a:schemeClr val="tx1"/>
                </a:solidFill>
                <a:latin typeface="Arial" panose="020B0604020202020204" pitchFamily="34" charset="0"/>
                <a:ea typeface="Arial Unicode MS" panose="020B0604020202020204" pitchFamily="34" charset="-122"/>
                <a:cs typeface="Arial" panose="020B0604020202020204" pitchFamily="34" charset="0"/>
              </a:rPr>
              <a:t>With X-Axis Point Spacing </a:t>
            </a:r>
          </a:p>
        </p:txBody>
      </p:sp>
      <p:pic>
        <p:nvPicPr>
          <p:cNvPr id="2" name="图片 1"/>
          <p:cNvPicPr>
            <a:picLocks noChangeAspect="1"/>
          </p:cNvPicPr>
          <p:nvPr/>
        </p:nvPicPr>
        <p:blipFill>
          <a:blip r:embed="rId8"/>
          <a:stretch>
            <a:fillRect/>
          </a:stretch>
        </p:blipFill>
        <p:spPr>
          <a:xfrm>
            <a:off x="8621219" y="5308527"/>
            <a:ext cx="2700581" cy="1332845"/>
          </a:xfrm>
          <a:prstGeom prst="rect">
            <a:avLst/>
          </a:prstGeom>
        </p:spPr>
      </p:pic>
    </p:spTree>
    <p:extLst>
      <p:ext uri="{BB962C8B-B14F-4D97-AF65-F5344CB8AC3E}">
        <p14:creationId xmlns:p14="http://schemas.microsoft.com/office/powerpoint/2010/main" val="3003818162"/>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422222" y="270969"/>
            <a:ext cx="98264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2/4</a:t>
            </a:r>
            <a:r>
              <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ports,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4</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.5/8.5</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/13.5/26.5</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Vector Network Analyzer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12" name="内容占位符 2"/>
          <p:cNvSpPr txBox="1">
            <a:spLocks/>
          </p:cNvSpPr>
          <p:nvPr/>
        </p:nvSpPr>
        <p:spPr bwMode="auto">
          <a:xfrm>
            <a:off x="6922508" y="1820575"/>
            <a:ext cx="4879493"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a:solidFill>
                  <a:srgbClr val="003B90"/>
                </a:solidFill>
                <a:latin typeface="Arial" panose="020B0604020202020204" pitchFamily="34" charset="0"/>
                <a:ea typeface="Arial Unicode MS" panose="020B0604020202020204" pitchFamily="34" charset="-122"/>
                <a:cs typeface="Arial" panose="020B0604020202020204" pitchFamily="34" charset="0"/>
              </a:rPr>
              <a:t>Contents</a:t>
            </a:r>
          </a:p>
          <a:p>
            <a:pPr>
              <a:lnSpc>
                <a:spcPct val="150000"/>
              </a:lnSpc>
            </a:pPr>
            <a:r>
              <a:rPr lang="en-US" altLang="zh-CN" sz="2000" b="1" dirty="0">
                <a:latin typeface="Arial" panose="020B0604020202020204" pitchFamily="34" charset="0"/>
                <a:ea typeface="Arial Unicode MS" panose="020B0604020202020204" pitchFamily="34" charset="-122"/>
                <a:cs typeface="Arial" panose="020B0604020202020204" pitchFamily="34" charset="0"/>
              </a:rPr>
              <a:t>SNA5000A basic info</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Features and Benefits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Calibration</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Test Examples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Competition Analysis</a:t>
            </a:r>
          </a:p>
          <a:p>
            <a:pPr>
              <a:lnSpc>
                <a:spcPct val="150000"/>
              </a:lnSpc>
            </a:pPr>
            <a:r>
              <a:rPr lang="de-DE"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Future </a:t>
            </a: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Proof</a:t>
            </a: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2" y="2205416"/>
            <a:ext cx="6416578" cy="3236378"/>
          </a:xfrm>
          <a:prstGeom prst="rect">
            <a:avLst/>
          </a:prstGeom>
        </p:spPr>
      </p:pic>
    </p:spTree>
    <p:extLst>
      <p:ext uri="{BB962C8B-B14F-4D97-AF65-F5344CB8AC3E}">
        <p14:creationId xmlns:p14="http://schemas.microsoft.com/office/powerpoint/2010/main" val="1925479795"/>
      </p:ext>
    </p:extLst>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24182" y="70873"/>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Amplifier test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17" name="内容占位符 2"/>
          <p:cNvSpPr txBox="1">
            <a:spLocks/>
          </p:cNvSpPr>
          <p:nvPr/>
        </p:nvSpPr>
        <p:spPr bwMode="auto">
          <a:xfrm>
            <a:off x="311874" y="652185"/>
            <a:ext cx="3618288" cy="109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Power Sweeps – Compression</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1 dB compression point</a:t>
            </a:r>
          </a:p>
          <a:p>
            <a:pPr>
              <a:lnSpc>
                <a:spcPct val="150000"/>
              </a:lnSpc>
            </a:pPr>
            <a:r>
              <a:rPr lang="en-US" altLang="zh-CN" sz="1600" b="1" dirty="0">
                <a:latin typeface="Arial" panose="020B0604020202020204" pitchFamily="34" charset="0"/>
                <a:ea typeface="Arial Unicode MS" panose="020B0604020202020204" pitchFamily="34" charset="-122"/>
                <a:cs typeface="Arial" panose="020B0604020202020204" pitchFamily="34" charset="0"/>
              </a:rPr>
              <a:t>AM to PM conversion</a:t>
            </a:r>
          </a:p>
        </p:txBody>
      </p:sp>
      <p:pic>
        <p:nvPicPr>
          <p:cNvPr id="4" name="Grafik 3"/>
          <p:cNvPicPr>
            <a:picLocks noChangeAspect="1"/>
          </p:cNvPicPr>
          <p:nvPr/>
        </p:nvPicPr>
        <p:blipFill>
          <a:blip r:embed="rId5"/>
          <a:stretch>
            <a:fillRect/>
          </a:stretch>
        </p:blipFill>
        <p:spPr>
          <a:xfrm>
            <a:off x="120518" y="2198076"/>
            <a:ext cx="4332365" cy="3694959"/>
          </a:xfrm>
          <a:prstGeom prst="rect">
            <a:avLst/>
          </a:prstGeom>
        </p:spPr>
      </p:pic>
      <p:pic>
        <p:nvPicPr>
          <p:cNvPr id="2" name="Grafik 1"/>
          <p:cNvPicPr>
            <a:picLocks noChangeAspect="1"/>
          </p:cNvPicPr>
          <p:nvPr/>
        </p:nvPicPr>
        <p:blipFill>
          <a:blip r:embed="rId6"/>
          <a:stretch>
            <a:fillRect/>
          </a:stretch>
        </p:blipFill>
        <p:spPr>
          <a:xfrm>
            <a:off x="4147649" y="1380566"/>
            <a:ext cx="7927999" cy="4934775"/>
          </a:xfrm>
          <a:prstGeom prst="rect">
            <a:avLst/>
          </a:prstGeom>
        </p:spPr>
      </p:pic>
    </p:spTree>
    <p:extLst>
      <p:ext uri="{BB962C8B-B14F-4D97-AF65-F5344CB8AC3E}">
        <p14:creationId xmlns:p14="http://schemas.microsoft.com/office/powerpoint/2010/main" val="3369265230"/>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24182" y="70873"/>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DC bias tee advantages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17" name="内容占位符 2"/>
          <p:cNvSpPr txBox="1">
            <a:spLocks/>
          </p:cNvSpPr>
          <p:nvPr/>
        </p:nvSpPr>
        <p:spPr bwMode="auto">
          <a:xfrm>
            <a:off x="311873" y="652185"/>
            <a:ext cx="5010754" cy="133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600" b="1" dirty="0" smtClean="0">
                <a:latin typeface="Arial" panose="020B0604020202020204" pitchFamily="34" charset="0"/>
                <a:ea typeface="Arial Unicode MS" panose="020B0604020202020204" pitchFamily="34" charset="-122"/>
                <a:cs typeface="Arial" panose="020B0604020202020204" pitchFamily="34" charset="0"/>
              </a:rPr>
              <a:t>No external bias circuit needed</a:t>
            </a:r>
          </a:p>
          <a:p>
            <a:pPr>
              <a:lnSpc>
                <a:spcPct val="150000"/>
              </a:lnSpc>
            </a:pPr>
            <a:r>
              <a:rPr lang="en-US" altLang="zh-CN" sz="1600" b="1" dirty="0" smtClean="0">
                <a:latin typeface="Arial" panose="020B0604020202020204" pitchFamily="34" charset="0"/>
                <a:ea typeface="Arial Unicode MS" panose="020B0604020202020204" pitchFamily="34" charset="-122"/>
                <a:cs typeface="Arial" panose="020B0604020202020204" pitchFamily="34" charset="0"/>
              </a:rPr>
              <a:t>Reduce the influence of environment</a:t>
            </a:r>
          </a:p>
          <a:p>
            <a:pPr>
              <a:lnSpc>
                <a:spcPct val="150000"/>
              </a:lnSpc>
            </a:pPr>
            <a:r>
              <a:rPr lang="en-US" altLang="zh-CN" sz="1600" b="1" dirty="0" smtClean="0">
                <a:latin typeface="Arial" panose="020B0604020202020204" pitchFamily="34" charset="0"/>
                <a:ea typeface="Arial Unicode MS" panose="020B0604020202020204" pitchFamily="34" charset="-122"/>
                <a:cs typeface="Arial" panose="020B0604020202020204" pitchFamily="34" charset="0"/>
              </a:rPr>
              <a:t>Save R&amp;D cost</a:t>
            </a:r>
            <a:endParaRPr lang="en-US" altLang="zh-CN" sz="16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5" name="图片 4"/>
          <p:cNvPicPr>
            <a:picLocks noChangeAspect="1"/>
          </p:cNvPicPr>
          <p:nvPr/>
        </p:nvPicPr>
        <p:blipFill>
          <a:blip r:embed="rId5"/>
          <a:stretch>
            <a:fillRect/>
          </a:stretch>
        </p:blipFill>
        <p:spPr>
          <a:xfrm>
            <a:off x="0" y="2482703"/>
            <a:ext cx="4216361" cy="2543417"/>
          </a:xfrm>
          <a:prstGeom prst="rect">
            <a:avLst/>
          </a:prstGeom>
        </p:spPr>
      </p:pic>
      <p:pic>
        <p:nvPicPr>
          <p:cNvPr id="6" name="图片 5"/>
          <p:cNvPicPr>
            <a:picLocks noChangeAspect="1"/>
          </p:cNvPicPr>
          <p:nvPr/>
        </p:nvPicPr>
        <p:blipFill>
          <a:blip r:embed="rId6"/>
          <a:stretch>
            <a:fillRect/>
          </a:stretch>
        </p:blipFill>
        <p:spPr>
          <a:xfrm>
            <a:off x="9018667" y="2482704"/>
            <a:ext cx="3173333" cy="2541937"/>
          </a:xfrm>
          <a:prstGeom prst="rect">
            <a:avLst/>
          </a:prstGeom>
        </p:spPr>
      </p:pic>
      <p:pic>
        <p:nvPicPr>
          <p:cNvPr id="7" name="图片 6"/>
          <p:cNvPicPr>
            <a:picLocks noChangeAspect="1"/>
          </p:cNvPicPr>
          <p:nvPr/>
        </p:nvPicPr>
        <p:blipFill>
          <a:blip r:embed="rId7"/>
          <a:stretch>
            <a:fillRect/>
          </a:stretch>
        </p:blipFill>
        <p:spPr>
          <a:xfrm>
            <a:off x="4252553" y="2482703"/>
            <a:ext cx="4731994" cy="2541937"/>
          </a:xfrm>
          <a:prstGeom prst="rect">
            <a:avLst/>
          </a:prstGeom>
        </p:spPr>
      </p:pic>
      <p:sp>
        <p:nvSpPr>
          <p:cNvPr id="8" name="文本框 7"/>
          <p:cNvSpPr txBox="1"/>
          <p:nvPr/>
        </p:nvSpPr>
        <p:spPr>
          <a:xfrm>
            <a:off x="545113" y="5367917"/>
            <a:ext cx="3105663"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Measure PA with external bias circuit</a:t>
            </a:r>
            <a:endParaRPr lang="zh-CN" altLang="en-US" sz="1400" dirty="0">
              <a:latin typeface="Arial" panose="020B0604020202020204" pitchFamily="34" charset="0"/>
              <a:cs typeface="Arial" panose="020B0604020202020204" pitchFamily="34" charset="0"/>
            </a:endParaRPr>
          </a:p>
        </p:txBody>
      </p:sp>
      <p:cxnSp>
        <p:nvCxnSpPr>
          <p:cNvPr id="11" name="直接箭头连接符 10"/>
          <p:cNvCxnSpPr/>
          <p:nvPr/>
        </p:nvCxnSpPr>
        <p:spPr>
          <a:xfrm flipV="1">
            <a:off x="2527450" y="4947696"/>
            <a:ext cx="351215" cy="4971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7474549" y="5367917"/>
            <a:ext cx="2686210" cy="307777"/>
          </a:xfrm>
          <a:prstGeom prst="rect">
            <a:avLst/>
          </a:prstGeom>
          <a:noFill/>
        </p:spPr>
        <p:txBody>
          <a:bodyPr wrap="square" rtlCol="0">
            <a:spAutoFit/>
          </a:bodyPr>
          <a:lstStyle/>
          <a:p>
            <a:r>
              <a:rPr lang="en-US" altLang="zh-CN" sz="1400" dirty="0" smtClean="0">
                <a:latin typeface="Arial" panose="020B0604020202020204" pitchFamily="34" charset="0"/>
                <a:cs typeface="Arial" panose="020B0604020202020204" pitchFamily="34" charset="0"/>
              </a:rPr>
              <a:t>Measure PA with DC bias-tee</a:t>
            </a:r>
            <a:endParaRPr lang="zh-CN" altLang="en-US" sz="1400" dirty="0">
              <a:latin typeface="Arial" panose="020B0604020202020204" pitchFamily="34" charset="0"/>
              <a:cs typeface="Arial" panose="020B0604020202020204" pitchFamily="34" charset="0"/>
            </a:endParaRPr>
          </a:p>
        </p:txBody>
      </p:sp>
      <p:cxnSp>
        <p:nvCxnSpPr>
          <p:cNvPr id="15" name="直接箭头连接符 14"/>
          <p:cNvCxnSpPr/>
          <p:nvPr/>
        </p:nvCxnSpPr>
        <p:spPr>
          <a:xfrm flipV="1">
            <a:off x="9382836" y="4412894"/>
            <a:ext cx="287865" cy="9550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8052267" y="4362853"/>
            <a:ext cx="505086" cy="10050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907369"/>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Mixer test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p:nvPr/>
        </p:nvSpPr>
        <p:spPr bwMode="auto">
          <a:xfrm>
            <a:off x="413473" y="991721"/>
            <a:ext cx="5889263" cy="12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7200" indent="-457200"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89965" indent="-381000"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365" indent="-304800"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65" indent="-304800"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565" indent="-304800"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50000"/>
              </a:lnSpc>
            </a:pP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Conversion </a:t>
            </a:r>
            <a:r>
              <a:rPr lang="en-US" altLang="zh-CN" sz="1400" b="1" dirty="0">
                <a:latin typeface="Arial" panose="020B0604020202020204" pitchFamily="34" charset="0"/>
                <a:ea typeface="Arial Unicode MS" panose="020B0604020202020204" pitchFamily="34" charset="-122"/>
                <a:cs typeface="Arial" panose="020B0604020202020204" pitchFamily="34" charset="0"/>
              </a:rPr>
              <a:t>Loss / </a:t>
            </a: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Gain measurements</a:t>
            </a:r>
          </a:p>
          <a:p>
            <a:pPr lvl="1">
              <a:lnSpc>
                <a:spcPct val="150000"/>
              </a:lnSpc>
            </a:pP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Conversion </a:t>
            </a:r>
            <a:r>
              <a:rPr lang="en-US" altLang="zh-CN" sz="1200" b="1" dirty="0">
                <a:latin typeface="Arial" panose="020B0604020202020204" pitchFamily="34" charset="0"/>
                <a:ea typeface="Arial Unicode MS" panose="020B0604020202020204" pitchFamily="34" charset="-122"/>
                <a:cs typeface="Arial" panose="020B0604020202020204" pitchFamily="34" charset="0"/>
              </a:rPr>
              <a:t>Loss / Gain over frequency range of </a:t>
            </a: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interest</a:t>
            </a:r>
          </a:p>
          <a:p>
            <a:pPr lvl="1">
              <a:lnSpc>
                <a:spcPct val="150000"/>
              </a:lnSpc>
            </a:pP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Mixer </a:t>
            </a:r>
            <a:r>
              <a:rPr lang="en-US" altLang="zh-CN" sz="1200" b="1" dirty="0">
                <a:latin typeface="Arial" panose="020B0604020202020204" pitchFamily="34" charset="0"/>
                <a:ea typeface="Arial Unicode MS" panose="020B0604020202020204" pitchFamily="34" charset="-122"/>
                <a:cs typeface="Arial" panose="020B0604020202020204" pitchFamily="34" charset="0"/>
              </a:rPr>
              <a:t>dynamic range / 1 dB compression point </a:t>
            </a: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measurement</a:t>
            </a:r>
          </a:p>
          <a:p>
            <a:pPr lvl="1">
              <a:lnSpc>
                <a:spcPct val="150000"/>
              </a:lnSpc>
            </a:pP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Conversion </a:t>
            </a:r>
            <a:r>
              <a:rPr lang="en-US" altLang="zh-CN" sz="1200" b="1" dirty="0">
                <a:latin typeface="Arial" panose="020B0604020202020204" pitchFamily="34" charset="0"/>
                <a:ea typeface="Arial Unicode MS" panose="020B0604020202020204" pitchFamily="34" charset="-122"/>
                <a:cs typeface="Arial" panose="020B0604020202020204" pitchFamily="34" charset="0"/>
              </a:rPr>
              <a:t>Loss / Gain as a function of LO power </a:t>
            </a: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level</a:t>
            </a:r>
          </a:p>
          <a:p>
            <a:pPr>
              <a:lnSpc>
                <a:spcPct val="150000"/>
              </a:lnSpc>
            </a:pPr>
            <a:endParaRPr lang="en-US" altLang="zh-CN" sz="1400" b="1" dirty="0" smtClean="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smtClean="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smtClean="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smtClean="0">
              <a:latin typeface="Arial" panose="020B0604020202020204" pitchFamily="34" charset="0"/>
              <a:ea typeface="Arial Unicode MS" panose="020B0604020202020204" pitchFamily="34" charset="-122"/>
              <a:cs typeface="Arial" panose="020B0604020202020204" pitchFamily="34" charset="0"/>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150" y="3875314"/>
            <a:ext cx="4487369" cy="2982686"/>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7150" y="744729"/>
            <a:ext cx="4487369" cy="298268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435" y="3097678"/>
            <a:ext cx="5657301" cy="3760322"/>
          </a:xfrm>
          <a:prstGeom prst="rect">
            <a:avLst/>
          </a:prstGeom>
        </p:spPr>
      </p:pic>
    </p:spTree>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Mixer test</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p:nvPr/>
        </p:nvSpPr>
        <p:spPr bwMode="auto">
          <a:xfrm>
            <a:off x="413473" y="856343"/>
            <a:ext cx="11778527" cy="126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457200" indent="-457200"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89965" indent="-381000"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365" indent="-304800"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65" indent="-304800"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565" indent="-304800"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5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79695"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50000"/>
              </a:lnSpc>
            </a:pP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Isolation Measurements</a:t>
            </a:r>
          </a:p>
          <a:p>
            <a:pPr>
              <a:lnSpc>
                <a:spcPct val="150000"/>
              </a:lnSpc>
            </a:pP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RF </a:t>
            </a:r>
            <a:r>
              <a:rPr lang="en-US" altLang="zh-CN" sz="1400" b="1" dirty="0">
                <a:latin typeface="Arial" panose="020B0604020202020204" pitchFamily="34" charset="0"/>
                <a:ea typeface="Arial Unicode MS" panose="020B0604020202020204" pitchFamily="34" charset="-122"/>
                <a:cs typeface="Arial" panose="020B0604020202020204" pitchFamily="34" charset="0"/>
              </a:rPr>
              <a:t>and LO port Return Loss Measurements</a:t>
            </a: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026" y="2125361"/>
            <a:ext cx="6017389" cy="399966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56" y="2125363"/>
            <a:ext cx="6017385" cy="3999665"/>
          </a:xfrm>
          <a:prstGeom prst="rect">
            <a:avLst/>
          </a:prstGeom>
        </p:spPr>
      </p:pic>
    </p:spTree>
    <p:extLst>
      <p:ext uri="{BB962C8B-B14F-4D97-AF65-F5344CB8AC3E}">
        <p14:creationId xmlns:p14="http://schemas.microsoft.com/office/powerpoint/2010/main" val="2467816536"/>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Other applications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76" name="内容占位符 2"/>
          <p:cNvSpPr txBox="1">
            <a:spLocks/>
          </p:cNvSpPr>
          <p:nvPr/>
        </p:nvSpPr>
        <p:spPr bwMode="auto">
          <a:xfrm>
            <a:off x="394225" y="798166"/>
            <a:ext cx="11559236" cy="562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a:lnSpc>
                <a:spcPct val="150000"/>
              </a:lnSpc>
            </a:pPr>
            <a:r>
              <a:rPr lang="en-US" altLang="zh-CN" sz="1400" b="1" dirty="0" smtClean="0">
                <a:latin typeface="Arial" panose="020B0604020202020204" pitchFamily="34" charset="0"/>
                <a:ea typeface="Arial Unicode MS" panose="020B0604020202020204" pitchFamily="34" charset="-122"/>
                <a:cs typeface="Arial" panose="020B0604020202020204" pitchFamily="34" charset="0"/>
              </a:rPr>
              <a:t>Measurement of  transformers</a:t>
            </a:r>
          </a:p>
          <a:p>
            <a:pPr lvl="1">
              <a:lnSpc>
                <a:spcPct val="150000"/>
              </a:lnSpc>
            </a:pP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CMRR (Sdd21/Scc21)</a:t>
            </a:r>
          </a:p>
          <a:p>
            <a:pPr lvl="1">
              <a:lnSpc>
                <a:spcPct val="150000"/>
              </a:lnSpc>
            </a:pP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Balanced test </a:t>
            </a:r>
          </a:p>
          <a:p>
            <a:pPr lvl="1">
              <a:lnSpc>
                <a:spcPct val="150000"/>
              </a:lnSpc>
            </a:pPr>
            <a:r>
              <a:rPr lang="en-US" altLang="zh-CN" sz="1200" b="1" dirty="0" smtClean="0">
                <a:latin typeface="Arial" panose="020B0604020202020204" pitchFamily="34" charset="0"/>
                <a:ea typeface="Arial Unicode MS" panose="020B0604020202020204" pitchFamily="34" charset="-122"/>
                <a:cs typeface="Arial" panose="020B0604020202020204" pitchFamily="34" charset="0"/>
              </a:rPr>
              <a:t>Pass/Fail and programming</a:t>
            </a:r>
            <a:endParaRPr lang="en-US" altLang="zh-CN" sz="12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14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3" name="图片 2"/>
          <p:cNvPicPr>
            <a:picLocks noChangeAspect="1"/>
          </p:cNvPicPr>
          <p:nvPr/>
        </p:nvPicPr>
        <p:blipFill>
          <a:blip r:embed="rId5"/>
          <a:stretch>
            <a:fillRect/>
          </a:stretch>
        </p:blipFill>
        <p:spPr>
          <a:xfrm>
            <a:off x="1505415" y="2991727"/>
            <a:ext cx="2936908" cy="2249793"/>
          </a:xfrm>
          <a:prstGeom prst="rect">
            <a:avLst/>
          </a:prstGeom>
        </p:spPr>
      </p:pic>
      <p:pic>
        <p:nvPicPr>
          <p:cNvPr id="4" name="图片 3"/>
          <p:cNvPicPr>
            <a:picLocks noChangeAspect="1"/>
          </p:cNvPicPr>
          <p:nvPr/>
        </p:nvPicPr>
        <p:blipFill>
          <a:blip r:embed="rId6"/>
          <a:stretch>
            <a:fillRect/>
          </a:stretch>
        </p:blipFill>
        <p:spPr>
          <a:xfrm>
            <a:off x="5832086" y="2991727"/>
            <a:ext cx="3806963" cy="2249793"/>
          </a:xfrm>
          <a:prstGeom prst="rect">
            <a:avLst/>
          </a:prstGeom>
        </p:spPr>
      </p:pic>
    </p:spTree>
    <p:extLst>
      <p:ext uri="{BB962C8B-B14F-4D97-AF65-F5344CB8AC3E}">
        <p14:creationId xmlns:p14="http://schemas.microsoft.com/office/powerpoint/2010/main" val="3257207260"/>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422222" y="270969"/>
            <a:ext cx="98264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2/4</a:t>
            </a:r>
            <a:r>
              <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ports,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4</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.5/8.5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Vector Network Analyzer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12" name="内容占位符 2"/>
          <p:cNvSpPr txBox="1">
            <a:spLocks/>
          </p:cNvSpPr>
          <p:nvPr/>
        </p:nvSpPr>
        <p:spPr bwMode="auto">
          <a:xfrm>
            <a:off x="6922508" y="1820575"/>
            <a:ext cx="4879493"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a:solidFill>
                  <a:srgbClr val="003B90"/>
                </a:solidFill>
                <a:latin typeface="Arial" panose="020B0604020202020204" pitchFamily="34" charset="0"/>
                <a:ea typeface="Arial Unicode MS" panose="020B0604020202020204" pitchFamily="34" charset="-122"/>
                <a:cs typeface="Arial" panose="020B0604020202020204" pitchFamily="34" charset="0"/>
              </a:rPr>
              <a:t>Contents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SNA5000A basic info</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Features and Benefits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Calibration</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Optional Accessories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Test Examples</a:t>
            </a:r>
          </a:p>
          <a:p>
            <a:pPr>
              <a:lnSpc>
                <a:spcPct val="150000"/>
              </a:lnSpc>
            </a:pPr>
            <a:r>
              <a:rPr lang="en-US" altLang="zh-CN" sz="2000" b="1" dirty="0">
                <a:latin typeface="Arial" panose="020B0604020202020204" pitchFamily="34" charset="0"/>
                <a:ea typeface="Arial Unicode MS" panose="020B0604020202020204" pitchFamily="34" charset="-122"/>
                <a:cs typeface="Arial" panose="020B0604020202020204" pitchFamily="34" charset="0"/>
              </a:rPr>
              <a:t>Competition Analysis</a:t>
            </a:r>
          </a:p>
          <a:p>
            <a:pPr>
              <a:lnSpc>
                <a:spcPct val="150000"/>
              </a:lnSpc>
            </a:pPr>
            <a:r>
              <a:rPr lang="de-DE"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Future </a:t>
            </a: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Proof</a:t>
            </a:r>
          </a:p>
          <a:p>
            <a:pPr>
              <a:lnSpc>
                <a:spcPct val="150000"/>
              </a:lnSpc>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2" y="1504570"/>
            <a:ext cx="5977540" cy="3985026"/>
          </a:xfrm>
          <a:prstGeom prst="rect">
            <a:avLst/>
          </a:prstGeom>
        </p:spPr>
      </p:pic>
    </p:spTree>
    <p:extLst>
      <p:ext uri="{BB962C8B-B14F-4D97-AF65-F5344CB8AC3E}">
        <p14:creationId xmlns:p14="http://schemas.microsoft.com/office/powerpoint/2010/main" val="1185302173"/>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Dynamic Range</a:t>
            </a:r>
          </a:p>
        </p:txBody>
      </p:sp>
      <p:sp>
        <p:nvSpPr>
          <p:cNvPr id="76" name="内容占位符 2"/>
          <p:cNvSpPr txBox="1">
            <a:spLocks/>
          </p:cNvSpPr>
          <p:nvPr/>
        </p:nvSpPr>
        <p:spPr bwMode="auto">
          <a:xfrm>
            <a:off x="2301238" y="4860757"/>
            <a:ext cx="1367167" cy="49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SNA5000A</a:t>
            </a: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sp>
        <p:nvSpPr>
          <p:cNvPr id="1354" name="内容占位符 2"/>
          <p:cNvSpPr txBox="1">
            <a:spLocks/>
          </p:cNvSpPr>
          <p:nvPr/>
        </p:nvSpPr>
        <p:spPr bwMode="auto">
          <a:xfrm>
            <a:off x="8696792" y="4860757"/>
            <a:ext cx="1071515" cy="36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E5071C</a:t>
            </a:r>
            <a:endParaRPr lang="en-US" altLang="zh-CN" sz="16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1355"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21401" y="1436923"/>
            <a:ext cx="6214854" cy="32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56" name="图表 1355"/>
          <p:cNvGraphicFramePr>
            <a:graphicFrameLocks/>
          </p:cNvGraphicFramePr>
          <p:nvPr>
            <p:extLst>
              <p:ext uri="{D42A27DB-BD31-4B8C-83A1-F6EECF244321}">
                <p14:modId xmlns:p14="http://schemas.microsoft.com/office/powerpoint/2010/main" val="400135278"/>
              </p:ext>
            </p:extLst>
          </p:nvPr>
        </p:nvGraphicFramePr>
        <p:xfrm>
          <a:off x="148244" y="1132123"/>
          <a:ext cx="5673157" cy="35259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68814028"/>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Dynamic Range</a:t>
            </a:r>
          </a:p>
        </p:txBody>
      </p:sp>
      <p:sp>
        <p:nvSpPr>
          <p:cNvPr id="76" name="内容占位符 2"/>
          <p:cNvSpPr txBox="1">
            <a:spLocks/>
          </p:cNvSpPr>
          <p:nvPr/>
        </p:nvSpPr>
        <p:spPr bwMode="auto">
          <a:xfrm>
            <a:off x="241179" y="3944754"/>
            <a:ext cx="3663163" cy="9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indent="0" eaLnBrk="0" fontAlgn="base" hangingPunct="0">
              <a:lnSpc>
                <a:spcPct val="150000"/>
              </a:lnSpc>
              <a:spcBef>
                <a:spcPct val="20000"/>
              </a:spcBef>
              <a:spcAft>
                <a:spcPct val="0"/>
              </a:spcAft>
              <a:buNone/>
              <a:defRPr sz="1400">
                <a:latin typeface="Arial Unicode MS" panose="020B0604020202020204" pitchFamily="34" charset="-122"/>
                <a:ea typeface="Arial Unicode MS" panose="020B0604020202020204" pitchFamily="34" charset="-122"/>
                <a:cs typeface="Arial Unicode MS" panose="020B0604020202020204" pitchFamily="34" charset="-122"/>
              </a:defRPr>
            </a:lvl1pPr>
            <a:lvl2pPr marL="990278" indent="-380876" eaLnBrk="0" fontAlgn="base" hangingPunct="0">
              <a:spcBef>
                <a:spcPct val="20000"/>
              </a:spcBef>
              <a:spcAft>
                <a:spcPct val="0"/>
              </a:spcAft>
              <a:buBlip>
                <a:blip r:embed="rId3"/>
              </a:buBlip>
              <a:defRPr sz="1400">
                <a:latin typeface="Source Han Sans Normal" panose="020B0400000000000000" pitchFamily="34" charset="-122"/>
                <a:ea typeface="Source Han Sans Normal" panose="020B0400000000000000" pitchFamily="34" charset="-122"/>
              </a:defRPr>
            </a:lvl2pPr>
            <a:lvl3pPr marL="1523505" indent="-304701" eaLnBrk="0" fontAlgn="base" hangingPunct="0">
              <a:spcBef>
                <a:spcPct val="20000"/>
              </a:spcBef>
              <a:spcAft>
                <a:spcPct val="0"/>
              </a:spcAft>
              <a:buBlip>
                <a:blip r:embed="rId3"/>
              </a:buBlip>
              <a:defRPr sz="1200">
                <a:latin typeface="Source Han Sans Normal" panose="020B0400000000000000" pitchFamily="34" charset="-122"/>
                <a:ea typeface="Source Han Sans Normal" panose="020B0400000000000000" pitchFamily="34" charset="-122"/>
              </a:defRPr>
            </a:lvl3pPr>
            <a:lvl4pPr marL="2132907" indent="-304701" eaLnBrk="0" fontAlgn="base" hangingPunct="0">
              <a:spcBef>
                <a:spcPct val="20000"/>
              </a:spcBef>
              <a:spcAft>
                <a:spcPct val="0"/>
              </a:spcAft>
              <a:buBlip>
                <a:blip r:embed="rId4"/>
              </a:buBlip>
              <a:defRPr sz="1100">
                <a:latin typeface="Source Han Sans Normal" panose="020B0400000000000000" pitchFamily="34" charset="-122"/>
                <a:ea typeface="Source Han Sans Normal" panose="020B0400000000000000" pitchFamily="34" charset="-122"/>
              </a:defRPr>
            </a:lvl4pPr>
            <a:lvl5pPr marL="2742308" indent="-304701" eaLnBrk="0" fontAlgn="base" hangingPunct="0">
              <a:spcBef>
                <a:spcPct val="20000"/>
              </a:spcBef>
              <a:spcAft>
                <a:spcPct val="0"/>
              </a:spcAft>
              <a:buBlip>
                <a:blip r:embed="rId4"/>
              </a:buBlip>
              <a:defRPr sz="1000">
                <a:latin typeface="Source Han Sans Normal" panose="020B0400000000000000" pitchFamily="34" charset="-122"/>
                <a:ea typeface="Source Han Sans Normal" panose="020B0400000000000000" pitchFamily="34" charset="-122"/>
              </a:defRPr>
            </a:lvl5pPr>
            <a:lvl6pPr marL="3351710" indent="-304701" defTabSz="1218804">
              <a:spcBef>
                <a:spcPct val="20000"/>
              </a:spcBef>
              <a:buFont typeface="Arial" pitchFamily="34" charset="0"/>
              <a:buChar char="•"/>
              <a:defRPr sz="2666"/>
            </a:lvl6pPr>
            <a:lvl7pPr marL="3961112" indent="-304701" defTabSz="1218804">
              <a:spcBef>
                <a:spcPct val="20000"/>
              </a:spcBef>
              <a:buFont typeface="Arial" pitchFamily="34" charset="0"/>
              <a:buChar char="•"/>
              <a:defRPr sz="2666"/>
            </a:lvl7pPr>
            <a:lvl8pPr marL="4570514" indent="-304701" defTabSz="1218804">
              <a:spcBef>
                <a:spcPct val="20000"/>
              </a:spcBef>
              <a:buFont typeface="Arial" pitchFamily="34" charset="0"/>
              <a:buChar char="•"/>
              <a:defRPr sz="2666"/>
            </a:lvl8pPr>
            <a:lvl9pPr marL="5179916" indent="-304701" defTabSz="1218804">
              <a:spcBef>
                <a:spcPct val="20000"/>
              </a:spcBef>
              <a:buFont typeface="Arial" pitchFamily="34" charset="0"/>
              <a:buChar char="•"/>
              <a:defRPr sz="2666"/>
            </a:lvl9pPr>
          </a:lstStyle>
          <a:p>
            <a:r>
              <a:rPr lang="en-US" altLang="zh-CN" sz="1600" dirty="0">
                <a:latin typeface="Arial" panose="020B0604020202020204" pitchFamily="34" charset="0"/>
                <a:cs typeface="Arial" panose="020B0604020202020204" pitchFamily="34" charset="0"/>
              </a:rPr>
              <a:t>Measuring high out-of-band rejection </a:t>
            </a:r>
          </a:p>
          <a:p>
            <a:r>
              <a:rPr lang="en-US" altLang="zh-CN" sz="1600" dirty="0">
                <a:latin typeface="Arial" panose="020B0604020202020204" pitchFamily="34" charset="0"/>
                <a:cs typeface="Arial" panose="020B0604020202020204" pitchFamily="34" charset="0"/>
              </a:rPr>
              <a:t>cavity filter, dynamic range </a:t>
            </a:r>
            <a:r>
              <a:rPr lang="zh-CN" altLang="en-US" sz="1600" b="1" dirty="0">
                <a:latin typeface="Arial" panose="020B0604020202020204" pitchFamily="34" charset="0"/>
                <a:cs typeface="Arial" panose="020B0604020202020204" pitchFamily="34" charset="0"/>
              </a:rPr>
              <a:t>≥</a:t>
            </a:r>
            <a:r>
              <a:rPr lang="zh-CN" altLang="en-US" sz="1600" dirty="0">
                <a:latin typeface="Arial" panose="020B0604020202020204" pitchFamily="34" charset="0"/>
                <a:cs typeface="Arial" panose="020B0604020202020204" pitchFamily="34" charset="0"/>
              </a:rPr>
              <a:t> </a:t>
            </a:r>
            <a:r>
              <a:rPr lang="en-US" altLang="zh-CN" sz="1600" b="1" dirty="0">
                <a:latin typeface="Arial" panose="020B0604020202020204" pitchFamily="34" charset="0"/>
                <a:cs typeface="Arial" panose="020B0604020202020204" pitchFamily="34" charset="0"/>
              </a:rPr>
              <a:t>125 dB  </a:t>
            </a:r>
          </a:p>
          <a:p>
            <a:endParaRPr lang="en-US" altLang="zh-CN" dirty="0">
              <a:latin typeface="Arial" panose="020B0604020202020204" pitchFamily="34" charset="0"/>
              <a:cs typeface="Arial" panose="020B0604020202020204" pitchFamily="34" charset="0"/>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827" y="1325207"/>
            <a:ext cx="1721825" cy="2603941"/>
          </a:xfrm>
          <a:prstGeom prst="rect">
            <a:avLst/>
          </a:prstGeom>
        </p:spPr>
      </p:pic>
      <p:grpSp>
        <p:nvGrpSpPr>
          <p:cNvPr id="12" name="组合 11"/>
          <p:cNvGrpSpPr/>
          <p:nvPr/>
        </p:nvGrpSpPr>
        <p:grpSpPr>
          <a:xfrm>
            <a:off x="3182448" y="1006133"/>
            <a:ext cx="8653112" cy="5050910"/>
            <a:chOff x="2935705" y="1006133"/>
            <a:chExt cx="8653112" cy="5050910"/>
          </a:xfrm>
        </p:grpSpPr>
        <p:pic>
          <p:nvPicPr>
            <p:cNvPr id="7"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49955" y="1006133"/>
              <a:ext cx="7738862" cy="505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接连接符 7"/>
            <p:cNvCxnSpPr/>
            <p:nvPr/>
          </p:nvCxnSpPr>
          <p:spPr>
            <a:xfrm>
              <a:off x="2935705" y="2271563"/>
              <a:ext cx="29742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35705" y="4878405"/>
              <a:ext cx="297420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3657600" y="2306773"/>
              <a:ext cx="0" cy="24881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623061"/>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 Filter measurement comparison</a:t>
            </a:r>
          </a:p>
        </p:txBody>
      </p:sp>
      <p:pic>
        <p:nvPicPr>
          <p:cNvPr id="14"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484" y="1004919"/>
            <a:ext cx="5553147" cy="369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917" y="793469"/>
            <a:ext cx="5198110" cy="389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p:nvPr/>
        </p:nvGrpSpPr>
        <p:grpSpPr>
          <a:xfrm>
            <a:off x="2380095" y="5595216"/>
            <a:ext cx="7431810" cy="938629"/>
            <a:chOff x="1264303" y="5394738"/>
            <a:chExt cx="7431810" cy="938629"/>
          </a:xfrm>
        </p:grpSpPr>
        <p:sp>
          <p:nvSpPr>
            <p:cNvPr id="17" name="矩形 16"/>
            <p:cNvSpPr/>
            <p:nvPr/>
          </p:nvSpPr>
          <p:spPr>
            <a:xfrm>
              <a:off x="1264303" y="5692626"/>
              <a:ext cx="4093850" cy="338554"/>
            </a:xfrm>
            <a:prstGeom prst="rect">
              <a:avLst/>
            </a:prstGeom>
          </p:spPr>
          <p:txBody>
            <a:bodyPr wrap="square">
              <a:spAutoFit/>
            </a:bodyPr>
            <a:lstStyle/>
            <a:p>
              <a:pPr>
                <a:defRPr/>
              </a:pPr>
              <a:r>
                <a:rPr lang="en-US" altLang="zh-CN" sz="1600" dirty="0">
                  <a:latin typeface="Arial" panose="020B0604020202020204" pitchFamily="34" charset="0"/>
                  <a:ea typeface="Arial Unicode MS" panose="020B0604020202020204" pitchFamily="34" charset="-122"/>
                  <a:cs typeface="Arial" panose="020B0604020202020204" pitchFamily="34" charset="0"/>
                </a:rPr>
                <a:t>In band @2.5GHz S21</a:t>
              </a:r>
              <a:r>
                <a:rPr lang="zh-CN" altLang="en-US" sz="1600" dirty="0">
                  <a:latin typeface="Arial" panose="020B0604020202020204" pitchFamily="34" charset="0"/>
                  <a:ea typeface="Arial Unicode MS" panose="020B0604020202020204" pitchFamily="34" charset="-122"/>
                  <a:cs typeface="Arial" panose="020B0604020202020204" pitchFamily="34" charset="0"/>
                </a:rPr>
                <a:t> </a:t>
              </a:r>
              <a:r>
                <a:rPr lang="en-US" altLang="zh-CN" sz="1600" dirty="0">
                  <a:latin typeface="Arial" panose="020B0604020202020204" pitchFamily="34" charset="0"/>
                  <a:ea typeface="Arial Unicode MS" panose="020B0604020202020204" pitchFamily="34" charset="-122"/>
                  <a:cs typeface="Arial" panose="020B0604020202020204" pitchFamily="34" charset="0"/>
                </a:rPr>
                <a:t>Insertion Loss</a:t>
              </a:r>
            </a:p>
          </p:txBody>
        </p:sp>
        <p:sp>
          <p:nvSpPr>
            <p:cNvPr id="18" name="左大括号 17"/>
            <p:cNvSpPr/>
            <p:nvPr/>
          </p:nvSpPr>
          <p:spPr>
            <a:xfrm>
              <a:off x="5358153" y="5505070"/>
              <a:ext cx="114300" cy="749300"/>
            </a:xfrm>
            <a:prstGeom prst="leftBrace">
              <a:avLst/>
            </a:prstGeom>
            <a:ln w="12700"/>
          </p:spPr>
          <p:style>
            <a:lnRef idx="3">
              <a:schemeClr val="accent2"/>
            </a:lnRef>
            <a:fillRef idx="0">
              <a:schemeClr val="accent2"/>
            </a:fillRef>
            <a:effectRef idx="2">
              <a:schemeClr val="accent2"/>
            </a:effectRef>
            <a:fontRef idx="minor">
              <a:schemeClr val="tx1"/>
            </a:fontRef>
          </p:style>
          <p:txBody>
            <a:bodyPr anchor="ctr"/>
            <a:lstStyle/>
            <a:p>
              <a:pPr algn="ctr">
                <a:defRPr/>
              </a:pPr>
              <a:endParaRPr lang="zh-CN" altLang="en-US" sz="1600">
                <a:solidFill>
                  <a:srgbClr val="003B9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9" name="矩形 18"/>
            <p:cNvSpPr/>
            <p:nvPr/>
          </p:nvSpPr>
          <p:spPr>
            <a:xfrm>
              <a:off x="5590963" y="5394738"/>
              <a:ext cx="2776722" cy="338554"/>
            </a:xfrm>
            <a:prstGeom prst="rect">
              <a:avLst/>
            </a:prstGeom>
          </p:spPr>
          <p:txBody>
            <a:bodyPr wrap="none">
              <a:spAutoFit/>
            </a:bodyPr>
            <a:lstStyle/>
            <a:p>
              <a:pPr>
                <a:defRPr/>
              </a:pPr>
              <a:r>
                <a:rPr lang="en-US" altLang="zh-CN" sz="1600" dirty="0">
                  <a:latin typeface="Arial" panose="020B0604020202020204" pitchFamily="34" charset="0"/>
                  <a:ea typeface="Arial Unicode MS" panose="020B0604020202020204" pitchFamily="34" charset="-122"/>
                  <a:cs typeface="Arial" panose="020B0604020202020204" pitchFamily="34" charset="0"/>
                </a:rPr>
                <a:t>SNA5000A: IL=-0.287006dB</a:t>
              </a:r>
            </a:p>
          </p:txBody>
        </p:sp>
        <p:sp>
          <p:nvSpPr>
            <p:cNvPr id="20" name="矩形 19"/>
            <p:cNvSpPr/>
            <p:nvPr/>
          </p:nvSpPr>
          <p:spPr>
            <a:xfrm>
              <a:off x="5616363" y="5994813"/>
              <a:ext cx="3079750" cy="338554"/>
            </a:xfrm>
            <a:prstGeom prst="rect">
              <a:avLst/>
            </a:prstGeom>
          </p:spPr>
          <p:txBody>
            <a:bodyPr>
              <a:spAutoFit/>
            </a:bodyPr>
            <a:lstStyle/>
            <a:p>
              <a:pPr>
                <a:defRPr/>
              </a:pPr>
              <a:r>
                <a:rPr lang="en-US" altLang="zh-CN" sz="1600" dirty="0">
                  <a:latin typeface="Arial" panose="020B0604020202020204" pitchFamily="34" charset="0"/>
                  <a:ea typeface="Arial Unicode MS" panose="020B0604020202020204" pitchFamily="34" charset="-122"/>
                  <a:cs typeface="Arial" panose="020B0604020202020204" pitchFamily="34" charset="0"/>
                </a:rPr>
                <a:t>E5071C: IL=-0.287dB</a:t>
              </a:r>
            </a:p>
          </p:txBody>
        </p:sp>
      </p:grpSp>
      <p:sp>
        <p:nvSpPr>
          <p:cNvPr id="10" name="内容占位符 2"/>
          <p:cNvSpPr txBox="1">
            <a:spLocks/>
          </p:cNvSpPr>
          <p:nvPr/>
        </p:nvSpPr>
        <p:spPr bwMode="auto">
          <a:xfrm>
            <a:off x="2485566" y="4818715"/>
            <a:ext cx="1488982" cy="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SNA5000A</a:t>
            </a:r>
          </a:p>
        </p:txBody>
      </p:sp>
      <p:sp>
        <p:nvSpPr>
          <p:cNvPr id="11" name="内容占位符 2"/>
          <p:cNvSpPr txBox="1">
            <a:spLocks/>
          </p:cNvSpPr>
          <p:nvPr/>
        </p:nvSpPr>
        <p:spPr bwMode="auto">
          <a:xfrm>
            <a:off x="8526990" y="4818715"/>
            <a:ext cx="1193964" cy="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E5071C</a:t>
            </a:r>
          </a:p>
        </p:txBody>
      </p:sp>
    </p:spTree>
    <p:extLst>
      <p:ext uri="{BB962C8B-B14F-4D97-AF65-F5344CB8AC3E}">
        <p14:creationId xmlns:p14="http://schemas.microsoft.com/office/powerpoint/2010/main" val="3704766253"/>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 Filter measurement comparison</a:t>
            </a:r>
          </a:p>
        </p:txBody>
      </p:sp>
      <p:graphicFrame>
        <p:nvGraphicFramePr>
          <p:cNvPr id="21" name="图表 20"/>
          <p:cNvGraphicFramePr>
            <a:graphicFrameLocks/>
          </p:cNvGraphicFramePr>
          <p:nvPr>
            <p:extLst>
              <p:ext uri="{D42A27DB-BD31-4B8C-83A1-F6EECF244321}">
                <p14:modId xmlns:p14="http://schemas.microsoft.com/office/powerpoint/2010/main" val="1841714723"/>
              </p:ext>
            </p:extLst>
          </p:nvPr>
        </p:nvGraphicFramePr>
        <p:xfrm>
          <a:off x="1357889" y="1299411"/>
          <a:ext cx="9268402" cy="51687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349468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main parameters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8" name="表格 7"/>
          <p:cNvGraphicFramePr>
            <a:graphicFrameLocks noGrp="1"/>
          </p:cNvGraphicFramePr>
          <p:nvPr>
            <p:extLst>
              <p:ext uri="{D42A27DB-BD31-4B8C-83A1-F6EECF244321}">
                <p14:modId xmlns:p14="http://schemas.microsoft.com/office/powerpoint/2010/main" val="3601442187"/>
              </p:ext>
            </p:extLst>
          </p:nvPr>
        </p:nvGraphicFramePr>
        <p:xfrm>
          <a:off x="544549" y="967565"/>
          <a:ext cx="11102901" cy="5261903"/>
        </p:xfrm>
        <a:graphic>
          <a:graphicData uri="http://schemas.openxmlformats.org/drawingml/2006/table">
            <a:tbl>
              <a:tblPr/>
              <a:tblGrid>
                <a:gridCol w="2428880">
                  <a:extLst>
                    <a:ext uri="{9D8B030D-6E8A-4147-A177-3AD203B41FA5}">
                      <a16:colId xmlns:a16="http://schemas.microsoft.com/office/drawing/2014/main" val="20000"/>
                    </a:ext>
                  </a:extLst>
                </a:gridCol>
                <a:gridCol w="2254624">
                  <a:extLst>
                    <a:ext uri="{9D8B030D-6E8A-4147-A177-3AD203B41FA5}">
                      <a16:colId xmlns:a16="http://schemas.microsoft.com/office/drawing/2014/main" val="20001"/>
                    </a:ext>
                  </a:extLst>
                </a:gridCol>
                <a:gridCol w="2139799">
                  <a:extLst>
                    <a:ext uri="{9D8B030D-6E8A-4147-A177-3AD203B41FA5}">
                      <a16:colId xmlns:a16="http://schemas.microsoft.com/office/drawing/2014/main" val="20002"/>
                    </a:ext>
                  </a:extLst>
                </a:gridCol>
                <a:gridCol w="2139799">
                  <a:extLst>
                    <a:ext uri="{9D8B030D-6E8A-4147-A177-3AD203B41FA5}">
                      <a16:colId xmlns:a16="http://schemas.microsoft.com/office/drawing/2014/main" val="1708549364"/>
                    </a:ext>
                  </a:extLst>
                </a:gridCol>
                <a:gridCol w="2139799">
                  <a:extLst>
                    <a:ext uri="{9D8B030D-6E8A-4147-A177-3AD203B41FA5}">
                      <a16:colId xmlns:a16="http://schemas.microsoft.com/office/drawing/2014/main" val="3206997558"/>
                    </a:ext>
                  </a:extLst>
                </a:gridCol>
              </a:tblGrid>
              <a:tr h="237089">
                <a:tc>
                  <a:txBody>
                    <a:bodyPr/>
                    <a:lstStyle/>
                    <a:p>
                      <a:pPr marL="0" algn="ctr" defTabSz="914400" rtl="0" eaLnBrk="1" fontAlgn="ctr" latinLnBrk="0" hangingPunct="1"/>
                      <a:r>
                        <a:rPr lang="zh-CN" alt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a:t>
                      </a:r>
                      <a:r>
                        <a:rPr lang="en-US" altLang="zh-CN"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Model</a:t>
                      </a:r>
                      <a:endParaRPr lang="zh-CN" alt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chemeClr val="bg1"/>
                          </a:solidFill>
                          <a:effectLst/>
                          <a:latin typeface="Arial" panose="020B0604020202020204" pitchFamily="34" charset="0"/>
                          <a:ea typeface="Arial Unicode MS" panose="020B0604020202020204" pitchFamily="34" charset="-122"/>
                          <a:cs typeface="Arial" panose="020B0604020202020204" pitchFamily="34" charset="0"/>
                        </a:rPr>
                        <a:t>SNA5002A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Arial" panose="020B0604020202020204" pitchFamily="34" charset="0"/>
                          <a:ea typeface="Arial Unicode MS" panose="020B0604020202020204" pitchFamily="34" charset="-122"/>
                          <a:cs typeface="Arial" panose="020B0604020202020204" pitchFamily="34" charset="0"/>
                        </a:rPr>
                        <a:t>SNA5004A</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4694"/>
                    </a:solidFill>
                  </a:tcPr>
                </a:tc>
                <a:tc>
                  <a:txBody>
                    <a:bodyPr/>
                    <a:lstStyle/>
                    <a:p>
                      <a:pPr algn="ctr" fontAlgn="ctr"/>
                      <a:r>
                        <a:rPr lang="en-US" sz="1400" b="1" i="0" u="none" strike="noStrike" dirty="0">
                          <a:solidFill>
                            <a:schemeClr val="bg1"/>
                          </a:solidFill>
                          <a:effectLst/>
                          <a:latin typeface="Arial" panose="020B0604020202020204" pitchFamily="34" charset="0"/>
                          <a:ea typeface="Arial Unicode MS" panose="020B0604020202020204" pitchFamily="34" charset="-122"/>
                          <a:cs typeface="Arial" panose="020B0604020202020204" pitchFamily="34" charset="0"/>
                        </a:rPr>
                        <a:t>SNA5012A</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400" b="1" i="0" u="none" strike="noStrike" dirty="0">
                          <a:solidFill>
                            <a:schemeClr val="bg1"/>
                          </a:solidFill>
                          <a:effectLst/>
                          <a:latin typeface="Arial" panose="020B0604020202020204" pitchFamily="34" charset="0"/>
                          <a:ea typeface="Arial Unicode MS" panose="020B0604020202020204" pitchFamily="34" charset="-122"/>
                          <a:cs typeface="Arial" panose="020B0604020202020204" pitchFamily="34" charset="0"/>
                        </a:rPr>
                        <a:t>SNA5014A</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3469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1" i="0" u="none" strike="noStrike" kern="1200" baseline="0" dirty="0">
                          <a:solidFill>
                            <a:schemeClr val="bg1"/>
                          </a:solidFill>
                          <a:latin typeface="Arial" panose="020B0604020202020204" pitchFamily="34" charset="0"/>
                          <a:ea typeface="+mn-ea"/>
                          <a:cs typeface="Arial" panose="020B0604020202020204" pitchFamily="34" charset="0"/>
                        </a:rPr>
                        <a:t>SNA5022A</a:t>
                      </a:r>
                      <a:endParaRPr lang="en-US" altLang="zh-CN" sz="1800" b="0" i="0" u="none" strike="noStrike" kern="1200" baseline="0" dirty="0">
                        <a:solidFill>
                          <a:schemeClr val="bg1"/>
                        </a:solidFill>
                        <a:latin typeface="Arial" panose="020B0604020202020204" pitchFamily="34" charset="0"/>
                        <a:ea typeface="+mn-ea"/>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800"/>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1" i="0" u="none" strike="noStrike" kern="1200" baseline="0" dirty="0">
                          <a:solidFill>
                            <a:schemeClr val="bg1"/>
                          </a:solidFill>
                          <a:latin typeface="Arial" panose="020B0604020202020204" pitchFamily="34" charset="0"/>
                          <a:ea typeface="+mn-ea"/>
                          <a:cs typeface="Arial" panose="020B0604020202020204" pitchFamily="34" charset="0"/>
                        </a:rPr>
                        <a:t>SNA5032A</a:t>
                      </a:r>
                      <a:endParaRPr lang="en-US" altLang="zh-CN" sz="1800" b="0" i="0" u="none" strike="noStrike" kern="1200" baseline="0" dirty="0">
                        <a:solidFill>
                          <a:schemeClr val="bg1"/>
                        </a:solidFill>
                        <a:latin typeface="Arial" panose="020B0604020202020204" pitchFamily="34" charset="0"/>
                        <a:ea typeface="+mn-ea"/>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800"/>
                    </a:solidFill>
                  </a:tcPr>
                </a:tc>
                <a:extLst>
                  <a:ext uri="{0D108BD9-81ED-4DB2-BD59-A6C34878D82A}">
                    <a16:rowId xmlns:a16="http://schemas.microsoft.com/office/drawing/2014/main" val="10000"/>
                  </a:ext>
                </a:extLst>
              </a:tr>
              <a:tr h="237089">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Frequency range</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9 kHz ~ 4.5 GHz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9 kHz ~ 8.5 GHz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baseline="0" dirty="0">
                          <a:solidFill>
                            <a:schemeClr val="tx1"/>
                          </a:solidFill>
                          <a:latin typeface="Arial" panose="020B0604020202020204" pitchFamily="34" charset="0"/>
                          <a:ea typeface="+mn-ea"/>
                          <a:cs typeface="Arial" panose="020B0604020202020204" pitchFamily="34" charset="0"/>
                        </a:rPr>
                        <a:t>100kHz-13.5 GHz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800" b="0" i="0" u="none" strike="noStrike" kern="1200" baseline="0" dirty="0">
                          <a:solidFill>
                            <a:schemeClr val="tx1"/>
                          </a:solidFill>
                          <a:latin typeface="Arial" panose="020B0604020202020204" pitchFamily="34" charset="0"/>
                          <a:ea typeface="+mn-ea"/>
                          <a:cs typeface="Arial" panose="020B0604020202020204" pitchFamily="34" charset="0"/>
                        </a:rPr>
                        <a:t>100kHz-26.5 GHz	</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7089">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Ports</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2/4</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2/4</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2</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7089">
                <a:tc>
                  <a:txBody>
                    <a:bodyPr/>
                    <a:lstStyle/>
                    <a:p>
                      <a:pPr algn="ctr" fontAlgn="ctr"/>
                      <a:r>
                        <a:rPr lang="en-US"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Frequency resolution</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 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7089">
                <a:tc>
                  <a:txBody>
                    <a:bodyPr/>
                    <a:lstStyle/>
                    <a:p>
                      <a:pPr algn="ctr" fontAlgn="ctr"/>
                      <a:r>
                        <a:rPr lang="en-US"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Level resolution</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0.05 dB</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7089">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Range of IFBW</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10 Hz ~ 3 MHz</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7089">
                <a:tc>
                  <a:txBody>
                    <a:bodyPr/>
                    <a:lstStyle/>
                    <a:p>
                      <a:pPr algn="ctr" fontAlgn="ctr"/>
                      <a:r>
                        <a:rPr lang="en-US"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Setting range of output level</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-55 dBm ~ +10 dBm</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7089">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Dynamic range</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125 dB</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5321">
                <a:tc>
                  <a:txBody>
                    <a:bodyPr/>
                    <a:lstStyle/>
                    <a:p>
                      <a:pPr marL="0" algn="ctr" defTabSz="914400" rtl="0" eaLnBrk="1" fontAlgn="ctr" latinLnBrk="0" hangingPunct="1"/>
                      <a:r>
                        <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Bias-Tees</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Standard</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1"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1"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7089">
                <a:tc>
                  <a:txBody>
                    <a:bodyPr/>
                    <a:lstStyle/>
                    <a:p>
                      <a:pPr algn="ctr" fontAlgn="ctr"/>
                      <a:r>
                        <a:rPr lang="en-US"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Interface</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LAN，USB Device, USB Host(USB-GPIB)</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10002">
                <a:tc>
                  <a:txBody>
                    <a:bodyPr/>
                    <a:lstStyle/>
                    <a:p>
                      <a:pPr algn="ctr" fontAlgn="ctr"/>
                      <a:r>
                        <a:rPr lang="en-US" sz="1400" b="0" i="0" u="none" strike="noStrike">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Remote control</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SCPI/Labview/IVI based on USB-TMC/VXI-11/Socket/Telnet/WebServer</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7089">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Display</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12.1-inch touch screen</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7089">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Video output</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HDMI</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22001">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Types of calibration</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Response calibration, Enhanced Response calibration, Full-one port calibration, </a:t>
                      </a:r>
                    </a:p>
                    <a:p>
                      <a:pPr algn="ctr" fontAlgn="ctr"/>
                      <a:r>
                        <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Full-two port calibration, Full-three port calibration, Full-four port calibration, TRL calibration</a:t>
                      </a:r>
                    </a:p>
                  </a:txBody>
                  <a:tcPr marL="4796" marR="4796" marT="479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4796" marR="4796" marT="479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220146">
                <a:tc>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Types of measurement</a:t>
                      </a: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Scattering-parameter measurement, differential-parameter measurement,  receiver measurement,   </a:t>
                      </a:r>
                    </a:p>
                    <a:p>
                      <a:pPr algn="ctr" fontAlgn="ctr"/>
                      <a:r>
                        <a:rPr lang="en-US" sz="1400" b="0" i="0" u="none" strike="noStrike"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time-domain </a:t>
                      </a:r>
                      <a:r>
                        <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parameter analysis,  limit test, ripple test,  impedance conversion, fixture simulation,  </a:t>
                      </a:r>
                    </a:p>
                    <a:p>
                      <a:pPr algn="ctr" fontAlgn="ctr"/>
                      <a:r>
                        <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adapter removal / insertion, enhanced time-domain parameter analysis(TDR)</a:t>
                      </a:r>
                      <a:r>
                        <a:rPr lang="en-US" altLang="zh-CN"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spectrum analysis, </a:t>
                      </a:r>
                    </a:p>
                    <a:p>
                      <a:pPr algn="ctr" fontAlgn="ctr"/>
                      <a:r>
                        <a:rPr lang="en-US" altLang="zh-CN"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rPr>
                        <a:t> frequency offset,  scalar mixer measurement</a:t>
                      </a:r>
                      <a:endParaRPr lang="en-US" sz="1400" b="0" i="0" u="none" strike="noStrike" kern="1200" dirty="0">
                        <a:solidFill>
                          <a:srgbClr val="000000"/>
                        </a:solidFill>
                        <a:effectLst/>
                        <a:latin typeface="Arial" panose="020B0604020202020204" pitchFamily="34" charset="0"/>
                        <a:ea typeface="Arial Unicode MS" panose="020B0604020202020204" pitchFamily="34" charset="-122"/>
                        <a:cs typeface="Arial" panose="020B0604020202020204" pitchFamily="34" charset="0"/>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0" i="0" u="none" strike="noStrike" dirty="0">
                        <a:solidFill>
                          <a:srgbClr val="000000"/>
                        </a:solidFill>
                        <a:effectLst/>
                        <a:latin typeface="Arial Unicode MS" panose="020B0604020202020204" pitchFamily="34" charset="-122"/>
                        <a:ea typeface="Arial Unicode MS" panose="020B0604020202020204" pitchFamily="34" charset="-122"/>
                      </a:endParaRPr>
                    </a:p>
                  </a:txBody>
                  <a:tcPr marL="4796" marR="4796" marT="47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683193732"/>
      </p:ext>
    </p:extLst>
  </p:cSld>
  <p:clrMapOvr>
    <a:masterClrMapping/>
  </p:clrMapOvr>
  <p:transition spd="slow">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 Filter measurement comparison</a:t>
            </a:r>
          </a:p>
        </p:txBody>
      </p:sp>
      <p:pic>
        <p:nvPicPr>
          <p:cNvPr id="5"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02" y="1097586"/>
            <a:ext cx="5920069" cy="393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338" y="895819"/>
            <a:ext cx="5292035" cy="4128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p:cNvSpPr txBox="1">
            <a:spLocks/>
          </p:cNvSpPr>
          <p:nvPr/>
        </p:nvSpPr>
        <p:spPr bwMode="auto">
          <a:xfrm>
            <a:off x="2455634" y="5109353"/>
            <a:ext cx="1392118" cy="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SNA5000A</a:t>
            </a:r>
          </a:p>
        </p:txBody>
      </p:sp>
      <p:sp>
        <p:nvSpPr>
          <p:cNvPr id="8" name="内容占位符 2"/>
          <p:cNvSpPr txBox="1">
            <a:spLocks/>
          </p:cNvSpPr>
          <p:nvPr/>
        </p:nvSpPr>
        <p:spPr bwMode="auto">
          <a:xfrm>
            <a:off x="8509373" y="5109353"/>
            <a:ext cx="1193964" cy="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E5071C</a:t>
            </a:r>
          </a:p>
        </p:txBody>
      </p:sp>
      <p:sp>
        <p:nvSpPr>
          <p:cNvPr id="11" name="内容占位符 2"/>
          <p:cNvSpPr txBox="1">
            <a:spLocks/>
          </p:cNvSpPr>
          <p:nvPr/>
        </p:nvSpPr>
        <p:spPr bwMode="auto">
          <a:xfrm>
            <a:off x="4537379" y="5741224"/>
            <a:ext cx="3117241" cy="4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5"/>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5"/>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5"/>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6"/>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6"/>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S11 Return Loss Measurement</a:t>
            </a:r>
          </a:p>
        </p:txBody>
      </p:sp>
    </p:spTree>
    <p:extLst>
      <p:ext uri="{BB962C8B-B14F-4D97-AF65-F5344CB8AC3E}">
        <p14:creationId xmlns:p14="http://schemas.microsoft.com/office/powerpoint/2010/main" val="2577826811"/>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 Filter measurement comparison</a:t>
            </a:r>
          </a:p>
        </p:txBody>
      </p:sp>
      <p:graphicFrame>
        <p:nvGraphicFramePr>
          <p:cNvPr id="10" name="图表 9"/>
          <p:cNvGraphicFramePr>
            <a:graphicFrameLocks/>
          </p:cNvGraphicFramePr>
          <p:nvPr>
            <p:extLst>
              <p:ext uri="{D42A27DB-BD31-4B8C-83A1-F6EECF244321}">
                <p14:modId xmlns:p14="http://schemas.microsoft.com/office/powerpoint/2010/main" val="731305131"/>
              </p:ext>
            </p:extLst>
          </p:nvPr>
        </p:nvGraphicFramePr>
        <p:xfrm>
          <a:off x="1559474" y="1163308"/>
          <a:ext cx="8941687" cy="4977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7811535"/>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523220"/>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Diplexer measurement comparison</a:t>
            </a:r>
          </a:p>
        </p:txBody>
      </p:sp>
      <p:graphicFrame>
        <p:nvGraphicFramePr>
          <p:cNvPr id="5" name="图表 4"/>
          <p:cNvGraphicFramePr>
            <a:graphicFrameLocks/>
          </p:cNvGraphicFramePr>
          <p:nvPr>
            <p:extLst>
              <p:ext uri="{D42A27DB-BD31-4B8C-83A1-F6EECF244321}">
                <p14:modId xmlns:p14="http://schemas.microsoft.com/office/powerpoint/2010/main" val="705970104"/>
              </p:ext>
            </p:extLst>
          </p:nvPr>
        </p:nvGraphicFramePr>
        <p:xfrm>
          <a:off x="0" y="2218987"/>
          <a:ext cx="6315076" cy="3619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5"/>
          <p:cNvGraphicFramePr>
            <a:graphicFrameLocks/>
          </p:cNvGraphicFramePr>
          <p:nvPr>
            <p:extLst>
              <p:ext uri="{D42A27DB-BD31-4B8C-83A1-F6EECF244321}">
                <p14:modId xmlns:p14="http://schemas.microsoft.com/office/powerpoint/2010/main" val="1432907311"/>
              </p:ext>
            </p:extLst>
          </p:nvPr>
        </p:nvGraphicFramePr>
        <p:xfrm>
          <a:off x="5905500" y="2218838"/>
          <a:ext cx="6286500" cy="37719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0731" y="599343"/>
            <a:ext cx="1661269" cy="2726185"/>
          </a:xfrm>
          <a:prstGeom prst="rect">
            <a:avLst/>
          </a:prstGeom>
        </p:spPr>
      </p:pic>
    </p:spTree>
    <p:extLst>
      <p:ext uri="{BB962C8B-B14F-4D97-AF65-F5344CB8AC3E}">
        <p14:creationId xmlns:p14="http://schemas.microsoft.com/office/powerpoint/2010/main" val="1357641782"/>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954107"/>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 Diplexer measurement comparison</a:t>
            </a:r>
          </a:p>
          <a:p>
            <a:endParaRPr lang="en-US" altLang="zh-CN" dirty="0">
              <a:latin typeface="Arial" panose="020B0604020202020204" pitchFamily="34" charset="0"/>
              <a:cs typeface="Arial" panose="020B0604020202020204" pitchFamily="34" charset="0"/>
            </a:endParaRPr>
          </a:p>
        </p:txBody>
      </p:sp>
      <p:sp>
        <p:nvSpPr>
          <p:cNvPr id="7" name="内容占位符 2"/>
          <p:cNvSpPr txBox="1">
            <a:spLocks/>
          </p:cNvSpPr>
          <p:nvPr/>
        </p:nvSpPr>
        <p:spPr bwMode="auto">
          <a:xfrm>
            <a:off x="2532772" y="5109353"/>
            <a:ext cx="1334061" cy="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SNA5000A</a:t>
            </a:r>
          </a:p>
        </p:txBody>
      </p:sp>
      <p:sp>
        <p:nvSpPr>
          <p:cNvPr id="8" name="内容占位符 2"/>
          <p:cNvSpPr txBox="1">
            <a:spLocks/>
          </p:cNvSpPr>
          <p:nvPr/>
        </p:nvSpPr>
        <p:spPr bwMode="auto">
          <a:xfrm>
            <a:off x="8635568" y="5109353"/>
            <a:ext cx="1193964" cy="44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700" b="1" dirty="0">
                <a:latin typeface="Arial" panose="020B0604020202020204" pitchFamily="34" charset="0"/>
                <a:ea typeface="Arial Unicode MS" panose="020B0604020202020204" pitchFamily="34" charset="-122"/>
                <a:cs typeface="Arial" panose="020B0604020202020204" pitchFamily="34" charset="0"/>
              </a:rPr>
              <a:t>E5071C</a:t>
            </a:r>
          </a:p>
        </p:txBody>
      </p:sp>
      <p:sp>
        <p:nvSpPr>
          <p:cNvPr id="11" name="内容占位符 2"/>
          <p:cNvSpPr txBox="1">
            <a:spLocks/>
          </p:cNvSpPr>
          <p:nvPr/>
        </p:nvSpPr>
        <p:spPr bwMode="auto">
          <a:xfrm>
            <a:off x="4870252" y="5840446"/>
            <a:ext cx="2451496" cy="46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TX and RX port isolation</a:t>
            </a:r>
          </a:p>
        </p:txBody>
      </p:sp>
      <p:pic>
        <p:nvPicPr>
          <p:cNvPr id="10"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8924" y="1099882"/>
            <a:ext cx="5961758" cy="396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70134" y="784915"/>
            <a:ext cx="5735913" cy="430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6249371"/>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954107"/>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 Diplexer measurement comparison</a:t>
            </a:r>
          </a:p>
          <a:p>
            <a:endParaRPr lang="en-US" altLang="zh-CN" dirty="0">
              <a:latin typeface="Arial" panose="020B0604020202020204" pitchFamily="34" charset="0"/>
              <a:cs typeface="Arial" panose="020B0604020202020204" pitchFamily="34" charset="0"/>
            </a:endParaRPr>
          </a:p>
        </p:txBody>
      </p:sp>
      <p:graphicFrame>
        <p:nvGraphicFramePr>
          <p:cNvPr id="13" name="图表 12"/>
          <p:cNvGraphicFramePr>
            <a:graphicFrameLocks/>
          </p:cNvGraphicFramePr>
          <p:nvPr>
            <p:extLst>
              <p:ext uri="{D42A27DB-BD31-4B8C-83A1-F6EECF244321}">
                <p14:modId xmlns:p14="http://schemas.microsoft.com/office/powerpoint/2010/main" val="2537652984"/>
              </p:ext>
            </p:extLst>
          </p:nvPr>
        </p:nvGraphicFramePr>
        <p:xfrm>
          <a:off x="1816738" y="1148541"/>
          <a:ext cx="8857677" cy="52618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1653343"/>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954107"/>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Stability Tests (12 hours)</a:t>
            </a:r>
          </a:p>
          <a:p>
            <a:endParaRPr lang="en-US" altLang="zh-CN" dirty="0">
              <a:latin typeface="Arial" panose="020B0604020202020204" pitchFamily="34" charset="0"/>
              <a:cs typeface="Arial" panose="020B0604020202020204" pitchFamily="34" charset="0"/>
            </a:endParaRPr>
          </a:p>
        </p:txBody>
      </p:sp>
      <p:sp>
        <p:nvSpPr>
          <p:cNvPr id="4" name="内容占位符 2"/>
          <p:cNvSpPr txBox="1">
            <a:spLocks/>
          </p:cNvSpPr>
          <p:nvPr/>
        </p:nvSpPr>
        <p:spPr bwMode="auto">
          <a:xfrm>
            <a:off x="3717190" y="5560642"/>
            <a:ext cx="4757619" cy="38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Repeat tests in 12 hours – Full frequency range</a:t>
            </a:r>
            <a:endParaRPr lang="zh-CN" altLang="en-US"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							</a:t>
            </a:r>
          </a:p>
        </p:txBody>
      </p:sp>
      <p:graphicFrame>
        <p:nvGraphicFramePr>
          <p:cNvPr id="5" name="图表 4"/>
          <p:cNvGraphicFramePr>
            <a:graphicFrameLocks/>
          </p:cNvGraphicFramePr>
          <p:nvPr>
            <p:extLst>
              <p:ext uri="{D42A27DB-BD31-4B8C-83A1-F6EECF244321}">
                <p14:modId xmlns:p14="http://schemas.microsoft.com/office/powerpoint/2010/main" val="428304420"/>
              </p:ext>
            </p:extLst>
          </p:nvPr>
        </p:nvGraphicFramePr>
        <p:xfrm>
          <a:off x="1381125" y="1435893"/>
          <a:ext cx="9429750" cy="39862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18843491"/>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193602" y="151835"/>
            <a:ext cx="9038948" cy="954107"/>
          </a:xfrm>
          <a:prstGeom prst="rect">
            <a:avLst/>
          </a:prstGeom>
          <a:noFill/>
        </p:spPr>
        <p:txBody>
          <a:bodyPr wrap="square" rtlCol="0">
            <a:spAutoFit/>
          </a:bodyPr>
          <a:lstStyle>
            <a:defPPr>
              <a:defRPr lang="zh-CN"/>
            </a:defPPr>
            <a:lvl1pPr lvl="0">
              <a:defRPr sz="2800" b="1">
                <a:solidFill>
                  <a:prstClr val="black">
                    <a:lumMod val="50000"/>
                    <a:lumOff val="50000"/>
                  </a:prstClr>
                </a:solidFill>
                <a:latin typeface="Arial Unicode MS" panose="020B0604020202020204" pitchFamily="34" charset="-122"/>
                <a:ea typeface="Arial Unicode MS" panose="020B0604020202020204" pitchFamily="34" charset="-122"/>
                <a:cs typeface="Arial Unicode MS" panose="020B0604020202020204" pitchFamily="34" charset="-122"/>
              </a:defRPr>
            </a:lvl1pPr>
          </a:lstStyle>
          <a:p>
            <a:r>
              <a:rPr lang="en-US" altLang="zh-CN" dirty="0">
                <a:latin typeface="Arial" panose="020B0604020202020204" pitchFamily="34" charset="0"/>
                <a:cs typeface="Arial" panose="020B0604020202020204" pitchFamily="34" charset="0"/>
              </a:rPr>
              <a:t>Conformance Tests (12 hours)</a:t>
            </a:r>
          </a:p>
          <a:p>
            <a:endParaRPr lang="en-US" altLang="zh-CN" dirty="0">
              <a:latin typeface="Arial" panose="020B0604020202020204" pitchFamily="34" charset="0"/>
              <a:cs typeface="Arial" panose="020B0604020202020204" pitchFamily="34" charset="0"/>
            </a:endParaRPr>
          </a:p>
        </p:txBody>
      </p:sp>
      <p:sp>
        <p:nvSpPr>
          <p:cNvPr id="4" name="内容占位符 2"/>
          <p:cNvSpPr txBox="1">
            <a:spLocks/>
          </p:cNvSpPr>
          <p:nvPr/>
        </p:nvSpPr>
        <p:spPr bwMode="auto">
          <a:xfrm>
            <a:off x="1138988" y="5591991"/>
            <a:ext cx="9914021" cy="94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Calibration – Running for 24 hours – Turn off – Turn it on again after one hour – Recall calibration data after 30 minutes warm up – Perform measurement again – Measured S21 values differences are within 0.015 dB</a:t>
            </a:r>
            <a:endParaRPr lang="zh-CN" altLang="en-US" sz="1600"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r>
              <a:rPr lang="en-US" altLang="zh-CN" sz="1600" dirty="0">
                <a:latin typeface="Arial" panose="020B0604020202020204" pitchFamily="34" charset="0"/>
                <a:ea typeface="Arial Unicode MS" panose="020B0604020202020204" pitchFamily="34" charset="-122"/>
                <a:cs typeface="Arial" panose="020B0604020202020204" pitchFamily="34" charset="0"/>
              </a:rPr>
              <a:t>							</a:t>
            </a:r>
          </a:p>
        </p:txBody>
      </p:sp>
      <p:graphicFrame>
        <p:nvGraphicFramePr>
          <p:cNvPr id="6" name="图表 5"/>
          <p:cNvGraphicFramePr>
            <a:graphicFrameLocks/>
          </p:cNvGraphicFramePr>
          <p:nvPr>
            <p:extLst>
              <p:ext uri="{D42A27DB-BD31-4B8C-83A1-F6EECF244321}">
                <p14:modId xmlns:p14="http://schemas.microsoft.com/office/powerpoint/2010/main" val="2132372138"/>
              </p:ext>
            </p:extLst>
          </p:nvPr>
        </p:nvGraphicFramePr>
        <p:xfrm>
          <a:off x="2148464" y="1105942"/>
          <a:ext cx="7895071" cy="43032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34710349"/>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格 16">
            <a:extLst>
              <a:ext uri="{FF2B5EF4-FFF2-40B4-BE49-F238E27FC236}">
                <a16:creationId xmlns:a16="http://schemas.microsoft.com/office/drawing/2014/main" id="{E938351C-4AA4-C735-1877-FBA3A9BAA85F}"/>
              </a:ext>
            </a:extLst>
          </p:cNvPr>
          <p:cNvGraphicFramePr>
            <a:graphicFrameLocks noGrp="1"/>
          </p:cNvGraphicFramePr>
          <p:nvPr>
            <p:extLst>
              <p:ext uri="{D42A27DB-BD31-4B8C-83A1-F6EECF244321}">
                <p14:modId xmlns:p14="http://schemas.microsoft.com/office/powerpoint/2010/main" val="2548325403"/>
              </p:ext>
            </p:extLst>
          </p:nvPr>
        </p:nvGraphicFramePr>
        <p:xfrm>
          <a:off x="425429" y="78052"/>
          <a:ext cx="11341141" cy="6701895"/>
        </p:xfrm>
        <a:graphic>
          <a:graphicData uri="http://schemas.openxmlformats.org/drawingml/2006/table">
            <a:tbl>
              <a:tblPr>
                <a:tableStyleId>{5C22544A-7EE6-4342-B048-85BDC9FD1C3A}</a:tableStyleId>
              </a:tblPr>
              <a:tblGrid>
                <a:gridCol w="1352022">
                  <a:extLst>
                    <a:ext uri="{9D8B030D-6E8A-4147-A177-3AD203B41FA5}">
                      <a16:colId xmlns:a16="http://schemas.microsoft.com/office/drawing/2014/main" val="1073667723"/>
                    </a:ext>
                  </a:extLst>
                </a:gridCol>
                <a:gridCol w="3090378">
                  <a:extLst>
                    <a:ext uri="{9D8B030D-6E8A-4147-A177-3AD203B41FA5}">
                      <a16:colId xmlns:a16="http://schemas.microsoft.com/office/drawing/2014/main" val="3323123519"/>
                    </a:ext>
                  </a:extLst>
                </a:gridCol>
                <a:gridCol w="3395049">
                  <a:extLst>
                    <a:ext uri="{9D8B030D-6E8A-4147-A177-3AD203B41FA5}">
                      <a16:colId xmlns:a16="http://schemas.microsoft.com/office/drawing/2014/main" val="758069758"/>
                    </a:ext>
                  </a:extLst>
                </a:gridCol>
                <a:gridCol w="3503692">
                  <a:extLst>
                    <a:ext uri="{9D8B030D-6E8A-4147-A177-3AD203B41FA5}">
                      <a16:colId xmlns:a16="http://schemas.microsoft.com/office/drawing/2014/main" val="3807027262"/>
                    </a:ext>
                  </a:extLst>
                </a:gridCol>
              </a:tblGrid>
              <a:tr h="994307">
                <a:tc>
                  <a:txBody>
                    <a:bodyPr/>
                    <a:lstStyle/>
                    <a:p>
                      <a:pPr algn="ctr" fontAlgn="b">
                        <a:lnSpc>
                          <a:spcPct val="100000"/>
                        </a:lnSpc>
                      </a:pPr>
                      <a:r>
                        <a:rPr lang="en-US" sz="800" u="none" strike="noStrike" dirty="0">
                          <a:solidFill>
                            <a:schemeClr val="tx1"/>
                          </a:solidFill>
                          <a:effectLst/>
                          <a:latin typeface="Arial" panose="020B0604020202020204" pitchFamily="34" charset="0"/>
                          <a:cs typeface="Arial" panose="020B0604020202020204" pitchFamily="34" charset="0"/>
                        </a:rPr>
                        <a:t>Appearance</a:t>
                      </a:r>
                      <a:endParaRPr lang="en-US" sz="8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SIGLENT SNA5000A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b"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Keysight E5071C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R&amp;S ZNL</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877167"/>
                  </a:ext>
                </a:extLst>
              </a:tr>
              <a:tr h="469391">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Frequency Range</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9 kHz~4.5GHz/8.5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100 kHz~13.5GHz/26.5 GHz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9 kHz~3/4.5/6.5/8.5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100 kHz~3/4.5/6.5/8.5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300 kHz~14/20 GHz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5 kHz~3/4.5/6/14/20 GHz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8628814"/>
                  </a:ext>
                </a:extLst>
              </a:tr>
              <a:tr h="307818">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Ports</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altLang="zh-CN" sz="800" u="none" strike="noStrike" kern="1200">
                          <a:solidFill>
                            <a:schemeClr val="tx1"/>
                          </a:solidFill>
                          <a:effectLst/>
                          <a:latin typeface="Arial" panose="020B0604020202020204" pitchFamily="34" charset="0"/>
                          <a:ea typeface="+mn-ea"/>
                          <a:cs typeface="Arial" panose="020B0604020202020204" pitchFamily="34" charset="0"/>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altLang="zh-CN" sz="800" u="none" strike="noStrike" kern="1200">
                          <a:solidFill>
                            <a:schemeClr val="tx1"/>
                          </a:solidFill>
                          <a:effectLst/>
                          <a:latin typeface="Arial" panose="020B0604020202020204" pitchFamily="34" charset="0"/>
                          <a:ea typeface="+mn-ea"/>
                          <a:cs typeface="Arial" panose="020B0604020202020204" pitchFamily="34" charset="0"/>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altLang="zh-CN" sz="800" u="none" strike="noStrike" kern="1200" dirty="0">
                          <a:solidFill>
                            <a:schemeClr val="tx1"/>
                          </a:solidFill>
                          <a:effectLst/>
                          <a:latin typeface="Arial" panose="020B0604020202020204" pitchFamily="34" charset="0"/>
                          <a:ea typeface="+mn-ea"/>
                          <a:cs typeface="Arial" panose="020B060402020202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79087765"/>
                  </a:ext>
                </a:extLst>
              </a:tr>
              <a:tr h="1212882">
                <a:tc>
                  <a:txBody>
                    <a:bodyPr/>
                    <a:lstStyle/>
                    <a:p>
                      <a:pPr algn="ctr" fontAlgn="t">
                        <a:lnSpc>
                          <a:spcPct val="100000"/>
                        </a:lnSpc>
                      </a:pPr>
                      <a:r>
                        <a:rPr lang="en-US" sz="800" u="none" strike="noStrike" dirty="0">
                          <a:solidFill>
                            <a:schemeClr val="tx1"/>
                          </a:solidFill>
                          <a:effectLst/>
                          <a:latin typeface="Arial" panose="020B0604020202020204" pitchFamily="34" charset="0"/>
                          <a:cs typeface="Arial" panose="020B0604020202020204" pitchFamily="34" charset="0"/>
                        </a:rPr>
                        <a:t>System Dynamic Range</a:t>
                      </a:r>
                      <a:br>
                        <a:rPr lang="en-US" sz="800" u="none" strike="noStrike" dirty="0">
                          <a:solidFill>
                            <a:schemeClr val="tx1"/>
                          </a:solidFill>
                          <a:effectLst/>
                          <a:latin typeface="Arial" panose="020B0604020202020204" pitchFamily="34" charset="0"/>
                          <a:cs typeface="Arial" panose="020B0604020202020204" pitchFamily="34" charset="0"/>
                        </a:rPr>
                      </a:br>
                      <a:r>
                        <a:rPr lang="en-US" sz="800" u="none" strike="noStrike" dirty="0">
                          <a:solidFill>
                            <a:schemeClr val="tx1"/>
                          </a:solidFill>
                          <a:effectLst/>
                          <a:latin typeface="Arial" panose="020B0604020202020204" pitchFamily="34" charset="0"/>
                          <a:cs typeface="Arial" panose="020B0604020202020204" pitchFamily="34" charset="0"/>
                        </a:rPr>
                        <a:t>(IFBW 10Hz)</a:t>
                      </a:r>
                      <a:endParaRPr lang="en-US" sz="8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SNA5002A/SNA5012A/SNA5004A/SNA5014A</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89dB @9 kHz~18 kHz;                     92dB @18 kHz~30 kHz;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95dB @30 kHz~100 kHz;                 105dB @100 kHz~300 kHz;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120dB @300 kHz~500 kHz;             125dB @500 kHz-5 GHz;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123dB @5 GHz~6.8 GHz;                120dB @6.8 GHz~7.7 GHz;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119dB @7.7 GHz~8 GHz;                117dB @8 GHz~8.5 GHz;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SNA5022A/SNA5032A </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115dB @100 kHz~10 MHz;              125dB @10 MHz~9 GHz;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118dB @9 GHz~13.5 GHz;              115dB @13.5 GHz~20 GHz;</a:t>
                      </a:r>
                      <a:br>
                        <a:rPr lang="en-US" sz="800" b="1" u="none" strike="noStrike" kern="1200" dirty="0">
                          <a:solidFill>
                            <a:srgbClr val="00B050"/>
                          </a:solidFill>
                          <a:effectLst/>
                          <a:latin typeface="Arial" panose="020B0604020202020204" pitchFamily="34" charset="0"/>
                          <a:ea typeface="+mn-ea"/>
                          <a:cs typeface="Arial" panose="020B0604020202020204" pitchFamily="34" charset="0"/>
                        </a:rPr>
                      </a:b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105dB @20 GHz~26.5 GHz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Option 280/480</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97dB @9 kHz~300 kHz;                  107dB @300 kHz~10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123dB @10 MHz~6 GHz;                117dB @6 GHz~8.5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Option 2K5/4K5</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95dB @300 kHz~1 MHz;                 107dB @1 MHz~10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120dB @10 MHz~100 MHz;            123dB @100 MHz~6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117dB @6 GHz~8.5 GHz;               105dB @8.5 GHz~10.5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100dB @10.5 GHz~15 GHz;            96 dB @15 GHz~20 GHz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ZNL3/ZNL4/ZNL6</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&gt;85 dB @5 kHz~100 kHz;             &gt;100 dB @100 kHz~10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&gt;110 dB @10 MHz~50 MHz;         &gt;120 dB @50 MHz~4.5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&gt;115 dB @4.5 GHz~6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ZNL14/ZNL20</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&gt;85 dB @5 kHz~100 kHz;             &gt;100 dB @100 kHz~10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&gt;110 dB @10 MHz~14 GHz;         &gt;105 dB @14 GHz~16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&gt;100 dB @16 GHz~20 GHz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0947222"/>
                  </a:ext>
                </a:extLst>
              </a:tr>
              <a:tr h="226619">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Range of IFBW</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10 Hz~3 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10 Hz~1.5 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1 Hz~500 kHz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9678765"/>
                  </a:ext>
                </a:extLst>
              </a:tr>
              <a:tr h="270506">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Setting range of output level</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b="1" u="none" strike="noStrike" kern="1200" dirty="0">
                          <a:solidFill>
                            <a:srgbClr val="00B050"/>
                          </a:solidFill>
                          <a:effectLst/>
                          <a:latin typeface="Arial" panose="020B0604020202020204" pitchFamily="34" charset="0"/>
                          <a:ea typeface="+mn-ea"/>
                          <a:cs typeface="Arial" panose="020B0604020202020204" pitchFamily="34" charset="0"/>
                        </a:rPr>
                        <a:t>-55dBm ~ +10dBm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-55dBm ~ 10dBm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–10dBm ~ –3dBm @5 kHz~50 kHz;    -10dBm ~ 0dBm @50 kHz~20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Option R&amp;S®ZNL-B22</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–40dBm ~ –3dBm @5 kHz~50 kHz;   –40dBm ~ 0dBm @50 kHz~20 GHz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1473559"/>
                  </a:ext>
                </a:extLst>
              </a:tr>
              <a:tr h="305272">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Level linearity</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±0.5 dB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±0.75 dB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≤1 dB @100 kHz~6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≤1.5 dB @6 GHz~20 GHz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8395724"/>
                  </a:ext>
                </a:extLst>
              </a:tr>
              <a:tr h="1165300">
                <a:tc>
                  <a:txBody>
                    <a:bodyPr/>
                    <a:lstStyle/>
                    <a:p>
                      <a:pPr algn="ctr" fontAlgn="t">
                        <a:lnSpc>
                          <a:spcPct val="100000"/>
                        </a:lnSpc>
                      </a:pPr>
                      <a:r>
                        <a:rPr lang="en-US" sz="800" u="none" strike="noStrike" dirty="0">
                          <a:solidFill>
                            <a:schemeClr val="tx1"/>
                          </a:solidFill>
                          <a:effectLst/>
                          <a:latin typeface="Arial" panose="020B0604020202020204" pitchFamily="34" charset="0"/>
                          <a:cs typeface="Arial" panose="020B0604020202020204" pitchFamily="34" charset="0"/>
                        </a:rPr>
                        <a:t>Noise Floor</a:t>
                      </a:r>
                      <a:endParaRPr lang="en-US" sz="8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SNA5002A/SNA5012A/SNA5004A/SNA5014A</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-100 dBm/Hz @9 kHz~100 kHz;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-110 dBm/Hz @100 kHz~300 kHz;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-120 dBm/Hz @300 kHz~500 kHz;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-125 dBm/Hz @500 kHz~8.5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SNA5022A/SNA5032A</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-115 dBm/Hz @100 kHz~10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-125 dBm/Hz @10 MHz~20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-120 dBm/Hz @20 GHz~26.5 GHz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Option 280/480</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–97 dBm/Hz @9 kHz~300 kHz;            –107 dBm/Hz@300 kHz~10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–123 dBm/Hz@10 MHz~5 GHz;           –124 dBm/Hz@5 GHz~ 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–119 dBm/Hz@6 GHz~7 GHz;             –120 dBm/Hz@7 GHz~8.5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Option 2K5/4K5</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–97 dBm/Hz @300 kHz~1 MHz;           –107 dBm/Hz@1 MHz~10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–120 dBm/Hz@10 MHz~100 MHz;       –123 dBm/Hz@100 MHz~6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–118 dBm/Hz@6 GHz~8 GHz;              –120 dBm/Hz@8 GHz~8.5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–108 dBm/Hz@8.5 GHz~10.5 GHz;      –107 dBm/Hz@10.5 GHz~15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–106 dBm/Hz@15 GHz~20 GHz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ZNL3/ZNL4/ZNL6</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&lt;–95 dBm @5 kHz~100 kHz;              &lt;–120 dBm @100 kHz~50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&lt;–130 dBm @50 MHz~4.5 GHz;         &lt;–125 dBm @4.5 GHz~6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ZNL14/ZNL20</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&lt;–95 dBm @5 kHz~100 kHz;               &lt;–120 dBm @100 kHz~50 MHz;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&lt;–125 dBm @50 MHz~6 GHz;             &lt;–120 dBm @6 GHz~16 GHz;</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&lt;–115 dBm @16 GHz~20 GHz</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867749"/>
                  </a:ext>
                </a:extLst>
              </a:tr>
              <a:tr h="289711">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Display</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b="1" u="none" strike="noStrike" dirty="0">
                          <a:solidFill>
                            <a:srgbClr val="00B050"/>
                          </a:solidFill>
                          <a:effectLst/>
                          <a:latin typeface="Arial" panose="020B0604020202020204" pitchFamily="34" charset="0"/>
                          <a:cs typeface="Arial" panose="020B0604020202020204" pitchFamily="34" charset="0"/>
                        </a:rPr>
                        <a:t>12.1-inch,1280*800,touch screen</a:t>
                      </a:r>
                      <a:endParaRPr lang="en-US" sz="800" b="1" i="0" u="none" strike="noStrike" dirty="0">
                        <a:solidFill>
                          <a:srgbClr val="00B05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10.4-inch,1024*768,touch screen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10.1-inch,1280*800,touch screen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6949004"/>
                  </a:ext>
                </a:extLst>
              </a:tr>
              <a:tr h="338241">
                <a:tc>
                  <a:txBody>
                    <a:bodyPr/>
                    <a:lstStyle/>
                    <a:p>
                      <a:pPr algn="ctr" fontAlgn="t">
                        <a:lnSpc>
                          <a:spcPct val="100000"/>
                        </a:lnSpc>
                      </a:pPr>
                      <a:r>
                        <a:rPr lang="en-US" sz="800" u="none" strike="noStrike">
                          <a:solidFill>
                            <a:schemeClr val="tx1"/>
                          </a:solidFill>
                          <a:effectLst/>
                          <a:latin typeface="Arial" panose="020B0604020202020204" pitchFamily="34" charset="0"/>
                          <a:cs typeface="Arial" panose="020B0604020202020204" pitchFamily="34" charset="0"/>
                        </a:rPr>
                        <a:t>Size</a:t>
                      </a:r>
                      <a:endParaRPr lang="en-US" sz="800" b="0" i="0" u="none" strike="noStrike">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pl-PL" sz="800" b="1" u="none" strike="noStrike" dirty="0">
                          <a:solidFill>
                            <a:srgbClr val="00B050"/>
                          </a:solidFill>
                          <a:effectLst/>
                          <a:latin typeface="Arial" panose="020B0604020202020204" pitchFamily="34" charset="0"/>
                          <a:cs typeface="Arial" panose="020B0604020202020204" pitchFamily="34" charset="0"/>
                        </a:rPr>
                        <a:t>W×H×D=378×284×126 mm</a:t>
                      </a:r>
                      <a:endParaRPr lang="pl-PL" sz="800" b="1" i="0" u="none" strike="noStrike" dirty="0">
                        <a:solidFill>
                          <a:srgbClr val="00B050"/>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lnSpc>
                          <a:spcPct val="100000"/>
                        </a:lnSpc>
                      </a:pPr>
                      <a:r>
                        <a:rPr lang="pl-PL" sz="800" u="none" strike="noStrike" kern="1200" dirty="0">
                          <a:solidFill>
                            <a:schemeClr val="tx1"/>
                          </a:solidFill>
                          <a:effectLst/>
                          <a:latin typeface="Arial" panose="020B0604020202020204" pitchFamily="34" charset="0"/>
                          <a:ea typeface="+mn-ea"/>
                          <a:cs typeface="Arial" panose="020B0604020202020204" pitchFamily="34" charset="0"/>
                        </a:rPr>
                        <a:t>W×H×D=426×222×472 mm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lnSpc>
                          <a:spcPct val="100000"/>
                        </a:lnSpc>
                      </a:pPr>
                      <a:r>
                        <a:rPr lang="pl-PL" sz="800" u="none" strike="noStrike" kern="1200" dirty="0">
                          <a:solidFill>
                            <a:schemeClr val="tx1"/>
                          </a:solidFill>
                          <a:effectLst/>
                          <a:latin typeface="Arial" panose="020B0604020202020204" pitchFamily="34" charset="0"/>
                          <a:ea typeface="+mn-ea"/>
                          <a:cs typeface="Arial" panose="020B0604020202020204" pitchFamily="34" charset="0"/>
                        </a:rPr>
                        <a:t>W×H×D=408×186×235 mm</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079653"/>
                  </a:ext>
                </a:extLst>
              </a:tr>
              <a:tr h="594266">
                <a:tc>
                  <a:txBody>
                    <a:bodyPr/>
                    <a:lstStyle/>
                    <a:p>
                      <a:pPr algn="ctr" fontAlgn="t">
                        <a:lnSpc>
                          <a:spcPct val="100000"/>
                        </a:lnSpc>
                      </a:pPr>
                      <a:r>
                        <a:rPr lang="en-US" sz="800" u="none" strike="noStrike" dirty="0">
                          <a:solidFill>
                            <a:schemeClr val="tx1"/>
                          </a:solidFill>
                          <a:effectLst/>
                          <a:latin typeface="Arial" panose="020B0604020202020204" pitchFamily="34" charset="0"/>
                          <a:cs typeface="Arial" panose="020B0604020202020204" pitchFamily="34" charset="0"/>
                        </a:rPr>
                        <a:t>Weight</a:t>
                      </a:r>
                      <a:endParaRPr lang="en-US" sz="8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lnSpc>
                          <a:spcPct val="100000"/>
                        </a:lnSpc>
                      </a:pPr>
                      <a:r>
                        <a:rPr lang="en-US" sz="800" u="none" strike="noStrike" dirty="0">
                          <a:solidFill>
                            <a:schemeClr val="tx1"/>
                          </a:solidFill>
                          <a:effectLst/>
                          <a:latin typeface="Arial" panose="020B0604020202020204" pitchFamily="34" charset="0"/>
                          <a:cs typeface="Arial" panose="020B0604020202020204" pitchFamily="34" charset="0"/>
                        </a:rPr>
                        <a:t>2-port:5.5 kg;</a:t>
                      </a:r>
                      <a:br>
                        <a:rPr lang="en-US" sz="800" u="none" strike="noStrike" dirty="0">
                          <a:solidFill>
                            <a:schemeClr val="tx1"/>
                          </a:solidFill>
                          <a:effectLst/>
                          <a:latin typeface="Arial" panose="020B0604020202020204" pitchFamily="34" charset="0"/>
                          <a:cs typeface="Arial" panose="020B0604020202020204" pitchFamily="34" charset="0"/>
                        </a:rPr>
                      </a:br>
                      <a:r>
                        <a:rPr lang="en-US" sz="800" u="none" strike="noStrike" dirty="0">
                          <a:solidFill>
                            <a:schemeClr val="tx1"/>
                          </a:solidFill>
                          <a:effectLst/>
                          <a:latin typeface="Arial" panose="020B0604020202020204" pitchFamily="34" charset="0"/>
                          <a:cs typeface="Arial" panose="020B0604020202020204" pitchFamily="34" charset="0"/>
                        </a:rPr>
                        <a:t>4-port or SNA5032A/SNA5022A:7.4 kg</a:t>
                      </a:r>
                      <a:endParaRPr lang="en-US" sz="800" b="0" i="0" u="none" strike="noStrike" dirty="0">
                        <a:solidFill>
                          <a:schemeClr val="tx1"/>
                        </a:solidFill>
                        <a:effectLst/>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t" latinLnBrk="0" hangingPunct="1">
                        <a:lnSpc>
                          <a:spcPct val="100000"/>
                        </a:lnSpc>
                      </a:pPr>
                      <a:r>
                        <a:rPr lang="fr-FR" sz="800" u="none" strike="noStrike" kern="1200" dirty="0">
                          <a:solidFill>
                            <a:schemeClr val="tx1"/>
                          </a:solidFill>
                          <a:effectLst/>
                          <a:latin typeface="Arial" panose="020B0604020202020204" pitchFamily="34" charset="0"/>
                          <a:ea typeface="+mn-ea"/>
                          <a:cs typeface="Arial" panose="020B0604020202020204" pitchFamily="34" charset="0"/>
                        </a:rPr>
                        <a:t>Option 230/240/260/280 (2-port):18.8 kg;       </a:t>
                      </a:r>
                    </a:p>
                    <a:p>
                      <a:pPr marL="0" algn="l" defTabSz="914400" rtl="0" eaLnBrk="1" fontAlgn="t" latinLnBrk="0" hangingPunct="1">
                        <a:lnSpc>
                          <a:spcPct val="100000"/>
                        </a:lnSpc>
                      </a:pPr>
                      <a:r>
                        <a:rPr lang="fr-FR" sz="800" u="none" strike="noStrike" kern="1200" dirty="0">
                          <a:solidFill>
                            <a:schemeClr val="tx1"/>
                          </a:solidFill>
                          <a:effectLst/>
                          <a:latin typeface="Arial" panose="020B0604020202020204" pitchFamily="34" charset="0"/>
                          <a:ea typeface="+mn-ea"/>
                          <a:cs typeface="Arial" panose="020B0604020202020204" pitchFamily="34" charset="0"/>
                        </a:rPr>
                        <a:t>Option 430/480/440/460 (4-port):20.5 kg;</a:t>
                      </a:r>
                      <a:br>
                        <a:rPr lang="fr-FR" sz="800" u="none" strike="noStrike" kern="1200" dirty="0">
                          <a:solidFill>
                            <a:schemeClr val="tx1"/>
                          </a:solidFill>
                          <a:effectLst/>
                          <a:latin typeface="Arial" panose="020B0604020202020204" pitchFamily="34" charset="0"/>
                          <a:ea typeface="+mn-ea"/>
                          <a:cs typeface="Arial" panose="020B0604020202020204" pitchFamily="34" charset="0"/>
                        </a:rPr>
                      </a:br>
                      <a:r>
                        <a:rPr lang="fr-FR" sz="800" u="none" strike="noStrike" kern="1200" dirty="0">
                          <a:solidFill>
                            <a:schemeClr val="tx1"/>
                          </a:solidFill>
                          <a:effectLst/>
                          <a:latin typeface="Arial" panose="020B0604020202020204" pitchFamily="34" charset="0"/>
                          <a:ea typeface="+mn-ea"/>
                          <a:cs typeface="Arial" panose="020B0604020202020204" pitchFamily="34" charset="0"/>
                        </a:rPr>
                        <a:t>Option 2D5/2K5 (2-port):20.4 kg;                    </a:t>
                      </a:r>
                    </a:p>
                    <a:p>
                      <a:pPr marL="0" algn="l" defTabSz="914400" rtl="0" eaLnBrk="1" fontAlgn="t" latinLnBrk="0" hangingPunct="1">
                        <a:lnSpc>
                          <a:spcPct val="100000"/>
                        </a:lnSpc>
                      </a:pPr>
                      <a:r>
                        <a:rPr lang="fr-FR" sz="800" u="none" strike="noStrike" kern="1200" dirty="0">
                          <a:solidFill>
                            <a:schemeClr val="tx1"/>
                          </a:solidFill>
                          <a:effectLst/>
                          <a:latin typeface="Arial" panose="020B0604020202020204" pitchFamily="34" charset="0"/>
                          <a:ea typeface="+mn-ea"/>
                          <a:cs typeface="Arial" panose="020B0604020202020204" pitchFamily="34" charset="0"/>
                        </a:rPr>
                        <a:t>Option 4D5/4K5 (4-port):22.4 kg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fontAlgn="b" latinLnBrk="0" hangingPunct="1">
                        <a:lnSpc>
                          <a:spcPct val="100000"/>
                        </a:lnSpc>
                      </a:pPr>
                      <a:r>
                        <a:rPr lang="en-US" sz="800" u="none" strike="noStrike" kern="1200" dirty="0">
                          <a:solidFill>
                            <a:schemeClr val="tx1"/>
                          </a:solidFill>
                          <a:effectLst/>
                          <a:latin typeface="Arial" panose="020B0604020202020204" pitchFamily="34" charset="0"/>
                          <a:ea typeface="+mn-ea"/>
                          <a:cs typeface="Arial" panose="020B0604020202020204" pitchFamily="34" charset="0"/>
                        </a:rPr>
                        <a:t>without options:6 kg;</a:t>
                      </a:r>
                      <a:br>
                        <a:rPr lang="en-US" sz="800" u="none" strike="noStrike" kern="1200" dirty="0">
                          <a:solidFill>
                            <a:schemeClr val="tx1"/>
                          </a:solidFill>
                          <a:effectLst/>
                          <a:latin typeface="Arial" panose="020B0604020202020204" pitchFamily="34" charset="0"/>
                          <a:ea typeface="+mn-ea"/>
                          <a:cs typeface="Arial" panose="020B0604020202020204" pitchFamily="34" charset="0"/>
                        </a:rPr>
                      </a:br>
                      <a:r>
                        <a:rPr lang="en-US" sz="800" u="none" strike="noStrike" kern="1200" dirty="0">
                          <a:solidFill>
                            <a:schemeClr val="tx1"/>
                          </a:solidFill>
                          <a:effectLst/>
                          <a:latin typeface="Arial" panose="020B0604020202020204" pitchFamily="34" charset="0"/>
                          <a:ea typeface="+mn-ea"/>
                          <a:cs typeface="Arial" panose="020B0604020202020204" pitchFamily="34" charset="0"/>
                        </a:rPr>
                        <a:t>with internal battery:7.3 kg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300974"/>
                  </a:ext>
                </a:extLst>
              </a:tr>
            </a:tbl>
          </a:graphicData>
        </a:graphic>
      </p:graphicFrame>
      <p:pic>
        <p:nvPicPr>
          <p:cNvPr id="16" name="图片 15">
            <a:extLst>
              <a:ext uri="{FF2B5EF4-FFF2-40B4-BE49-F238E27FC236}">
                <a16:creationId xmlns:a16="http://schemas.microsoft.com/office/drawing/2014/main" id="{46340AF9-7668-5E8F-D4D7-405A65615C3D}"/>
              </a:ext>
            </a:extLst>
          </p:cNvPr>
          <p:cNvPicPr>
            <a:picLocks noChangeAspect="1"/>
          </p:cNvPicPr>
          <p:nvPr/>
        </p:nvPicPr>
        <p:blipFill>
          <a:blip r:embed="rId3"/>
          <a:stretch>
            <a:fillRect/>
          </a:stretch>
        </p:blipFill>
        <p:spPr>
          <a:xfrm>
            <a:off x="2818367" y="155967"/>
            <a:ext cx="1029355" cy="772782"/>
          </a:xfrm>
          <a:prstGeom prst="rect">
            <a:avLst/>
          </a:prstGeom>
        </p:spPr>
      </p:pic>
      <p:pic>
        <p:nvPicPr>
          <p:cNvPr id="18" name="图片 17">
            <a:extLst>
              <a:ext uri="{FF2B5EF4-FFF2-40B4-BE49-F238E27FC236}">
                <a16:creationId xmlns:a16="http://schemas.microsoft.com/office/drawing/2014/main" id="{B4119312-77C2-4A6B-98D1-44C7BB5E4D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6704" y="179470"/>
            <a:ext cx="1287946" cy="725777"/>
          </a:xfrm>
          <a:prstGeom prst="rect">
            <a:avLst/>
          </a:prstGeom>
        </p:spPr>
      </p:pic>
      <p:pic>
        <p:nvPicPr>
          <p:cNvPr id="3" name="图片 2">
            <a:extLst>
              <a:ext uri="{FF2B5EF4-FFF2-40B4-BE49-F238E27FC236}">
                <a16:creationId xmlns:a16="http://schemas.microsoft.com/office/drawing/2014/main" id="{A2D4F703-3966-43B1-1606-3B08580FAAD0}"/>
              </a:ext>
            </a:extLst>
          </p:cNvPr>
          <p:cNvPicPr>
            <a:picLocks noChangeAspect="1"/>
          </p:cNvPicPr>
          <p:nvPr/>
        </p:nvPicPr>
        <p:blipFill>
          <a:blip r:embed="rId5"/>
          <a:stretch>
            <a:fillRect/>
          </a:stretch>
        </p:blipFill>
        <p:spPr>
          <a:xfrm>
            <a:off x="9373632" y="179470"/>
            <a:ext cx="1421778" cy="725777"/>
          </a:xfrm>
          <a:prstGeom prst="rect">
            <a:avLst/>
          </a:prstGeom>
        </p:spPr>
      </p:pic>
    </p:spTree>
    <p:extLst>
      <p:ext uri="{BB962C8B-B14F-4D97-AF65-F5344CB8AC3E}">
        <p14:creationId xmlns:p14="http://schemas.microsoft.com/office/powerpoint/2010/main" val="2161053286"/>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9232550" y="5155403"/>
            <a:ext cx="2959450" cy="171839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228" y="4848919"/>
            <a:ext cx="3398335" cy="2265557"/>
          </a:xfrm>
          <a:prstGeom prst="rect">
            <a:avLst/>
          </a:prstGeom>
        </p:spPr>
      </p:pic>
      <p:sp>
        <p:nvSpPr>
          <p:cNvPr id="9" name="TextBox 40"/>
          <p:cNvSpPr txBox="1"/>
          <p:nvPr/>
        </p:nvSpPr>
        <p:spPr>
          <a:xfrm>
            <a:off x="193602" y="151835"/>
            <a:ext cx="90389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smtClean="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SNA5000A vs. R&amp;S ZNL</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897744742"/>
              </p:ext>
            </p:extLst>
          </p:nvPr>
        </p:nvGraphicFramePr>
        <p:xfrm>
          <a:off x="1485495" y="763044"/>
          <a:ext cx="8653345" cy="3873778"/>
        </p:xfrm>
        <a:graphic>
          <a:graphicData uri="http://schemas.openxmlformats.org/drawingml/2006/table">
            <a:tbl>
              <a:tblPr/>
              <a:tblGrid>
                <a:gridCol w="4448306">
                  <a:extLst>
                    <a:ext uri="{9D8B030D-6E8A-4147-A177-3AD203B41FA5}">
                      <a16:colId xmlns:a16="http://schemas.microsoft.com/office/drawing/2014/main" val="1250626122"/>
                    </a:ext>
                  </a:extLst>
                </a:gridCol>
                <a:gridCol w="4205039">
                  <a:extLst>
                    <a:ext uri="{9D8B030D-6E8A-4147-A177-3AD203B41FA5}">
                      <a16:colId xmlns:a16="http://schemas.microsoft.com/office/drawing/2014/main" val="2282334754"/>
                    </a:ext>
                  </a:extLst>
                </a:gridCol>
              </a:tblGrid>
              <a:tr h="430592">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SNA5000A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ctr"/>
                      <a:r>
                        <a:rPr lang="en-US" sz="1400" b="1"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R&amp;S ZNL</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470942819"/>
                  </a:ext>
                </a:extLst>
              </a:tr>
              <a:tr h="430592">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Max. Frequency range 26.5GHz</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20 GHz</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399867"/>
                  </a:ext>
                </a:extLst>
              </a:tr>
              <a:tr h="430592">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Dynamic range 125 dB</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120 dB</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314408"/>
                  </a:ext>
                </a:extLst>
              </a:tr>
              <a:tr h="859634">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Setting range of output level -55dBm~10 dBm</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 -10dBm ~3 dBm optional extend -40dBm~0dBm </a:t>
                      </a:r>
                      <a:b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b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(cost for opt. ZNL14: 2362,50 € / ZNL20: 2625.-€)</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782470"/>
                  </a:ext>
                </a:extLst>
              </a:tr>
              <a:tr h="430592">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 Level linearity ±0.5dB</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1.5dB</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7240300"/>
                  </a:ext>
                </a:extLst>
              </a:tr>
              <a:tr h="430592">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12.1'' screen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400" b="0" i="0" u="none" strike="noStrike">
                          <a:solidFill>
                            <a:srgbClr val="000000"/>
                          </a:solidFill>
                          <a:effectLst/>
                          <a:latin typeface="Arial" panose="020B0604020202020204" pitchFamily="34" charset="0"/>
                          <a:ea typeface="等线" panose="02010600030101010101" pitchFamily="2" charset="-122"/>
                          <a:cs typeface="Arial" panose="020B0604020202020204" pitchFamily="34" charset="0"/>
                        </a:rPr>
                        <a:t>10.1''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9789"/>
                  </a:ext>
                </a:extLst>
              </a:tr>
              <a:tr h="430592">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Standard DC-Bias inputs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Not available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014730"/>
                  </a:ext>
                </a:extLst>
              </a:tr>
              <a:tr h="430592">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Frequency offset mode/ SMM function (option)</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Arial" panose="020B0604020202020204" pitchFamily="34" charset="0"/>
                          <a:ea typeface="等线" panose="02010600030101010101" pitchFamily="2" charset="-122"/>
                          <a:cs typeface="Arial" panose="020B0604020202020204" pitchFamily="34" charset="0"/>
                        </a:rPr>
                        <a:t>Not available</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675877"/>
                  </a:ext>
                </a:extLst>
              </a:tr>
            </a:tbl>
          </a:graphicData>
        </a:graphic>
      </p:graphicFrame>
    </p:spTree>
    <p:extLst>
      <p:ext uri="{BB962C8B-B14F-4D97-AF65-F5344CB8AC3E}">
        <p14:creationId xmlns:p14="http://schemas.microsoft.com/office/powerpoint/2010/main" val="2147001339"/>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422222" y="270969"/>
            <a:ext cx="98264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2/4</a:t>
            </a:r>
            <a:r>
              <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ports,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4</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.5/8.5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Vector Network Analyzer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
        <p:nvSpPr>
          <p:cNvPr id="12" name="内容占位符 2"/>
          <p:cNvSpPr txBox="1">
            <a:spLocks/>
          </p:cNvSpPr>
          <p:nvPr/>
        </p:nvSpPr>
        <p:spPr bwMode="auto">
          <a:xfrm>
            <a:off x="6922508" y="1820575"/>
            <a:ext cx="4879493"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a:solidFill>
                  <a:srgbClr val="003B90"/>
                </a:solidFill>
                <a:latin typeface="Arial" panose="020B0604020202020204" pitchFamily="34" charset="0"/>
                <a:ea typeface="Arial Unicode MS" panose="020B0604020202020204" pitchFamily="34" charset="-122"/>
                <a:cs typeface="Arial" panose="020B0604020202020204" pitchFamily="34" charset="0"/>
              </a:rPr>
              <a:t>Contents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SNA5000A basic info</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Features and Benefits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Calibration</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Optional Accessories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Test Examples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Competition Analysis</a:t>
            </a:r>
          </a:p>
          <a:p>
            <a:pPr>
              <a:lnSpc>
                <a:spcPct val="150000"/>
              </a:lnSpc>
            </a:pPr>
            <a:r>
              <a:rPr lang="de-DE" altLang="zh-CN" sz="2000" b="1" dirty="0">
                <a:latin typeface="Arial" panose="020B0604020202020204" pitchFamily="34" charset="0"/>
                <a:ea typeface="Arial Unicode MS" panose="020B0604020202020204" pitchFamily="34" charset="-122"/>
                <a:cs typeface="Arial" panose="020B0604020202020204" pitchFamily="34" charset="0"/>
              </a:rPr>
              <a:t>Future Proof</a:t>
            </a:r>
          </a:p>
          <a:p>
            <a:pPr>
              <a:lnSpc>
                <a:spcPct val="150000"/>
              </a:lnSpc>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a:p>
            <a:pPr>
              <a:lnSpc>
                <a:spcPct val="150000"/>
              </a:lnSpc>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2" y="1504570"/>
            <a:ext cx="5977540" cy="3985026"/>
          </a:xfrm>
          <a:prstGeom prst="rect">
            <a:avLst/>
          </a:prstGeom>
        </p:spPr>
      </p:pic>
    </p:spTree>
    <p:extLst>
      <p:ext uri="{BB962C8B-B14F-4D97-AF65-F5344CB8AC3E}">
        <p14:creationId xmlns:p14="http://schemas.microsoft.com/office/powerpoint/2010/main" val="392998707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2"/>
          <p:cNvSpPr txBox="1">
            <a:spLocks/>
          </p:cNvSpPr>
          <p:nvPr/>
        </p:nvSpPr>
        <p:spPr bwMode="auto">
          <a:xfrm>
            <a:off x="6922508" y="1820575"/>
            <a:ext cx="4879493" cy="346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7051" indent="-457051" algn="l" rtl="0" eaLnBrk="0" fontAlgn="base" hangingPunct="0">
              <a:spcBef>
                <a:spcPct val="20000"/>
              </a:spcBef>
              <a:spcAft>
                <a:spcPct val="0"/>
              </a:spcAft>
              <a:buBlip>
                <a:blip r:embed="rId3"/>
              </a:buBlip>
              <a:defRPr sz="1800" kern="1200">
                <a:solidFill>
                  <a:schemeClr val="tx1"/>
                </a:solidFill>
                <a:latin typeface="Source Han Sans Normal" panose="020B0400000000000000" pitchFamily="34" charset="-122"/>
                <a:ea typeface="Source Han Sans Normal" panose="020B0400000000000000" pitchFamily="34" charset="-122"/>
                <a:cs typeface="+mn-cs"/>
              </a:defRPr>
            </a:lvl1pPr>
            <a:lvl2pPr marL="990278" indent="-380876" algn="l" rtl="0" eaLnBrk="0" fontAlgn="base" hangingPunct="0">
              <a:spcBef>
                <a:spcPct val="20000"/>
              </a:spcBef>
              <a:spcAft>
                <a:spcPct val="0"/>
              </a:spcAft>
              <a:buBlip>
                <a:blip r:embed="rId3"/>
              </a:buBlip>
              <a:defRPr sz="1400" kern="1200">
                <a:solidFill>
                  <a:schemeClr val="tx1"/>
                </a:solidFill>
                <a:latin typeface="Source Han Sans Normal" panose="020B0400000000000000" pitchFamily="34" charset="-122"/>
                <a:ea typeface="Source Han Sans Normal" panose="020B0400000000000000" pitchFamily="34" charset="-122"/>
                <a:cs typeface="+mn-cs"/>
              </a:defRPr>
            </a:lvl2pPr>
            <a:lvl3pPr marL="1523505" indent="-304701" algn="l" rtl="0" eaLnBrk="0" fontAlgn="base" hangingPunct="0">
              <a:spcBef>
                <a:spcPct val="20000"/>
              </a:spcBef>
              <a:spcAft>
                <a:spcPct val="0"/>
              </a:spcAft>
              <a:buBlip>
                <a:blip r:embed="rId3"/>
              </a:buBlip>
              <a:defRPr sz="1200" kern="1200">
                <a:solidFill>
                  <a:schemeClr val="tx1"/>
                </a:solidFill>
                <a:latin typeface="Source Han Sans Normal" panose="020B0400000000000000" pitchFamily="34" charset="-122"/>
                <a:ea typeface="Source Han Sans Normal" panose="020B0400000000000000" pitchFamily="34" charset="-122"/>
                <a:cs typeface="+mn-cs"/>
              </a:defRPr>
            </a:lvl3pPr>
            <a:lvl4pPr marL="2132907" indent="-304701" algn="l" rtl="0" eaLnBrk="0" fontAlgn="base" hangingPunct="0">
              <a:spcBef>
                <a:spcPct val="20000"/>
              </a:spcBef>
              <a:spcAft>
                <a:spcPct val="0"/>
              </a:spcAft>
              <a:buBlip>
                <a:blip r:embed="rId4"/>
              </a:buBlip>
              <a:defRPr sz="1100" kern="1200">
                <a:solidFill>
                  <a:schemeClr val="tx1"/>
                </a:solidFill>
                <a:latin typeface="Source Han Sans Normal" panose="020B0400000000000000" pitchFamily="34" charset="-122"/>
                <a:ea typeface="Source Han Sans Normal" panose="020B0400000000000000" pitchFamily="34" charset="-122"/>
                <a:cs typeface="+mn-cs"/>
              </a:defRPr>
            </a:lvl4pPr>
            <a:lvl5pPr marL="2742308" indent="-304701" algn="l" rtl="0" eaLnBrk="0" fontAlgn="base" hangingPunct="0">
              <a:spcBef>
                <a:spcPct val="20000"/>
              </a:spcBef>
              <a:spcAft>
                <a:spcPct val="0"/>
              </a:spcAft>
              <a:buBlip>
                <a:blip r:embed="rId4"/>
              </a:buBlip>
              <a:defRPr sz="1000" kern="1200">
                <a:solidFill>
                  <a:schemeClr val="tx1"/>
                </a:solidFill>
                <a:latin typeface="Source Han Sans Normal" panose="020B0400000000000000" pitchFamily="34" charset="-122"/>
                <a:ea typeface="Source Han Sans Normal" panose="020B0400000000000000" pitchFamily="34" charset="-122"/>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lnSpc>
                <a:spcPct val="150000"/>
              </a:lnSpc>
              <a:buNone/>
            </a:pPr>
            <a:r>
              <a:rPr lang="en-US" altLang="zh-CN" sz="2800" b="1" dirty="0">
                <a:solidFill>
                  <a:srgbClr val="003B90"/>
                </a:solidFill>
                <a:latin typeface="Arial" panose="020B0604020202020204" pitchFamily="34" charset="0"/>
                <a:ea typeface="Arial Unicode MS" panose="020B0604020202020204" pitchFamily="34" charset="-122"/>
                <a:cs typeface="Arial" panose="020B0604020202020204" pitchFamily="34" charset="0"/>
              </a:rPr>
              <a:t>Contents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SNA5000A basic info</a:t>
            </a:r>
          </a:p>
          <a:p>
            <a:pPr>
              <a:lnSpc>
                <a:spcPct val="150000"/>
              </a:lnSpc>
            </a:pPr>
            <a:r>
              <a:rPr lang="en-US" altLang="zh-CN" sz="2000" b="1" dirty="0">
                <a:latin typeface="Arial" panose="020B0604020202020204" pitchFamily="34" charset="0"/>
                <a:ea typeface="Arial Unicode MS" panose="020B0604020202020204" pitchFamily="34" charset="-122"/>
                <a:cs typeface="Arial" panose="020B0604020202020204" pitchFamily="34" charset="0"/>
              </a:rPr>
              <a:t>Features and Benefits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Calibration</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Test Examples</a:t>
            </a:r>
          </a:p>
          <a:p>
            <a:pPr>
              <a:lnSpc>
                <a:spcPct val="150000"/>
              </a:lnSpc>
            </a:pP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Competition Analysis</a:t>
            </a:r>
          </a:p>
          <a:p>
            <a:pPr>
              <a:lnSpc>
                <a:spcPct val="150000"/>
              </a:lnSpc>
            </a:pPr>
            <a:r>
              <a:rPr lang="de-DE"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Future </a:t>
            </a:r>
            <a:r>
              <a:rPr lang="en-US" altLang="zh-CN" sz="2000" b="1" dirty="0">
                <a:solidFill>
                  <a:schemeClr val="bg1">
                    <a:lumMod val="65000"/>
                  </a:schemeClr>
                </a:solidFill>
                <a:latin typeface="Arial" panose="020B0604020202020204" pitchFamily="34" charset="0"/>
                <a:ea typeface="Arial Unicode MS" panose="020B0604020202020204" pitchFamily="34" charset="-122"/>
                <a:cs typeface="Arial" panose="020B0604020202020204" pitchFamily="34" charset="0"/>
              </a:rPr>
              <a:t>Proof</a:t>
            </a:r>
          </a:p>
          <a:p>
            <a:pPr>
              <a:lnSpc>
                <a:spcPct val="150000"/>
              </a:lnSpc>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a:p>
            <a:pPr marL="0" indent="0">
              <a:lnSpc>
                <a:spcPct val="150000"/>
              </a:lnSpc>
              <a:buNone/>
            </a:pPr>
            <a:endParaRPr lang="en-US" altLang="zh-CN" sz="2000" b="1" dirty="0">
              <a:latin typeface="Arial" panose="020B0604020202020204" pitchFamily="34" charset="0"/>
              <a:ea typeface="Arial Unicode MS" panose="020B0604020202020204" pitchFamily="34" charset="-122"/>
              <a:cs typeface="Arial" panose="020B0604020202020204" pitchFamily="34" charset="0"/>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222" y="1504570"/>
            <a:ext cx="5977540" cy="3985026"/>
          </a:xfrm>
          <a:prstGeom prst="rect">
            <a:avLst/>
          </a:prstGeom>
        </p:spPr>
      </p:pic>
      <p:sp>
        <p:nvSpPr>
          <p:cNvPr id="2" name="TextBox 40">
            <a:extLst>
              <a:ext uri="{FF2B5EF4-FFF2-40B4-BE49-F238E27FC236}">
                <a16:creationId xmlns:a16="http://schemas.microsoft.com/office/drawing/2014/main" id="{8BBCB0EC-78C2-E556-CABD-F985703363BF}"/>
              </a:ext>
            </a:extLst>
          </p:cNvPr>
          <p:cNvSpPr txBox="1"/>
          <p:nvPr/>
        </p:nvSpPr>
        <p:spPr>
          <a:xfrm>
            <a:off x="422222" y="270969"/>
            <a:ext cx="98264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en-US" altLang="zh-CN" sz="2800" b="1" i="0" u="none" strike="noStrike" kern="1200" cap="none" spc="0" normalizeH="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2/4</a:t>
            </a:r>
            <a:r>
              <a:rPr lang="zh-CN" altLang="en-US"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ports,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4</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.5/8.5</a:t>
            </a: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/13.5/26.5</a:t>
            </a: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Vector Network Analyzer</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spTree>
    <p:extLst>
      <p:ext uri="{BB962C8B-B14F-4D97-AF65-F5344CB8AC3E}">
        <p14:creationId xmlns:p14="http://schemas.microsoft.com/office/powerpoint/2010/main" val="3205156567"/>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id="{2B09CD1D-0F68-8A10-7EE1-01C342108A91}"/>
              </a:ext>
            </a:extLst>
          </p:cNvPr>
          <p:cNvSpPr txBox="1"/>
          <p:nvPr/>
        </p:nvSpPr>
        <p:spPr>
          <a:xfrm>
            <a:off x="261108" y="147707"/>
            <a:ext cx="9737283" cy="954107"/>
          </a:xfrm>
          <a:prstGeom prst="rect">
            <a:avLst/>
          </a:prstGeom>
          <a:noFill/>
        </p:spPr>
        <p:txBody>
          <a:bodyPr wrap="square" rtlCol="0">
            <a:spAutoFit/>
          </a:bodyPr>
          <a:lstStyle/>
          <a:p>
            <a:pPr>
              <a:defRPr/>
            </a:pPr>
            <a:r>
              <a:rPr lang="de-DE"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Future Proof</a:t>
            </a:r>
          </a:p>
          <a:p>
            <a:pPr lvl="0">
              <a:defRPr/>
            </a:pPr>
            <a:r>
              <a:rPr lang="en-US" altLang="zh-CN" sz="2800" b="1" dirty="0">
                <a:solidFill>
                  <a:prstClr val="black">
                    <a:lumMod val="50000"/>
                    <a:lumOff val="50000"/>
                  </a:prstClr>
                </a:solidFill>
                <a:latin typeface="Arial" panose="020B0604020202020204" pitchFamily="34" charset="0"/>
                <a:ea typeface="Arial Unicode MS" panose="020B0604020202020204" pitchFamily="34" charset="-122"/>
                <a:cs typeface="Arial" panose="020B0604020202020204" pitchFamily="34" charset="0"/>
              </a:rPr>
              <a:t> </a:t>
            </a:r>
          </a:p>
        </p:txBody>
      </p:sp>
      <p:graphicFrame>
        <p:nvGraphicFramePr>
          <p:cNvPr id="3" name="表格 6">
            <a:extLst>
              <a:ext uri="{FF2B5EF4-FFF2-40B4-BE49-F238E27FC236}">
                <a16:creationId xmlns:a16="http://schemas.microsoft.com/office/drawing/2014/main" id="{DD577080-C6C7-4582-D7CE-B14654461A8A}"/>
              </a:ext>
            </a:extLst>
          </p:cNvPr>
          <p:cNvGraphicFramePr>
            <a:graphicFrameLocks noGrp="1"/>
          </p:cNvGraphicFramePr>
          <p:nvPr>
            <p:custDataLst>
              <p:tags r:id="rId1"/>
            </p:custDataLst>
            <p:extLst>
              <p:ext uri="{D42A27DB-BD31-4B8C-83A1-F6EECF244321}">
                <p14:modId xmlns:p14="http://schemas.microsoft.com/office/powerpoint/2010/main" val="2747760278"/>
              </p:ext>
            </p:extLst>
          </p:nvPr>
        </p:nvGraphicFramePr>
        <p:xfrm>
          <a:off x="3096314" y="1653845"/>
          <a:ext cx="5999371" cy="3901602"/>
        </p:xfrm>
        <a:graphic>
          <a:graphicData uri="http://schemas.openxmlformats.org/drawingml/2006/table">
            <a:tbl>
              <a:tblPr firstRow="1" bandRow="1">
                <a:tableStyleId>{5C22544A-7EE6-4342-B048-85BDC9FD1C3A}</a:tableStyleId>
              </a:tblPr>
              <a:tblGrid>
                <a:gridCol w="3441701">
                  <a:extLst>
                    <a:ext uri="{9D8B030D-6E8A-4147-A177-3AD203B41FA5}">
                      <a16:colId xmlns:a16="http://schemas.microsoft.com/office/drawing/2014/main" val="20001"/>
                    </a:ext>
                  </a:extLst>
                </a:gridCol>
                <a:gridCol w="2557670">
                  <a:extLst>
                    <a:ext uri="{9D8B030D-6E8A-4147-A177-3AD203B41FA5}">
                      <a16:colId xmlns:a16="http://schemas.microsoft.com/office/drawing/2014/main" val="20002"/>
                    </a:ext>
                  </a:extLst>
                </a:gridCol>
              </a:tblGrid>
              <a:tr h="469509">
                <a:tc>
                  <a:txBody>
                    <a:bodyPr/>
                    <a:lstStyle/>
                    <a:p>
                      <a:pPr algn="l">
                        <a:buClrTx/>
                        <a:buSzTx/>
                        <a:buFontTx/>
                      </a:pPr>
                      <a:r>
                        <a:rPr lang="en-US" altLang="zh-CN" sz="1600" dirty="0">
                          <a:solidFill>
                            <a:schemeClr val="bg1"/>
                          </a:solidFill>
                          <a:latin typeface="Arial" panose="020B0604020202020204" pitchFamily="34" charset="0"/>
                          <a:cs typeface="Arial" panose="020B0604020202020204" pitchFamily="34"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B90"/>
                    </a:solidFill>
                  </a:tcPr>
                </a:tc>
                <a:tc>
                  <a:txBody>
                    <a:bodyPr/>
                    <a:lstStyle/>
                    <a:p>
                      <a:pPr algn="l">
                        <a:buClrTx/>
                        <a:buSzTx/>
                        <a:buFontTx/>
                      </a:pPr>
                      <a:r>
                        <a:rPr lang="en-US" altLang="zh-CN" sz="1600" dirty="0">
                          <a:solidFill>
                            <a:schemeClr val="bg1"/>
                          </a:solidFill>
                          <a:latin typeface="Arial" panose="020B0604020202020204" pitchFamily="34" charset="0"/>
                          <a:cs typeface="Arial" panose="020B0604020202020204" pitchFamily="34" charset="0"/>
                        </a:rPr>
                        <a:t>Expected release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B90"/>
                    </a:solidFill>
                  </a:tcPr>
                </a:tc>
                <a:extLst>
                  <a:ext uri="{0D108BD9-81ED-4DB2-BD59-A6C34878D82A}">
                    <a16:rowId xmlns:a16="http://schemas.microsoft.com/office/drawing/2014/main" val="10000"/>
                  </a:ext>
                </a:extLst>
              </a:tr>
              <a:tr h="571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1" dirty="0">
                          <a:solidFill>
                            <a:schemeClr val="tx1"/>
                          </a:solidFill>
                          <a:latin typeface="Arial" panose="020B0604020202020204" pitchFamily="34" charset="0"/>
                          <a:cs typeface="Arial" panose="020B0604020202020204" pitchFamily="34" charset="0"/>
                        </a:rPr>
                        <a:t>Pulse </a:t>
                      </a:r>
                      <a:r>
                        <a:rPr lang="en-US" altLang="zh-CN" sz="1400" b="1" dirty="0" smtClean="0">
                          <a:solidFill>
                            <a:schemeClr val="tx1"/>
                          </a:solidFill>
                          <a:latin typeface="Arial" panose="020B0604020202020204" pitchFamily="34" charset="0"/>
                          <a:cs typeface="Arial" panose="020B0604020202020204" pitchFamily="34" charset="0"/>
                          <a:sym typeface="+mn-ea"/>
                        </a:rPr>
                        <a:t>Measurements (SW)</a:t>
                      </a:r>
                      <a:endParaRPr lang="en-US" altLang="zh-CN"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dirty="0">
                          <a:solidFill>
                            <a:schemeClr val="tx1"/>
                          </a:solidFill>
                          <a:latin typeface="Arial" panose="020B0604020202020204" pitchFamily="34" charset="0"/>
                          <a:cs typeface="Arial" panose="020B0604020202020204" pitchFamily="34" charset="0"/>
                        </a:rPr>
                        <a:t>Q2/2023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8698">
                <a:tc>
                  <a:txBody>
                    <a:bodyPr/>
                    <a:lstStyle/>
                    <a:p>
                      <a:r>
                        <a:rPr lang="en-US" altLang="zh-CN" sz="1400" b="1" dirty="0">
                          <a:solidFill>
                            <a:schemeClr val="tx1"/>
                          </a:solidFill>
                          <a:latin typeface="Arial" panose="020B0604020202020204" pitchFamily="34" charset="0"/>
                          <a:cs typeface="Arial" panose="020B0604020202020204" pitchFamily="34" charset="0"/>
                        </a:rPr>
                        <a:t>High power Amplifier </a:t>
                      </a:r>
                      <a:r>
                        <a:rPr lang="en-US" altLang="zh-CN" sz="1400" b="1" dirty="0" smtClean="0">
                          <a:solidFill>
                            <a:schemeClr val="tx1"/>
                          </a:solidFill>
                          <a:latin typeface="Arial" panose="020B0604020202020204" pitchFamily="34" charset="0"/>
                          <a:cs typeface="Arial" panose="020B0604020202020204" pitchFamily="34" charset="0"/>
                          <a:sym typeface="+mn-ea"/>
                        </a:rPr>
                        <a:t>Measurements(SW)</a:t>
                      </a:r>
                      <a:endParaRPr lang="en-US" altLang="zh-CN"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dirty="0">
                          <a:solidFill>
                            <a:schemeClr val="tx1"/>
                          </a:solidFill>
                          <a:latin typeface="Arial" panose="020B0604020202020204" pitchFamily="34" charset="0"/>
                          <a:cs typeface="Arial" panose="020B0604020202020204" pitchFamily="34" charset="0"/>
                          <a:sym typeface="+mn-ea"/>
                        </a:rPr>
                        <a:t>Q2/2023</a:t>
                      </a:r>
                      <a:endParaRPr lang="en-US" altLang="zh-CN"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43339">
                <a:tc>
                  <a:txBody>
                    <a:bodyPr/>
                    <a:lstStyle/>
                    <a:p>
                      <a:r>
                        <a:rPr lang="en-US" altLang="zh-CN" sz="1400" b="1" dirty="0">
                          <a:solidFill>
                            <a:schemeClr val="tx1"/>
                          </a:solidFill>
                          <a:latin typeface="Arial" panose="020B0604020202020204" pitchFamily="34" charset="0"/>
                          <a:cs typeface="Arial" panose="020B0604020202020204" pitchFamily="34" charset="0"/>
                        </a:rPr>
                        <a:t>Ecal/ Switch</a:t>
                      </a:r>
                      <a:r>
                        <a:rPr lang="en-US" altLang="zh-CN" sz="1400" b="1" baseline="0" dirty="0">
                          <a:solidFill>
                            <a:schemeClr val="tx1"/>
                          </a:solidFill>
                          <a:latin typeface="Arial" panose="020B0604020202020204" pitchFamily="34" charset="0"/>
                          <a:cs typeface="Arial" panose="020B0604020202020204" pitchFamily="34" charset="0"/>
                        </a:rPr>
                        <a:t> </a:t>
                      </a:r>
                      <a:r>
                        <a:rPr lang="en-US" altLang="zh-CN" sz="1400" b="1" baseline="0" dirty="0" smtClean="0">
                          <a:solidFill>
                            <a:schemeClr val="tx1"/>
                          </a:solidFill>
                          <a:latin typeface="Arial" panose="020B0604020202020204" pitchFamily="34" charset="0"/>
                          <a:cs typeface="Arial" panose="020B0604020202020204" pitchFamily="34" charset="0"/>
                        </a:rPr>
                        <a:t>matrix(Accessories)</a:t>
                      </a:r>
                      <a:endParaRPr lang="en-US" altLang="zh-CN"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dirty="0">
                          <a:solidFill>
                            <a:schemeClr val="tx1"/>
                          </a:solidFill>
                          <a:latin typeface="Arial" panose="020B0604020202020204" pitchFamily="34" charset="0"/>
                          <a:cs typeface="Arial" panose="020B0604020202020204" pitchFamily="34" charset="0"/>
                        </a:rPr>
                        <a:t>Q2/2023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1101969"/>
                  </a:ext>
                </a:extLst>
              </a:tr>
              <a:tr h="596348">
                <a:tc>
                  <a:txBody>
                    <a:bodyPr/>
                    <a:lstStyle/>
                    <a:p>
                      <a:r>
                        <a:rPr lang="en-US" altLang="zh-CN" sz="1400" b="1" dirty="0">
                          <a:solidFill>
                            <a:schemeClr val="tx1"/>
                          </a:solidFill>
                          <a:latin typeface="Arial" panose="020B0604020202020204" pitchFamily="34" charset="0"/>
                          <a:cs typeface="Arial" panose="020B0604020202020204" pitchFamily="34" charset="0"/>
                        </a:rPr>
                        <a:t>Vector Mixer </a:t>
                      </a:r>
                      <a:r>
                        <a:rPr lang="en-US" altLang="zh-CN" sz="1400" b="1" dirty="0" smtClean="0">
                          <a:solidFill>
                            <a:schemeClr val="tx1"/>
                          </a:solidFill>
                          <a:latin typeface="Arial" panose="020B0604020202020204" pitchFamily="34" charset="0"/>
                          <a:cs typeface="Arial" panose="020B0604020202020204" pitchFamily="34" charset="0"/>
                        </a:rPr>
                        <a:t>Measurements(SW)</a:t>
                      </a:r>
                      <a:endParaRPr lang="en-US" altLang="zh-CN"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dirty="0">
                          <a:solidFill>
                            <a:schemeClr val="tx1"/>
                          </a:solidFill>
                          <a:latin typeface="Arial" panose="020B0604020202020204" pitchFamily="34" charset="0"/>
                          <a:cs typeface="Arial" panose="020B0604020202020204" pitchFamily="34" charset="0"/>
                          <a:sym typeface="+mn-ea"/>
                        </a:rPr>
                        <a:t>Q4/2023</a:t>
                      </a:r>
                      <a:endParaRPr lang="en-US" altLang="zh-CN"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71236">
                <a:tc>
                  <a:txBody>
                    <a:bodyPr/>
                    <a:lstStyle/>
                    <a:p>
                      <a:r>
                        <a:rPr lang="en-US" altLang="zh-CN" sz="1400" b="1" dirty="0">
                          <a:solidFill>
                            <a:schemeClr val="tx1"/>
                          </a:solidFill>
                          <a:latin typeface="Arial" panose="020B0604020202020204" pitchFamily="34" charset="0"/>
                          <a:cs typeface="Arial" panose="020B0604020202020204" pitchFamily="34" charset="0"/>
                        </a:rPr>
                        <a:t>Noise figure </a:t>
                      </a:r>
                      <a:r>
                        <a:rPr lang="en-US" altLang="zh-CN" sz="1400" b="1" dirty="0" smtClean="0">
                          <a:solidFill>
                            <a:schemeClr val="tx1"/>
                          </a:solidFill>
                          <a:latin typeface="Arial" panose="020B0604020202020204" pitchFamily="34" charset="0"/>
                          <a:cs typeface="Arial" panose="020B0604020202020204" pitchFamily="34" charset="0"/>
                          <a:sym typeface="+mn-ea"/>
                        </a:rPr>
                        <a:t>Measurements(SW)</a:t>
                      </a:r>
                      <a:endParaRPr lang="en-US" altLang="zh-CN"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ltLang="zh-CN" sz="1400" dirty="0" smtClean="0">
                          <a:solidFill>
                            <a:schemeClr val="tx1"/>
                          </a:solidFill>
                          <a:latin typeface="Arial" panose="020B0604020202020204" pitchFamily="34" charset="0"/>
                          <a:cs typeface="Arial" panose="020B0604020202020204" pitchFamily="34" charset="0"/>
                          <a:sym typeface="+mn-ea"/>
                        </a:rPr>
                        <a:t>Q4/2023</a:t>
                      </a:r>
                      <a:endParaRPr lang="en-US" altLang="zh-CN" sz="14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71236">
                <a:tc>
                  <a:txBody>
                    <a:bodyPr/>
                    <a:lstStyle/>
                    <a:p>
                      <a:pPr>
                        <a:buNone/>
                      </a:pPr>
                      <a:r>
                        <a:rPr lang="en-US" altLang="zh-CN" sz="1400" b="1" dirty="0">
                          <a:solidFill>
                            <a:schemeClr val="tx1"/>
                          </a:solidFill>
                          <a:latin typeface="Arial" panose="020B0604020202020204" pitchFamily="34" charset="0"/>
                          <a:cs typeface="Arial" panose="020B0604020202020204" pitchFamily="34" charset="0"/>
                        </a:rPr>
                        <a:t>Electromagnetic Material </a:t>
                      </a:r>
                      <a:r>
                        <a:rPr lang="en-US" altLang="zh-CN" sz="1400" b="1" dirty="0" smtClean="0">
                          <a:solidFill>
                            <a:schemeClr val="tx1"/>
                          </a:solidFill>
                          <a:latin typeface="Arial" panose="020B0604020202020204" pitchFamily="34" charset="0"/>
                          <a:cs typeface="Arial" panose="020B0604020202020204" pitchFamily="34" charset="0"/>
                        </a:rPr>
                        <a:t>Analysis(SW)</a:t>
                      </a:r>
                      <a:endParaRPr lang="en-US" altLang="zh-CN" sz="14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US" altLang="zh-CN" sz="1400" dirty="0">
                          <a:solidFill>
                            <a:schemeClr val="tx1"/>
                          </a:solidFill>
                          <a:latin typeface="Arial" panose="020B0604020202020204" pitchFamily="34" charset="0"/>
                          <a:cs typeface="Arial" panose="020B0604020202020204" pitchFamily="34" charset="0"/>
                        </a:rPr>
                        <a:t>TBD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96238296"/>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8"/>
          <p:cNvSpPr/>
          <p:nvPr/>
        </p:nvSpPr>
        <p:spPr>
          <a:xfrm>
            <a:off x="1588" y="3790339"/>
            <a:ext cx="12188825" cy="3067663"/>
          </a:xfrm>
          <a:prstGeom prst="rect">
            <a:avLst/>
          </a:prstGeom>
          <a:solidFill>
            <a:srgbClr val="003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de-DE" sz="900" b="0" i="0" u="none" strike="noStrike" kern="1200" cap="none" spc="0" normalizeH="0" baseline="0" noProof="0">
              <a:ln>
                <a:noFill/>
              </a:ln>
              <a:solidFill>
                <a:srgbClr val="F9F9F9">
                  <a:lumMod val="50000"/>
                </a:srgbClr>
              </a:solidFill>
              <a:effectLst/>
              <a:uLnTx/>
              <a:uFillTx/>
              <a:latin typeface="Calibri" panose="020F0502020204030204"/>
              <a:cs typeface="+mn-cs"/>
            </a:endParaRPr>
          </a:p>
        </p:txBody>
      </p:sp>
      <p:sp>
        <p:nvSpPr>
          <p:cNvPr id="20" name="Textfeld 47"/>
          <p:cNvSpPr txBox="1"/>
          <p:nvPr/>
        </p:nvSpPr>
        <p:spPr>
          <a:xfrm>
            <a:off x="8170760" y="4781450"/>
            <a:ext cx="324462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SIGLENT TECHNOLOGIES GERMANY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Add:  </a:t>
            </a:r>
            <a:r>
              <a:rPr kumimoji="0" lang="en-US" altLang="zh-CN" sz="900" b="0" i="0" u="none" strike="noStrike" kern="1200" cap="none" spc="0" normalizeH="0" baseline="0" noProof="0" dirty="0" err="1">
                <a:ln>
                  <a:noFill/>
                </a:ln>
                <a:solidFill>
                  <a:prstClr val="white"/>
                </a:solidFill>
                <a:effectLst/>
                <a:uLnTx/>
                <a:uFillTx/>
                <a:latin typeface="Calibri"/>
                <a:cs typeface="+mn-cs"/>
              </a:rPr>
              <a:t>Liebigstrasse</a:t>
            </a:r>
            <a:r>
              <a:rPr kumimoji="0" lang="en-US" altLang="zh-CN" sz="900" b="0" i="0" u="none" strike="noStrike" kern="1200" cap="none" spc="0" normalizeH="0" baseline="0" noProof="0" dirty="0">
                <a:ln>
                  <a:noFill/>
                </a:ln>
                <a:solidFill>
                  <a:prstClr val="white"/>
                </a:solidFill>
                <a:effectLst/>
                <a:uLnTx/>
                <a:uFillTx/>
                <a:latin typeface="Calibri"/>
                <a:cs typeface="+mn-cs"/>
              </a:rPr>
              <a:t> 2-20,  </a:t>
            </a:r>
            <a:r>
              <a:rPr kumimoji="0" lang="en-US" altLang="zh-CN" sz="900" b="0" i="0" u="none" strike="noStrike" kern="1200" cap="none" spc="0" normalizeH="0" baseline="0" noProof="0" dirty="0" err="1">
                <a:ln>
                  <a:noFill/>
                </a:ln>
                <a:solidFill>
                  <a:prstClr val="white"/>
                </a:solidFill>
                <a:effectLst/>
                <a:uLnTx/>
                <a:uFillTx/>
                <a:latin typeface="Calibri"/>
                <a:cs typeface="+mn-cs"/>
              </a:rPr>
              <a:t>Gebaeude</a:t>
            </a:r>
            <a:r>
              <a:rPr kumimoji="0" lang="en-US" altLang="zh-CN" sz="900" b="0" i="0" u="none" strike="noStrike" kern="1200" cap="none" spc="0" normalizeH="0" baseline="0" noProof="0" dirty="0">
                <a:ln>
                  <a:noFill/>
                </a:ln>
                <a:solidFill>
                  <a:prstClr val="white"/>
                </a:solidFill>
                <a:effectLst/>
                <a:uLnTx/>
                <a:uFillTx/>
                <a:latin typeface="Calibri"/>
                <a:cs typeface="+mn-cs"/>
              </a:rPr>
              <a:t> 14, 22113 Hamburg Germany</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Tel: +49(0)40-819-95946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Mobile: +49 151 40716756</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Fax: +49(0)40-819-95947</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info-eu@siglent.com</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www.siglenteu.com</a:t>
            </a:r>
          </a:p>
        </p:txBody>
      </p:sp>
      <p:cxnSp>
        <p:nvCxnSpPr>
          <p:cNvPr id="3" name="Gerader Verbinder 35"/>
          <p:cNvCxnSpPr/>
          <p:nvPr/>
        </p:nvCxnSpPr>
        <p:spPr>
          <a:xfrm flipH="1">
            <a:off x="1590" y="3790338"/>
            <a:ext cx="121888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feld 46"/>
          <p:cNvSpPr txBox="1"/>
          <p:nvPr/>
        </p:nvSpPr>
        <p:spPr>
          <a:xfrm>
            <a:off x="493629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NA</a:t>
            </a:r>
          </a:p>
        </p:txBody>
      </p:sp>
      <p:sp>
        <p:nvSpPr>
          <p:cNvPr id="15" name="Textfeld 47"/>
          <p:cNvSpPr txBox="1"/>
          <p:nvPr/>
        </p:nvSpPr>
        <p:spPr>
          <a:xfrm>
            <a:off x="4940271" y="4770898"/>
            <a:ext cx="2158728"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SIGLENT Technologies NA, Inc.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Add: 6557 Cochran Rd Solon, Ohio 44139</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Tel: 440-398-5800</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Toll Free:877-515-5551</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Fax: 440-399-1211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info@siglent.com</a:t>
            </a:r>
            <a:br>
              <a:rPr kumimoji="0" lang="en-US" altLang="zh-CN" sz="900" b="0" i="0" u="none" strike="noStrike" kern="1200" cap="none" spc="0" normalizeH="0" baseline="0" noProof="0" dirty="0">
                <a:ln>
                  <a:noFill/>
                </a:ln>
                <a:solidFill>
                  <a:prstClr val="white"/>
                </a:solidFill>
                <a:effectLst/>
                <a:uLnTx/>
                <a:uFillTx/>
                <a:latin typeface="Calibri"/>
                <a:cs typeface="+mn-cs"/>
              </a:rPr>
            </a:br>
            <a:r>
              <a:rPr kumimoji="0" lang="en-US" altLang="zh-CN" sz="900" b="0" i="0" u="none" strike="noStrike" kern="1200" cap="none" spc="0" normalizeH="0" baseline="0" noProof="0" dirty="0">
                <a:ln>
                  <a:noFill/>
                </a:ln>
                <a:solidFill>
                  <a:prstClr val="white"/>
                </a:solidFill>
                <a:effectLst/>
                <a:uLnTx/>
                <a:uFillTx/>
                <a:latin typeface="Calibri"/>
                <a:cs typeface="+mn-cs"/>
              </a:rPr>
              <a:t>www.siglentna.com</a:t>
            </a:r>
          </a:p>
        </p:txBody>
      </p:sp>
      <p:sp>
        <p:nvSpPr>
          <p:cNvPr id="16" name="Textfeld 50"/>
          <p:cNvSpPr txBox="1"/>
          <p:nvPr/>
        </p:nvSpPr>
        <p:spPr>
          <a:xfrm>
            <a:off x="2947466" y="3019239"/>
            <a:ext cx="6428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7F7F7F"/>
                </a:solidFill>
                <a:effectLst/>
                <a:uLnTx/>
                <a:uFillTx/>
                <a:latin typeface="Calibri"/>
                <a:cs typeface="+mn-cs"/>
              </a:rPr>
              <a:t>The Best Value in Electronic Test &amp; Measurement</a:t>
            </a:r>
            <a:endParaRPr kumimoji="0" lang="zh-CN" altLang="en-US" sz="1600" b="1" i="0" u="none" strike="noStrike" kern="1200" cap="none" spc="0" normalizeH="0" baseline="0" noProof="0" dirty="0">
              <a:ln>
                <a:noFill/>
              </a:ln>
              <a:solidFill>
                <a:srgbClr val="7F7F7F"/>
              </a:solidFill>
              <a:effectLst/>
              <a:uLnTx/>
              <a:uFillTx/>
              <a:latin typeface="Calibri"/>
              <a:cs typeface="+mn-cs"/>
            </a:endParaRPr>
          </a:p>
        </p:txBody>
      </p:sp>
      <p:sp>
        <p:nvSpPr>
          <p:cNvPr id="17" name="Textfeld 33"/>
          <p:cNvSpPr txBox="1"/>
          <p:nvPr/>
        </p:nvSpPr>
        <p:spPr>
          <a:xfrm>
            <a:off x="3038208" y="1736836"/>
            <a:ext cx="6115584" cy="1323439"/>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a:noFill/>
              </a:ln>
              <a:solidFill>
                <a:srgbClr val="0065FA"/>
              </a:solidFill>
              <a:effectLst/>
              <a:uLnTx/>
              <a:uFillTx/>
              <a:latin typeface="Century Gothic" panose="020B0502020202020204" pitchFamily="34" charset="0"/>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de-DE" sz="4000" b="1" i="0" u="none" strike="noStrike" kern="1200" cap="none" spc="0" normalizeH="0" baseline="0" noProof="0" dirty="0">
                <a:ln>
                  <a:noFill/>
                </a:ln>
                <a:solidFill>
                  <a:srgbClr val="003B90"/>
                </a:solidFill>
                <a:effectLst/>
                <a:uLnTx/>
                <a:uFillTx/>
                <a:latin typeface="Century Gothic" panose="020B0502020202020204" pitchFamily="34" charset="0"/>
                <a:cs typeface="+mn-cs"/>
              </a:rPr>
              <a:t>Thank You</a:t>
            </a:r>
            <a:endParaRPr kumimoji="0" lang="de-DE" sz="4000" b="0" i="0" u="none" strike="noStrike" kern="1200" cap="none" spc="0" normalizeH="0" baseline="0" noProof="0" dirty="0">
              <a:ln>
                <a:noFill/>
              </a:ln>
              <a:solidFill>
                <a:srgbClr val="003B90"/>
              </a:solidFill>
              <a:effectLst/>
              <a:uLnTx/>
              <a:uFillTx/>
              <a:latin typeface="Century Gothic" panose="020B0502020202020204" pitchFamily="34" charset="0"/>
              <a:cs typeface="+mn-cs"/>
            </a:endParaRPr>
          </a:p>
        </p:txBody>
      </p:sp>
      <p:sp>
        <p:nvSpPr>
          <p:cNvPr id="19" name="Textfeld 46"/>
          <p:cNvSpPr txBox="1"/>
          <p:nvPr/>
        </p:nvSpPr>
        <p:spPr>
          <a:xfrm>
            <a:off x="8166784" y="4453448"/>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Europe</a:t>
            </a:r>
          </a:p>
        </p:txBody>
      </p:sp>
      <p:sp>
        <p:nvSpPr>
          <p:cNvPr id="21" name="Textfeld 47"/>
          <p:cNvSpPr txBox="1"/>
          <p:nvPr/>
        </p:nvSpPr>
        <p:spPr>
          <a:xfrm>
            <a:off x="788161" y="4770898"/>
            <a:ext cx="3399662"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SIGLENT TECHNOLOGIES CO.,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Add: Blog No.4 &amp; No.5, </a:t>
            </a:r>
            <a:r>
              <a:rPr kumimoji="0" lang="en-US" altLang="zh-CN" sz="900" b="0" i="0" u="none" strike="noStrike" kern="1200" cap="none" spc="0" normalizeH="0" baseline="0" noProof="0" dirty="0" err="1">
                <a:ln>
                  <a:noFill/>
                </a:ln>
                <a:solidFill>
                  <a:prstClr val="white"/>
                </a:solidFill>
                <a:effectLst/>
                <a:uLnTx/>
                <a:uFillTx/>
                <a:latin typeface="Calibri"/>
                <a:cs typeface="+mn-cs"/>
              </a:rPr>
              <a:t>Antongda</a:t>
            </a:r>
            <a:r>
              <a:rPr kumimoji="0" lang="en-US" altLang="zh-CN" sz="900" b="0" i="0" u="none" strike="noStrike" kern="1200" cap="none" spc="0" normalizeH="0" baseline="0" noProof="0" dirty="0">
                <a:ln>
                  <a:noFill/>
                </a:ln>
                <a:solidFill>
                  <a:prstClr val="white"/>
                </a:solidFill>
                <a:effectLst/>
                <a:uLnTx/>
                <a:uFillTx/>
                <a:latin typeface="Calibri"/>
                <a:cs typeface="+mn-cs"/>
              </a:rPr>
              <a:t> Industrial Zone, 3rd </a:t>
            </a:r>
            <a:r>
              <a:rPr kumimoji="0" lang="en-US" altLang="zh-CN" sz="900" b="0" i="0" u="none" strike="noStrike" kern="1200" cap="none" spc="0" normalizeH="0" baseline="0" noProof="0" dirty="0" err="1">
                <a:ln>
                  <a:noFill/>
                </a:ln>
                <a:solidFill>
                  <a:prstClr val="white"/>
                </a:solidFill>
                <a:effectLst/>
                <a:uLnTx/>
                <a:uFillTx/>
                <a:latin typeface="Calibri"/>
                <a:cs typeface="+mn-cs"/>
              </a:rPr>
              <a:t>Liuxian</a:t>
            </a:r>
            <a:r>
              <a:rPr kumimoji="0" lang="en-US" altLang="zh-CN" sz="900" b="0" i="0" u="none" strike="noStrike" kern="1200" cap="none" spc="0" normalizeH="0" baseline="0" noProof="0" dirty="0">
                <a:ln>
                  <a:noFill/>
                </a:ln>
                <a:solidFill>
                  <a:prstClr val="white"/>
                </a:solidFill>
                <a:effectLst/>
                <a:uLnTx/>
                <a:uFillTx/>
                <a:latin typeface="Calibri"/>
                <a:cs typeface="+mn-cs"/>
              </a:rPr>
              <a:t> Road,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err="1">
                <a:ln>
                  <a:noFill/>
                </a:ln>
                <a:solidFill>
                  <a:prstClr val="white"/>
                </a:solidFill>
                <a:effectLst/>
                <a:uLnTx/>
                <a:uFillTx/>
                <a:latin typeface="Calibri"/>
                <a:cs typeface="+mn-cs"/>
              </a:rPr>
              <a:t>Bao’an</a:t>
            </a:r>
            <a:r>
              <a:rPr kumimoji="0" lang="en-US" altLang="zh-CN" sz="900" b="0" i="0" u="none" strike="noStrike" kern="1200" cap="none" spc="0" normalizeH="0" baseline="0" noProof="0" dirty="0">
                <a:ln>
                  <a:noFill/>
                </a:ln>
                <a:solidFill>
                  <a:prstClr val="white"/>
                </a:solidFill>
                <a:effectLst/>
                <a:uLnTx/>
                <a:uFillTx/>
                <a:latin typeface="Calibri"/>
                <a:cs typeface="+mn-cs"/>
              </a:rPr>
              <a:t> District, Shenzhen, 518101, China.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Tel:+ 86 755 3688 7876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Fax:+ 86 755 3359 1582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sales@siglent.com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white"/>
                </a:solidFill>
                <a:effectLst/>
                <a:uLnTx/>
                <a:uFillTx/>
                <a:latin typeface="Calibri"/>
                <a:cs typeface="+mn-cs"/>
              </a:rPr>
              <a:t>www.siglent.com/ens</a:t>
            </a:r>
          </a:p>
        </p:txBody>
      </p:sp>
      <p:sp>
        <p:nvSpPr>
          <p:cNvPr id="22" name="Textfeld 46"/>
          <p:cNvSpPr txBox="1"/>
          <p:nvPr/>
        </p:nvSpPr>
        <p:spPr>
          <a:xfrm>
            <a:off x="784185" y="4461946"/>
            <a:ext cx="28508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prstClr val="white"/>
                </a:solidFill>
                <a:effectLst/>
                <a:uLnTx/>
                <a:uFillTx/>
                <a:latin typeface="Calibri"/>
                <a:cs typeface="+mn-cs"/>
              </a:rPr>
              <a:t>Headquarters</a:t>
            </a:r>
          </a:p>
        </p:txBody>
      </p:sp>
    </p:spTree>
    <p:extLst>
      <p:ext uri="{BB962C8B-B14F-4D97-AF65-F5344CB8AC3E}">
        <p14:creationId xmlns:p14="http://schemas.microsoft.com/office/powerpoint/2010/main" val="4032188728"/>
      </p:ext>
    </p:extLst>
  </p:cSld>
  <p:clrMapOvr>
    <a:masterClrMapping/>
  </p:clrMapOvr>
  <mc:AlternateContent xmlns:mc="http://schemas.openxmlformats.org/markup-compatibility/2006" xmlns:p14="http://schemas.microsoft.com/office/powerpoint/2010/main">
    <mc:Choice Requires="p14">
      <p:transition spd="slow" advClick="0">
        <p14:window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Features and benefits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2" name="表格 1">
            <a:extLst>
              <a:ext uri="{FF2B5EF4-FFF2-40B4-BE49-F238E27FC236}">
                <a16:creationId xmlns:a16="http://schemas.microsoft.com/office/drawing/2014/main" id="{9AC29F1C-2715-AAF7-3A7B-AB0448B162A3}"/>
              </a:ext>
            </a:extLst>
          </p:cNvPr>
          <p:cNvGraphicFramePr>
            <a:graphicFrameLocks noGrp="1"/>
          </p:cNvGraphicFramePr>
          <p:nvPr>
            <p:extLst>
              <p:ext uri="{D42A27DB-BD31-4B8C-83A1-F6EECF244321}">
                <p14:modId xmlns:p14="http://schemas.microsoft.com/office/powerpoint/2010/main" val="1490373198"/>
              </p:ext>
            </p:extLst>
          </p:nvPr>
        </p:nvGraphicFramePr>
        <p:xfrm>
          <a:off x="1577007" y="2749827"/>
          <a:ext cx="9037986" cy="3138692"/>
        </p:xfrm>
        <a:graphic>
          <a:graphicData uri="http://schemas.openxmlformats.org/drawingml/2006/table">
            <a:tbl>
              <a:tblPr firstRow="1" bandRow="1">
                <a:tableStyleId>{C083E6E3-FA7D-4D7B-A595-EF9225AFEA82}</a:tableStyleId>
              </a:tblPr>
              <a:tblGrid>
                <a:gridCol w="4055168">
                  <a:extLst>
                    <a:ext uri="{9D8B030D-6E8A-4147-A177-3AD203B41FA5}">
                      <a16:colId xmlns:a16="http://schemas.microsoft.com/office/drawing/2014/main" val="378963408"/>
                    </a:ext>
                  </a:extLst>
                </a:gridCol>
                <a:gridCol w="4982818">
                  <a:extLst>
                    <a:ext uri="{9D8B030D-6E8A-4147-A177-3AD203B41FA5}">
                      <a16:colId xmlns:a16="http://schemas.microsoft.com/office/drawing/2014/main" val="1945266510"/>
                    </a:ext>
                  </a:extLst>
                </a:gridCol>
              </a:tblGrid>
              <a:tr h="355664">
                <a:tc>
                  <a:txBody>
                    <a:bodyPr/>
                    <a:lstStyle/>
                    <a:p>
                      <a:r>
                        <a:rPr lang="en-US" altLang="zh-CN" sz="1700" dirty="0">
                          <a:solidFill>
                            <a:schemeClr val="bg1"/>
                          </a:solidFill>
                          <a:latin typeface="Arial" panose="020B0604020202020204" pitchFamily="34" charset="0"/>
                          <a:cs typeface="Arial" panose="020B0604020202020204" pitchFamily="34" charset="0"/>
                        </a:rPr>
                        <a:t>Features</a:t>
                      </a:r>
                      <a:endParaRPr lang="zh-CN" altLang="en-US" sz="1700"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a:txBody>
                  <a:tcPr marL="83418" marR="83418" marT="41710" marB="41710">
                    <a:lnL>
                      <a:noFill/>
                    </a:lnL>
                    <a:lnR w="6350" cap="flat" cmpd="sng" algn="ctr">
                      <a:solidFill>
                        <a:schemeClr val="bg1">
                          <a:lumMod val="8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BA4"/>
                    </a:solidFill>
                  </a:tcPr>
                </a:tc>
                <a:tc>
                  <a:txBody>
                    <a:bodyPr/>
                    <a:lstStyle/>
                    <a:p>
                      <a:r>
                        <a:rPr lang="en-US" altLang="zh-CN" sz="1700" dirty="0">
                          <a:solidFill>
                            <a:schemeClr val="bg1"/>
                          </a:solidFill>
                          <a:latin typeface="Arial" panose="020B0604020202020204" pitchFamily="34" charset="0"/>
                          <a:cs typeface="Arial" panose="020B0604020202020204" pitchFamily="34" charset="0"/>
                        </a:rPr>
                        <a:t>Benefits</a:t>
                      </a:r>
                      <a:endParaRPr lang="zh-CN" altLang="en-US" sz="1700"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a:txBody>
                  <a:tcPr marL="83418" marR="83418" marT="41710" marB="4171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BA4"/>
                    </a:solidFill>
                  </a:tcPr>
                </a:tc>
                <a:extLst>
                  <a:ext uri="{0D108BD9-81ED-4DB2-BD59-A6C34878D82A}">
                    <a16:rowId xmlns:a16="http://schemas.microsoft.com/office/drawing/2014/main" val="2001703865"/>
                  </a:ext>
                </a:extLst>
              </a:tr>
              <a:tr h="467413">
                <a:tc>
                  <a:txBody>
                    <a:bodyPr/>
                    <a:lstStyle/>
                    <a:p>
                      <a:pPr algn="l"/>
                      <a:r>
                        <a:rPr lang="en-US" altLang="zh-CN" sz="1600" dirty="0">
                          <a:latin typeface="Arial" panose="020B0604020202020204" pitchFamily="34" charset="0"/>
                          <a:cs typeface="Arial" panose="020B0604020202020204" pitchFamily="34" charset="0"/>
                        </a:rPr>
                        <a:t>Small</a:t>
                      </a:r>
                      <a:r>
                        <a:rPr lang="en-US" altLang="zh-CN" sz="1600" baseline="0" dirty="0">
                          <a:latin typeface="Arial" panose="020B0604020202020204" pitchFamily="34" charset="0"/>
                          <a:cs typeface="Arial" panose="020B0604020202020204" pitchFamily="34" charset="0"/>
                        </a:rPr>
                        <a:t> size and light weight</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959BA1">
                        <a:alpha val="20000"/>
                      </a:srgbClr>
                    </a:solidFill>
                  </a:tcPr>
                </a:tc>
                <a:tc>
                  <a:txBody>
                    <a:bodyPr/>
                    <a:lstStyle/>
                    <a:p>
                      <a:pPr algn="l"/>
                      <a:r>
                        <a:rPr lang="en-US" altLang="zh-CN" sz="1600" dirty="0">
                          <a:latin typeface="Arial" panose="020B0604020202020204" pitchFamily="34" charset="0"/>
                          <a:cs typeface="Arial" panose="020B0604020202020204" pitchFamily="34" charset="0"/>
                        </a:rPr>
                        <a:t>Desk</a:t>
                      </a:r>
                      <a:r>
                        <a:rPr lang="en-US" altLang="zh-CN" sz="1600" baseline="0" dirty="0">
                          <a:latin typeface="Arial" panose="020B0604020202020204" pitchFamily="34" charset="0"/>
                          <a:cs typeface="Arial" panose="020B0604020202020204" pitchFamily="34" charset="0"/>
                        </a:rPr>
                        <a:t> space saver and extremely portable</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959BA1">
                        <a:alpha val="20000"/>
                      </a:srgbClr>
                    </a:solidFill>
                  </a:tcPr>
                </a:tc>
                <a:extLst>
                  <a:ext uri="{0D108BD9-81ED-4DB2-BD59-A6C34878D82A}">
                    <a16:rowId xmlns:a16="http://schemas.microsoft.com/office/drawing/2014/main" val="2119254960"/>
                  </a:ext>
                </a:extLst>
              </a:tr>
              <a:tr h="467413">
                <a:tc>
                  <a:txBody>
                    <a:bodyPr/>
                    <a:lstStyle/>
                    <a:p>
                      <a:pPr algn="l"/>
                      <a:r>
                        <a:rPr lang="en-US" altLang="zh-CN" sz="1600" dirty="0">
                          <a:latin typeface="Arial" panose="020B0604020202020204" pitchFamily="34" charset="0"/>
                          <a:cs typeface="Arial" panose="020B0604020202020204" pitchFamily="34" charset="0"/>
                        </a:rPr>
                        <a:t>Big touch</a:t>
                      </a:r>
                      <a:r>
                        <a:rPr lang="en-US" altLang="zh-CN" sz="1600" baseline="0" dirty="0">
                          <a:latin typeface="Arial" panose="020B0604020202020204" pitchFamily="34" charset="0"/>
                          <a:cs typeface="Arial" panose="020B0604020202020204" pitchFamily="34" charset="0"/>
                        </a:rPr>
                        <a:t> screen and shortcuts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altLang="zh-CN" sz="1600" dirty="0">
                          <a:latin typeface="Arial" panose="020B0604020202020204" pitchFamily="34" charset="0"/>
                          <a:cs typeface="Arial" panose="020B0604020202020204" pitchFamily="34" charset="0"/>
                        </a:rPr>
                        <a:t>Focus</a:t>
                      </a:r>
                      <a:r>
                        <a:rPr lang="en-US" altLang="zh-CN" sz="1600" baseline="0" dirty="0">
                          <a:latin typeface="Arial" panose="020B0604020202020204" pitchFamily="34" charset="0"/>
                          <a:cs typeface="Arial" panose="020B0604020202020204" pitchFamily="34" charset="0"/>
                        </a:rPr>
                        <a:t> on measurement, save test time</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22305084"/>
                  </a:ext>
                </a:extLst>
              </a:tr>
              <a:tr h="467413">
                <a:tc>
                  <a:txBody>
                    <a:bodyPr/>
                    <a:lstStyle/>
                    <a:p>
                      <a:pPr algn="l"/>
                      <a:r>
                        <a:rPr lang="en-US" altLang="zh-CN" sz="1600" dirty="0">
                          <a:latin typeface="Arial" panose="020B0604020202020204" pitchFamily="34" charset="0"/>
                          <a:cs typeface="Arial" panose="020B0604020202020204" pitchFamily="34" charset="0"/>
                        </a:rPr>
                        <a:t>Two internal </a:t>
                      </a:r>
                      <a:r>
                        <a:rPr lang="en-US" altLang="zh-CN" sz="1600" dirty="0" smtClean="0">
                          <a:latin typeface="Arial" panose="020B0604020202020204" pitchFamily="34" charset="0"/>
                          <a:cs typeface="Arial" panose="020B0604020202020204" pitchFamily="34" charset="0"/>
                        </a:rPr>
                        <a:t>sources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EBEBE">
                        <a:alpha val="20000"/>
                      </a:srgbClr>
                    </a:solidFill>
                  </a:tcPr>
                </a:tc>
                <a:tc>
                  <a:txBody>
                    <a:bodyPr/>
                    <a:lstStyle/>
                    <a:p>
                      <a:pPr algn="l"/>
                      <a:r>
                        <a:rPr lang="en-US" altLang="zh-CN" sz="1600" dirty="0">
                          <a:latin typeface="Arial" panose="020B0604020202020204" pitchFamily="34" charset="0"/>
                          <a:cs typeface="Arial" panose="020B0604020202020204" pitchFamily="34" charset="0"/>
                        </a:rPr>
                        <a:t>Faster mixer measurements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EBEBE">
                        <a:alpha val="20000"/>
                      </a:srgbClr>
                    </a:solidFill>
                  </a:tcPr>
                </a:tc>
                <a:extLst>
                  <a:ext uri="{0D108BD9-81ED-4DB2-BD59-A6C34878D82A}">
                    <a16:rowId xmlns:a16="http://schemas.microsoft.com/office/drawing/2014/main" val="749681908"/>
                  </a:ext>
                </a:extLst>
              </a:tr>
              <a:tr h="467413">
                <a:tc>
                  <a:txBody>
                    <a:bodyPr/>
                    <a:lstStyle/>
                    <a:p>
                      <a:pPr algn="l"/>
                      <a:r>
                        <a:rPr lang="en-US" altLang="zh-CN" sz="1600" dirty="0">
                          <a:latin typeface="Arial" panose="020B0604020202020204" pitchFamily="34" charset="0"/>
                          <a:cs typeface="Arial" panose="020B0604020202020204" pitchFamily="34" charset="0"/>
                        </a:rPr>
                        <a:t>Integrated, synthesized sources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a:latin typeface="Arial" panose="020B0604020202020204" pitchFamily="34" charset="0"/>
                          <a:cs typeface="Arial" panose="020B0604020202020204" pitchFamily="34" charset="0"/>
                        </a:rPr>
                        <a:t>Providing excellent frequency resolution and stability</a:t>
                      </a:r>
                      <a:endParaRPr lang="en-US" altLang="zh-CN"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3767713086"/>
                  </a:ext>
                </a:extLst>
              </a:tr>
              <a:tr h="342276">
                <a:tc>
                  <a:txBody>
                    <a:bodyPr/>
                    <a:lstStyle/>
                    <a:p>
                      <a:pPr algn="l"/>
                      <a:r>
                        <a:rPr lang="en-US" altLang="zh-CN" sz="1600" dirty="0">
                          <a:latin typeface="Arial" panose="020B0604020202020204" pitchFamily="34" charset="0"/>
                          <a:cs typeface="Arial" panose="020B0604020202020204" pitchFamily="34" charset="0"/>
                        </a:rPr>
                        <a:t>Standard</a:t>
                      </a:r>
                      <a:r>
                        <a:rPr lang="en-US" altLang="zh-CN" sz="1600" baseline="0" dirty="0">
                          <a:latin typeface="Arial" panose="020B0604020202020204" pitchFamily="34" charset="0"/>
                          <a:cs typeface="Arial" panose="020B0604020202020204" pitchFamily="34" charset="0"/>
                        </a:rPr>
                        <a:t> Bias-tee connections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EBEBE">
                        <a:alpha val="20000"/>
                      </a:srgbClr>
                    </a:solidFill>
                  </a:tcPr>
                </a:tc>
                <a:tc>
                  <a:txBody>
                    <a:bodyPr/>
                    <a:lstStyle/>
                    <a:p>
                      <a:pPr algn="l"/>
                      <a:r>
                        <a:rPr lang="en-US" altLang="zh-CN" sz="1600" dirty="0">
                          <a:latin typeface="Arial" panose="020B0604020202020204" pitchFamily="34" charset="0"/>
                          <a:cs typeface="Arial" panose="020B0604020202020204" pitchFamily="34" charset="0"/>
                        </a:rPr>
                        <a:t>Convenient</a:t>
                      </a:r>
                      <a:r>
                        <a:rPr lang="en-US" altLang="zh-CN" sz="1600" baseline="0" dirty="0">
                          <a:latin typeface="Arial" panose="020B0604020202020204" pitchFamily="34" charset="0"/>
                          <a:cs typeface="Arial" panose="020B0604020202020204" pitchFamily="34" charset="0"/>
                        </a:rPr>
                        <a:t> amplifier measurements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EBEBE">
                        <a:alpha val="20000"/>
                      </a:srgbClr>
                    </a:solidFill>
                  </a:tcPr>
                </a:tc>
                <a:extLst>
                  <a:ext uri="{0D108BD9-81ED-4DB2-BD59-A6C34878D82A}">
                    <a16:rowId xmlns:a16="http://schemas.microsoft.com/office/drawing/2014/main" val="322274972"/>
                  </a:ext>
                </a:extLst>
              </a:tr>
              <a:tr h="342276">
                <a:tc>
                  <a:txBody>
                    <a:bodyPr/>
                    <a:lstStyle/>
                    <a:p>
                      <a:pPr algn="l"/>
                      <a:r>
                        <a:rPr lang="en-US" altLang="zh-CN" sz="1600" dirty="0">
                          <a:latin typeface="Arial" panose="020B0604020202020204" pitchFamily="34" charset="0"/>
                          <a:cs typeface="Arial" panose="020B0604020202020204" pitchFamily="34" charset="0"/>
                        </a:rPr>
                        <a:t>Up</a:t>
                      </a:r>
                      <a:r>
                        <a:rPr lang="en-US" altLang="zh-CN" sz="1600" baseline="0" dirty="0">
                          <a:latin typeface="Arial" panose="020B0604020202020204" pitchFamily="34" charset="0"/>
                          <a:cs typeface="Arial" panose="020B0604020202020204" pitchFamily="34" charset="0"/>
                        </a:rPr>
                        <a:t> to 8 receivers with identical architecture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aseline="0" dirty="0">
                          <a:latin typeface="Arial" panose="020B0604020202020204" pitchFamily="34" charset="0"/>
                          <a:cs typeface="Arial" panose="020B0604020202020204" pitchFamily="34" charset="0"/>
                        </a:rPr>
                        <a:t>(reference and measurement receivers)</a:t>
                      </a: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algn="l"/>
                      <a:r>
                        <a:rPr lang="en-US" altLang="zh-CN" sz="1600" dirty="0">
                          <a:latin typeface="Arial" panose="020B0604020202020204" pitchFamily="34" charset="0"/>
                          <a:cs typeface="Arial" panose="020B0604020202020204" pitchFamily="34" charset="0"/>
                        </a:rPr>
                        <a:t>Multipath DUTs,</a:t>
                      </a:r>
                      <a:r>
                        <a:rPr lang="en-US" altLang="zh-CN" sz="1600" baseline="0" dirty="0">
                          <a:latin typeface="Arial" panose="020B0604020202020204" pitchFamily="34" charset="0"/>
                          <a:cs typeface="Arial" panose="020B0604020202020204" pitchFamily="34" charset="0"/>
                        </a:rPr>
                        <a:t> antenna arrays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577629964"/>
                  </a:ext>
                </a:extLst>
              </a:tr>
            </a:tbl>
          </a:graphicData>
        </a:graphic>
      </p:graphicFrame>
      <p:sp>
        <p:nvSpPr>
          <p:cNvPr id="5" name="思想气泡: 云 4">
            <a:extLst>
              <a:ext uri="{FF2B5EF4-FFF2-40B4-BE49-F238E27FC236}">
                <a16:creationId xmlns:a16="http://schemas.microsoft.com/office/drawing/2014/main" id="{BE5F2E82-A229-E874-2D6D-FA253DD08197}"/>
              </a:ext>
            </a:extLst>
          </p:cNvPr>
          <p:cNvSpPr/>
          <p:nvPr/>
        </p:nvSpPr>
        <p:spPr>
          <a:xfrm>
            <a:off x="7351937" y="702365"/>
            <a:ext cx="2401664" cy="1658478"/>
          </a:xfrm>
          <a:prstGeom prst="cloudCallout">
            <a:avLst>
              <a:gd name="adj1" fmla="val -67459"/>
              <a:gd name="adj2" fmla="val 69384"/>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Arial" panose="020B0604020202020204" pitchFamily="34" charset="0"/>
                <a:cs typeface="Arial" panose="020B0604020202020204" pitchFamily="34" charset="0"/>
              </a:rPr>
              <a:t>Hardware</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780828"/>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SNA5000A</a:t>
            </a:r>
            <a:r>
              <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 </a:t>
            </a: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Features and benefits</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7" name="表格 6">
            <a:extLst>
              <a:ext uri="{FF2B5EF4-FFF2-40B4-BE49-F238E27FC236}">
                <a16:creationId xmlns:a16="http://schemas.microsoft.com/office/drawing/2014/main" id="{1C6F31FE-F82F-168D-A53F-F68D4C9BEC61}"/>
              </a:ext>
            </a:extLst>
          </p:cNvPr>
          <p:cNvGraphicFramePr>
            <a:graphicFrameLocks noGrp="1"/>
          </p:cNvGraphicFramePr>
          <p:nvPr>
            <p:extLst>
              <p:ext uri="{D42A27DB-BD31-4B8C-83A1-F6EECF244321}">
                <p14:modId xmlns:p14="http://schemas.microsoft.com/office/powerpoint/2010/main" val="2186004500"/>
              </p:ext>
            </p:extLst>
          </p:nvPr>
        </p:nvGraphicFramePr>
        <p:xfrm>
          <a:off x="1208263" y="2762231"/>
          <a:ext cx="9775474" cy="2855462"/>
        </p:xfrm>
        <a:graphic>
          <a:graphicData uri="http://schemas.openxmlformats.org/drawingml/2006/table">
            <a:tbl>
              <a:tblPr firstRow="1" bandRow="1">
                <a:tableStyleId>{C083E6E3-FA7D-4D7B-A595-EF9225AFEA82}</a:tableStyleId>
              </a:tblPr>
              <a:tblGrid>
                <a:gridCol w="3550852">
                  <a:extLst>
                    <a:ext uri="{9D8B030D-6E8A-4147-A177-3AD203B41FA5}">
                      <a16:colId xmlns:a16="http://schemas.microsoft.com/office/drawing/2014/main" val="378963408"/>
                    </a:ext>
                  </a:extLst>
                </a:gridCol>
                <a:gridCol w="6224622">
                  <a:extLst>
                    <a:ext uri="{9D8B030D-6E8A-4147-A177-3AD203B41FA5}">
                      <a16:colId xmlns:a16="http://schemas.microsoft.com/office/drawing/2014/main" val="1945266510"/>
                    </a:ext>
                  </a:extLst>
                </a:gridCol>
              </a:tblGrid>
              <a:tr h="365738">
                <a:tc>
                  <a:txBody>
                    <a:bodyPr/>
                    <a:lstStyle/>
                    <a:p>
                      <a:r>
                        <a:rPr lang="en-US" altLang="zh-CN" sz="1700" dirty="0">
                          <a:solidFill>
                            <a:schemeClr val="bg1"/>
                          </a:solidFill>
                          <a:latin typeface="Arial" panose="020B0604020202020204" pitchFamily="34" charset="0"/>
                          <a:cs typeface="Arial" panose="020B0604020202020204" pitchFamily="34" charset="0"/>
                        </a:rPr>
                        <a:t>Features</a:t>
                      </a:r>
                      <a:endParaRPr lang="zh-CN" altLang="en-US" sz="1700"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a:txBody>
                  <a:tcPr marL="83418" marR="83418" marT="41710" marB="41710">
                    <a:lnL>
                      <a:noFill/>
                    </a:lnL>
                    <a:lnR w="6350" cap="flat" cmpd="sng" algn="ctr">
                      <a:solidFill>
                        <a:schemeClr val="bg1">
                          <a:lumMod val="85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BA4"/>
                    </a:solidFill>
                  </a:tcPr>
                </a:tc>
                <a:tc>
                  <a:txBody>
                    <a:bodyPr/>
                    <a:lstStyle/>
                    <a:p>
                      <a:r>
                        <a:rPr lang="en-US" altLang="zh-CN" sz="1700" dirty="0">
                          <a:solidFill>
                            <a:schemeClr val="bg1"/>
                          </a:solidFill>
                          <a:latin typeface="Arial" panose="020B0604020202020204" pitchFamily="34" charset="0"/>
                          <a:cs typeface="Arial" panose="020B0604020202020204" pitchFamily="34" charset="0"/>
                        </a:rPr>
                        <a:t>Benefits</a:t>
                      </a:r>
                      <a:endParaRPr lang="zh-CN" altLang="en-US" sz="1700" dirty="0">
                        <a:solidFill>
                          <a:schemeClr val="bg1"/>
                        </a:solidFill>
                        <a:latin typeface="Arial" panose="020B0604020202020204" pitchFamily="34" charset="0"/>
                        <a:ea typeface="思源黑体 CN Regular" panose="020B0500000000000000" pitchFamily="34" charset="-122"/>
                        <a:cs typeface="Arial" panose="020B0604020202020204" pitchFamily="34" charset="0"/>
                      </a:endParaRPr>
                    </a:p>
                  </a:txBody>
                  <a:tcPr marL="83418" marR="83418" marT="41710" marB="41710">
                    <a:lnL w="6350" cap="flat" cmpd="sng" algn="ctr">
                      <a:solidFill>
                        <a:schemeClr val="bg1">
                          <a:lumMod val="85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BA4"/>
                    </a:solidFill>
                  </a:tcPr>
                </a:tc>
                <a:extLst>
                  <a:ext uri="{0D108BD9-81ED-4DB2-BD59-A6C34878D82A}">
                    <a16:rowId xmlns:a16="http://schemas.microsoft.com/office/drawing/2014/main" val="2001703865"/>
                  </a:ext>
                </a:extLst>
              </a:tr>
              <a:tr h="609848">
                <a:tc>
                  <a:txBody>
                    <a:bodyPr/>
                    <a:lstStyle/>
                    <a:p>
                      <a:pPr algn="l"/>
                      <a:r>
                        <a:rPr lang="en-US" altLang="zh-CN" sz="1600" dirty="0">
                          <a:latin typeface="Arial" panose="020B0604020202020204" pitchFamily="34" charset="0"/>
                          <a:cs typeface="Arial" panose="020B0604020202020204" pitchFamily="34" charset="0"/>
                        </a:rPr>
                        <a:t>Versatile display and</a:t>
                      </a:r>
                      <a:r>
                        <a:rPr lang="en-US" altLang="zh-CN" sz="1600" baseline="0" dirty="0">
                          <a:latin typeface="Arial" panose="020B0604020202020204" pitchFamily="34" charset="0"/>
                          <a:cs typeface="Arial" panose="020B0604020202020204" pitchFamily="34" charset="0"/>
                        </a:rPr>
                        <a:t> MATH function</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959BA1">
                        <a:alpha val="20000"/>
                      </a:srgbClr>
                    </a:solidFill>
                  </a:tcPr>
                </a:tc>
                <a:tc>
                  <a:txBody>
                    <a:bodyPr/>
                    <a:lstStyle/>
                    <a:p>
                      <a:pPr algn="l"/>
                      <a:r>
                        <a:rPr lang="en-US" altLang="zh-CN" sz="1600" dirty="0">
                          <a:latin typeface="Arial" panose="020B0604020202020204" pitchFamily="34" charset="0"/>
                          <a:cs typeface="Arial" panose="020B0604020202020204" pitchFamily="34" charset="0"/>
                        </a:rPr>
                        <a:t>Indicate multiple info like phase, S parameters, group</a:t>
                      </a:r>
                      <a:r>
                        <a:rPr lang="en-US" altLang="zh-CN" sz="1600" baseline="0" dirty="0">
                          <a:latin typeface="Arial" panose="020B0604020202020204" pitchFamily="34" charset="0"/>
                          <a:cs typeface="Arial" panose="020B0604020202020204" pitchFamily="34" charset="0"/>
                        </a:rPr>
                        <a:t> delay and </a:t>
                      </a:r>
                      <a:r>
                        <a:rPr lang="en-US" altLang="zh-CN" sz="1600" dirty="0">
                          <a:latin typeface="Arial" panose="020B0604020202020204" pitchFamily="34" charset="0"/>
                          <a:cs typeface="Arial" panose="020B0604020202020204" pitchFamily="34" charset="0"/>
                        </a:rPr>
                        <a:t>impedance at the same time</a:t>
                      </a:r>
                      <a:endParaRPr lang="en-US" altLang="zh-CN"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959BA1">
                        <a:alpha val="20000"/>
                      </a:srgbClr>
                    </a:solidFill>
                  </a:tcPr>
                </a:tc>
                <a:extLst>
                  <a:ext uri="{0D108BD9-81ED-4DB2-BD59-A6C34878D82A}">
                    <a16:rowId xmlns:a16="http://schemas.microsoft.com/office/drawing/2014/main" val="3073493330"/>
                  </a:ext>
                </a:extLst>
              </a:tr>
              <a:tr h="349464">
                <a:tc>
                  <a:txBody>
                    <a:bodyPr/>
                    <a:lstStyle/>
                    <a:p>
                      <a:pPr algn="l"/>
                      <a:r>
                        <a:rPr lang="en-US" altLang="zh-CN" sz="1600" dirty="0">
                          <a:latin typeface="Arial" panose="020B0604020202020204" pitchFamily="34" charset="0"/>
                          <a:cs typeface="Arial" panose="020B0604020202020204" pitchFamily="34" charset="0"/>
                        </a:rPr>
                        <a:t>Data</a:t>
                      </a:r>
                      <a:r>
                        <a:rPr lang="en-US" altLang="zh-CN" sz="1600" baseline="0" dirty="0">
                          <a:latin typeface="Arial" panose="020B0604020202020204" pitchFamily="34" charset="0"/>
                          <a:cs typeface="Arial" panose="020B0604020202020204" pitchFamily="34" charset="0"/>
                        </a:rPr>
                        <a:t> hold and limit test</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altLang="zh-CN" sz="1600" dirty="0">
                          <a:latin typeface="Arial" panose="020B0604020202020204" pitchFamily="34" charset="0"/>
                          <a:cs typeface="Arial" panose="020B0604020202020204" pitchFamily="34" charset="0"/>
                        </a:rPr>
                        <a:t>Intuitive</a:t>
                      </a:r>
                      <a:r>
                        <a:rPr lang="en-US" altLang="zh-CN" sz="1600" baseline="0" dirty="0">
                          <a:latin typeface="Arial" panose="020B0604020202020204" pitchFamily="34" charset="0"/>
                          <a:cs typeface="Arial" panose="020B0604020202020204" pitchFamily="34" charset="0"/>
                        </a:rPr>
                        <a:t> display of components verification</a:t>
                      </a:r>
                      <a:endParaRPr lang="en-US" altLang="zh-CN"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507890312"/>
                  </a:ext>
                </a:extLst>
              </a:tr>
              <a:tr h="609848">
                <a:tc>
                  <a:txBody>
                    <a:bodyPr/>
                    <a:lstStyle/>
                    <a:p>
                      <a:pPr algn="l"/>
                      <a:r>
                        <a:rPr lang="en-US" altLang="zh-CN" sz="1600" dirty="0">
                          <a:latin typeface="Arial" panose="020B0604020202020204" pitchFamily="34" charset="0"/>
                          <a:cs typeface="Arial" panose="020B0604020202020204" pitchFamily="34" charset="0"/>
                        </a:rPr>
                        <a:t>Spectrum</a:t>
                      </a:r>
                      <a:r>
                        <a:rPr lang="en-US" altLang="zh-CN" sz="1600" baseline="0" dirty="0">
                          <a:latin typeface="Arial" panose="020B0604020202020204" pitchFamily="34" charset="0"/>
                          <a:cs typeface="Arial" panose="020B0604020202020204" pitchFamily="34" charset="0"/>
                        </a:rPr>
                        <a:t> analysis option</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BEBEBE">
                        <a:alpha val="20000"/>
                      </a:srgbClr>
                    </a:solidFill>
                  </a:tcPr>
                </a:tc>
                <a:tc>
                  <a:txBody>
                    <a:bodyPr/>
                    <a:lstStyle/>
                    <a:p>
                      <a:pPr algn="l"/>
                      <a:r>
                        <a:rPr lang="en-US" altLang="zh-CN" sz="1600" dirty="0">
                          <a:latin typeface="Arial" panose="020B0604020202020204" pitchFamily="34" charset="0"/>
                          <a:cs typeface="Arial" panose="020B0604020202020204" pitchFamily="34" charset="0"/>
                        </a:rPr>
                        <a:t>Spurious</a:t>
                      </a:r>
                      <a:r>
                        <a:rPr lang="en-US" altLang="zh-CN" sz="1600" baseline="0" dirty="0">
                          <a:latin typeface="Arial" panose="020B0604020202020204" pitchFamily="34" charset="0"/>
                          <a:cs typeface="Arial" panose="020B0604020202020204" pitchFamily="34" charset="0"/>
                        </a:rPr>
                        <a:t> research or power measurements without reconnecting the DUT to a SA</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BEBEBE">
                        <a:alpha val="20000"/>
                      </a:srgbClr>
                    </a:solidFill>
                  </a:tcPr>
                </a:tc>
                <a:extLst>
                  <a:ext uri="{0D108BD9-81ED-4DB2-BD59-A6C34878D82A}">
                    <a16:rowId xmlns:a16="http://schemas.microsoft.com/office/drawing/2014/main" val="3544632989"/>
                  </a:ext>
                </a:extLst>
              </a:tr>
              <a:tr h="349464">
                <a:tc>
                  <a:txBody>
                    <a:bodyPr/>
                    <a:lstStyle/>
                    <a:p>
                      <a:pPr algn="l"/>
                      <a:r>
                        <a:rPr lang="en-US" altLang="zh-CN" sz="1600" dirty="0">
                          <a:latin typeface="Arial" panose="020B0604020202020204" pitchFamily="34" charset="0"/>
                          <a:cs typeface="Arial" panose="020B0604020202020204" pitchFamily="34" charset="0"/>
                        </a:rPr>
                        <a:t>Frequency offset mode</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tc>
                  <a:txBody>
                    <a:bodyPr/>
                    <a:lstStyle/>
                    <a:p>
                      <a:pPr algn="l"/>
                      <a:r>
                        <a:rPr lang="en-US" altLang="zh-CN" sz="1600" dirty="0">
                          <a:latin typeface="Arial" panose="020B0604020202020204" pitchFamily="34" charset="0"/>
                          <a:cs typeface="Arial" panose="020B0604020202020204" pitchFamily="34" charset="0"/>
                        </a:rPr>
                        <a:t>Realize the measurement of nonlinear characteristics of the device</a:t>
                      </a:r>
                      <a:endParaRPr lang="en-US" altLang="zh-CN"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530349012"/>
                  </a:ext>
                </a:extLst>
              </a:tr>
              <a:tr h="349464">
                <a:tc>
                  <a:txBody>
                    <a:bodyPr/>
                    <a:lstStyle/>
                    <a:p>
                      <a:pPr algn="l"/>
                      <a:r>
                        <a:rPr lang="en-US" altLang="zh-CN" sz="1600" dirty="0">
                          <a:latin typeface="Arial" panose="020B0604020202020204" pitchFamily="34" charset="0"/>
                          <a:cs typeface="Arial" panose="020B0604020202020204" pitchFamily="34" charset="0"/>
                        </a:rPr>
                        <a:t>Wide range of output level</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a:noFill/>
                    </a:lnL>
                    <a:lnR w="6350" cap="flat" cmpd="sng" algn="ctr">
                      <a:solidFill>
                        <a:schemeClr val="bg1">
                          <a:lumMod val="85000"/>
                        </a:schemeClr>
                      </a:solidFill>
                      <a:prstDash val="solid"/>
                      <a:round/>
                      <a:headEnd type="none" w="med" len="med"/>
                      <a:tailEnd type="none" w="med" len="med"/>
                    </a:lnR>
                    <a:lnT>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EBEBE">
                        <a:alpha val="20000"/>
                      </a:srgbClr>
                    </a:solidFill>
                  </a:tcPr>
                </a:tc>
                <a:tc>
                  <a:txBody>
                    <a:bodyPr/>
                    <a:lstStyle/>
                    <a:p>
                      <a:pPr algn="l"/>
                      <a:r>
                        <a:rPr lang="en-US" altLang="zh-CN" sz="1600" dirty="0">
                          <a:latin typeface="Arial" panose="020B0604020202020204" pitchFamily="34" charset="0"/>
                          <a:cs typeface="Arial" panose="020B0604020202020204" pitchFamily="34" charset="0"/>
                        </a:rPr>
                        <a:t>Characterize most DUTs</a:t>
                      </a:r>
                      <a:r>
                        <a:rPr lang="en-US" altLang="zh-CN" sz="1600" baseline="0" dirty="0">
                          <a:latin typeface="Arial" panose="020B0604020202020204" pitchFamily="34" charset="0"/>
                          <a:cs typeface="Arial" panose="020B0604020202020204" pitchFamily="34" charset="0"/>
                        </a:rPr>
                        <a:t> without need of external amplifiers or attenuators</a:t>
                      </a:r>
                      <a:endParaRPr lang="zh-CN" altLang="en-US" sz="1600" dirty="0">
                        <a:latin typeface="Arial" panose="020B0604020202020204" pitchFamily="34" charset="0"/>
                        <a:ea typeface="思源黑体 Light" panose="020B0300000000000000" pitchFamily="34" charset="-122"/>
                        <a:cs typeface="Arial" panose="020B0604020202020204" pitchFamily="34" charset="0"/>
                      </a:endParaRPr>
                    </a:p>
                  </a:txBody>
                  <a:tcPr marL="83418" marR="83418" marT="41710" marB="41710" anchor="ctr">
                    <a:lnL w="6350" cap="flat" cmpd="sng" algn="ctr">
                      <a:solidFill>
                        <a:schemeClr val="bg1">
                          <a:lumMod val="85000"/>
                        </a:schemeClr>
                      </a:solidFill>
                      <a:prstDash val="solid"/>
                      <a:round/>
                      <a:headEnd type="none" w="med" len="med"/>
                      <a:tailEnd type="none" w="med" len="med"/>
                    </a:lnL>
                    <a:lnR>
                      <a:noFill/>
                    </a:lnR>
                    <a:lnT>
                      <a:noFill/>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EBEBE">
                        <a:alpha val="20000"/>
                      </a:srgbClr>
                    </a:solidFill>
                  </a:tcPr>
                </a:tc>
                <a:extLst>
                  <a:ext uri="{0D108BD9-81ED-4DB2-BD59-A6C34878D82A}">
                    <a16:rowId xmlns:a16="http://schemas.microsoft.com/office/drawing/2014/main" val="2751068457"/>
                  </a:ext>
                </a:extLst>
              </a:tr>
            </a:tbl>
          </a:graphicData>
        </a:graphic>
      </p:graphicFrame>
      <p:sp>
        <p:nvSpPr>
          <p:cNvPr id="8" name="思想气泡: 云 7">
            <a:extLst>
              <a:ext uri="{FF2B5EF4-FFF2-40B4-BE49-F238E27FC236}">
                <a16:creationId xmlns:a16="http://schemas.microsoft.com/office/drawing/2014/main" id="{98D3D051-10F3-40C1-4752-45D4E5F51089}"/>
              </a:ext>
            </a:extLst>
          </p:cNvPr>
          <p:cNvSpPr/>
          <p:nvPr/>
        </p:nvSpPr>
        <p:spPr>
          <a:xfrm>
            <a:off x="7351936" y="702365"/>
            <a:ext cx="2401663" cy="1658477"/>
          </a:xfrm>
          <a:prstGeom prst="cloudCallout">
            <a:avLst>
              <a:gd name="adj1" fmla="val -67459"/>
              <a:gd name="adj2" fmla="val 69384"/>
            </a:avLst>
          </a:prstGeom>
          <a:solidFill>
            <a:srgbClr val="003B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Arial" panose="020B0604020202020204" pitchFamily="34" charset="0"/>
                <a:cs typeface="Arial" panose="020B0604020202020204" pitchFamily="34" charset="0"/>
              </a:rPr>
              <a:t>Functions</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734696"/>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0"/>
            <a:ext cx="12192000" cy="6851392"/>
          </a:xfrm>
          <a:prstGeom prst="rect">
            <a:avLst/>
          </a:prstGeom>
        </p:spPr>
      </p:pic>
      <p:sp>
        <p:nvSpPr>
          <p:cNvPr id="6" name="TextBox 40"/>
          <p:cNvSpPr txBox="1"/>
          <p:nvPr/>
        </p:nvSpPr>
        <p:spPr>
          <a:xfrm>
            <a:off x="219852" y="82360"/>
            <a:ext cx="81657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rPr>
              <a:t>Compact shape</a:t>
            </a:r>
            <a:endParaRPr kumimoji="0" lang="zh-CN" altLang="en-US" sz="2800" b="1"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AFD4BDE-5D92-710B-C794-84B71A883E6E}"/>
                  </a:ext>
                </a:extLst>
              </p:cNvPr>
              <p:cNvSpPr txBox="1"/>
              <p:nvPr/>
            </p:nvSpPr>
            <p:spPr>
              <a:xfrm>
                <a:off x="99152" y="5487942"/>
                <a:ext cx="4225709" cy="1545038"/>
              </a:xfrm>
              <a:prstGeom prst="rect">
                <a:avLst/>
              </a:prstGeom>
              <a:noFill/>
            </p:spPr>
            <p:txBody>
              <a:bodyPr wrap="none" rtlCol="0">
                <a:spAutoFit/>
              </a:bodyPr>
              <a:lstStyle/>
              <a:p>
                <a:pPr marL="457051" indent="-457051" eaLnBrk="0" fontAlgn="base" hangingPunct="0">
                  <a:lnSpc>
                    <a:spcPct val="150000"/>
                  </a:lnSpc>
                  <a:spcBef>
                    <a:spcPct val="20000"/>
                  </a:spcBef>
                  <a:spcAft>
                    <a:spcPct val="0"/>
                  </a:spcAft>
                  <a:buBlip>
                    <a:blip r:embed="rId4"/>
                  </a:buBlip>
                </a:pPr>
                <a14:m>
                  <m:oMath xmlns:m="http://schemas.openxmlformats.org/officeDocument/2006/math">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𝐿</m:t>
                    </m:r>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m:t>
                    </m:r>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𝑊</m:t>
                    </m:r>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m:t>
                    </m:r>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𝐷</m:t>
                    </m:r>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 </m:t>
                    </m:r>
                  </m:oMath>
                </a14:m>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378 </a:t>
                </a:r>
                <a14:m>
                  <m:oMath xmlns:m="http://schemas.openxmlformats.org/officeDocument/2006/math">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 </m:t>
                    </m:r>
                  </m:oMath>
                </a14:m>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284 </a:t>
                </a:r>
                <a14:m>
                  <m:oMath xmlns:m="http://schemas.openxmlformats.org/officeDocument/2006/math">
                    <m:r>
                      <a:rPr lang="en-US" altLang="zh-CN" sz="1600">
                        <a:solidFill>
                          <a:schemeClr val="bg1"/>
                        </a:solidFill>
                        <a:latin typeface="Cambria Math" panose="02040503050406030204" pitchFamily="18" charset="0"/>
                        <a:ea typeface="Arial Unicode MS" panose="020B0604020202020204" pitchFamily="34" charset="-122"/>
                        <a:cs typeface="Arial" panose="020B0604020202020204" pitchFamily="34" charset="0"/>
                      </a:rPr>
                      <m:t>× </m:t>
                    </m:r>
                  </m:oMath>
                </a14:m>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126 mm</a:t>
                </a:r>
              </a:p>
              <a:p>
                <a:pPr marL="457051" indent="-457051" eaLnBrk="0" fontAlgn="base" hangingPunct="0">
                  <a:lnSpc>
                    <a:spcPct val="150000"/>
                  </a:lnSpc>
                  <a:spcBef>
                    <a:spcPct val="20000"/>
                  </a:spcBef>
                  <a:spcAft>
                    <a:spcPct val="0"/>
                  </a:spcAft>
                  <a:buBlip>
                    <a:blip r:embed="rId4"/>
                  </a:buBlip>
                </a:pPr>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2-port: 5.5 kg</a:t>
                </a:r>
              </a:p>
              <a:p>
                <a:pPr marL="457051" indent="-457051" eaLnBrk="0" fontAlgn="base" hangingPunct="0">
                  <a:lnSpc>
                    <a:spcPct val="150000"/>
                  </a:lnSpc>
                  <a:spcBef>
                    <a:spcPct val="20000"/>
                  </a:spcBef>
                  <a:spcAft>
                    <a:spcPct val="0"/>
                  </a:spcAft>
                  <a:buBlip>
                    <a:blip r:embed="rId4"/>
                  </a:buBlip>
                </a:pPr>
                <a:r>
                  <a:rPr lang="en-US" altLang="zh-CN" sz="1600" dirty="0">
                    <a:solidFill>
                      <a:schemeClr val="bg1"/>
                    </a:solidFill>
                    <a:latin typeface="Arial" panose="020B0604020202020204" pitchFamily="34" charset="0"/>
                    <a:ea typeface="Arial Unicode MS" panose="020B0604020202020204" pitchFamily="34" charset="-122"/>
                    <a:cs typeface="Arial" panose="020B0604020202020204" pitchFamily="34" charset="0"/>
                  </a:rPr>
                  <a:t>4-port or SNA5032A/SNA5022A :7.4 kg</a:t>
                </a:r>
              </a:p>
              <a:p>
                <a:endParaRPr lang="zh-CN" altLang="en-US" sz="1600" dirty="0">
                  <a:latin typeface="Arial" panose="020B0604020202020204" pitchFamily="34" charset="0"/>
                  <a:cs typeface="Arial" panose="020B0604020202020204" pitchFamily="34" charset="0"/>
                </a:endParaRPr>
              </a:p>
            </p:txBody>
          </p:sp>
        </mc:Choice>
        <mc:Fallback xmlns="">
          <p:sp>
            <p:nvSpPr>
              <p:cNvPr id="7" name="文本框 6">
                <a:extLst>
                  <a:ext uri="{FF2B5EF4-FFF2-40B4-BE49-F238E27FC236}">
                    <a16:creationId xmlns:a16="http://schemas.microsoft.com/office/drawing/2014/main" id="{2AFD4BDE-5D92-710B-C794-84B71A883E6E}"/>
                  </a:ext>
                </a:extLst>
              </p:cNvPr>
              <p:cNvSpPr txBox="1">
                <a:spLocks noRot="1" noChangeAspect="1" noMove="1" noResize="1" noEditPoints="1" noAdjustHandles="1" noChangeArrowheads="1" noChangeShapeType="1" noTextEdit="1"/>
              </p:cNvSpPr>
              <p:nvPr/>
            </p:nvSpPr>
            <p:spPr>
              <a:xfrm>
                <a:off x="99152" y="5487942"/>
                <a:ext cx="4225709" cy="1545038"/>
              </a:xfrm>
              <a:prstGeom prst="rect">
                <a:avLst/>
              </a:prstGeom>
              <a:blipFill>
                <a:blip r:embed="rId5"/>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3919566"/>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40a77f88-1633-442b-8935-350cf278d8cc}"/>
</p:tagLst>
</file>

<file path=ppt/theme/theme1.xml><?xml version="1.0" encoding="utf-8"?>
<a:theme xmlns:a="http://schemas.openxmlformats.org/drawingml/2006/main" name="Office 主题">
  <a:themeElements>
    <a:clrScheme name="自定义 5">
      <a:dk1>
        <a:srgbClr val="000000"/>
      </a:dk1>
      <a:lt1>
        <a:srgbClr val="FFFFFF"/>
      </a:lt1>
      <a:dk2>
        <a:srgbClr val="768395"/>
      </a:dk2>
      <a:lt2>
        <a:srgbClr val="F0F0F0"/>
      </a:lt2>
      <a:accent1>
        <a:srgbClr val="4276AA"/>
      </a:accent1>
      <a:accent2>
        <a:srgbClr val="1689A0"/>
      </a:accent2>
      <a:accent3>
        <a:srgbClr val="3FA692"/>
      </a:accent3>
      <a:accent4>
        <a:srgbClr val="5167A4"/>
      </a:accent4>
      <a:accent5>
        <a:srgbClr val="5E5CA2"/>
      </a:accent5>
      <a:accent6>
        <a:srgbClr val="768395"/>
      </a:accent6>
      <a:hlink>
        <a:srgbClr val="4276AA"/>
      </a:hlink>
      <a:folHlink>
        <a:srgbClr val="BFBFBF"/>
      </a:folHlink>
    </a:clrScheme>
    <a:fontScheme name="dii102yu">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25630</TotalTime>
  <Words>3898</Words>
  <Application>Microsoft Office PowerPoint</Application>
  <PresentationFormat>宽屏</PresentationFormat>
  <Paragraphs>696</Paragraphs>
  <Slides>61</Slides>
  <Notes>60</Notes>
  <HiddenSlides>0</HiddenSlides>
  <MMClips>0</MMClips>
  <ScaleCrop>false</ScaleCrop>
  <HeadingPairs>
    <vt:vector size="6" baseType="variant">
      <vt:variant>
        <vt:lpstr>已用的字体</vt:lpstr>
      </vt:variant>
      <vt:variant>
        <vt:i4>15</vt:i4>
      </vt:variant>
      <vt:variant>
        <vt:lpstr>主题</vt:lpstr>
      </vt:variant>
      <vt:variant>
        <vt:i4>4</vt:i4>
      </vt:variant>
      <vt:variant>
        <vt:lpstr>幻灯片标题</vt:lpstr>
      </vt:variant>
      <vt:variant>
        <vt:i4>61</vt:i4>
      </vt:variant>
    </vt:vector>
  </HeadingPairs>
  <TitlesOfParts>
    <vt:vector size="80" baseType="lpstr">
      <vt:lpstr>Arial Unicode MS</vt:lpstr>
      <vt:lpstr>Monotype Sorts</vt:lpstr>
      <vt:lpstr>Univers Condensed</vt:lpstr>
      <vt:lpstr>阿里巴巴普惠体 B</vt:lpstr>
      <vt:lpstr>阿里巴巴普惠体 R</vt:lpstr>
      <vt:lpstr>等线</vt:lpstr>
      <vt:lpstr>思源黑体 CN Regular</vt:lpstr>
      <vt:lpstr>思源黑体 Light</vt:lpstr>
      <vt:lpstr>宋体</vt:lpstr>
      <vt:lpstr>微软雅黑</vt:lpstr>
      <vt:lpstr>微软雅黑</vt:lpstr>
      <vt:lpstr>Arial</vt:lpstr>
      <vt:lpstr>Calibri</vt:lpstr>
      <vt:lpstr>Cambria Math</vt:lpstr>
      <vt:lpstr>Century Gothic</vt:lpstr>
      <vt:lpstr>Office 主题</vt:lpstr>
      <vt:lpstr>自定义设计方案</vt:lpstr>
      <vt:lpstr>1_自定义设计方案</vt:lpstr>
      <vt:lpstr>2_自定义设计方案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Domestic Market-黄兰</dc:creator>
  <cp:lastModifiedBy>Administrator</cp:lastModifiedBy>
  <cp:revision>2458</cp:revision>
  <dcterms:created xsi:type="dcterms:W3CDTF">2018-02-06T07:16:52Z</dcterms:created>
  <dcterms:modified xsi:type="dcterms:W3CDTF">2023-02-22T07:46:58Z</dcterms:modified>
  <cp:contentStatus/>
</cp:coreProperties>
</file>