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2.xml" ContentType="application/vnd.openxmlformats-officedocument.themeOverride+xml"/>
  <Override PartName="/ppt/drawings/drawing4.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notesSlides/notesSlide9.xml" ContentType="application/vnd.openxmlformats-officedocument.presentationml.notesSlide+xml"/>
  <Override PartName="/ppt/charts/chart7.xml" ContentType="application/vnd.openxmlformats-officedocument.drawingml.chart+xml"/>
  <Override PartName="/ppt/drawings/drawing7.xml" ContentType="application/vnd.openxmlformats-officedocument.drawingml.chartshapes+xml"/>
  <Override PartName="/ppt/charts/chart8.xml" ContentType="application/vnd.openxmlformats-officedocument.drawingml.chart+xml"/>
  <Override PartName="/ppt/drawings/drawing8.xml" ContentType="application/vnd.openxmlformats-officedocument.drawingml.chartshapes+xml"/>
  <Override PartName="/ppt/charts/chart9.xml" ContentType="application/vnd.openxmlformats-officedocument.drawingml.chart+xml"/>
  <Override PartName="/ppt/drawings/drawing9.xml" ContentType="application/vnd.openxmlformats-officedocument.drawingml.chartshapes+xml"/>
  <Override PartName="/ppt/charts/chart10.xml" ContentType="application/vnd.openxmlformats-officedocument.drawingml.chart+xml"/>
  <Override PartName="/ppt/drawings/drawing10.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Lst>
  <p:notesMasterIdLst>
    <p:notesMasterId r:id="rId51"/>
  </p:notesMasterIdLst>
  <p:sldIdLst>
    <p:sldId id="256" r:id="rId5"/>
    <p:sldId id="886" r:id="rId6"/>
    <p:sldId id="887" r:id="rId7"/>
    <p:sldId id="635" r:id="rId8"/>
    <p:sldId id="711" r:id="rId9"/>
    <p:sldId id="889" r:id="rId10"/>
    <p:sldId id="890" r:id="rId11"/>
    <p:sldId id="891" r:id="rId12"/>
    <p:sldId id="680" r:id="rId13"/>
    <p:sldId id="892" r:id="rId14"/>
    <p:sldId id="871" r:id="rId15"/>
    <p:sldId id="868" r:id="rId16"/>
    <p:sldId id="875" r:id="rId17"/>
    <p:sldId id="724" r:id="rId18"/>
    <p:sldId id="864" r:id="rId19"/>
    <p:sldId id="716" r:id="rId20"/>
    <p:sldId id="718" r:id="rId21"/>
    <p:sldId id="863" r:id="rId22"/>
    <p:sldId id="865" r:id="rId23"/>
    <p:sldId id="876" r:id="rId24"/>
    <p:sldId id="877" r:id="rId25"/>
    <p:sldId id="878" r:id="rId26"/>
    <p:sldId id="879" r:id="rId27"/>
    <p:sldId id="873" r:id="rId28"/>
    <p:sldId id="681" r:id="rId29"/>
    <p:sldId id="717" r:id="rId30"/>
    <p:sldId id="721" r:id="rId31"/>
    <p:sldId id="723" r:id="rId32"/>
    <p:sldId id="725" r:id="rId33"/>
    <p:sldId id="726" r:id="rId34"/>
    <p:sldId id="727" r:id="rId35"/>
    <p:sldId id="861" r:id="rId36"/>
    <p:sldId id="869" r:id="rId37"/>
    <p:sldId id="862" r:id="rId38"/>
    <p:sldId id="728" r:id="rId39"/>
    <p:sldId id="858" r:id="rId40"/>
    <p:sldId id="857" r:id="rId41"/>
    <p:sldId id="730" r:id="rId42"/>
    <p:sldId id="694" r:id="rId43"/>
    <p:sldId id="885" r:id="rId44"/>
    <p:sldId id="697" r:id="rId45"/>
    <p:sldId id="649" r:id="rId46"/>
    <p:sldId id="884" r:id="rId47"/>
    <p:sldId id="882" r:id="rId48"/>
    <p:sldId id="650" r:id="rId49"/>
    <p:sldId id="646"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ets-古敏" initials="M" lastIdx="2" clrIdx="0">
    <p:extLst>
      <p:ext uri="{19B8F6BF-5375-455C-9EA6-DF929625EA0E}">
        <p15:presenceInfo xmlns:p15="http://schemas.microsoft.com/office/powerpoint/2012/main" userId="S-1-5-21-1311520706-2441795889-1750776126-4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8300"/>
    <a:srgbClr val="1F497D"/>
    <a:srgbClr val="F9F9F9"/>
    <a:srgbClr val="BFBFBF"/>
    <a:srgbClr val="FFA63B"/>
    <a:srgbClr val="E2E2E2"/>
    <a:srgbClr val="003B90"/>
    <a:srgbClr val="FFB547"/>
    <a:srgbClr val="004098"/>
    <a:srgbClr val="CC7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02F4F-AAC6-4F9B-BE28-734BEB370347}" v="2" dt="2023-08-22T00:15:32.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2" autoAdjust="0"/>
    <p:restoredTop sz="93552" autoAdjust="0"/>
  </p:normalViewPr>
  <p:slideViewPr>
    <p:cSldViewPr snapToGrid="0">
      <p:cViewPr>
        <p:scale>
          <a:sx n="66" d="100"/>
          <a:sy n="66" d="100"/>
        </p:scale>
        <p:origin x="1066" y="65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E\MOYE_Project\318C%20&#26032;&#20493;&#39057;&#27169;&#22359;&#21457;&#36135;&#26426;&#22120;&#35843;&#35797;\DVR\&#19977;&#21488;&#26426;&#22120;\Ares&#26679;&#26426;&#24615;&#33021;&#25351;&#26631;&#27979;&#35797;&#25253;&#21578;(C&#29256;&#26412;&#30828;&#20214;1.4).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D:\E\MOYE_Project\318C%20&#26032;&#20493;&#39057;&#27169;&#22359;&#21457;&#36135;&#26426;&#22120;&#35843;&#35797;\DVR\&#19977;&#21488;&#26426;&#22120;\Ares&#26679;&#26426;&#24615;&#33021;&#25351;&#26631;&#27979;&#35797;&#25253;&#21578;(C&#29256;&#26412;&#30828;&#20214;1.4).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E\MOYE_Project\318C%20&#26032;&#20493;&#39057;&#27169;&#22359;&#21457;&#36135;&#26426;&#22120;&#35843;&#35797;\DVR\&#19977;&#21488;&#26426;&#22120;\Ares&#26679;&#26426;&#24615;&#33021;&#25351;&#26631;&#27979;&#35797;&#25253;&#21578;(C&#29256;&#26412;&#30828;&#20214;1.4).xlsx"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D:\E\MOYE_Project\318C%20&#26032;&#20493;&#39057;&#27169;&#22359;&#21457;&#36135;&#26426;&#22120;&#35843;&#35797;\DVR\&#19977;&#21488;&#26426;&#22120;\40G&#32479;&#35745;&#20998;&#26512;.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D:\E\MOYE_Project\318C%20&#26032;&#20493;&#39057;&#27169;&#22359;&#21457;&#36135;&#26426;&#22120;&#35843;&#35797;\DVR\&#19977;&#21488;&#26426;&#22120;\40G&#32479;&#35745;&#20998;&#26512;.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D:\E\MOYE_Project\318C%20&#26032;&#20493;&#39057;&#27169;&#22359;&#21457;&#36135;&#26426;&#22120;&#35843;&#35797;\DVR\&#19977;&#21488;&#26426;&#22120;\Ares&#26679;&#26426;&#24615;&#33021;&#25351;&#26631;&#27979;&#35797;&#25253;&#21578;(C&#29256;&#26412;&#30828;&#20214;1.4).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D:\E\MOYE_Project\318C%20&#26032;&#20493;&#39057;&#27169;&#22359;&#21457;&#36135;&#26426;&#22120;&#35843;&#35797;\DVR\&#19977;&#21488;&#26426;&#22120;\Ares&#26679;&#26426;&#24615;&#33021;&#25351;&#26631;&#27979;&#35797;&#25253;&#21578;(C&#29256;&#26412;&#30828;&#20214;1.4).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D:\E\MOYE_Project\318C%20&#26032;&#20493;&#39057;&#27169;&#22359;&#21457;&#36135;&#26426;&#22120;&#35843;&#35797;\DVR\&#19977;&#21488;&#26426;&#22120;\Ares&#26679;&#26426;&#24615;&#33021;&#25351;&#26631;&#27979;&#35797;&#25253;&#21578;(C&#29256;&#26412;&#30828;&#20214;1.4).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D:\E\MOYE_Project\318C%20&#26032;&#20493;&#39057;&#27169;&#22359;&#21457;&#36135;&#26426;&#22120;&#35843;&#35797;\DVR\&#19977;&#21488;&#26426;&#22120;\Ares&#26679;&#26426;&#24615;&#33021;&#25351;&#26631;&#27979;&#35797;&#25253;&#21578;(C&#29256;&#26412;&#30828;&#20214;1.4).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D:\E\MOYE_Project\318C%20&#26032;&#20493;&#39057;&#27169;&#22359;&#21457;&#36135;&#26426;&#22120;&#35843;&#35797;\DVR\&#19977;&#21488;&#26426;&#22120;\Ares&#26679;&#26426;&#24615;&#33021;&#25351;&#26631;&#27979;&#35797;&#25253;&#21578;(C&#29256;&#26412;&#30828;&#20214;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82638888888893E-2"/>
          <c:y val="6.9618551587301583E-2"/>
          <c:w val="0.82899374999999997"/>
          <c:h val="0.78822817460318129"/>
        </c:manualLayout>
      </c:layout>
      <c:scatterChart>
        <c:scatterStyle val="smoothMarker"/>
        <c:varyColors val="0"/>
        <c:ser>
          <c:idx val="0"/>
          <c:order val="0"/>
          <c:tx>
            <c:v>100Mhz</c:v>
          </c:tx>
          <c:marker>
            <c:symbol val="none"/>
          </c:marker>
          <c:xVal>
            <c:numRef>
              <c:f>相位噪声!$A$33:$A$1633</c:f>
              <c:numCache>
                <c:formatCode>General</c:formatCode>
                <c:ptCount val="1601"/>
                <c:pt idx="0">
                  <c:v>1</c:v>
                </c:pt>
                <c:pt idx="1">
                  <c:v>1.0115795135000001</c:v>
                </c:pt>
                <c:pt idx="2">
                  <c:v>1.0232930183</c:v>
                </c:pt>
                <c:pt idx="3">
                  <c:v>1.0351421833000001</c:v>
                </c:pt>
                <c:pt idx="4">
                  <c:v>1.0471285582000001</c:v>
                </c:pt>
                <c:pt idx="5">
                  <c:v>1.0592536926</c:v>
                </c:pt>
                <c:pt idx="6">
                  <c:v>1.0715192555999999</c:v>
                </c:pt>
                <c:pt idx="7">
                  <c:v>1.0839269161</c:v>
                </c:pt>
                <c:pt idx="8">
                  <c:v>1.0964782237999999</c:v>
                </c:pt>
                <c:pt idx="9">
                  <c:v>1.1091748476000001</c:v>
                </c:pt>
                <c:pt idx="10">
                  <c:v>1.1220184565</c:v>
                </c:pt>
                <c:pt idx="11">
                  <c:v>1.1350108385</c:v>
                </c:pt>
                <c:pt idx="12">
                  <c:v>1.1481536627</c:v>
                </c:pt>
                <c:pt idx="13">
                  <c:v>1.1614485979</c:v>
                </c:pt>
                <c:pt idx="14">
                  <c:v>1.1748975515</c:v>
                </c:pt>
                <c:pt idx="15">
                  <c:v>1.1885021925000001</c:v>
                </c:pt>
                <c:pt idx="16">
                  <c:v>1.2022644280999999</c:v>
                </c:pt>
                <c:pt idx="17">
                  <c:v>1.2161860466000001</c:v>
                </c:pt>
                <c:pt idx="18">
                  <c:v>1.230268836</c:v>
                </c:pt>
                <c:pt idx="19">
                  <c:v>1.2445145845000001</c:v>
                </c:pt>
                <c:pt idx="20">
                  <c:v>1.2589254379000001</c:v>
                </c:pt>
                <c:pt idx="21">
                  <c:v>1.2735030651000001</c:v>
                </c:pt>
                <c:pt idx="22">
                  <c:v>1.2882494926000001</c:v>
                </c:pt>
                <c:pt idx="23">
                  <c:v>1.3031667470999999</c:v>
                </c:pt>
                <c:pt idx="24">
                  <c:v>1.3182567357999999</c:v>
                </c:pt>
                <c:pt idx="25">
                  <c:v>1.3335214852999999</c:v>
                </c:pt>
                <c:pt idx="26">
                  <c:v>1.3489629030000001</c:v>
                </c:pt>
                <c:pt idx="27">
                  <c:v>1.3645831346999999</c:v>
                </c:pt>
                <c:pt idx="28">
                  <c:v>1.3803843259999999</c:v>
                </c:pt>
                <c:pt idx="29">
                  <c:v>1.3963683844000001</c:v>
                </c:pt>
                <c:pt idx="30">
                  <c:v>1.4125375748</c:v>
                </c:pt>
                <c:pt idx="31">
                  <c:v>1.4288939238</c:v>
                </c:pt>
                <c:pt idx="32">
                  <c:v>1.4454398154999999</c:v>
                </c:pt>
                <c:pt idx="33">
                  <c:v>1.4621771574</c:v>
                </c:pt>
                <c:pt idx="34">
                  <c:v>1.4791084528</c:v>
                </c:pt>
                <c:pt idx="35">
                  <c:v>1.4962356091</c:v>
                </c:pt>
                <c:pt idx="36">
                  <c:v>1.5135612488000001</c:v>
                </c:pt>
                <c:pt idx="37">
                  <c:v>1.5310875177000001</c:v>
                </c:pt>
                <c:pt idx="38">
                  <c:v>1.5488165617</c:v>
                </c:pt>
                <c:pt idx="39">
                  <c:v>1.5667510033000001</c:v>
                </c:pt>
                <c:pt idx="40">
                  <c:v>1.5848932266</c:v>
                </c:pt>
                <c:pt idx="41">
                  <c:v>1.6032453775</c:v>
                </c:pt>
                <c:pt idx="42">
                  <c:v>1.6218100786</c:v>
                </c:pt>
                <c:pt idx="43">
                  <c:v>1.6405898333</c:v>
                </c:pt>
                <c:pt idx="44">
                  <c:v>1.6595869064</c:v>
                </c:pt>
                <c:pt idx="45">
                  <c:v>1.6788040399999999</c:v>
                </c:pt>
                <c:pt idx="46">
                  <c:v>1.698243618</c:v>
                </c:pt>
                <c:pt idx="47">
                  <c:v>1.7179083824000001</c:v>
                </c:pt>
                <c:pt idx="48">
                  <c:v>1.7378008366</c:v>
                </c:pt>
                <c:pt idx="49">
                  <c:v>1.7579236031000001</c:v>
                </c:pt>
                <c:pt idx="50">
                  <c:v>1.7782794236999999</c:v>
                </c:pt>
                <c:pt idx="51">
                  <c:v>1.7988709211</c:v>
                </c:pt>
                <c:pt idx="52">
                  <c:v>1.8197008371000001</c:v>
                </c:pt>
                <c:pt idx="53">
                  <c:v>1.8407719135</c:v>
                </c:pt>
                <c:pt idx="54">
                  <c:v>1.8620871305</c:v>
                </c:pt>
                <c:pt idx="55">
                  <c:v>1.8836491108</c:v>
                </c:pt>
                <c:pt idx="56">
                  <c:v>1.9054607153000001</c:v>
                </c:pt>
                <c:pt idx="57">
                  <c:v>1.9275249243000001</c:v>
                </c:pt>
                <c:pt idx="58">
                  <c:v>1.9498445987999999</c:v>
                </c:pt>
                <c:pt idx="59">
                  <c:v>1.9724227190000001</c:v>
                </c:pt>
                <c:pt idx="60">
                  <c:v>1.9952623843999999</c:v>
                </c:pt>
                <c:pt idx="61">
                  <c:v>2.0183663368000002</c:v>
                </c:pt>
                <c:pt idx="62">
                  <c:v>2.0417380333000001</c:v>
                </c:pt>
                <c:pt idx="63">
                  <c:v>2.0653800964000002</c:v>
                </c:pt>
                <c:pt idx="64">
                  <c:v>2.0892961025000001</c:v>
                </c:pt>
                <c:pt idx="65">
                  <c:v>2.1134889125999998</c:v>
                </c:pt>
                <c:pt idx="66">
                  <c:v>2.1379621029</c:v>
                </c:pt>
                <c:pt idx="67">
                  <c:v>2.1627185345000002</c:v>
                </c:pt>
                <c:pt idx="68">
                  <c:v>2.1877615451999999</c:v>
                </c:pt>
                <c:pt idx="69">
                  <c:v>2.2130947113000001</c:v>
                </c:pt>
                <c:pt idx="70">
                  <c:v>2.2387211322999998</c:v>
                </c:pt>
                <c:pt idx="71">
                  <c:v>2.2646441460000002</c:v>
                </c:pt>
                <c:pt idx="72">
                  <c:v>2.2908678055</c:v>
                </c:pt>
                <c:pt idx="73">
                  <c:v>2.3173947334</c:v>
                </c:pt>
                <c:pt idx="74">
                  <c:v>2.3442287445000001</c:v>
                </c:pt>
                <c:pt idx="75">
                  <c:v>2.3713736534000001</c:v>
                </c:pt>
                <c:pt idx="76">
                  <c:v>2.3988327979999999</c:v>
                </c:pt>
                <c:pt idx="77">
                  <c:v>2.426609993</c:v>
                </c:pt>
                <c:pt idx="78">
                  <c:v>2.4547088146</c:v>
                </c:pt>
                <c:pt idx="79">
                  <c:v>2.4831330775999998</c:v>
                </c:pt>
                <c:pt idx="80">
                  <c:v>2.5118863583</c:v>
                </c:pt>
                <c:pt idx="81">
                  <c:v>2.5409727097000001</c:v>
                </c:pt>
                <c:pt idx="82">
                  <c:v>2.5703957081</c:v>
                </c:pt>
                <c:pt idx="83">
                  <c:v>2.6001594067</c:v>
                </c:pt>
                <c:pt idx="84">
                  <c:v>2.6302678584999999</c:v>
                </c:pt>
                <c:pt idx="85">
                  <c:v>2.6607251167000001</c:v>
                </c:pt>
                <c:pt idx="86">
                  <c:v>2.6915347575999999</c:v>
                </c:pt>
                <c:pt idx="87">
                  <c:v>2.7227013110999998</c:v>
                </c:pt>
                <c:pt idx="88">
                  <c:v>2.7542285919</c:v>
                </c:pt>
                <c:pt idx="89">
                  <c:v>2.7861211300000002</c:v>
                </c:pt>
                <c:pt idx="90">
                  <c:v>2.8183827400000001</c:v>
                </c:pt>
                <c:pt idx="91">
                  <c:v>2.8510184287999998</c:v>
                </c:pt>
                <c:pt idx="92">
                  <c:v>2.8840315342</c:v>
                </c:pt>
                <c:pt idx="93">
                  <c:v>2.9174270629999999</c:v>
                </c:pt>
                <c:pt idx="94">
                  <c:v>2.9512093067</c:v>
                </c:pt>
                <c:pt idx="95">
                  <c:v>2.9853825568999999</c:v>
                </c:pt>
                <c:pt idx="96">
                  <c:v>3.019951582</c:v>
                </c:pt>
                <c:pt idx="97">
                  <c:v>3.0549211502000002</c:v>
                </c:pt>
                <c:pt idx="98">
                  <c:v>3.0902955531999998</c:v>
                </c:pt>
                <c:pt idx="99">
                  <c:v>3.1260793209000002</c:v>
                </c:pt>
                <c:pt idx="100">
                  <c:v>3.1622776985000001</c:v>
                </c:pt>
                <c:pt idx="101">
                  <c:v>3.1988949776000002</c:v>
                </c:pt>
                <c:pt idx="102">
                  <c:v>3.2359364033000002</c:v>
                </c:pt>
                <c:pt idx="103">
                  <c:v>3.2734067439999999</c:v>
                </c:pt>
                <c:pt idx="104">
                  <c:v>3.3113110065</c:v>
                </c:pt>
                <c:pt idx="105">
                  <c:v>3.3496541977000001</c:v>
                </c:pt>
                <c:pt idx="106">
                  <c:v>3.3884413242</c:v>
                </c:pt>
                <c:pt idx="107">
                  <c:v>3.4276781081999999</c:v>
                </c:pt>
                <c:pt idx="108">
                  <c:v>3.4673686028000001</c:v>
                </c:pt>
                <c:pt idx="109">
                  <c:v>3.5075187683000002</c:v>
                </c:pt>
                <c:pt idx="110">
                  <c:v>3.5481340884999999</c:v>
                </c:pt>
                <c:pt idx="111">
                  <c:v>3.5892193316999998</c:v>
                </c:pt>
                <c:pt idx="112">
                  <c:v>3.6307804584999999</c:v>
                </c:pt>
                <c:pt idx="113">
                  <c:v>3.6728229523000002</c:v>
                </c:pt>
                <c:pt idx="114">
                  <c:v>3.7153522967999999</c:v>
                </c:pt>
                <c:pt idx="115">
                  <c:v>3.7583739758000001</c:v>
                </c:pt>
                <c:pt idx="116">
                  <c:v>3.8018937111</c:v>
                </c:pt>
                <c:pt idx="117">
                  <c:v>3.8459177016999999</c:v>
                </c:pt>
                <c:pt idx="118">
                  <c:v>3.8904511929000001</c:v>
                </c:pt>
                <c:pt idx="119">
                  <c:v>3.9355010986000001</c:v>
                </c:pt>
                <c:pt idx="120">
                  <c:v>3.9810719489999999</c:v>
                </c:pt>
                <c:pt idx="121">
                  <c:v>4.0271706581000002</c:v>
                </c:pt>
                <c:pt idx="122">
                  <c:v>4.073802948</c:v>
                </c:pt>
                <c:pt idx="123">
                  <c:v>4.1209754943999997</c:v>
                </c:pt>
                <c:pt idx="124">
                  <c:v>4.1686940193000002</c:v>
                </c:pt>
                <c:pt idx="125">
                  <c:v>4.2169651984999996</c:v>
                </c:pt>
                <c:pt idx="126">
                  <c:v>4.2657952309000002</c:v>
                </c:pt>
                <c:pt idx="127">
                  <c:v>4.3151907921000001</c:v>
                </c:pt>
                <c:pt idx="128">
                  <c:v>4.3651580810999997</c:v>
                </c:pt>
                <c:pt idx="129">
                  <c:v>4.4157042503000001</c:v>
                </c:pt>
                <c:pt idx="130">
                  <c:v>4.4668354988000001</c:v>
                </c:pt>
                <c:pt idx="131">
                  <c:v>4.5185589789999998</c:v>
                </c:pt>
                <c:pt idx="132">
                  <c:v>4.5708823204</c:v>
                </c:pt>
                <c:pt idx="133">
                  <c:v>4.6238102912999999</c:v>
                </c:pt>
                <c:pt idx="134">
                  <c:v>4.6773514748</c:v>
                </c:pt>
                <c:pt idx="135">
                  <c:v>4.7315125465000003</c:v>
                </c:pt>
                <c:pt idx="136">
                  <c:v>4.7863011359999996</c:v>
                </c:pt>
                <c:pt idx="137">
                  <c:v>4.8417239188999996</c:v>
                </c:pt>
                <c:pt idx="138">
                  <c:v>4.8977880477999998</c:v>
                </c:pt>
                <c:pt idx="139">
                  <c:v>4.9545016289000001</c:v>
                </c:pt>
                <c:pt idx="140">
                  <c:v>5.0118722915999996</c:v>
                </c:pt>
                <c:pt idx="141">
                  <c:v>5.0699067115999998</c:v>
                </c:pt>
                <c:pt idx="142">
                  <c:v>5.1286134719999996</c:v>
                </c:pt>
                <c:pt idx="143">
                  <c:v>5.1880002021999996</c:v>
                </c:pt>
                <c:pt idx="144">
                  <c:v>5.2480750083999999</c:v>
                </c:pt>
                <c:pt idx="145">
                  <c:v>5.3088445663000003</c:v>
                </c:pt>
                <c:pt idx="146">
                  <c:v>5.3703184127999997</c:v>
                </c:pt>
                <c:pt idx="147">
                  <c:v>5.4325037002999998</c:v>
                </c:pt>
                <c:pt idx="148">
                  <c:v>5.4954090117999996</c:v>
                </c:pt>
                <c:pt idx="149">
                  <c:v>5.5590424538000001</c:v>
                </c:pt>
                <c:pt idx="150">
                  <c:v>5.6234130859000002</c:v>
                </c:pt>
                <c:pt idx="151">
                  <c:v>5.6885290146000003</c:v>
                </c:pt>
                <c:pt idx="152">
                  <c:v>5.7543992996000002</c:v>
                </c:pt>
                <c:pt idx="153">
                  <c:v>5.8210320473000001</c:v>
                </c:pt>
                <c:pt idx="154">
                  <c:v>5.8884363174000001</c:v>
                </c:pt>
                <c:pt idx="155">
                  <c:v>5.95662117</c:v>
                </c:pt>
                <c:pt idx="156">
                  <c:v>6.025595665</c:v>
                </c:pt>
                <c:pt idx="157">
                  <c:v>6.0953693390000003</c:v>
                </c:pt>
                <c:pt idx="158">
                  <c:v>6.1659502983000003</c:v>
                </c:pt>
                <c:pt idx="159">
                  <c:v>6.2373485564999998</c:v>
                </c:pt>
                <c:pt idx="160">
                  <c:v>6.3095736504</c:v>
                </c:pt>
                <c:pt idx="161">
                  <c:v>6.3826351166000004</c:v>
                </c:pt>
                <c:pt idx="162">
                  <c:v>6.4565424918999996</c:v>
                </c:pt>
                <c:pt idx="163">
                  <c:v>6.5313053130999998</c:v>
                </c:pt>
                <c:pt idx="164">
                  <c:v>6.6069345473999999</c:v>
                </c:pt>
                <c:pt idx="165">
                  <c:v>6.6834387779000002</c:v>
                </c:pt>
                <c:pt idx="166">
                  <c:v>6.7608294487</c:v>
                </c:pt>
                <c:pt idx="167">
                  <c:v>6.8391160964999997</c:v>
                </c:pt>
                <c:pt idx="168">
                  <c:v>6.9183092116999996</c:v>
                </c:pt>
                <c:pt idx="169">
                  <c:v>6.9984202384999996</c:v>
                </c:pt>
                <c:pt idx="170">
                  <c:v>7.0794582366999999</c:v>
                </c:pt>
                <c:pt idx="171">
                  <c:v>7.1614346504000004</c:v>
                </c:pt>
                <c:pt idx="172">
                  <c:v>7.2443599700999997</c:v>
                </c:pt>
                <c:pt idx="173">
                  <c:v>7.3282456398000004</c:v>
                </c:pt>
                <c:pt idx="174">
                  <c:v>7.4131026267999998</c:v>
                </c:pt>
                <c:pt idx="175">
                  <c:v>7.4989418983</c:v>
                </c:pt>
                <c:pt idx="176">
                  <c:v>7.5857758522000003</c:v>
                </c:pt>
                <c:pt idx="177">
                  <c:v>7.6736145020000004</c:v>
                </c:pt>
                <c:pt idx="178">
                  <c:v>7.7624707221999998</c:v>
                </c:pt>
                <c:pt idx="179">
                  <c:v>7.8523559570000003</c:v>
                </c:pt>
                <c:pt idx="180">
                  <c:v>7.9432821273999998</c:v>
                </c:pt>
                <c:pt idx="181">
                  <c:v>8.0352611542000005</c:v>
                </c:pt>
                <c:pt idx="182">
                  <c:v>8.1283054351999997</c:v>
                </c:pt>
                <c:pt idx="183">
                  <c:v>8.2224273682</c:v>
                </c:pt>
                <c:pt idx="184">
                  <c:v>8.3176383971999996</c:v>
                </c:pt>
                <c:pt idx="185">
                  <c:v>8.4139518738000003</c:v>
                </c:pt>
                <c:pt idx="186">
                  <c:v>8.5113801955999993</c:v>
                </c:pt>
                <c:pt idx="187">
                  <c:v>8.6099376678000006</c:v>
                </c:pt>
                <c:pt idx="188">
                  <c:v>8.7096357346000008</c:v>
                </c:pt>
                <c:pt idx="189">
                  <c:v>8.8104887009000006</c:v>
                </c:pt>
                <c:pt idx="190">
                  <c:v>8.9125089645000006</c:v>
                </c:pt>
                <c:pt idx="191">
                  <c:v>9.0157108306999998</c:v>
                </c:pt>
                <c:pt idx="192">
                  <c:v>9.1201076507999996</c:v>
                </c:pt>
                <c:pt idx="193">
                  <c:v>9.2257137299000007</c:v>
                </c:pt>
                <c:pt idx="194">
                  <c:v>9.3325433731</c:v>
                </c:pt>
                <c:pt idx="195">
                  <c:v>9.4406089783000002</c:v>
                </c:pt>
                <c:pt idx="196">
                  <c:v>9.5499258041000008</c:v>
                </c:pt>
                <c:pt idx="197">
                  <c:v>9.6605091094999995</c:v>
                </c:pt>
                <c:pt idx="198">
                  <c:v>9.7723722457999997</c:v>
                </c:pt>
                <c:pt idx="199">
                  <c:v>9.8855314255</c:v>
                </c:pt>
                <c:pt idx="200">
                  <c:v>10</c:v>
                </c:pt>
                <c:pt idx="201">
                  <c:v>10.1157941818</c:v>
                </c:pt>
                <c:pt idx="202">
                  <c:v>10.2329292297</c:v>
                </c:pt>
                <c:pt idx="203">
                  <c:v>10.351421356199999</c:v>
                </c:pt>
                <c:pt idx="204">
                  <c:v>10.4712848663</c:v>
                </c:pt>
                <c:pt idx="205">
                  <c:v>10.592536926299999</c:v>
                </c:pt>
                <c:pt idx="206">
                  <c:v>10.7151927948</c:v>
                </c:pt>
                <c:pt idx="207">
                  <c:v>10.8392686844</c:v>
                </c:pt>
                <c:pt idx="208">
                  <c:v>10.9647808075</c:v>
                </c:pt>
                <c:pt idx="209">
                  <c:v>11.0917472839</c:v>
                </c:pt>
                <c:pt idx="210">
                  <c:v>11.220183372499999</c:v>
                </c:pt>
                <c:pt idx="211">
                  <c:v>11.350107192999999</c:v>
                </c:pt>
                <c:pt idx="212">
                  <c:v>11.481534957899999</c:v>
                </c:pt>
                <c:pt idx="213">
                  <c:v>11.614487648000001</c:v>
                </c:pt>
                <c:pt idx="214">
                  <c:v>11.748976707500001</c:v>
                </c:pt>
                <c:pt idx="215">
                  <c:v>11.885023117099999</c:v>
                </c:pt>
                <c:pt idx="216">
                  <c:v>12.022645950299999</c:v>
                </c:pt>
                <c:pt idx="217">
                  <c:v>12.161861419699999</c:v>
                </c:pt>
                <c:pt idx="218">
                  <c:v>12.3026885986</c:v>
                </c:pt>
                <c:pt idx="219">
                  <c:v>12.4451465607</c:v>
                </c:pt>
                <c:pt idx="220">
                  <c:v>12.5892543793</c:v>
                </c:pt>
                <c:pt idx="221">
                  <c:v>12.735031127899999</c:v>
                </c:pt>
                <c:pt idx="222">
                  <c:v>12.8824958801</c:v>
                </c:pt>
                <c:pt idx="223">
                  <c:v>13.031667709400001</c:v>
                </c:pt>
                <c:pt idx="224">
                  <c:v>13.1825675964</c:v>
                </c:pt>
                <c:pt idx="225">
                  <c:v>13.3352146149</c:v>
                </c:pt>
                <c:pt idx="226">
                  <c:v>13.4896287918</c:v>
                </c:pt>
                <c:pt idx="227">
                  <c:v>13.645831108099999</c:v>
                </c:pt>
                <c:pt idx="228">
                  <c:v>13.8038425446</c:v>
                </c:pt>
                <c:pt idx="229">
                  <c:v>13.9636831284</c:v>
                </c:pt>
                <c:pt idx="230">
                  <c:v>14.125374794000001</c:v>
                </c:pt>
                <c:pt idx="231">
                  <c:v>14.2889385223</c:v>
                </c:pt>
                <c:pt idx="232">
                  <c:v>14.4543962479</c:v>
                </c:pt>
                <c:pt idx="233">
                  <c:v>14.6217708588</c:v>
                </c:pt>
                <c:pt idx="234">
                  <c:v>14.791082382200001</c:v>
                </c:pt>
                <c:pt idx="235">
                  <c:v>14.962354660000001</c:v>
                </c:pt>
                <c:pt idx="236">
                  <c:v>15.1356105804</c:v>
                </c:pt>
                <c:pt idx="237">
                  <c:v>15.3108730316</c:v>
                </c:pt>
                <c:pt idx="238">
                  <c:v>15.4881677628</c:v>
                </c:pt>
                <c:pt idx="239">
                  <c:v>15.6675128937</c:v>
                </c:pt>
                <c:pt idx="240">
                  <c:v>15.848933219899999</c:v>
                </c:pt>
                <c:pt idx="241">
                  <c:v>16.032455444299998</c:v>
                </c:pt>
                <c:pt idx="242">
                  <c:v>16.218101501500001</c:v>
                </c:pt>
                <c:pt idx="243">
                  <c:v>16.4058990479</c:v>
                </c:pt>
                <c:pt idx="244">
                  <c:v>16.595870971699998</c:v>
                </c:pt>
                <c:pt idx="245">
                  <c:v>16.7880401611</c:v>
                </c:pt>
                <c:pt idx="246">
                  <c:v>16.982437133800001</c:v>
                </c:pt>
                <c:pt idx="247">
                  <c:v>17.1790847778</c:v>
                </c:pt>
                <c:pt idx="248">
                  <c:v>17.378007888799999</c:v>
                </c:pt>
                <c:pt idx="249">
                  <c:v>17.5792369843</c:v>
                </c:pt>
                <c:pt idx="250">
                  <c:v>17.7827949524</c:v>
                </c:pt>
                <c:pt idx="251">
                  <c:v>17.988708496099999</c:v>
                </c:pt>
                <c:pt idx="252">
                  <c:v>18.197008132899999</c:v>
                </c:pt>
                <c:pt idx="253">
                  <c:v>18.4077186584</c:v>
                </c:pt>
                <c:pt idx="254">
                  <c:v>18.620870590199999</c:v>
                </c:pt>
                <c:pt idx="255">
                  <c:v>18.836490631099998</c:v>
                </c:pt>
                <c:pt idx="256">
                  <c:v>19.054605484</c:v>
                </c:pt>
                <c:pt idx="257">
                  <c:v>19.2752475739</c:v>
                </c:pt>
                <c:pt idx="258">
                  <c:v>19.4984436035</c:v>
                </c:pt>
                <c:pt idx="259">
                  <c:v>19.7242259979</c:v>
                </c:pt>
                <c:pt idx="260">
                  <c:v>19.95262146</c:v>
                </c:pt>
                <c:pt idx="261">
                  <c:v>20.183660507199999</c:v>
                </c:pt>
                <c:pt idx="262">
                  <c:v>20.4173774719</c:v>
                </c:pt>
                <c:pt idx="263">
                  <c:v>20.6538047791</c:v>
                </c:pt>
                <c:pt idx="264">
                  <c:v>20.8929634094</c:v>
                </c:pt>
                <c:pt idx="265">
                  <c:v>21.134893417400001</c:v>
                </c:pt>
                <c:pt idx="266">
                  <c:v>21.379623413099999</c:v>
                </c:pt>
                <c:pt idx="267">
                  <c:v>21.627187728900001</c:v>
                </c:pt>
                <c:pt idx="268">
                  <c:v>21.877618789700001</c:v>
                </c:pt>
                <c:pt idx="269">
                  <c:v>22.130949020399999</c:v>
                </c:pt>
                <c:pt idx="270">
                  <c:v>22.387212753299998</c:v>
                </c:pt>
                <c:pt idx="271">
                  <c:v>22.646444320699999</c:v>
                </c:pt>
                <c:pt idx="272">
                  <c:v>22.908678054799999</c:v>
                </c:pt>
                <c:pt idx="273">
                  <c:v>23.1739463806</c:v>
                </c:pt>
                <c:pt idx="274">
                  <c:v>23.4422893524</c:v>
                </c:pt>
                <c:pt idx="275">
                  <c:v>23.7137374878</c:v>
                </c:pt>
                <c:pt idx="276">
                  <c:v>23.9883289337</c:v>
                </c:pt>
                <c:pt idx="277">
                  <c:v>24.266099929799999</c:v>
                </c:pt>
                <c:pt idx="278">
                  <c:v>24.547088623</c:v>
                </c:pt>
                <c:pt idx="279">
                  <c:v>24.831329345699999</c:v>
                </c:pt>
                <c:pt idx="280">
                  <c:v>25.1188621521</c:v>
                </c:pt>
                <c:pt idx="281">
                  <c:v>25.4097251892</c:v>
                </c:pt>
                <c:pt idx="282">
                  <c:v>25.703956603999998</c:v>
                </c:pt>
                <c:pt idx="283">
                  <c:v>26.0015926361</c:v>
                </c:pt>
                <c:pt idx="284">
                  <c:v>26.3026771545</c:v>
                </c:pt>
                <c:pt idx="285">
                  <c:v>26.607248306300001</c:v>
                </c:pt>
                <c:pt idx="286">
                  <c:v>26.915344238300001</c:v>
                </c:pt>
                <c:pt idx="287">
                  <c:v>27.227008819600002</c:v>
                </c:pt>
                <c:pt idx="288">
                  <c:v>27.542289733899999</c:v>
                </c:pt>
                <c:pt idx="289">
                  <c:v>27.861215591400001</c:v>
                </c:pt>
                <c:pt idx="290">
                  <c:v>28.183832168599999</c:v>
                </c:pt>
                <c:pt idx="291">
                  <c:v>28.5101852417</c:v>
                </c:pt>
                <c:pt idx="292">
                  <c:v>28.8403167725</c:v>
                </c:pt>
                <c:pt idx="293">
                  <c:v>29.1742725372</c:v>
                </c:pt>
                <c:pt idx="294">
                  <c:v>29.512094497700001</c:v>
                </c:pt>
                <c:pt idx="295">
                  <c:v>29.8538284302</c:v>
                </c:pt>
                <c:pt idx="296">
                  <c:v>30.199518203699999</c:v>
                </c:pt>
                <c:pt idx="297">
                  <c:v>30.5492115021</c:v>
                </c:pt>
                <c:pt idx="298">
                  <c:v>30.902954101599999</c:v>
                </c:pt>
                <c:pt idx="299">
                  <c:v>31.260793685900001</c:v>
                </c:pt>
                <c:pt idx="300">
                  <c:v>31.622776031499999</c:v>
                </c:pt>
                <c:pt idx="301">
                  <c:v>31.988950729399999</c:v>
                </c:pt>
                <c:pt idx="302">
                  <c:v>32.359363555900003</c:v>
                </c:pt>
                <c:pt idx="303">
                  <c:v>32.734069824199999</c:v>
                </c:pt>
                <c:pt idx="304">
                  <c:v>33.113109588599997</c:v>
                </c:pt>
                <c:pt idx="305">
                  <c:v>33.496543884300003</c:v>
                </c:pt>
                <c:pt idx="306">
                  <c:v>33.8844146729</c:v>
                </c:pt>
                <c:pt idx="307">
                  <c:v>34.276775360099997</c:v>
                </c:pt>
                <c:pt idx="308">
                  <c:v>34.673683166499998</c:v>
                </c:pt>
                <c:pt idx="309">
                  <c:v>35.075183868400003</c:v>
                </c:pt>
                <c:pt idx="310">
                  <c:v>35.481334686300002</c:v>
                </c:pt>
                <c:pt idx="311">
                  <c:v>35.892189025900002</c:v>
                </c:pt>
                <c:pt idx="312">
                  <c:v>36.307800293</c:v>
                </c:pt>
                <c:pt idx="313">
                  <c:v>36.728233337399999</c:v>
                </c:pt>
                <c:pt idx="314">
                  <c:v>37.1535263062</c:v>
                </c:pt>
                <c:pt idx="315">
                  <c:v>37.583744049099998</c:v>
                </c:pt>
                <c:pt idx="316">
                  <c:v>38.018943786599998</c:v>
                </c:pt>
                <c:pt idx="317">
                  <c:v>38.459182739299997</c:v>
                </c:pt>
                <c:pt idx="318">
                  <c:v>38.904518127400003</c:v>
                </c:pt>
                <c:pt idx="319">
                  <c:v>39.355010986300002</c:v>
                </c:pt>
                <c:pt idx="320">
                  <c:v>39.810718536400003</c:v>
                </c:pt>
                <c:pt idx="321">
                  <c:v>40.271705627400003</c:v>
                </c:pt>
                <c:pt idx="322">
                  <c:v>40.738029480000002</c:v>
                </c:pt>
                <c:pt idx="323">
                  <c:v>41.209751129200001</c:v>
                </c:pt>
                <c:pt idx="324">
                  <c:v>41.686939239499999</c:v>
                </c:pt>
                <c:pt idx="325">
                  <c:v>42.169651031500003</c:v>
                </c:pt>
                <c:pt idx="326">
                  <c:v>42.657951355000002</c:v>
                </c:pt>
                <c:pt idx="327">
                  <c:v>43.151905059800001</c:v>
                </c:pt>
                <c:pt idx="328">
                  <c:v>43.6515808105</c:v>
                </c:pt>
                <c:pt idx="329">
                  <c:v>44.157043457</c:v>
                </c:pt>
                <c:pt idx="330">
                  <c:v>44.668357849099998</c:v>
                </c:pt>
                <c:pt idx="331">
                  <c:v>45.1855926514</c:v>
                </c:pt>
                <c:pt idx="332">
                  <c:v>45.708816528299998</c:v>
                </c:pt>
                <c:pt idx="333">
                  <c:v>46.2380981445</c:v>
                </c:pt>
                <c:pt idx="334">
                  <c:v>46.7735099792</c:v>
                </c:pt>
                <c:pt idx="335">
                  <c:v>47.315120696999998</c:v>
                </c:pt>
                <c:pt idx="336">
                  <c:v>47.8630027771</c:v>
                </c:pt>
                <c:pt idx="337">
                  <c:v>48.417228698700001</c:v>
                </c:pt>
                <c:pt idx="338">
                  <c:v>48.9778900146</c:v>
                </c:pt>
                <c:pt idx="339">
                  <c:v>49.545024871800003</c:v>
                </c:pt>
                <c:pt idx="340">
                  <c:v>50.118728637700002</c:v>
                </c:pt>
                <c:pt idx="341">
                  <c:v>50.699077606199999</c:v>
                </c:pt>
                <c:pt idx="342">
                  <c:v>51.286144256599997</c:v>
                </c:pt>
                <c:pt idx="343">
                  <c:v>51.880008697500003</c:v>
                </c:pt>
                <c:pt idx="344">
                  <c:v>52.480751037600001</c:v>
                </c:pt>
                <c:pt idx="345">
                  <c:v>53.0884475708</c:v>
                </c:pt>
                <c:pt idx="346">
                  <c:v>53.703182220499997</c:v>
                </c:pt>
                <c:pt idx="347">
                  <c:v>54.325035095200001</c:v>
                </c:pt>
                <c:pt idx="348">
                  <c:v>54.954090118400003</c:v>
                </c:pt>
                <c:pt idx="349">
                  <c:v>55.590427398700001</c:v>
                </c:pt>
                <c:pt idx="350">
                  <c:v>56.234130859399997</c:v>
                </c:pt>
                <c:pt idx="351">
                  <c:v>56.885292053199997</c:v>
                </c:pt>
                <c:pt idx="352">
                  <c:v>57.5439910889</c:v>
                </c:pt>
                <c:pt idx="353">
                  <c:v>58.210319519000002</c:v>
                </c:pt>
                <c:pt idx="354">
                  <c:v>58.884361267099997</c:v>
                </c:pt>
                <c:pt idx="355">
                  <c:v>59.566211700399997</c:v>
                </c:pt>
                <c:pt idx="356">
                  <c:v>60.2559547424</c:v>
                </c:pt>
                <c:pt idx="357">
                  <c:v>60.953685760500001</c:v>
                </c:pt>
                <c:pt idx="358">
                  <c:v>61.659496307399998</c:v>
                </c:pt>
                <c:pt idx="359">
                  <c:v>62.373477935799997</c:v>
                </c:pt>
                <c:pt idx="360">
                  <c:v>63.0957260132</c:v>
                </c:pt>
                <c:pt idx="361">
                  <c:v>63.826339721700002</c:v>
                </c:pt>
                <c:pt idx="362">
                  <c:v>64.565414428699995</c:v>
                </c:pt>
                <c:pt idx="363">
                  <c:v>65.313064575200002</c:v>
                </c:pt>
                <c:pt idx="364">
                  <c:v>66.069351196300005</c:v>
                </c:pt>
                <c:pt idx="365">
                  <c:v>66.834396362299998</c:v>
                </c:pt>
                <c:pt idx="366">
                  <c:v>67.608306884800001</c:v>
                </c:pt>
                <c:pt idx="367">
                  <c:v>68.391174316399997</c:v>
                </c:pt>
                <c:pt idx="368">
                  <c:v>69.183105468799994</c:v>
                </c:pt>
                <c:pt idx="369">
                  <c:v>69.984207153300005</c:v>
                </c:pt>
                <c:pt idx="370">
                  <c:v>70.794578552199994</c:v>
                </c:pt>
                <c:pt idx="371">
                  <c:v>71.614341735799997</c:v>
                </c:pt>
                <c:pt idx="372">
                  <c:v>72.443595886200001</c:v>
                </c:pt>
                <c:pt idx="373">
                  <c:v>73.282455444299998</c:v>
                </c:pt>
                <c:pt idx="374">
                  <c:v>74.131027221699995</c:v>
                </c:pt>
                <c:pt idx="375">
                  <c:v>74.989418029800007</c:v>
                </c:pt>
                <c:pt idx="376">
                  <c:v>75.857757568400004</c:v>
                </c:pt>
                <c:pt idx="377">
                  <c:v>76.7361450195</c:v>
                </c:pt>
                <c:pt idx="378">
                  <c:v>77.624710082999997</c:v>
                </c:pt>
                <c:pt idx="379">
                  <c:v>78.523559570299994</c:v>
                </c:pt>
                <c:pt idx="380">
                  <c:v>79.432815551800005</c:v>
                </c:pt>
                <c:pt idx="381">
                  <c:v>80.352607727099993</c:v>
                </c:pt>
                <c:pt idx="382">
                  <c:v>81.283042907699993</c:v>
                </c:pt>
                <c:pt idx="383">
                  <c:v>82.224258422899993</c:v>
                </c:pt>
                <c:pt idx="384">
                  <c:v>83.176368713399995</c:v>
                </c:pt>
                <c:pt idx="385">
                  <c:v>84.139503478999998</c:v>
                </c:pt>
                <c:pt idx="386">
                  <c:v>85.113792419399999</c:v>
                </c:pt>
                <c:pt idx="387">
                  <c:v>86.099365234399997</c:v>
                </c:pt>
                <c:pt idx="388">
                  <c:v>87.096366882300003</c:v>
                </c:pt>
                <c:pt idx="389">
                  <c:v>88.104896545399995</c:v>
                </c:pt>
                <c:pt idx="390">
                  <c:v>89.125106811500004</c:v>
                </c:pt>
                <c:pt idx="391">
                  <c:v>90.157119750999996</c:v>
                </c:pt>
                <c:pt idx="392">
                  <c:v>91.201095581100006</c:v>
                </c:pt>
                <c:pt idx="393">
                  <c:v>92.257148742699997</c:v>
                </c:pt>
                <c:pt idx="394">
                  <c:v>93.325439453100003</c:v>
                </c:pt>
                <c:pt idx="395">
                  <c:v>94.406089782699993</c:v>
                </c:pt>
                <c:pt idx="396">
                  <c:v>95.499259948700001</c:v>
                </c:pt>
                <c:pt idx="397">
                  <c:v>96.605087280299998</c:v>
                </c:pt>
                <c:pt idx="398">
                  <c:v>97.723724365199999</c:v>
                </c:pt>
                <c:pt idx="399">
                  <c:v>98.855308532699993</c:v>
                </c:pt>
                <c:pt idx="400">
                  <c:v>100</c:v>
                </c:pt>
                <c:pt idx="401">
                  <c:v>101.1579742432</c:v>
                </c:pt>
                <c:pt idx="402">
                  <c:v>102.3292999268</c:v>
                </c:pt>
                <c:pt idx="403">
                  <c:v>103.5142440796</c:v>
                </c:pt>
                <c:pt idx="404">
                  <c:v>104.712852478</c:v>
                </c:pt>
                <c:pt idx="405">
                  <c:v>105.9253921509</c:v>
                </c:pt>
                <c:pt idx="406">
                  <c:v>107.1519241333</c:v>
                </c:pt>
                <c:pt idx="407">
                  <c:v>108.3927154541</c:v>
                </c:pt>
                <c:pt idx="408">
                  <c:v>109.64781188960001</c:v>
                </c:pt>
                <c:pt idx="409">
                  <c:v>110.9175033569</c:v>
                </c:pt>
                <c:pt idx="410">
                  <c:v>112.2018356323</c:v>
                </c:pt>
                <c:pt idx="411">
                  <c:v>113.50109863279999</c:v>
                </c:pt>
                <c:pt idx="412">
                  <c:v>114.8153457642</c:v>
                </c:pt>
                <c:pt idx="413">
                  <c:v>116.14487457280001</c:v>
                </c:pt>
                <c:pt idx="414">
                  <c:v>117.48973846440001</c:v>
                </c:pt>
                <c:pt idx="415">
                  <c:v>118.85023498539999</c:v>
                </c:pt>
                <c:pt idx="416">
                  <c:v>120.2264251709</c:v>
                </c:pt>
                <c:pt idx="417">
                  <c:v>121.6186141968</c:v>
                </c:pt>
                <c:pt idx="418">
                  <c:v>123.02685546879999</c:v>
                </c:pt>
                <c:pt idx="419">
                  <c:v>124.45146942140001</c:v>
                </c:pt>
                <c:pt idx="420">
                  <c:v>125.89251708979999</c:v>
                </c:pt>
                <c:pt idx="421">
                  <c:v>127.3503112793</c:v>
                </c:pt>
                <c:pt idx="422">
                  <c:v>128.8249206543</c:v>
                </c:pt>
                <c:pt idx="423">
                  <c:v>130.3166809082</c:v>
                </c:pt>
                <c:pt idx="424">
                  <c:v>131.82563781740001</c:v>
                </c:pt>
                <c:pt idx="425">
                  <c:v>133.35214233400001</c:v>
                </c:pt>
                <c:pt idx="426">
                  <c:v>134.89631652829999</c:v>
                </c:pt>
                <c:pt idx="427">
                  <c:v>136.45831298830001</c:v>
                </c:pt>
                <c:pt idx="428">
                  <c:v>138.03846740719999</c:v>
                </c:pt>
                <c:pt idx="429">
                  <c:v>139.63682556149999</c:v>
                </c:pt>
                <c:pt idx="430">
                  <c:v>141.25378417970001</c:v>
                </c:pt>
                <c:pt idx="431">
                  <c:v>142.88938903810001</c:v>
                </c:pt>
                <c:pt idx="432">
                  <c:v>144.54400634769999</c:v>
                </c:pt>
                <c:pt idx="433">
                  <c:v>146.21769714359999</c:v>
                </c:pt>
                <c:pt idx="434">
                  <c:v>147.9108581543</c:v>
                </c:pt>
                <c:pt idx="435">
                  <c:v>149.62355041500001</c:v>
                </c:pt>
                <c:pt idx="436">
                  <c:v>151.3561553955</c:v>
                </c:pt>
                <c:pt idx="437">
                  <c:v>153.10871887210001</c:v>
                </c:pt>
                <c:pt idx="438">
                  <c:v>154.8816833496</c:v>
                </c:pt>
                <c:pt idx="439">
                  <c:v>156.6750793457</c:v>
                </c:pt>
                <c:pt idx="440">
                  <c:v>158.48933410640001</c:v>
                </c:pt>
                <c:pt idx="441">
                  <c:v>160.324508667</c:v>
                </c:pt>
                <c:pt idx="442">
                  <c:v>162.18103027340001</c:v>
                </c:pt>
                <c:pt idx="443">
                  <c:v>164.05894470210001</c:v>
                </c:pt>
                <c:pt idx="444">
                  <c:v>165.958694458</c:v>
                </c:pt>
                <c:pt idx="445">
                  <c:v>167.88037109379999</c:v>
                </c:pt>
                <c:pt idx="446">
                  <c:v>169.8243713379</c:v>
                </c:pt>
                <c:pt idx="447">
                  <c:v>171.79080200199999</c:v>
                </c:pt>
                <c:pt idx="448">
                  <c:v>173.78009033199999</c:v>
                </c:pt>
                <c:pt idx="449">
                  <c:v>175.79231262210001</c:v>
                </c:pt>
                <c:pt idx="450">
                  <c:v>177.82794189449999</c:v>
                </c:pt>
                <c:pt idx="451">
                  <c:v>179.8871459961</c:v>
                </c:pt>
                <c:pt idx="452">
                  <c:v>181.97007751460001</c:v>
                </c:pt>
                <c:pt idx="453">
                  <c:v>184.07723999020001</c:v>
                </c:pt>
                <c:pt idx="454">
                  <c:v>186.2087097168</c:v>
                </c:pt>
                <c:pt idx="455">
                  <c:v>188.364944458</c:v>
                </c:pt>
                <c:pt idx="456">
                  <c:v>190.54606628420001</c:v>
                </c:pt>
                <c:pt idx="457">
                  <c:v>192.75253295900001</c:v>
                </c:pt>
                <c:pt idx="458">
                  <c:v>194.98443603519999</c:v>
                </c:pt>
                <c:pt idx="459">
                  <c:v>197.24230957029999</c:v>
                </c:pt>
                <c:pt idx="460">
                  <c:v>199.5262145996</c:v>
                </c:pt>
                <c:pt idx="461">
                  <c:v>201.83666992190001</c:v>
                </c:pt>
                <c:pt idx="462">
                  <c:v>204.17376708980001</c:v>
                </c:pt>
                <c:pt idx="463">
                  <c:v>206.53804016110001</c:v>
                </c:pt>
                <c:pt idx="464">
                  <c:v>208.92958068850001</c:v>
                </c:pt>
                <c:pt idx="465">
                  <c:v>211.3489227295</c:v>
                </c:pt>
                <c:pt idx="466">
                  <c:v>213.7961730957</c:v>
                </c:pt>
                <c:pt idx="467">
                  <c:v>216.27186584469999</c:v>
                </c:pt>
                <c:pt idx="468">
                  <c:v>218.77612304690001</c:v>
                </c:pt>
                <c:pt idx="469">
                  <c:v>221.30947875979999</c:v>
                </c:pt>
                <c:pt idx="470">
                  <c:v>223.8720703125</c:v>
                </c:pt>
                <c:pt idx="471">
                  <c:v>226.46444702150001</c:v>
                </c:pt>
                <c:pt idx="472">
                  <c:v>229.08671569820001</c:v>
                </c:pt>
                <c:pt idx="473">
                  <c:v>231.73947143550001</c:v>
                </c:pt>
                <c:pt idx="474">
                  <c:v>234.42282104489999</c:v>
                </c:pt>
                <c:pt idx="475">
                  <c:v>237.13737487789999</c:v>
                </c:pt>
                <c:pt idx="476">
                  <c:v>239.8833618164</c:v>
                </c:pt>
                <c:pt idx="477">
                  <c:v>242.66101074220001</c:v>
                </c:pt>
                <c:pt idx="478">
                  <c:v>245.47094726559999</c:v>
                </c:pt>
                <c:pt idx="479">
                  <c:v>248.31329345699999</c:v>
                </c:pt>
                <c:pt idx="480">
                  <c:v>251.18870544430001</c:v>
                </c:pt>
                <c:pt idx="481">
                  <c:v>254.09725952150001</c:v>
                </c:pt>
                <c:pt idx="482">
                  <c:v>257.03964233400001</c:v>
                </c:pt>
                <c:pt idx="483">
                  <c:v>260.01593017580001</c:v>
                </c:pt>
                <c:pt idx="484">
                  <c:v>263.02685546880002</c:v>
                </c:pt>
                <c:pt idx="485">
                  <c:v>266.07247924799998</c:v>
                </c:pt>
                <c:pt idx="486">
                  <c:v>269.15353393549998</c:v>
                </c:pt>
                <c:pt idx="487">
                  <c:v>272.2700805664</c:v>
                </c:pt>
                <c:pt idx="488">
                  <c:v>275.42291259770002</c:v>
                </c:pt>
                <c:pt idx="489">
                  <c:v>278.61206054690001</c:v>
                </c:pt>
                <c:pt idx="490">
                  <c:v>281.8383178711</c:v>
                </c:pt>
                <c:pt idx="491">
                  <c:v>285.10177612299998</c:v>
                </c:pt>
                <c:pt idx="492">
                  <c:v>288.4031677246</c:v>
                </c:pt>
                <c:pt idx="493">
                  <c:v>291.74264526370001</c:v>
                </c:pt>
                <c:pt idx="494">
                  <c:v>295.1209411621</c:v>
                </c:pt>
                <c:pt idx="495">
                  <c:v>298.53820800779999</c:v>
                </c:pt>
                <c:pt idx="496">
                  <c:v>301.99517822270002</c:v>
                </c:pt>
                <c:pt idx="497">
                  <c:v>305.4920349121</c:v>
                </c:pt>
                <c:pt idx="498">
                  <c:v>309.02954101559999</c:v>
                </c:pt>
                <c:pt idx="499">
                  <c:v>312.6078491211</c:v>
                </c:pt>
                <c:pt idx="500">
                  <c:v>316.22775268549998</c:v>
                </c:pt>
                <c:pt idx="501">
                  <c:v>319.88958740229998</c:v>
                </c:pt>
                <c:pt idx="502">
                  <c:v>323.59365844730002</c:v>
                </c:pt>
                <c:pt idx="503">
                  <c:v>327.34075927729998</c:v>
                </c:pt>
                <c:pt idx="504">
                  <c:v>331.13110351559999</c:v>
                </c:pt>
                <c:pt idx="505">
                  <c:v>334.96551513669999</c:v>
                </c:pt>
                <c:pt idx="506">
                  <c:v>338.84414672849999</c:v>
                </c:pt>
                <c:pt idx="507">
                  <c:v>342.7678527832</c:v>
                </c:pt>
                <c:pt idx="508">
                  <c:v>346.73681640630002</c:v>
                </c:pt>
                <c:pt idx="509">
                  <c:v>350.75192260739999</c:v>
                </c:pt>
                <c:pt idx="510">
                  <c:v>354.81335449220001</c:v>
                </c:pt>
                <c:pt idx="511">
                  <c:v>358.92199707029999</c:v>
                </c:pt>
                <c:pt idx="512">
                  <c:v>363.07800292970001</c:v>
                </c:pt>
                <c:pt idx="513">
                  <c:v>367.28234863279999</c:v>
                </c:pt>
                <c:pt idx="514">
                  <c:v>371.53518676760001</c:v>
                </c:pt>
                <c:pt idx="515">
                  <c:v>375.83743286129999</c:v>
                </c:pt>
                <c:pt idx="516">
                  <c:v>380.18933105470001</c:v>
                </c:pt>
                <c:pt idx="517">
                  <c:v>384.59182739260001</c:v>
                </c:pt>
                <c:pt idx="518">
                  <c:v>389.0450744629</c:v>
                </c:pt>
                <c:pt idx="519">
                  <c:v>393.55010986330001</c:v>
                </c:pt>
                <c:pt idx="520">
                  <c:v>398.10708618159998</c:v>
                </c:pt>
                <c:pt idx="521">
                  <c:v>402.71704101559999</c:v>
                </c:pt>
                <c:pt idx="522">
                  <c:v>407.38018798830001</c:v>
                </c:pt>
                <c:pt idx="523">
                  <c:v>412.09753417970001</c:v>
                </c:pt>
                <c:pt idx="524">
                  <c:v>416.86926269529999</c:v>
                </c:pt>
                <c:pt idx="525">
                  <c:v>421.69650268549998</c:v>
                </c:pt>
                <c:pt idx="526">
                  <c:v>426.57962036129999</c:v>
                </c:pt>
                <c:pt idx="527">
                  <c:v>431.51907348629999</c:v>
                </c:pt>
                <c:pt idx="528">
                  <c:v>436.51593017580001</c:v>
                </c:pt>
                <c:pt idx="529">
                  <c:v>441.57043457029999</c:v>
                </c:pt>
                <c:pt idx="530">
                  <c:v>446.68368530269998</c:v>
                </c:pt>
                <c:pt idx="531">
                  <c:v>451.85592651370001</c:v>
                </c:pt>
                <c:pt idx="532">
                  <c:v>457.08828735349999</c:v>
                </c:pt>
                <c:pt idx="533">
                  <c:v>462.38098144529999</c:v>
                </c:pt>
                <c:pt idx="534">
                  <c:v>467.73522949220001</c:v>
                </c:pt>
                <c:pt idx="535">
                  <c:v>473.1512145996</c:v>
                </c:pt>
                <c:pt idx="536">
                  <c:v>478.6301574707</c:v>
                </c:pt>
                <c:pt idx="537">
                  <c:v>484.1723022461</c:v>
                </c:pt>
                <c:pt idx="538">
                  <c:v>489.7788696289</c:v>
                </c:pt>
                <c:pt idx="539">
                  <c:v>495.45010375980002</c:v>
                </c:pt>
                <c:pt idx="540">
                  <c:v>501.18728637700002</c:v>
                </c:pt>
                <c:pt idx="541">
                  <c:v>506.99063110349999</c:v>
                </c:pt>
                <c:pt idx="542">
                  <c:v>512.86145019529999</c:v>
                </c:pt>
                <c:pt idx="543">
                  <c:v>518.79992675779999</c:v>
                </c:pt>
                <c:pt idx="544">
                  <c:v>524.80749511720001</c:v>
                </c:pt>
                <c:pt idx="545">
                  <c:v>530.8843383789</c:v>
                </c:pt>
                <c:pt idx="546">
                  <c:v>537.0317993164</c:v>
                </c:pt>
                <c:pt idx="547">
                  <c:v>543.25018310550001</c:v>
                </c:pt>
                <c:pt idx="548">
                  <c:v>549.54089355470001</c:v>
                </c:pt>
                <c:pt idx="549">
                  <c:v>555.90411376949999</c:v>
                </c:pt>
                <c:pt idx="550">
                  <c:v>562.34130859380002</c:v>
                </c:pt>
                <c:pt idx="551">
                  <c:v>568.8530883789</c:v>
                </c:pt>
                <c:pt idx="552">
                  <c:v>575.43994140630002</c:v>
                </c:pt>
                <c:pt idx="553">
                  <c:v>582.10333251949999</c:v>
                </c:pt>
                <c:pt idx="554">
                  <c:v>588.84362792970001</c:v>
                </c:pt>
                <c:pt idx="555">
                  <c:v>595.66229248050001</c:v>
                </c:pt>
                <c:pt idx="556">
                  <c:v>602.5595703125</c:v>
                </c:pt>
                <c:pt idx="557">
                  <c:v>609.53698730470001</c:v>
                </c:pt>
                <c:pt idx="558">
                  <c:v>616.59497070309999</c:v>
                </c:pt>
                <c:pt idx="559">
                  <c:v>623.7349243164</c:v>
                </c:pt>
                <c:pt idx="560">
                  <c:v>630.95727539059999</c:v>
                </c:pt>
                <c:pt idx="561">
                  <c:v>638.26361083979998</c:v>
                </c:pt>
                <c:pt idx="562">
                  <c:v>645.65411376949999</c:v>
                </c:pt>
                <c:pt idx="563">
                  <c:v>653.13061523440001</c:v>
                </c:pt>
                <c:pt idx="564">
                  <c:v>660.693359375</c:v>
                </c:pt>
                <c:pt idx="565">
                  <c:v>668.34399414059999</c:v>
                </c:pt>
                <c:pt idx="566">
                  <c:v>676.08288574220001</c:v>
                </c:pt>
                <c:pt idx="567">
                  <c:v>683.9116821289</c:v>
                </c:pt>
                <c:pt idx="568">
                  <c:v>691.83081054690001</c:v>
                </c:pt>
                <c:pt idx="569">
                  <c:v>699.84204101559999</c:v>
                </c:pt>
                <c:pt idx="570">
                  <c:v>707.94561767580001</c:v>
                </c:pt>
                <c:pt idx="571">
                  <c:v>716.14343261720001</c:v>
                </c:pt>
                <c:pt idx="572">
                  <c:v>724.43579101559999</c:v>
                </c:pt>
                <c:pt idx="573">
                  <c:v>732.82452392580001</c:v>
                </c:pt>
                <c:pt idx="574">
                  <c:v>741.31005859380002</c:v>
                </c:pt>
                <c:pt idx="575">
                  <c:v>749.89422607419999</c:v>
                </c:pt>
                <c:pt idx="576">
                  <c:v>758.57775878910002</c:v>
                </c:pt>
                <c:pt idx="577">
                  <c:v>767.36145019529999</c:v>
                </c:pt>
                <c:pt idx="578">
                  <c:v>776.24731445309999</c:v>
                </c:pt>
                <c:pt idx="579">
                  <c:v>785.23559570309999</c:v>
                </c:pt>
                <c:pt idx="580">
                  <c:v>794.32843017580001</c:v>
                </c:pt>
                <c:pt idx="581">
                  <c:v>803.52606201169999</c:v>
                </c:pt>
                <c:pt idx="582">
                  <c:v>812.83068847660002</c:v>
                </c:pt>
                <c:pt idx="583">
                  <c:v>822.24255371089998</c:v>
                </c:pt>
                <c:pt idx="584">
                  <c:v>831.76391601559999</c:v>
                </c:pt>
                <c:pt idx="585">
                  <c:v>841.39501953130002</c:v>
                </c:pt>
                <c:pt idx="586">
                  <c:v>851.13818359380002</c:v>
                </c:pt>
                <c:pt idx="587">
                  <c:v>860.99365234380002</c:v>
                </c:pt>
                <c:pt idx="588">
                  <c:v>870.96368408199999</c:v>
                </c:pt>
                <c:pt idx="589">
                  <c:v>881.04876708979998</c:v>
                </c:pt>
                <c:pt idx="590">
                  <c:v>891.25103759770002</c:v>
                </c:pt>
                <c:pt idx="591">
                  <c:v>901.57098388669999</c:v>
                </c:pt>
                <c:pt idx="592">
                  <c:v>912.01092529300001</c:v>
                </c:pt>
                <c:pt idx="593">
                  <c:v>922.57122802729998</c:v>
                </c:pt>
                <c:pt idx="594">
                  <c:v>933.2543334961</c:v>
                </c:pt>
                <c:pt idx="595">
                  <c:v>944.06066894529999</c:v>
                </c:pt>
                <c:pt idx="596">
                  <c:v>954.9926147461</c:v>
                </c:pt>
                <c:pt idx="597">
                  <c:v>966.05065917970001</c:v>
                </c:pt>
                <c:pt idx="598">
                  <c:v>977.23724365229998</c:v>
                </c:pt>
                <c:pt idx="599">
                  <c:v>988.55285644529999</c:v>
                </c:pt>
                <c:pt idx="600">
                  <c:v>1000</c:v>
                </c:pt>
                <c:pt idx="601">
                  <c:v>1011.5797119141</c:v>
                </c:pt>
                <c:pt idx="602">
                  <c:v>1023.29296875</c:v>
                </c:pt>
                <c:pt idx="603">
                  <c:v>1035.1424560547</c:v>
                </c:pt>
                <c:pt idx="604">
                  <c:v>1047.1285400391</c:v>
                </c:pt>
                <c:pt idx="605">
                  <c:v>1059.25390625</c:v>
                </c:pt>
                <c:pt idx="606">
                  <c:v>1071.5192871094</c:v>
                </c:pt>
                <c:pt idx="607">
                  <c:v>1083.9271240234</c:v>
                </c:pt>
                <c:pt idx="608">
                  <c:v>1096.4781494141</c:v>
                </c:pt>
                <c:pt idx="609">
                  <c:v>1109.1750488281</c:v>
                </c:pt>
                <c:pt idx="610">
                  <c:v>1122.0183105469</c:v>
                </c:pt>
                <c:pt idx="611">
                  <c:v>1135.0109863281</c:v>
                </c:pt>
                <c:pt idx="612">
                  <c:v>1148.1534423828</c:v>
                </c:pt>
                <c:pt idx="613">
                  <c:v>1161.4487304688</c:v>
                </c:pt>
                <c:pt idx="614">
                  <c:v>1174.8973388672</c:v>
                </c:pt>
                <c:pt idx="615">
                  <c:v>1188.5023193359</c:v>
                </c:pt>
                <c:pt idx="616">
                  <c:v>1202.2642822266</c:v>
                </c:pt>
                <c:pt idx="617">
                  <c:v>1216.1861572266</c:v>
                </c:pt>
                <c:pt idx="618">
                  <c:v>1230.2685546875</c:v>
                </c:pt>
                <c:pt idx="619">
                  <c:v>1244.5146484375</c:v>
                </c:pt>
                <c:pt idx="620">
                  <c:v>1258.9251708984</c:v>
                </c:pt>
                <c:pt idx="621">
                  <c:v>1273.5031738281</c:v>
                </c:pt>
                <c:pt idx="622">
                  <c:v>1288.2492675781</c:v>
                </c:pt>
                <c:pt idx="623">
                  <c:v>1303.1667480469</c:v>
                </c:pt>
                <c:pt idx="624">
                  <c:v>1318.2563476563</c:v>
                </c:pt>
                <c:pt idx="625">
                  <c:v>1333.521484375</c:v>
                </c:pt>
                <c:pt idx="626">
                  <c:v>1348.9632568359</c:v>
                </c:pt>
                <c:pt idx="627">
                  <c:v>1364.5831298828</c:v>
                </c:pt>
                <c:pt idx="628">
                  <c:v>1380.3846435547</c:v>
                </c:pt>
                <c:pt idx="629">
                  <c:v>1396.3682861328</c:v>
                </c:pt>
                <c:pt idx="630">
                  <c:v>1412.5378417969</c:v>
                </c:pt>
                <c:pt idx="631">
                  <c:v>1428.8939208984</c:v>
                </c:pt>
                <c:pt idx="632">
                  <c:v>1445.4400634766</c:v>
                </c:pt>
                <c:pt idx="633">
                  <c:v>1462.1770019531</c:v>
                </c:pt>
                <c:pt idx="634">
                  <c:v>1479.1086425781</c:v>
                </c:pt>
                <c:pt idx="635">
                  <c:v>1496.2354736328</c:v>
                </c:pt>
                <c:pt idx="636">
                  <c:v>1513.5615234375</c:v>
                </c:pt>
                <c:pt idx="637">
                  <c:v>1531.0872802734</c:v>
                </c:pt>
                <c:pt idx="638">
                  <c:v>1548.8167724609</c:v>
                </c:pt>
                <c:pt idx="639">
                  <c:v>1566.7508544922</c:v>
                </c:pt>
                <c:pt idx="640">
                  <c:v>1584.8933105469</c:v>
                </c:pt>
                <c:pt idx="641">
                  <c:v>1603.2451171875</c:v>
                </c:pt>
                <c:pt idx="642">
                  <c:v>1621.8101806641</c:v>
                </c:pt>
                <c:pt idx="643">
                  <c:v>1640.5894775391</c:v>
                </c:pt>
                <c:pt idx="644">
                  <c:v>1659.5870361328</c:v>
                </c:pt>
                <c:pt idx="645">
                  <c:v>1678.8035888672</c:v>
                </c:pt>
                <c:pt idx="646">
                  <c:v>1698.2437744141</c:v>
                </c:pt>
                <c:pt idx="647">
                  <c:v>1717.9079589844</c:v>
                </c:pt>
                <c:pt idx="648">
                  <c:v>1737.8009033203</c:v>
                </c:pt>
                <c:pt idx="649">
                  <c:v>1757.9230957031</c:v>
                </c:pt>
                <c:pt idx="650">
                  <c:v>1778.2794189453</c:v>
                </c:pt>
                <c:pt idx="651">
                  <c:v>1798.8713378906</c:v>
                </c:pt>
                <c:pt idx="652">
                  <c:v>1819.7008056641</c:v>
                </c:pt>
                <c:pt idx="653">
                  <c:v>1840.7724609375</c:v>
                </c:pt>
                <c:pt idx="654">
                  <c:v>1862.0870361328</c:v>
                </c:pt>
                <c:pt idx="655">
                  <c:v>1883.6495361328</c:v>
                </c:pt>
                <c:pt idx="656">
                  <c:v>1905.4605712891</c:v>
                </c:pt>
                <c:pt idx="657">
                  <c:v>1927.5252685547</c:v>
                </c:pt>
                <c:pt idx="658">
                  <c:v>1949.8444824219</c:v>
                </c:pt>
                <c:pt idx="659">
                  <c:v>1972.4230957031</c:v>
                </c:pt>
                <c:pt idx="660">
                  <c:v>1995.2620849609</c:v>
                </c:pt>
                <c:pt idx="661">
                  <c:v>2018.3666992188</c:v>
                </c:pt>
                <c:pt idx="662">
                  <c:v>2041.7376708984</c:v>
                </c:pt>
                <c:pt idx="663">
                  <c:v>2065.3803710938</c:v>
                </c:pt>
                <c:pt idx="664">
                  <c:v>2089.2958984375</c:v>
                </c:pt>
                <c:pt idx="665">
                  <c:v>2113.4892578125</c:v>
                </c:pt>
                <c:pt idx="666">
                  <c:v>2137.9616699219</c:v>
                </c:pt>
                <c:pt idx="667">
                  <c:v>2162.71875</c:v>
                </c:pt>
                <c:pt idx="668">
                  <c:v>2187.7612304688</c:v>
                </c:pt>
                <c:pt idx="669">
                  <c:v>2213.0949707031</c:v>
                </c:pt>
                <c:pt idx="670">
                  <c:v>2238.720703125</c:v>
                </c:pt>
                <c:pt idx="671">
                  <c:v>2264.6442871094</c:v>
                </c:pt>
                <c:pt idx="672">
                  <c:v>2290.8671875</c:v>
                </c:pt>
                <c:pt idx="673">
                  <c:v>2317.3947753906</c:v>
                </c:pt>
                <c:pt idx="674">
                  <c:v>2344.2282714844</c:v>
                </c:pt>
                <c:pt idx="675">
                  <c:v>2371.3737792969</c:v>
                </c:pt>
                <c:pt idx="676">
                  <c:v>2398.8334960938</c:v>
                </c:pt>
                <c:pt idx="677">
                  <c:v>2426.6101074219</c:v>
                </c:pt>
                <c:pt idx="678">
                  <c:v>2454.7094726563</c:v>
                </c:pt>
                <c:pt idx="679">
                  <c:v>2483.1330566406</c:v>
                </c:pt>
                <c:pt idx="680">
                  <c:v>2511.8869628906</c:v>
                </c:pt>
                <c:pt idx="681">
                  <c:v>2540.97265625</c:v>
                </c:pt>
                <c:pt idx="682">
                  <c:v>2570.3962402344</c:v>
                </c:pt>
                <c:pt idx="683">
                  <c:v>2600.1594238281</c:v>
                </c:pt>
                <c:pt idx="684">
                  <c:v>2630.2685546875</c:v>
                </c:pt>
                <c:pt idx="685">
                  <c:v>2660.7248535156</c:v>
                </c:pt>
                <c:pt idx="686">
                  <c:v>2691.53515625</c:v>
                </c:pt>
                <c:pt idx="687">
                  <c:v>2722.7009277344</c:v>
                </c:pt>
                <c:pt idx="688">
                  <c:v>2754.2290039063</c:v>
                </c:pt>
                <c:pt idx="689">
                  <c:v>2786.1208496094</c:v>
                </c:pt>
                <c:pt idx="690">
                  <c:v>2818.3833007813</c:v>
                </c:pt>
                <c:pt idx="691">
                  <c:v>2851.0178222656</c:v>
                </c:pt>
                <c:pt idx="692">
                  <c:v>2884.0317382813</c:v>
                </c:pt>
                <c:pt idx="693">
                  <c:v>2917.4265136719</c:v>
                </c:pt>
                <c:pt idx="694">
                  <c:v>2951.2094726563</c:v>
                </c:pt>
                <c:pt idx="695">
                  <c:v>2985.3820800781</c:v>
                </c:pt>
                <c:pt idx="696">
                  <c:v>3019.9519042969</c:v>
                </c:pt>
                <c:pt idx="697">
                  <c:v>3054.9204101563</c:v>
                </c:pt>
                <c:pt idx="698">
                  <c:v>3090.2954101563</c:v>
                </c:pt>
                <c:pt idx="699">
                  <c:v>3126.0786132813</c:v>
                </c:pt>
                <c:pt idx="700">
                  <c:v>3162.2775878906</c:v>
                </c:pt>
                <c:pt idx="701">
                  <c:v>3198.8959960938</c:v>
                </c:pt>
                <c:pt idx="702">
                  <c:v>3235.9365234375</c:v>
                </c:pt>
                <c:pt idx="703">
                  <c:v>3273.4077148438</c:v>
                </c:pt>
                <c:pt idx="704">
                  <c:v>3311.3110351563</c:v>
                </c:pt>
                <c:pt idx="705">
                  <c:v>3349.6550292969</c:v>
                </c:pt>
                <c:pt idx="706">
                  <c:v>3388.44140625</c:v>
                </c:pt>
                <c:pt idx="707">
                  <c:v>3427.6784667969</c:v>
                </c:pt>
                <c:pt idx="708">
                  <c:v>3467.3681640625</c:v>
                </c:pt>
                <c:pt idx="709">
                  <c:v>3507.5192871094</c:v>
                </c:pt>
                <c:pt idx="710">
                  <c:v>3548.1335449219</c:v>
                </c:pt>
                <c:pt idx="711">
                  <c:v>3589.2199707031</c:v>
                </c:pt>
                <c:pt idx="712">
                  <c:v>3630.7800292969</c:v>
                </c:pt>
                <c:pt idx="713">
                  <c:v>3672.8234863281</c:v>
                </c:pt>
                <c:pt idx="714">
                  <c:v>3715.3518066406</c:v>
                </c:pt>
                <c:pt idx="715">
                  <c:v>3758.3745117188</c:v>
                </c:pt>
                <c:pt idx="716">
                  <c:v>3801.8933105469</c:v>
                </c:pt>
                <c:pt idx="717">
                  <c:v>3845.9182128906</c:v>
                </c:pt>
                <c:pt idx="718">
                  <c:v>3890.4506835938</c:v>
                </c:pt>
                <c:pt idx="719">
                  <c:v>3935.5009765625</c:v>
                </c:pt>
                <c:pt idx="720">
                  <c:v>3981.0708007813</c:v>
                </c:pt>
                <c:pt idx="721">
                  <c:v>4027.1704101563</c:v>
                </c:pt>
                <c:pt idx="722">
                  <c:v>4073.8017578125</c:v>
                </c:pt>
                <c:pt idx="723">
                  <c:v>4120.9750976563</c:v>
                </c:pt>
                <c:pt idx="724">
                  <c:v>4168.6928710938</c:v>
                </c:pt>
                <c:pt idx="725">
                  <c:v>4216.96484375</c:v>
                </c:pt>
                <c:pt idx="726">
                  <c:v>4265.7963867188</c:v>
                </c:pt>
                <c:pt idx="727">
                  <c:v>4315.1904296875</c:v>
                </c:pt>
                <c:pt idx="728">
                  <c:v>4365.1591796875</c:v>
                </c:pt>
                <c:pt idx="729">
                  <c:v>4415.7041015625</c:v>
                </c:pt>
                <c:pt idx="730">
                  <c:v>4466.8369140625</c:v>
                </c:pt>
                <c:pt idx="731">
                  <c:v>4518.5590820313</c:v>
                </c:pt>
                <c:pt idx="732">
                  <c:v>4570.8828125</c:v>
                </c:pt>
                <c:pt idx="733">
                  <c:v>4623.8095703125</c:v>
                </c:pt>
                <c:pt idx="734">
                  <c:v>4677.3520507813</c:v>
                </c:pt>
                <c:pt idx="735">
                  <c:v>4731.5122070313</c:v>
                </c:pt>
                <c:pt idx="736">
                  <c:v>4786.3017578125</c:v>
                </c:pt>
                <c:pt idx="737">
                  <c:v>4841.7231445313</c:v>
                </c:pt>
                <c:pt idx="738">
                  <c:v>4897.7890625</c:v>
                </c:pt>
                <c:pt idx="739">
                  <c:v>4954.5009765625</c:v>
                </c:pt>
                <c:pt idx="740">
                  <c:v>5011.873046875</c:v>
                </c:pt>
                <c:pt idx="741">
                  <c:v>5069.90625</c:v>
                </c:pt>
                <c:pt idx="742">
                  <c:v>5128.6142578125</c:v>
                </c:pt>
                <c:pt idx="743">
                  <c:v>5187.9995117188</c:v>
                </c:pt>
                <c:pt idx="744">
                  <c:v>5248.0747070313</c:v>
                </c:pt>
                <c:pt idx="745">
                  <c:v>5308.8432617188</c:v>
                </c:pt>
                <c:pt idx="746">
                  <c:v>5370.318359375</c:v>
                </c:pt>
                <c:pt idx="747">
                  <c:v>5432.501953125</c:v>
                </c:pt>
                <c:pt idx="748">
                  <c:v>5495.4086914063</c:v>
                </c:pt>
                <c:pt idx="749">
                  <c:v>5559.041015625</c:v>
                </c:pt>
                <c:pt idx="750">
                  <c:v>5623.4130859375</c:v>
                </c:pt>
                <c:pt idx="751">
                  <c:v>5688.5307617188</c:v>
                </c:pt>
                <c:pt idx="752">
                  <c:v>5754.3994140625</c:v>
                </c:pt>
                <c:pt idx="753">
                  <c:v>5821.0336914063</c:v>
                </c:pt>
                <c:pt idx="754">
                  <c:v>5888.4365234375</c:v>
                </c:pt>
                <c:pt idx="755">
                  <c:v>5956.6225585938</c:v>
                </c:pt>
                <c:pt idx="756">
                  <c:v>6025.595703125</c:v>
                </c:pt>
                <c:pt idx="757">
                  <c:v>6095.3701171875</c:v>
                </c:pt>
                <c:pt idx="758">
                  <c:v>6165.9497070313</c:v>
                </c:pt>
                <c:pt idx="759">
                  <c:v>6237.349609375</c:v>
                </c:pt>
                <c:pt idx="760">
                  <c:v>6309.5727539063</c:v>
                </c:pt>
                <c:pt idx="761">
                  <c:v>6382.6357421875</c:v>
                </c:pt>
                <c:pt idx="762">
                  <c:v>6456.5415039063</c:v>
                </c:pt>
                <c:pt idx="763">
                  <c:v>6531.3061523438</c:v>
                </c:pt>
                <c:pt idx="764">
                  <c:v>6606.93359375</c:v>
                </c:pt>
                <c:pt idx="765">
                  <c:v>6683.4399414063</c:v>
                </c:pt>
                <c:pt idx="766">
                  <c:v>6760.8286132813</c:v>
                </c:pt>
                <c:pt idx="767">
                  <c:v>6839.1171875</c:v>
                </c:pt>
                <c:pt idx="768">
                  <c:v>6918.3081054688</c:v>
                </c:pt>
                <c:pt idx="769">
                  <c:v>6998.4204101563</c:v>
                </c:pt>
                <c:pt idx="770">
                  <c:v>7079.4560546875</c:v>
                </c:pt>
                <c:pt idx="771">
                  <c:v>7161.4345703125</c:v>
                </c:pt>
                <c:pt idx="772">
                  <c:v>7244.3579101563</c:v>
                </c:pt>
                <c:pt idx="773">
                  <c:v>7328.2456054688</c:v>
                </c:pt>
                <c:pt idx="774">
                  <c:v>7413.1005859375</c:v>
                </c:pt>
                <c:pt idx="775">
                  <c:v>7498.9418945313</c:v>
                </c:pt>
                <c:pt idx="776">
                  <c:v>7585.7778320313</c:v>
                </c:pt>
                <c:pt idx="777">
                  <c:v>7673.6147460938</c:v>
                </c:pt>
                <c:pt idx="778">
                  <c:v>7762.4731445313</c:v>
                </c:pt>
                <c:pt idx="779">
                  <c:v>7852.3559570313</c:v>
                </c:pt>
                <c:pt idx="780">
                  <c:v>7943.2841796875</c:v>
                </c:pt>
                <c:pt idx="781">
                  <c:v>8035.2607421875</c:v>
                </c:pt>
                <c:pt idx="782">
                  <c:v>8128.306640625</c:v>
                </c:pt>
                <c:pt idx="783">
                  <c:v>8222.42578125</c:v>
                </c:pt>
                <c:pt idx="784">
                  <c:v>8317.6396484375</c:v>
                </c:pt>
                <c:pt idx="785">
                  <c:v>8413.9501953125</c:v>
                </c:pt>
                <c:pt idx="786">
                  <c:v>8511.3818359375</c:v>
                </c:pt>
                <c:pt idx="787">
                  <c:v>8609.9365234375</c:v>
                </c:pt>
                <c:pt idx="788">
                  <c:v>8709.63671875</c:v>
                </c:pt>
                <c:pt idx="789">
                  <c:v>8810.4873046875</c:v>
                </c:pt>
                <c:pt idx="790">
                  <c:v>8912.5107421875</c:v>
                </c:pt>
                <c:pt idx="791">
                  <c:v>9015.7099609375</c:v>
                </c:pt>
                <c:pt idx="792">
                  <c:v>9120.109375</c:v>
                </c:pt>
                <c:pt idx="793">
                  <c:v>9225.712890625</c:v>
                </c:pt>
                <c:pt idx="794">
                  <c:v>9332.5439453125</c:v>
                </c:pt>
                <c:pt idx="795">
                  <c:v>9440.6064453125</c:v>
                </c:pt>
                <c:pt idx="796">
                  <c:v>9549.9267578125</c:v>
                </c:pt>
                <c:pt idx="797">
                  <c:v>9660.5068359375</c:v>
                </c:pt>
                <c:pt idx="798">
                  <c:v>9772.3720703125</c:v>
                </c:pt>
                <c:pt idx="799">
                  <c:v>9885.5283203125</c:v>
                </c:pt>
                <c:pt idx="800">
                  <c:v>10000</c:v>
                </c:pt>
                <c:pt idx="801">
                  <c:v>10115.796875</c:v>
                </c:pt>
                <c:pt idx="802">
                  <c:v>10232.935546875</c:v>
                </c:pt>
                <c:pt idx="803">
                  <c:v>10351.4189453125</c:v>
                </c:pt>
                <c:pt idx="804">
                  <c:v>10471.28515625</c:v>
                </c:pt>
                <c:pt idx="805">
                  <c:v>10592.5400390625</c:v>
                </c:pt>
                <c:pt idx="806">
                  <c:v>10715.1982421875</c:v>
                </c:pt>
                <c:pt idx="807">
                  <c:v>10839.265625</c:v>
                </c:pt>
                <c:pt idx="808">
                  <c:v>10964.78125</c:v>
                </c:pt>
                <c:pt idx="809">
                  <c:v>11091.75</c:v>
                </c:pt>
                <c:pt idx="810">
                  <c:v>11220.189453125</c:v>
                </c:pt>
                <c:pt idx="811">
                  <c:v>11350.103515625</c:v>
                </c:pt>
                <c:pt idx="812">
                  <c:v>11481.53515625</c:v>
                </c:pt>
                <c:pt idx="813">
                  <c:v>11614.4873046875</c:v>
                </c:pt>
                <c:pt idx="814">
                  <c:v>11748.98046875</c:v>
                </c:pt>
                <c:pt idx="815">
                  <c:v>11885.0166015625</c:v>
                </c:pt>
                <c:pt idx="816">
                  <c:v>12022.642578125</c:v>
                </c:pt>
                <c:pt idx="817">
                  <c:v>12161.861328125</c:v>
                </c:pt>
                <c:pt idx="818">
                  <c:v>12302.6923828125</c:v>
                </c:pt>
                <c:pt idx="819">
                  <c:v>12445.1396484375</c:v>
                </c:pt>
                <c:pt idx="820">
                  <c:v>12589.2509765625</c:v>
                </c:pt>
                <c:pt idx="821">
                  <c:v>12735.03125</c:v>
                </c:pt>
                <c:pt idx="822">
                  <c:v>12882.4990234375</c:v>
                </c:pt>
                <c:pt idx="823">
                  <c:v>13031.6611328125</c:v>
                </c:pt>
                <c:pt idx="824">
                  <c:v>13182.5634765625</c:v>
                </c:pt>
                <c:pt idx="825">
                  <c:v>13335.2138671875</c:v>
                </c:pt>
                <c:pt idx="826">
                  <c:v>13489.6328125</c:v>
                </c:pt>
                <c:pt idx="827">
                  <c:v>13645.8388671875</c:v>
                </c:pt>
                <c:pt idx="828">
                  <c:v>13803.8388671875</c:v>
                </c:pt>
                <c:pt idx="829">
                  <c:v>13963.6826171875</c:v>
                </c:pt>
                <c:pt idx="830">
                  <c:v>14125.37890625</c:v>
                </c:pt>
                <c:pt idx="831">
                  <c:v>14288.9462890625</c:v>
                </c:pt>
                <c:pt idx="832">
                  <c:v>14454.392578125</c:v>
                </c:pt>
                <c:pt idx="833">
                  <c:v>14621.7705078125</c:v>
                </c:pt>
                <c:pt idx="834">
                  <c:v>14791.0869140625</c:v>
                </c:pt>
                <c:pt idx="835">
                  <c:v>14962.36328125</c:v>
                </c:pt>
                <c:pt idx="836">
                  <c:v>15135.6064453125</c:v>
                </c:pt>
                <c:pt idx="837">
                  <c:v>15310.873046875</c:v>
                </c:pt>
                <c:pt idx="838">
                  <c:v>15488.16796875</c:v>
                </c:pt>
                <c:pt idx="839">
                  <c:v>15667.5166015625</c:v>
                </c:pt>
                <c:pt idx="840">
                  <c:v>15848.9248046875</c:v>
                </c:pt>
                <c:pt idx="841">
                  <c:v>16032.451171875</c:v>
                </c:pt>
                <c:pt idx="842">
                  <c:v>16218.1025390625</c:v>
                </c:pt>
                <c:pt idx="843">
                  <c:v>16405.904296875</c:v>
                </c:pt>
                <c:pt idx="844">
                  <c:v>16595.861328125</c:v>
                </c:pt>
                <c:pt idx="845">
                  <c:v>16788.037109375</c:v>
                </c:pt>
                <c:pt idx="846">
                  <c:v>16982.4375</c:v>
                </c:pt>
                <c:pt idx="847">
                  <c:v>17179.08984375</c:v>
                </c:pt>
                <c:pt idx="848">
                  <c:v>17378</c:v>
                </c:pt>
                <c:pt idx="849">
                  <c:v>17579.232421875</c:v>
                </c:pt>
                <c:pt idx="850">
                  <c:v>17782.794921875</c:v>
                </c:pt>
                <c:pt idx="851">
                  <c:v>17988.71484375</c:v>
                </c:pt>
                <c:pt idx="852">
                  <c:v>18197.017578125</c:v>
                </c:pt>
                <c:pt idx="853">
                  <c:v>18407.71484375</c:v>
                </c:pt>
                <c:pt idx="854">
                  <c:v>18620.87109375</c:v>
                </c:pt>
                <c:pt idx="855">
                  <c:v>18836.494140625</c:v>
                </c:pt>
                <c:pt idx="856">
                  <c:v>19054.6171875</c:v>
                </c:pt>
                <c:pt idx="857">
                  <c:v>19275.2421875</c:v>
                </c:pt>
                <c:pt idx="858">
                  <c:v>19498.443359375</c:v>
                </c:pt>
                <c:pt idx="859">
                  <c:v>19724.23046875</c:v>
                </c:pt>
                <c:pt idx="860">
                  <c:v>19952.6328125</c:v>
                </c:pt>
                <c:pt idx="861">
                  <c:v>20183.65625</c:v>
                </c:pt>
                <c:pt idx="862">
                  <c:v>20417.376953125</c:v>
                </c:pt>
                <c:pt idx="863">
                  <c:v>20653.8046875</c:v>
                </c:pt>
                <c:pt idx="864">
                  <c:v>20892.96875</c:v>
                </c:pt>
                <c:pt idx="865">
                  <c:v>21134.880859375</c:v>
                </c:pt>
                <c:pt idx="866">
                  <c:v>21379.6171875</c:v>
                </c:pt>
                <c:pt idx="867">
                  <c:v>21627.1875</c:v>
                </c:pt>
                <c:pt idx="868">
                  <c:v>21877.623046875</c:v>
                </c:pt>
                <c:pt idx="869">
                  <c:v>22130.935546875</c:v>
                </c:pt>
                <c:pt idx="870">
                  <c:v>22387.20703125</c:v>
                </c:pt>
                <c:pt idx="871">
                  <c:v>22646.443359375</c:v>
                </c:pt>
                <c:pt idx="872">
                  <c:v>22908.68359375</c:v>
                </c:pt>
                <c:pt idx="873">
                  <c:v>23173.93359375</c:v>
                </c:pt>
                <c:pt idx="874">
                  <c:v>23442.28125</c:v>
                </c:pt>
                <c:pt idx="875">
                  <c:v>23713.736328125</c:v>
                </c:pt>
                <c:pt idx="876">
                  <c:v>23988.3359375</c:v>
                </c:pt>
                <c:pt idx="877">
                  <c:v>24266.11328125</c:v>
                </c:pt>
                <c:pt idx="878">
                  <c:v>24547.08203125</c:v>
                </c:pt>
                <c:pt idx="879">
                  <c:v>24831.330078125</c:v>
                </c:pt>
                <c:pt idx="880">
                  <c:v>25118.869140625</c:v>
                </c:pt>
                <c:pt idx="881">
                  <c:v>25409.740234375</c:v>
                </c:pt>
                <c:pt idx="882">
                  <c:v>25703.94921875</c:v>
                </c:pt>
                <c:pt idx="883">
                  <c:v>26001.59375</c:v>
                </c:pt>
                <c:pt idx="884">
                  <c:v>26302.68359375</c:v>
                </c:pt>
                <c:pt idx="885">
                  <c:v>26607.26171875</c:v>
                </c:pt>
                <c:pt idx="886">
                  <c:v>26915.337890625</c:v>
                </c:pt>
                <c:pt idx="887">
                  <c:v>27227.009765625</c:v>
                </c:pt>
                <c:pt idx="888">
                  <c:v>27542.291015625</c:v>
                </c:pt>
                <c:pt idx="889">
                  <c:v>27861.22265625</c:v>
                </c:pt>
                <c:pt idx="890">
                  <c:v>28183.81640625</c:v>
                </c:pt>
                <c:pt idx="891">
                  <c:v>28510.177734375</c:v>
                </c:pt>
                <c:pt idx="892">
                  <c:v>28840.318359375</c:v>
                </c:pt>
                <c:pt idx="893">
                  <c:v>29174.28125</c:v>
                </c:pt>
                <c:pt idx="894">
                  <c:v>29512.078125</c:v>
                </c:pt>
                <c:pt idx="895">
                  <c:v>29853.8203125</c:v>
                </c:pt>
                <c:pt idx="896">
                  <c:v>30199.517578125</c:v>
                </c:pt>
                <c:pt idx="897">
                  <c:v>30549.220703125</c:v>
                </c:pt>
                <c:pt idx="898">
                  <c:v>30902.9375</c:v>
                </c:pt>
                <c:pt idx="899">
                  <c:v>31260.78515625</c:v>
                </c:pt>
                <c:pt idx="900">
                  <c:v>31622.77734375</c:v>
                </c:pt>
                <c:pt idx="901">
                  <c:v>31988.958984375</c:v>
                </c:pt>
                <c:pt idx="902">
                  <c:v>32359.3828125</c:v>
                </c:pt>
                <c:pt idx="903">
                  <c:v>32734.05859375</c:v>
                </c:pt>
                <c:pt idx="904">
                  <c:v>33113.109375</c:v>
                </c:pt>
                <c:pt idx="905">
                  <c:v>33496.55078125</c:v>
                </c:pt>
                <c:pt idx="906">
                  <c:v>33884.43359375</c:v>
                </c:pt>
                <c:pt idx="907">
                  <c:v>34276.765625</c:v>
                </c:pt>
                <c:pt idx="908">
                  <c:v>34673.68359375</c:v>
                </c:pt>
                <c:pt idx="909">
                  <c:v>35075.1953125</c:v>
                </c:pt>
                <c:pt idx="910">
                  <c:v>35481.35546875</c:v>
                </c:pt>
                <c:pt idx="911">
                  <c:v>35892.1796875</c:v>
                </c:pt>
                <c:pt idx="912">
                  <c:v>36307.80078125</c:v>
                </c:pt>
                <c:pt idx="913">
                  <c:v>36728.234375</c:v>
                </c:pt>
                <c:pt idx="914">
                  <c:v>37153.5390625</c:v>
                </c:pt>
                <c:pt idx="915">
                  <c:v>37583.72265625</c:v>
                </c:pt>
                <c:pt idx="916">
                  <c:v>38018.93359375</c:v>
                </c:pt>
                <c:pt idx="917">
                  <c:v>38459.1796875</c:v>
                </c:pt>
                <c:pt idx="918">
                  <c:v>38904.52734375</c:v>
                </c:pt>
                <c:pt idx="919">
                  <c:v>39354.98828125</c:v>
                </c:pt>
                <c:pt idx="920">
                  <c:v>39810.70703125</c:v>
                </c:pt>
                <c:pt idx="921">
                  <c:v>40271.70703125</c:v>
                </c:pt>
                <c:pt idx="922">
                  <c:v>40738.0390625</c:v>
                </c:pt>
                <c:pt idx="923">
                  <c:v>41209.73046875</c:v>
                </c:pt>
                <c:pt idx="924">
                  <c:v>41686.92578125</c:v>
                </c:pt>
                <c:pt idx="925">
                  <c:v>42169.6484375</c:v>
                </c:pt>
                <c:pt idx="926">
                  <c:v>42657.96484375</c:v>
                </c:pt>
                <c:pt idx="927">
                  <c:v>43151.9296875</c:v>
                </c:pt>
                <c:pt idx="928">
                  <c:v>43651.5703125</c:v>
                </c:pt>
                <c:pt idx="929">
                  <c:v>44157.04296875</c:v>
                </c:pt>
                <c:pt idx="930">
                  <c:v>44668.3671875</c:v>
                </c:pt>
                <c:pt idx="931">
                  <c:v>45185.6171875</c:v>
                </c:pt>
                <c:pt idx="932">
                  <c:v>45708.8046875</c:v>
                </c:pt>
                <c:pt idx="933">
                  <c:v>46238.09765625</c:v>
                </c:pt>
                <c:pt idx="934">
                  <c:v>46773.5234375</c:v>
                </c:pt>
                <c:pt idx="935">
                  <c:v>47315.1484375</c:v>
                </c:pt>
                <c:pt idx="936">
                  <c:v>47862.9921875</c:v>
                </c:pt>
                <c:pt idx="937">
                  <c:v>48417.23046875</c:v>
                </c:pt>
                <c:pt idx="938">
                  <c:v>48977.88671875</c:v>
                </c:pt>
                <c:pt idx="939">
                  <c:v>49545.0390625</c:v>
                </c:pt>
                <c:pt idx="940">
                  <c:v>50118.703125</c:v>
                </c:pt>
                <c:pt idx="941">
                  <c:v>50699.0625</c:v>
                </c:pt>
                <c:pt idx="942">
                  <c:v>51286.14453125</c:v>
                </c:pt>
                <c:pt idx="943">
                  <c:v>51880.0234375</c:v>
                </c:pt>
                <c:pt idx="944">
                  <c:v>52480.71875</c:v>
                </c:pt>
                <c:pt idx="945">
                  <c:v>53088.43359375</c:v>
                </c:pt>
                <c:pt idx="946">
                  <c:v>53703.18359375</c:v>
                </c:pt>
                <c:pt idx="947">
                  <c:v>54325.05078125</c:v>
                </c:pt>
                <c:pt idx="948">
                  <c:v>54954.05859375</c:v>
                </c:pt>
                <c:pt idx="949">
                  <c:v>55590.41015625</c:v>
                </c:pt>
                <c:pt idx="950">
                  <c:v>56234.1328125</c:v>
                </c:pt>
                <c:pt idx="951">
                  <c:v>56885.30859375</c:v>
                </c:pt>
                <c:pt idx="952">
                  <c:v>57544.0234375</c:v>
                </c:pt>
                <c:pt idx="953">
                  <c:v>58210.3046875</c:v>
                </c:pt>
                <c:pt idx="954">
                  <c:v>58884.36328125</c:v>
                </c:pt>
                <c:pt idx="955">
                  <c:v>59566.2265625</c:v>
                </c:pt>
                <c:pt idx="956">
                  <c:v>60255.98828125</c:v>
                </c:pt>
                <c:pt idx="957">
                  <c:v>60953.66796875</c:v>
                </c:pt>
                <c:pt idx="958">
                  <c:v>61659.49609375</c:v>
                </c:pt>
                <c:pt idx="959">
                  <c:v>62373.49609375</c:v>
                </c:pt>
                <c:pt idx="960">
                  <c:v>63095.76171875</c:v>
                </c:pt>
                <c:pt idx="961">
                  <c:v>63826.32421875</c:v>
                </c:pt>
                <c:pt idx="962">
                  <c:v>64565.4140625</c:v>
                </c:pt>
                <c:pt idx="963">
                  <c:v>65313.0625</c:v>
                </c:pt>
                <c:pt idx="964">
                  <c:v>66069.3671875</c:v>
                </c:pt>
                <c:pt idx="965">
                  <c:v>66834.359375</c:v>
                </c:pt>
                <c:pt idx="966">
                  <c:v>67608.2890625</c:v>
                </c:pt>
                <c:pt idx="967">
                  <c:v>68391.171875</c:v>
                </c:pt>
                <c:pt idx="968">
                  <c:v>69183.125</c:v>
                </c:pt>
                <c:pt idx="969">
                  <c:v>69984.1640625</c:v>
                </c:pt>
                <c:pt idx="970">
                  <c:v>70794.5625</c:v>
                </c:pt>
                <c:pt idx="971">
                  <c:v>71614.34375</c:v>
                </c:pt>
                <c:pt idx="972">
                  <c:v>72443.6171875</c:v>
                </c:pt>
                <c:pt idx="973">
                  <c:v>73282.4140625</c:v>
                </c:pt>
                <c:pt idx="974">
                  <c:v>74131.0078125</c:v>
                </c:pt>
                <c:pt idx="975">
                  <c:v>74989.421875</c:v>
                </c:pt>
                <c:pt idx="976">
                  <c:v>75857.78125</c:v>
                </c:pt>
                <c:pt idx="977">
                  <c:v>76736.1875</c:v>
                </c:pt>
                <c:pt idx="978">
                  <c:v>77624.6875</c:v>
                </c:pt>
                <c:pt idx="979">
                  <c:v>78523.5625</c:v>
                </c:pt>
                <c:pt idx="980">
                  <c:v>79432.84375</c:v>
                </c:pt>
                <c:pt idx="981">
                  <c:v>80352.6484375</c:v>
                </c:pt>
                <c:pt idx="982">
                  <c:v>81283.0234375</c:v>
                </c:pt>
                <c:pt idx="983">
                  <c:v>82224.2578125</c:v>
                </c:pt>
                <c:pt idx="984">
                  <c:v>83176.390625</c:v>
                </c:pt>
                <c:pt idx="985">
                  <c:v>84139.5546875</c:v>
                </c:pt>
                <c:pt idx="986">
                  <c:v>85113.7734375</c:v>
                </c:pt>
                <c:pt idx="987">
                  <c:v>86099.3671875</c:v>
                </c:pt>
                <c:pt idx="988">
                  <c:v>87096.3671875</c:v>
                </c:pt>
                <c:pt idx="989">
                  <c:v>88104.921875</c:v>
                </c:pt>
                <c:pt idx="990">
                  <c:v>89125.0546875</c:v>
                </c:pt>
                <c:pt idx="991">
                  <c:v>90157.1015625</c:v>
                </c:pt>
                <c:pt idx="992">
                  <c:v>91201.09375</c:v>
                </c:pt>
                <c:pt idx="993">
                  <c:v>92257.171875</c:v>
                </c:pt>
                <c:pt idx="994">
                  <c:v>93325.3828125</c:v>
                </c:pt>
                <c:pt idx="995">
                  <c:v>94406.0703125</c:v>
                </c:pt>
                <c:pt idx="996">
                  <c:v>95499.265625</c:v>
                </c:pt>
                <c:pt idx="997">
                  <c:v>96605.1171875</c:v>
                </c:pt>
                <c:pt idx="998">
                  <c:v>97723.671875</c:v>
                </c:pt>
                <c:pt idx="999">
                  <c:v>98855.28125</c:v>
                </c:pt>
                <c:pt idx="1000">
                  <c:v>100000</c:v>
                </c:pt>
                <c:pt idx="1001">
                  <c:v>101157.96875</c:v>
                </c:pt>
                <c:pt idx="1002">
                  <c:v>102329.3515625</c:v>
                </c:pt>
                <c:pt idx="1003">
                  <c:v>103514.1875</c:v>
                </c:pt>
                <c:pt idx="1004">
                  <c:v>104712.8515625</c:v>
                </c:pt>
                <c:pt idx="1005">
                  <c:v>105925.3984375</c:v>
                </c:pt>
                <c:pt idx="1006">
                  <c:v>107151.984375</c:v>
                </c:pt>
                <c:pt idx="1007">
                  <c:v>108392.65625</c:v>
                </c:pt>
                <c:pt idx="1008">
                  <c:v>109647.8125</c:v>
                </c:pt>
                <c:pt idx="1009">
                  <c:v>110917.5</c:v>
                </c:pt>
                <c:pt idx="1010">
                  <c:v>112201.8984375</c:v>
                </c:pt>
                <c:pt idx="1011">
                  <c:v>113501.0390625</c:v>
                </c:pt>
                <c:pt idx="1012">
                  <c:v>114815.34375</c:v>
                </c:pt>
                <c:pt idx="1013">
                  <c:v>116144.875</c:v>
                </c:pt>
                <c:pt idx="1014">
                  <c:v>117489.8046875</c:v>
                </c:pt>
                <c:pt idx="1015">
                  <c:v>118850.171875</c:v>
                </c:pt>
                <c:pt idx="1016">
                  <c:v>120226.421875</c:v>
                </c:pt>
                <c:pt idx="1017">
                  <c:v>121618.609375</c:v>
                </c:pt>
                <c:pt idx="1018">
                  <c:v>123026.921875</c:v>
                </c:pt>
                <c:pt idx="1019">
                  <c:v>124451.3984375</c:v>
                </c:pt>
                <c:pt idx="1020">
                  <c:v>125892.515625</c:v>
                </c:pt>
                <c:pt idx="1021">
                  <c:v>127350.3125</c:v>
                </c:pt>
                <c:pt idx="1022">
                  <c:v>128824.9921875</c:v>
                </c:pt>
                <c:pt idx="1023">
                  <c:v>130316.609375</c:v>
                </c:pt>
                <c:pt idx="1024">
                  <c:v>131825.640625</c:v>
                </c:pt>
                <c:pt idx="1025">
                  <c:v>133352.140625</c:v>
                </c:pt>
                <c:pt idx="1026">
                  <c:v>134896.328125</c:v>
                </c:pt>
                <c:pt idx="1027">
                  <c:v>136458.390625</c:v>
                </c:pt>
                <c:pt idx="1028">
                  <c:v>138038.390625</c:v>
                </c:pt>
                <c:pt idx="1029">
                  <c:v>139636.828125</c:v>
                </c:pt>
                <c:pt idx="1030">
                  <c:v>141253.78125</c:v>
                </c:pt>
                <c:pt idx="1031">
                  <c:v>142889.46875</c:v>
                </c:pt>
                <c:pt idx="1032">
                  <c:v>144543.921875</c:v>
                </c:pt>
                <c:pt idx="1033">
                  <c:v>146217.703125</c:v>
                </c:pt>
                <c:pt idx="1034">
                  <c:v>147910.859375</c:v>
                </c:pt>
                <c:pt idx="1035">
                  <c:v>149623.625</c:v>
                </c:pt>
                <c:pt idx="1036">
                  <c:v>151356.0625</c:v>
                </c:pt>
                <c:pt idx="1037">
                  <c:v>153108.71875</c:v>
                </c:pt>
                <c:pt idx="1038">
                  <c:v>154881.6875</c:v>
                </c:pt>
                <c:pt idx="1039">
                  <c:v>156675.171875</c:v>
                </c:pt>
                <c:pt idx="1040">
                  <c:v>158489.25</c:v>
                </c:pt>
                <c:pt idx="1041">
                  <c:v>160324.515625</c:v>
                </c:pt>
                <c:pt idx="1042">
                  <c:v>162181.03125</c:v>
                </c:pt>
                <c:pt idx="1043">
                  <c:v>164059.03125</c:v>
                </c:pt>
                <c:pt idx="1044">
                  <c:v>165958.609375</c:v>
                </c:pt>
                <c:pt idx="1045">
                  <c:v>167880.359375</c:v>
                </c:pt>
                <c:pt idx="1046">
                  <c:v>169824.375</c:v>
                </c:pt>
                <c:pt idx="1047">
                  <c:v>171790.890625</c:v>
                </c:pt>
                <c:pt idx="1048">
                  <c:v>173779.984375</c:v>
                </c:pt>
                <c:pt idx="1049">
                  <c:v>175792.3125</c:v>
                </c:pt>
                <c:pt idx="1050">
                  <c:v>177827.9375</c:v>
                </c:pt>
                <c:pt idx="1051">
                  <c:v>179887.140625</c:v>
                </c:pt>
                <c:pt idx="1052">
                  <c:v>181970.1875</c:v>
                </c:pt>
                <c:pt idx="1053">
                  <c:v>184077.140625</c:v>
                </c:pt>
                <c:pt idx="1054">
                  <c:v>186208.703125</c:v>
                </c:pt>
                <c:pt idx="1055">
                  <c:v>188364.953125</c:v>
                </c:pt>
                <c:pt idx="1056">
                  <c:v>190546.15625</c:v>
                </c:pt>
                <c:pt idx="1057">
                  <c:v>192752.421875</c:v>
                </c:pt>
                <c:pt idx="1058">
                  <c:v>194984.4375</c:v>
                </c:pt>
                <c:pt idx="1059">
                  <c:v>197242.3125</c:v>
                </c:pt>
                <c:pt idx="1060">
                  <c:v>199526.3125</c:v>
                </c:pt>
                <c:pt idx="1061">
                  <c:v>201836.5625</c:v>
                </c:pt>
                <c:pt idx="1062">
                  <c:v>204173.765625</c:v>
                </c:pt>
                <c:pt idx="1063">
                  <c:v>206538.046875</c:v>
                </c:pt>
                <c:pt idx="1064">
                  <c:v>208929.703125</c:v>
                </c:pt>
                <c:pt idx="1065">
                  <c:v>211348.8125</c:v>
                </c:pt>
                <c:pt idx="1066">
                  <c:v>213796.171875</c:v>
                </c:pt>
                <c:pt idx="1067">
                  <c:v>216271.875</c:v>
                </c:pt>
                <c:pt idx="1068">
                  <c:v>218776.234375</c:v>
                </c:pt>
                <c:pt idx="1069">
                  <c:v>221309.359375</c:v>
                </c:pt>
                <c:pt idx="1070">
                  <c:v>223872.0625</c:v>
                </c:pt>
                <c:pt idx="1071">
                  <c:v>226464.4375</c:v>
                </c:pt>
                <c:pt idx="1072">
                  <c:v>229086.828125</c:v>
                </c:pt>
                <c:pt idx="1073">
                  <c:v>231739.34375</c:v>
                </c:pt>
                <c:pt idx="1074">
                  <c:v>234422.8125</c:v>
                </c:pt>
                <c:pt idx="1075">
                  <c:v>237137.375</c:v>
                </c:pt>
                <c:pt idx="1076">
                  <c:v>239883.359375</c:v>
                </c:pt>
                <c:pt idx="1077">
                  <c:v>242661.140625</c:v>
                </c:pt>
                <c:pt idx="1078">
                  <c:v>245470.8125</c:v>
                </c:pt>
                <c:pt idx="1079">
                  <c:v>248313.296875</c:v>
                </c:pt>
                <c:pt idx="1080">
                  <c:v>251188.703125</c:v>
                </c:pt>
                <c:pt idx="1081">
                  <c:v>254097.390625</c:v>
                </c:pt>
                <c:pt idx="1082">
                  <c:v>257039.484375</c:v>
                </c:pt>
                <c:pt idx="1083">
                  <c:v>260015.9375</c:v>
                </c:pt>
                <c:pt idx="1084">
                  <c:v>263026.84375</c:v>
                </c:pt>
                <c:pt idx="1085">
                  <c:v>266072.625</c:v>
                </c:pt>
                <c:pt idx="1086">
                  <c:v>269153.375</c:v>
                </c:pt>
                <c:pt idx="1087">
                  <c:v>272270.09375</c:v>
                </c:pt>
                <c:pt idx="1088">
                  <c:v>275422.90625</c:v>
                </c:pt>
                <c:pt idx="1089">
                  <c:v>278612.21875</c:v>
                </c:pt>
                <c:pt idx="1090">
                  <c:v>281838.15625</c:v>
                </c:pt>
                <c:pt idx="1091">
                  <c:v>285101.78125</c:v>
                </c:pt>
                <c:pt idx="1092">
                  <c:v>288403.1875</c:v>
                </c:pt>
                <c:pt idx="1093">
                  <c:v>291742.8125</c:v>
                </c:pt>
                <c:pt idx="1094">
                  <c:v>295120.78125</c:v>
                </c:pt>
                <c:pt idx="1095">
                  <c:v>298538.1875</c:v>
                </c:pt>
                <c:pt idx="1096">
                  <c:v>301995.1875</c:v>
                </c:pt>
                <c:pt idx="1097">
                  <c:v>305492.21875</c:v>
                </c:pt>
                <c:pt idx="1098">
                  <c:v>309029.375</c:v>
                </c:pt>
                <c:pt idx="1099">
                  <c:v>312607.84375</c:v>
                </c:pt>
                <c:pt idx="1100">
                  <c:v>316227.78125</c:v>
                </c:pt>
                <c:pt idx="1101">
                  <c:v>319889.59375</c:v>
                </c:pt>
                <c:pt idx="1102">
                  <c:v>323593.8125</c:v>
                </c:pt>
                <c:pt idx="1103">
                  <c:v>327340.59375</c:v>
                </c:pt>
                <c:pt idx="1104">
                  <c:v>331131.09375</c:v>
                </c:pt>
                <c:pt idx="1105">
                  <c:v>334965.5</c:v>
                </c:pt>
                <c:pt idx="1106">
                  <c:v>338844.3125</c:v>
                </c:pt>
                <c:pt idx="1107">
                  <c:v>342767.65625</c:v>
                </c:pt>
                <c:pt idx="1108">
                  <c:v>346736.8125</c:v>
                </c:pt>
                <c:pt idx="1109">
                  <c:v>350751.9375</c:v>
                </c:pt>
                <c:pt idx="1110">
                  <c:v>354813.53125</c:v>
                </c:pt>
                <c:pt idx="1111">
                  <c:v>358921.78125</c:v>
                </c:pt>
                <c:pt idx="1112">
                  <c:v>363078</c:v>
                </c:pt>
                <c:pt idx="1113">
                  <c:v>367282.34375</c:v>
                </c:pt>
                <c:pt idx="1114">
                  <c:v>371535.375</c:v>
                </c:pt>
                <c:pt idx="1115">
                  <c:v>375837.25</c:v>
                </c:pt>
                <c:pt idx="1116">
                  <c:v>380189.34375</c:v>
                </c:pt>
                <c:pt idx="1117">
                  <c:v>384591.8125</c:v>
                </c:pt>
                <c:pt idx="1118">
                  <c:v>389045.28125</c:v>
                </c:pt>
                <c:pt idx="1119">
                  <c:v>393549.875</c:v>
                </c:pt>
                <c:pt idx="1120">
                  <c:v>398107.09375</c:v>
                </c:pt>
                <c:pt idx="1121">
                  <c:v>402717.0625</c:v>
                </c:pt>
                <c:pt idx="1122">
                  <c:v>407380.40625</c:v>
                </c:pt>
                <c:pt idx="1123">
                  <c:v>412097.3125</c:v>
                </c:pt>
                <c:pt idx="1124">
                  <c:v>416869.28125</c:v>
                </c:pt>
                <c:pt idx="1125">
                  <c:v>421696.5</c:v>
                </c:pt>
                <c:pt idx="1126">
                  <c:v>426579.625</c:v>
                </c:pt>
                <c:pt idx="1127">
                  <c:v>431519.3125</c:v>
                </c:pt>
                <c:pt idx="1128">
                  <c:v>436515.6875</c:v>
                </c:pt>
                <c:pt idx="1129">
                  <c:v>441570.4375</c:v>
                </c:pt>
                <c:pt idx="1130">
                  <c:v>446683.6875</c:v>
                </c:pt>
                <c:pt idx="1131">
                  <c:v>451856.15625</c:v>
                </c:pt>
                <c:pt idx="1132">
                  <c:v>457088.03125</c:v>
                </c:pt>
                <c:pt idx="1133">
                  <c:v>462380.96875</c:v>
                </c:pt>
                <c:pt idx="1134">
                  <c:v>467735.21875</c:v>
                </c:pt>
                <c:pt idx="1135">
                  <c:v>473151.46875</c:v>
                </c:pt>
                <c:pt idx="1136">
                  <c:v>478629.90625</c:v>
                </c:pt>
                <c:pt idx="1137">
                  <c:v>484172.3125</c:v>
                </c:pt>
                <c:pt idx="1138">
                  <c:v>489778.875</c:v>
                </c:pt>
                <c:pt idx="1139">
                  <c:v>495450.375</c:v>
                </c:pt>
                <c:pt idx="1140">
                  <c:v>501187</c:v>
                </c:pt>
                <c:pt idx="1141">
                  <c:v>506990.625</c:v>
                </c:pt>
                <c:pt idx="1142">
                  <c:v>512861.4375</c:v>
                </c:pt>
                <c:pt idx="1143">
                  <c:v>518800.21875</c:v>
                </c:pt>
                <c:pt idx="1144">
                  <c:v>524807.1875</c:v>
                </c:pt>
                <c:pt idx="1145">
                  <c:v>530884.3125</c:v>
                </c:pt>
                <c:pt idx="1146">
                  <c:v>537031.8125</c:v>
                </c:pt>
                <c:pt idx="1147">
                  <c:v>543250.5</c:v>
                </c:pt>
                <c:pt idx="1148">
                  <c:v>549540.5625</c:v>
                </c:pt>
                <c:pt idx="1149">
                  <c:v>555904.125</c:v>
                </c:pt>
                <c:pt idx="1150">
                  <c:v>562341.3125</c:v>
                </c:pt>
                <c:pt idx="1151">
                  <c:v>568853.0625</c:v>
                </c:pt>
                <c:pt idx="1152">
                  <c:v>575440.25</c:v>
                </c:pt>
                <c:pt idx="1153">
                  <c:v>582103.0625</c:v>
                </c:pt>
                <c:pt idx="1154">
                  <c:v>588843.625</c:v>
                </c:pt>
                <c:pt idx="1155">
                  <c:v>595662.25</c:v>
                </c:pt>
                <c:pt idx="1156">
                  <c:v>602559.875</c:v>
                </c:pt>
                <c:pt idx="1157">
                  <c:v>609536.6875</c:v>
                </c:pt>
                <c:pt idx="1158">
                  <c:v>616594.9375</c:v>
                </c:pt>
                <c:pt idx="1159">
                  <c:v>623734.9375</c:v>
                </c:pt>
                <c:pt idx="1160">
                  <c:v>630957.625</c:v>
                </c:pt>
                <c:pt idx="1161">
                  <c:v>638263.25</c:v>
                </c:pt>
                <c:pt idx="1162">
                  <c:v>645654.125</c:v>
                </c:pt>
                <c:pt idx="1163">
                  <c:v>653130.625</c:v>
                </c:pt>
                <c:pt idx="1164">
                  <c:v>660693.6875</c:v>
                </c:pt>
                <c:pt idx="1165">
                  <c:v>668343.625</c:v>
                </c:pt>
                <c:pt idx="1166">
                  <c:v>676082.875</c:v>
                </c:pt>
                <c:pt idx="1167">
                  <c:v>683911.6875</c:v>
                </c:pt>
                <c:pt idx="1168">
                  <c:v>691831.1875</c:v>
                </c:pt>
                <c:pt idx="1169">
                  <c:v>699841.6875</c:v>
                </c:pt>
                <c:pt idx="1170">
                  <c:v>707945.625</c:v>
                </c:pt>
                <c:pt idx="1171">
                  <c:v>716143.4375</c:v>
                </c:pt>
                <c:pt idx="1172">
                  <c:v>724436.1875</c:v>
                </c:pt>
                <c:pt idx="1173">
                  <c:v>732824.125</c:v>
                </c:pt>
                <c:pt idx="1174">
                  <c:v>741310.0625</c:v>
                </c:pt>
                <c:pt idx="1175">
                  <c:v>749894.1875</c:v>
                </c:pt>
                <c:pt idx="1176">
                  <c:v>758577.75</c:v>
                </c:pt>
                <c:pt idx="1177">
                  <c:v>767361.875</c:v>
                </c:pt>
                <c:pt idx="1178">
                  <c:v>776246.875</c:v>
                </c:pt>
                <c:pt idx="1179">
                  <c:v>785235.625</c:v>
                </c:pt>
                <c:pt idx="1180">
                  <c:v>794328.4375</c:v>
                </c:pt>
                <c:pt idx="1181">
                  <c:v>803526.5</c:v>
                </c:pt>
                <c:pt idx="1182">
                  <c:v>812830.25</c:v>
                </c:pt>
                <c:pt idx="1183">
                  <c:v>822242.5625</c:v>
                </c:pt>
                <c:pt idx="1184">
                  <c:v>831763.9375</c:v>
                </c:pt>
                <c:pt idx="1185">
                  <c:v>841395.5</c:v>
                </c:pt>
                <c:pt idx="1186">
                  <c:v>851137.6875</c:v>
                </c:pt>
                <c:pt idx="1187">
                  <c:v>860993.625</c:v>
                </c:pt>
                <c:pt idx="1188">
                  <c:v>870963.6875</c:v>
                </c:pt>
                <c:pt idx="1189">
                  <c:v>881049.25</c:v>
                </c:pt>
                <c:pt idx="1190">
                  <c:v>891250.5625</c:v>
                </c:pt>
                <c:pt idx="1191">
                  <c:v>901571</c:v>
                </c:pt>
                <c:pt idx="1192">
                  <c:v>912010.9375</c:v>
                </c:pt>
                <c:pt idx="1193">
                  <c:v>922571.75</c:v>
                </c:pt>
                <c:pt idx="1194">
                  <c:v>933253.875</c:v>
                </c:pt>
                <c:pt idx="1195">
                  <c:v>944060.6875</c:v>
                </c:pt>
                <c:pt idx="1196">
                  <c:v>954992.625</c:v>
                </c:pt>
                <c:pt idx="1197">
                  <c:v>966051.1875</c:v>
                </c:pt>
                <c:pt idx="1198">
                  <c:v>977236.6875</c:v>
                </c:pt>
                <c:pt idx="1199">
                  <c:v>988552.8125</c:v>
                </c:pt>
                <c:pt idx="1200">
                  <c:v>1000000</c:v>
                </c:pt>
                <c:pt idx="1201">
                  <c:v>1011579.75</c:v>
                </c:pt>
                <c:pt idx="1202">
                  <c:v>1023293.5625</c:v>
                </c:pt>
                <c:pt idx="1203">
                  <c:v>1035141.875</c:v>
                </c:pt>
                <c:pt idx="1204">
                  <c:v>1047128.5</c:v>
                </c:pt>
                <c:pt idx="1205">
                  <c:v>1059254</c:v>
                </c:pt>
                <c:pt idx="1206">
                  <c:v>1071519.875</c:v>
                </c:pt>
                <c:pt idx="1207">
                  <c:v>1083926.5</c:v>
                </c:pt>
                <c:pt idx="1208">
                  <c:v>1096478.125</c:v>
                </c:pt>
                <c:pt idx="1209">
                  <c:v>1109175</c:v>
                </c:pt>
                <c:pt idx="1210">
                  <c:v>1122019</c:v>
                </c:pt>
                <c:pt idx="1211">
                  <c:v>1135010.375</c:v>
                </c:pt>
                <c:pt idx="1212">
                  <c:v>1148153.5</c:v>
                </c:pt>
                <c:pt idx="1213">
                  <c:v>1161448.75</c:v>
                </c:pt>
                <c:pt idx="1214">
                  <c:v>1174898</c:v>
                </c:pt>
                <c:pt idx="1215">
                  <c:v>1188501.75</c:v>
                </c:pt>
                <c:pt idx="1216">
                  <c:v>1202264.25</c:v>
                </c:pt>
                <c:pt idx="1217">
                  <c:v>1216186.125</c:v>
                </c:pt>
                <c:pt idx="1218">
                  <c:v>1230269.25</c:v>
                </c:pt>
                <c:pt idx="1219">
                  <c:v>1244514</c:v>
                </c:pt>
                <c:pt idx="1220">
                  <c:v>1258925.125</c:v>
                </c:pt>
                <c:pt idx="1221">
                  <c:v>1273503.125</c:v>
                </c:pt>
                <c:pt idx="1222">
                  <c:v>1288250</c:v>
                </c:pt>
                <c:pt idx="1223">
                  <c:v>1303166.125</c:v>
                </c:pt>
                <c:pt idx="1224">
                  <c:v>1318256.375</c:v>
                </c:pt>
                <c:pt idx="1225">
                  <c:v>1333521.375</c:v>
                </c:pt>
                <c:pt idx="1226">
                  <c:v>1348963.25</c:v>
                </c:pt>
                <c:pt idx="1227">
                  <c:v>1364583.875</c:v>
                </c:pt>
                <c:pt idx="1228">
                  <c:v>1380383.875</c:v>
                </c:pt>
                <c:pt idx="1229">
                  <c:v>1396368.25</c:v>
                </c:pt>
                <c:pt idx="1230">
                  <c:v>1412537.875</c:v>
                </c:pt>
                <c:pt idx="1231">
                  <c:v>1428894.625</c:v>
                </c:pt>
                <c:pt idx="1232">
                  <c:v>1445439.25</c:v>
                </c:pt>
                <c:pt idx="1233">
                  <c:v>1462177</c:v>
                </c:pt>
                <c:pt idx="1234">
                  <c:v>1479108.625</c:v>
                </c:pt>
                <c:pt idx="1235">
                  <c:v>1496236.375</c:v>
                </c:pt>
                <c:pt idx="1236">
                  <c:v>1513560.625</c:v>
                </c:pt>
                <c:pt idx="1237">
                  <c:v>1531087.25</c:v>
                </c:pt>
                <c:pt idx="1238">
                  <c:v>1548816.875</c:v>
                </c:pt>
                <c:pt idx="1239">
                  <c:v>1566751.75</c:v>
                </c:pt>
                <c:pt idx="1240">
                  <c:v>1584892.5</c:v>
                </c:pt>
                <c:pt idx="1241">
                  <c:v>1603245.125</c:v>
                </c:pt>
                <c:pt idx="1242">
                  <c:v>1621810.25</c:v>
                </c:pt>
                <c:pt idx="1243">
                  <c:v>1640590.375</c:v>
                </c:pt>
                <c:pt idx="1244">
                  <c:v>1659586.125</c:v>
                </c:pt>
                <c:pt idx="1245">
                  <c:v>1678803.625</c:v>
                </c:pt>
                <c:pt idx="1246">
                  <c:v>1698243.75</c:v>
                </c:pt>
                <c:pt idx="1247">
                  <c:v>1717908.875</c:v>
                </c:pt>
                <c:pt idx="1248">
                  <c:v>1737799.875</c:v>
                </c:pt>
                <c:pt idx="1249">
                  <c:v>1757923.125</c:v>
                </c:pt>
                <c:pt idx="1250">
                  <c:v>1778279.375</c:v>
                </c:pt>
                <c:pt idx="1251">
                  <c:v>1798871.375</c:v>
                </c:pt>
                <c:pt idx="1252">
                  <c:v>1819701.875</c:v>
                </c:pt>
                <c:pt idx="1253">
                  <c:v>1840771.375</c:v>
                </c:pt>
                <c:pt idx="1254">
                  <c:v>1862087</c:v>
                </c:pt>
                <c:pt idx="1255">
                  <c:v>1883649.5</c:v>
                </c:pt>
                <c:pt idx="1256">
                  <c:v>1905461.625</c:v>
                </c:pt>
                <c:pt idx="1257">
                  <c:v>1927524.25</c:v>
                </c:pt>
                <c:pt idx="1258">
                  <c:v>1949844.375</c:v>
                </c:pt>
                <c:pt idx="1259">
                  <c:v>1972423.125</c:v>
                </c:pt>
                <c:pt idx="1260">
                  <c:v>1995263.25</c:v>
                </c:pt>
                <c:pt idx="1261">
                  <c:v>2018365.625</c:v>
                </c:pt>
                <c:pt idx="1262">
                  <c:v>2041737.625</c:v>
                </c:pt>
                <c:pt idx="1263">
                  <c:v>2065380.375</c:v>
                </c:pt>
                <c:pt idx="1264">
                  <c:v>2089297</c:v>
                </c:pt>
                <c:pt idx="1265">
                  <c:v>2113488</c:v>
                </c:pt>
                <c:pt idx="1266">
                  <c:v>2137961.75</c:v>
                </c:pt>
                <c:pt idx="1267">
                  <c:v>2162718.75</c:v>
                </c:pt>
                <c:pt idx="1268">
                  <c:v>2187762.5</c:v>
                </c:pt>
                <c:pt idx="1269">
                  <c:v>2213093.75</c:v>
                </c:pt>
                <c:pt idx="1270">
                  <c:v>2238720.75</c:v>
                </c:pt>
                <c:pt idx="1271">
                  <c:v>2264644.5</c:v>
                </c:pt>
                <c:pt idx="1272">
                  <c:v>2290868.25</c:v>
                </c:pt>
                <c:pt idx="1273">
                  <c:v>2317393.5</c:v>
                </c:pt>
                <c:pt idx="1274">
                  <c:v>2344228.25</c:v>
                </c:pt>
                <c:pt idx="1275">
                  <c:v>2371373.75</c:v>
                </c:pt>
                <c:pt idx="1276">
                  <c:v>2398833.5</c:v>
                </c:pt>
                <c:pt idx="1277">
                  <c:v>2426611.25</c:v>
                </c:pt>
                <c:pt idx="1278">
                  <c:v>2454708.25</c:v>
                </c:pt>
                <c:pt idx="1279">
                  <c:v>2483133</c:v>
                </c:pt>
                <c:pt idx="1280">
                  <c:v>2511887</c:v>
                </c:pt>
                <c:pt idx="1281">
                  <c:v>2540974</c:v>
                </c:pt>
                <c:pt idx="1282">
                  <c:v>2570395</c:v>
                </c:pt>
                <c:pt idx="1283">
                  <c:v>2600159.25</c:v>
                </c:pt>
                <c:pt idx="1284">
                  <c:v>2630268.5</c:v>
                </c:pt>
                <c:pt idx="1285">
                  <c:v>2660726.25</c:v>
                </c:pt>
                <c:pt idx="1286">
                  <c:v>2691533.75</c:v>
                </c:pt>
                <c:pt idx="1287">
                  <c:v>2722701</c:v>
                </c:pt>
                <c:pt idx="1288">
                  <c:v>2754229</c:v>
                </c:pt>
                <c:pt idx="1289">
                  <c:v>2786122.25</c:v>
                </c:pt>
                <c:pt idx="1290">
                  <c:v>2818381.75</c:v>
                </c:pt>
                <c:pt idx="1291">
                  <c:v>2851017.75</c:v>
                </c:pt>
                <c:pt idx="1292">
                  <c:v>2884031.75</c:v>
                </c:pt>
                <c:pt idx="1293">
                  <c:v>2917428</c:v>
                </c:pt>
                <c:pt idx="1294">
                  <c:v>2951207.75</c:v>
                </c:pt>
                <c:pt idx="1295">
                  <c:v>2985382</c:v>
                </c:pt>
                <c:pt idx="1296">
                  <c:v>3019951.75</c:v>
                </c:pt>
                <c:pt idx="1297">
                  <c:v>3054922</c:v>
                </c:pt>
                <c:pt idx="1298">
                  <c:v>3090293.75</c:v>
                </c:pt>
                <c:pt idx="1299">
                  <c:v>3126078.5</c:v>
                </c:pt>
                <c:pt idx="1300">
                  <c:v>3162277.75</c:v>
                </c:pt>
                <c:pt idx="1301">
                  <c:v>3198896</c:v>
                </c:pt>
                <c:pt idx="1302">
                  <c:v>3235938.25</c:v>
                </c:pt>
                <c:pt idx="1303">
                  <c:v>3273406</c:v>
                </c:pt>
                <c:pt idx="1304">
                  <c:v>3311311</c:v>
                </c:pt>
                <c:pt idx="1305">
                  <c:v>3349655.25</c:v>
                </c:pt>
                <c:pt idx="1306">
                  <c:v>3388443.25</c:v>
                </c:pt>
                <c:pt idx="1307">
                  <c:v>3427676.75</c:v>
                </c:pt>
                <c:pt idx="1308">
                  <c:v>3467368.25</c:v>
                </c:pt>
                <c:pt idx="1309">
                  <c:v>3507519.25</c:v>
                </c:pt>
                <c:pt idx="1310">
                  <c:v>3548135.5</c:v>
                </c:pt>
                <c:pt idx="1311">
                  <c:v>3589218</c:v>
                </c:pt>
                <c:pt idx="1312">
                  <c:v>3630780</c:v>
                </c:pt>
                <c:pt idx="1313">
                  <c:v>3672823.5</c:v>
                </c:pt>
                <c:pt idx="1314">
                  <c:v>3715353.75</c:v>
                </c:pt>
                <c:pt idx="1315">
                  <c:v>3758372.5</c:v>
                </c:pt>
                <c:pt idx="1316">
                  <c:v>3801893.25</c:v>
                </c:pt>
                <c:pt idx="1317">
                  <c:v>3845918.25</c:v>
                </c:pt>
                <c:pt idx="1318">
                  <c:v>3890452.75</c:v>
                </c:pt>
                <c:pt idx="1319">
                  <c:v>3935498.75</c:v>
                </c:pt>
                <c:pt idx="1320">
                  <c:v>3981070.75</c:v>
                </c:pt>
                <c:pt idx="1321">
                  <c:v>4027170.5</c:v>
                </c:pt>
                <c:pt idx="1322">
                  <c:v>4073804</c:v>
                </c:pt>
                <c:pt idx="1323">
                  <c:v>4120973</c:v>
                </c:pt>
                <c:pt idx="1324">
                  <c:v>4168692.75</c:v>
                </c:pt>
                <c:pt idx="1325">
                  <c:v>4216965</c:v>
                </c:pt>
                <c:pt idx="1326">
                  <c:v>4265796.5</c:v>
                </c:pt>
                <c:pt idx="1327">
                  <c:v>4315193</c:v>
                </c:pt>
                <c:pt idx="1328">
                  <c:v>4365157</c:v>
                </c:pt>
                <c:pt idx="1329">
                  <c:v>4415704.5</c:v>
                </c:pt>
                <c:pt idx="1330">
                  <c:v>4466837</c:v>
                </c:pt>
                <c:pt idx="1331">
                  <c:v>4518561.5</c:v>
                </c:pt>
                <c:pt idx="1332">
                  <c:v>4570880.5</c:v>
                </c:pt>
                <c:pt idx="1333">
                  <c:v>4623810</c:v>
                </c:pt>
                <c:pt idx="1334">
                  <c:v>4677352</c:v>
                </c:pt>
                <c:pt idx="1335">
                  <c:v>4731514.5</c:v>
                </c:pt>
                <c:pt idx="1336">
                  <c:v>4786299</c:v>
                </c:pt>
                <c:pt idx="1337">
                  <c:v>4841723</c:v>
                </c:pt>
                <c:pt idx="1338">
                  <c:v>4897789</c:v>
                </c:pt>
                <c:pt idx="1339">
                  <c:v>4954504</c:v>
                </c:pt>
                <c:pt idx="1340">
                  <c:v>5011870</c:v>
                </c:pt>
                <c:pt idx="1341">
                  <c:v>5069906</c:v>
                </c:pt>
                <c:pt idx="1342">
                  <c:v>5128614.5</c:v>
                </c:pt>
                <c:pt idx="1343">
                  <c:v>5188002</c:v>
                </c:pt>
                <c:pt idx="1344">
                  <c:v>5248072</c:v>
                </c:pt>
                <c:pt idx="1345">
                  <c:v>5308843.5</c:v>
                </c:pt>
                <c:pt idx="1346">
                  <c:v>5370318</c:v>
                </c:pt>
                <c:pt idx="1347">
                  <c:v>5432505</c:v>
                </c:pt>
                <c:pt idx="1348">
                  <c:v>5495406</c:v>
                </c:pt>
                <c:pt idx="1349">
                  <c:v>5559041</c:v>
                </c:pt>
                <c:pt idx="1350">
                  <c:v>5623413.5</c:v>
                </c:pt>
                <c:pt idx="1351">
                  <c:v>5688531</c:v>
                </c:pt>
                <c:pt idx="1352">
                  <c:v>5754402.5</c:v>
                </c:pt>
                <c:pt idx="1353">
                  <c:v>5821030.5</c:v>
                </c:pt>
                <c:pt idx="1354">
                  <c:v>5888436.5</c:v>
                </c:pt>
                <c:pt idx="1355">
                  <c:v>5956622.5</c:v>
                </c:pt>
                <c:pt idx="1356">
                  <c:v>6025599</c:v>
                </c:pt>
                <c:pt idx="1357">
                  <c:v>6095367</c:v>
                </c:pt>
                <c:pt idx="1358">
                  <c:v>6165949.5</c:v>
                </c:pt>
                <c:pt idx="1359">
                  <c:v>6237349.5</c:v>
                </c:pt>
                <c:pt idx="1360">
                  <c:v>6309576</c:v>
                </c:pt>
                <c:pt idx="1361">
                  <c:v>6382632.5</c:v>
                </c:pt>
                <c:pt idx="1362">
                  <c:v>6456541.5</c:v>
                </c:pt>
                <c:pt idx="1363">
                  <c:v>6531306.5</c:v>
                </c:pt>
                <c:pt idx="1364">
                  <c:v>6606937</c:v>
                </c:pt>
                <c:pt idx="1365">
                  <c:v>6683436</c:v>
                </c:pt>
                <c:pt idx="1366">
                  <c:v>6760828.5</c:v>
                </c:pt>
                <c:pt idx="1367">
                  <c:v>6839117</c:v>
                </c:pt>
                <c:pt idx="1368">
                  <c:v>6918312</c:v>
                </c:pt>
                <c:pt idx="1369">
                  <c:v>6998416.5</c:v>
                </c:pt>
                <c:pt idx="1370">
                  <c:v>7079456.5</c:v>
                </c:pt>
                <c:pt idx="1371">
                  <c:v>7161434.5</c:v>
                </c:pt>
                <c:pt idx="1372">
                  <c:v>7244362</c:v>
                </c:pt>
                <c:pt idx="1373">
                  <c:v>7328241.5</c:v>
                </c:pt>
                <c:pt idx="1374">
                  <c:v>7413100.5</c:v>
                </c:pt>
                <c:pt idx="1375">
                  <c:v>7498942</c:v>
                </c:pt>
                <c:pt idx="1376">
                  <c:v>7585777.5</c:v>
                </c:pt>
                <c:pt idx="1377">
                  <c:v>7673619</c:v>
                </c:pt>
                <c:pt idx="1378">
                  <c:v>7762469</c:v>
                </c:pt>
                <c:pt idx="1379">
                  <c:v>7852356</c:v>
                </c:pt>
                <c:pt idx="1380">
                  <c:v>7943284</c:v>
                </c:pt>
                <c:pt idx="1381">
                  <c:v>8035265</c:v>
                </c:pt>
                <c:pt idx="1382">
                  <c:v>8128302.5</c:v>
                </c:pt>
                <c:pt idx="1383">
                  <c:v>8222426</c:v>
                </c:pt>
                <c:pt idx="1384">
                  <c:v>8317639</c:v>
                </c:pt>
                <c:pt idx="1385">
                  <c:v>8413955</c:v>
                </c:pt>
                <c:pt idx="1386">
                  <c:v>8511377</c:v>
                </c:pt>
                <c:pt idx="1387">
                  <c:v>8609936</c:v>
                </c:pt>
                <c:pt idx="1388">
                  <c:v>8709637</c:v>
                </c:pt>
                <c:pt idx="1389">
                  <c:v>8810492</c:v>
                </c:pt>
                <c:pt idx="1390">
                  <c:v>8912505</c:v>
                </c:pt>
                <c:pt idx="1391">
                  <c:v>9015710</c:v>
                </c:pt>
                <c:pt idx="1392">
                  <c:v>9120109</c:v>
                </c:pt>
                <c:pt idx="1393">
                  <c:v>9225718</c:v>
                </c:pt>
                <c:pt idx="1394">
                  <c:v>9332538</c:v>
                </c:pt>
                <c:pt idx="1395">
                  <c:v>9440607</c:v>
                </c:pt>
                <c:pt idx="1396">
                  <c:v>9549926</c:v>
                </c:pt>
                <c:pt idx="1397">
                  <c:v>9660512</c:v>
                </c:pt>
                <c:pt idx="1398">
                  <c:v>9772367</c:v>
                </c:pt>
                <c:pt idx="1399">
                  <c:v>9885528</c:v>
                </c:pt>
                <c:pt idx="1400">
                  <c:v>10000000</c:v>
                </c:pt>
                <c:pt idx="1401">
                  <c:v>10115797</c:v>
                </c:pt>
                <c:pt idx="1402">
                  <c:v>10232935</c:v>
                </c:pt>
                <c:pt idx="1403">
                  <c:v>10351418</c:v>
                </c:pt>
                <c:pt idx="1404">
                  <c:v>10471285</c:v>
                </c:pt>
                <c:pt idx="1405">
                  <c:v>10592540</c:v>
                </c:pt>
                <c:pt idx="1406">
                  <c:v>10715198</c:v>
                </c:pt>
                <c:pt idx="1407">
                  <c:v>10839265</c:v>
                </c:pt>
                <c:pt idx="1408">
                  <c:v>10964781</c:v>
                </c:pt>
                <c:pt idx="1409">
                  <c:v>11091750</c:v>
                </c:pt>
                <c:pt idx="1410">
                  <c:v>11220189</c:v>
                </c:pt>
                <c:pt idx="1411">
                  <c:v>11350104</c:v>
                </c:pt>
                <c:pt idx="1412">
                  <c:v>11481535</c:v>
                </c:pt>
                <c:pt idx="1413">
                  <c:v>11614488</c:v>
                </c:pt>
                <c:pt idx="1414">
                  <c:v>11748980</c:v>
                </c:pt>
                <c:pt idx="1415">
                  <c:v>11885017</c:v>
                </c:pt>
                <c:pt idx="1416">
                  <c:v>12022642</c:v>
                </c:pt>
                <c:pt idx="1417">
                  <c:v>12161861</c:v>
                </c:pt>
                <c:pt idx="1418">
                  <c:v>12302692</c:v>
                </c:pt>
                <c:pt idx="1419">
                  <c:v>12445140</c:v>
                </c:pt>
                <c:pt idx="1420">
                  <c:v>12589251</c:v>
                </c:pt>
                <c:pt idx="1421">
                  <c:v>12735031</c:v>
                </c:pt>
                <c:pt idx="1422">
                  <c:v>12882499</c:v>
                </c:pt>
                <c:pt idx="1423">
                  <c:v>13031661</c:v>
                </c:pt>
                <c:pt idx="1424">
                  <c:v>13182564</c:v>
                </c:pt>
                <c:pt idx="1425">
                  <c:v>13335214</c:v>
                </c:pt>
                <c:pt idx="1426">
                  <c:v>13489632</c:v>
                </c:pt>
                <c:pt idx="1427">
                  <c:v>13645839</c:v>
                </c:pt>
                <c:pt idx="1428">
                  <c:v>13803838</c:v>
                </c:pt>
                <c:pt idx="1429">
                  <c:v>13963683</c:v>
                </c:pt>
                <c:pt idx="1430">
                  <c:v>14125379</c:v>
                </c:pt>
                <c:pt idx="1431">
                  <c:v>14288946</c:v>
                </c:pt>
                <c:pt idx="1432">
                  <c:v>14454393</c:v>
                </c:pt>
                <c:pt idx="1433">
                  <c:v>14621770</c:v>
                </c:pt>
                <c:pt idx="1434">
                  <c:v>14791086</c:v>
                </c:pt>
                <c:pt idx="1435">
                  <c:v>14962363</c:v>
                </c:pt>
                <c:pt idx="1436">
                  <c:v>15135607</c:v>
                </c:pt>
                <c:pt idx="1437">
                  <c:v>15310873</c:v>
                </c:pt>
                <c:pt idx="1438">
                  <c:v>15488168</c:v>
                </c:pt>
                <c:pt idx="1439">
                  <c:v>15667517</c:v>
                </c:pt>
                <c:pt idx="1440">
                  <c:v>15848925</c:v>
                </c:pt>
                <c:pt idx="1441">
                  <c:v>16032451</c:v>
                </c:pt>
                <c:pt idx="1442">
                  <c:v>16218102</c:v>
                </c:pt>
                <c:pt idx="1443">
                  <c:v>16405903</c:v>
                </c:pt>
                <c:pt idx="1444">
                  <c:v>16595861</c:v>
                </c:pt>
                <c:pt idx="1445">
                  <c:v>16788036</c:v>
                </c:pt>
                <c:pt idx="1446">
                  <c:v>16982438</c:v>
                </c:pt>
                <c:pt idx="1447">
                  <c:v>17179090</c:v>
                </c:pt>
                <c:pt idx="1448">
                  <c:v>17378000</c:v>
                </c:pt>
                <c:pt idx="1449">
                  <c:v>17579232</c:v>
                </c:pt>
                <c:pt idx="1450">
                  <c:v>17782794</c:v>
                </c:pt>
                <c:pt idx="1451">
                  <c:v>17988714</c:v>
                </c:pt>
                <c:pt idx="1452">
                  <c:v>18197018</c:v>
                </c:pt>
                <c:pt idx="1453">
                  <c:v>18407714</c:v>
                </c:pt>
                <c:pt idx="1454">
                  <c:v>18620870</c:v>
                </c:pt>
                <c:pt idx="1455">
                  <c:v>18836496</c:v>
                </c:pt>
                <c:pt idx="1456">
                  <c:v>19054616</c:v>
                </c:pt>
                <c:pt idx="1457">
                  <c:v>19275242</c:v>
                </c:pt>
                <c:pt idx="1458">
                  <c:v>19498444</c:v>
                </c:pt>
                <c:pt idx="1459">
                  <c:v>19724230</c:v>
                </c:pt>
                <c:pt idx="1460">
                  <c:v>19952632</c:v>
                </c:pt>
                <c:pt idx="1461">
                  <c:v>20183656</c:v>
                </c:pt>
                <c:pt idx="1462">
                  <c:v>20417376</c:v>
                </c:pt>
                <c:pt idx="1463">
                  <c:v>20653804</c:v>
                </c:pt>
                <c:pt idx="1464">
                  <c:v>20892970</c:v>
                </c:pt>
                <c:pt idx="1465">
                  <c:v>21134882</c:v>
                </c:pt>
                <c:pt idx="1466">
                  <c:v>21379618</c:v>
                </c:pt>
                <c:pt idx="1467">
                  <c:v>21627188</c:v>
                </c:pt>
                <c:pt idx="1468">
                  <c:v>21877624</c:v>
                </c:pt>
                <c:pt idx="1469">
                  <c:v>22130936</c:v>
                </c:pt>
                <c:pt idx="1470">
                  <c:v>22387206</c:v>
                </c:pt>
                <c:pt idx="1471">
                  <c:v>22646444</c:v>
                </c:pt>
                <c:pt idx="1472">
                  <c:v>22908684</c:v>
                </c:pt>
                <c:pt idx="1473">
                  <c:v>23173934</c:v>
                </c:pt>
                <c:pt idx="1474">
                  <c:v>23442282</c:v>
                </c:pt>
                <c:pt idx="1475">
                  <c:v>23713738</c:v>
                </c:pt>
                <c:pt idx="1476">
                  <c:v>23988336</c:v>
                </c:pt>
                <c:pt idx="1477">
                  <c:v>24266114</c:v>
                </c:pt>
                <c:pt idx="1478">
                  <c:v>24547082</c:v>
                </c:pt>
                <c:pt idx="1479">
                  <c:v>24831330</c:v>
                </c:pt>
                <c:pt idx="1480">
                  <c:v>25118870</c:v>
                </c:pt>
                <c:pt idx="1481">
                  <c:v>25409740</c:v>
                </c:pt>
                <c:pt idx="1482">
                  <c:v>25703948</c:v>
                </c:pt>
                <c:pt idx="1483">
                  <c:v>26001594</c:v>
                </c:pt>
                <c:pt idx="1484">
                  <c:v>26302684</c:v>
                </c:pt>
                <c:pt idx="1485">
                  <c:v>26607262</c:v>
                </c:pt>
                <c:pt idx="1486">
                  <c:v>26915338</c:v>
                </c:pt>
                <c:pt idx="1487">
                  <c:v>27227010</c:v>
                </c:pt>
                <c:pt idx="1488">
                  <c:v>27542290</c:v>
                </c:pt>
                <c:pt idx="1489">
                  <c:v>27861222</c:v>
                </c:pt>
                <c:pt idx="1490">
                  <c:v>28183816</c:v>
                </c:pt>
                <c:pt idx="1491">
                  <c:v>28510178</c:v>
                </c:pt>
                <c:pt idx="1492">
                  <c:v>28840318</c:v>
                </c:pt>
                <c:pt idx="1493">
                  <c:v>29174280</c:v>
                </c:pt>
                <c:pt idx="1494">
                  <c:v>29512078</c:v>
                </c:pt>
                <c:pt idx="1495">
                  <c:v>29853820</c:v>
                </c:pt>
                <c:pt idx="1496">
                  <c:v>30199518</c:v>
                </c:pt>
                <c:pt idx="1497">
                  <c:v>30549220</c:v>
                </c:pt>
                <c:pt idx="1498">
                  <c:v>30902938</c:v>
                </c:pt>
                <c:pt idx="1499">
                  <c:v>31260786</c:v>
                </c:pt>
                <c:pt idx="1500">
                  <c:v>31622776</c:v>
                </c:pt>
                <c:pt idx="1501">
                  <c:v>31988960</c:v>
                </c:pt>
                <c:pt idx="1502">
                  <c:v>32359382</c:v>
                </c:pt>
                <c:pt idx="1503">
                  <c:v>32734060</c:v>
                </c:pt>
                <c:pt idx="1504">
                  <c:v>33113110</c:v>
                </c:pt>
                <c:pt idx="1505">
                  <c:v>33496552</c:v>
                </c:pt>
                <c:pt idx="1506">
                  <c:v>33884432</c:v>
                </c:pt>
                <c:pt idx="1507">
                  <c:v>34276768</c:v>
                </c:pt>
                <c:pt idx="1508">
                  <c:v>34673680</c:v>
                </c:pt>
                <c:pt idx="1509">
                  <c:v>35075192</c:v>
                </c:pt>
                <c:pt idx="1510">
                  <c:v>35481356</c:v>
                </c:pt>
                <c:pt idx="1511">
                  <c:v>35892180</c:v>
                </c:pt>
                <c:pt idx="1512">
                  <c:v>36307800</c:v>
                </c:pt>
                <c:pt idx="1513">
                  <c:v>36728236</c:v>
                </c:pt>
                <c:pt idx="1514">
                  <c:v>37153536</c:v>
                </c:pt>
                <c:pt idx="1515">
                  <c:v>37583724</c:v>
                </c:pt>
                <c:pt idx="1516">
                  <c:v>38018932</c:v>
                </c:pt>
                <c:pt idx="1517">
                  <c:v>38459180</c:v>
                </c:pt>
                <c:pt idx="1518">
                  <c:v>38904528</c:v>
                </c:pt>
                <c:pt idx="1519">
                  <c:v>39354988</c:v>
                </c:pt>
                <c:pt idx="1520">
                  <c:v>39810708</c:v>
                </c:pt>
                <c:pt idx="1521">
                  <c:v>40271704</c:v>
                </c:pt>
                <c:pt idx="1522">
                  <c:v>40738040</c:v>
                </c:pt>
                <c:pt idx="1523">
                  <c:v>41209732</c:v>
                </c:pt>
                <c:pt idx="1524">
                  <c:v>41686928</c:v>
                </c:pt>
                <c:pt idx="1525">
                  <c:v>42169652</c:v>
                </c:pt>
                <c:pt idx="1526">
                  <c:v>42657964</c:v>
                </c:pt>
                <c:pt idx="1527">
                  <c:v>43151932</c:v>
                </c:pt>
                <c:pt idx="1528">
                  <c:v>43651568</c:v>
                </c:pt>
                <c:pt idx="1529">
                  <c:v>44157044</c:v>
                </c:pt>
                <c:pt idx="1530">
                  <c:v>44668368</c:v>
                </c:pt>
                <c:pt idx="1531">
                  <c:v>45185616</c:v>
                </c:pt>
                <c:pt idx="1532">
                  <c:v>45708804</c:v>
                </c:pt>
                <c:pt idx="1533">
                  <c:v>46238100</c:v>
                </c:pt>
                <c:pt idx="1534">
                  <c:v>46773524</c:v>
                </c:pt>
                <c:pt idx="1535">
                  <c:v>47315148</c:v>
                </c:pt>
                <c:pt idx="1536">
                  <c:v>47862992</c:v>
                </c:pt>
                <c:pt idx="1537">
                  <c:v>48417232</c:v>
                </c:pt>
                <c:pt idx="1538">
                  <c:v>48977888</c:v>
                </c:pt>
                <c:pt idx="1539">
                  <c:v>49545040</c:v>
                </c:pt>
                <c:pt idx="1540">
                  <c:v>50118700</c:v>
                </c:pt>
                <c:pt idx="1541">
                  <c:v>50699060</c:v>
                </c:pt>
                <c:pt idx="1542">
                  <c:v>51286144</c:v>
                </c:pt>
                <c:pt idx="1543">
                  <c:v>51880024</c:v>
                </c:pt>
                <c:pt idx="1544">
                  <c:v>52480720</c:v>
                </c:pt>
                <c:pt idx="1545">
                  <c:v>53088432</c:v>
                </c:pt>
                <c:pt idx="1546">
                  <c:v>53703180</c:v>
                </c:pt>
                <c:pt idx="1547">
                  <c:v>54325048</c:v>
                </c:pt>
                <c:pt idx="1548">
                  <c:v>54954060</c:v>
                </c:pt>
                <c:pt idx="1549">
                  <c:v>55590412</c:v>
                </c:pt>
                <c:pt idx="1550">
                  <c:v>56234132</c:v>
                </c:pt>
                <c:pt idx="1551">
                  <c:v>56885308</c:v>
                </c:pt>
                <c:pt idx="1552">
                  <c:v>57544024</c:v>
                </c:pt>
                <c:pt idx="1553">
                  <c:v>58210304</c:v>
                </c:pt>
                <c:pt idx="1554">
                  <c:v>58884364</c:v>
                </c:pt>
                <c:pt idx="1555">
                  <c:v>59566228</c:v>
                </c:pt>
                <c:pt idx="1556">
                  <c:v>60255988</c:v>
                </c:pt>
                <c:pt idx="1557">
                  <c:v>60953668</c:v>
                </c:pt>
                <c:pt idx="1558">
                  <c:v>61659496</c:v>
                </c:pt>
                <c:pt idx="1559">
                  <c:v>62373496</c:v>
                </c:pt>
                <c:pt idx="1560">
                  <c:v>63095764</c:v>
                </c:pt>
                <c:pt idx="1561">
                  <c:v>63826324</c:v>
                </c:pt>
                <c:pt idx="1562">
                  <c:v>64565416</c:v>
                </c:pt>
                <c:pt idx="1563">
                  <c:v>65313064</c:v>
                </c:pt>
                <c:pt idx="1564">
                  <c:v>66069372</c:v>
                </c:pt>
                <c:pt idx="1565">
                  <c:v>66834364</c:v>
                </c:pt>
                <c:pt idx="1566">
                  <c:v>67608288</c:v>
                </c:pt>
                <c:pt idx="1567">
                  <c:v>68391168</c:v>
                </c:pt>
                <c:pt idx="1568">
                  <c:v>69183120</c:v>
                </c:pt>
                <c:pt idx="1569">
                  <c:v>69984168</c:v>
                </c:pt>
                <c:pt idx="1570">
                  <c:v>70794560</c:v>
                </c:pt>
                <c:pt idx="1571">
                  <c:v>71614344</c:v>
                </c:pt>
                <c:pt idx="1572">
                  <c:v>72443616</c:v>
                </c:pt>
                <c:pt idx="1573">
                  <c:v>73282416</c:v>
                </c:pt>
                <c:pt idx="1574">
                  <c:v>74131008</c:v>
                </c:pt>
                <c:pt idx="1575">
                  <c:v>74989424</c:v>
                </c:pt>
                <c:pt idx="1576">
                  <c:v>75857776</c:v>
                </c:pt>
                <c:pt idx="1577">
                  <c:v>76736192</c:v>
                </c:pt>
                <c:pt idx="1578">
                  <c:v>77624688</c:v>
                </c:pt>
                <c:pt idx="1579">
                  <c:v>78523560</c:v>
                </c:pt>
                <c:pt idx="1580">
                  <c:v>79432840</c:v>
                </c:pt>
                <c:pt idx="1581">
                  <c:v>80352648</c:v>
                </c:pt>
                <c:pt idx="1582">
                  <c:v>81283024</c:v>
                </c:pt>
                <c:pt idx="1583">
                  <c:v>82224256</c:v>
                </c:pt>
                <c:pt idx="1584">
                  <c:v>83176392</c:v>
                </c:pt>
                <c:pt idx="1585">
                  <c:v>84139552</c:v>
                </c:pt>
                <c:pt idx="1586">
                  <c:v>85113768</c:v>
                </c:pt>
                <c:pt idx="1587">
                  <c:v>86099360</c:v>
                </c:pt>
                <c:pt idx="1588">
                  <c:v>87096368</c:v>
                </c:pt>
                <c:pt idx="1589">
                  <c:v>88104920</c:v>
                </c:pt>
                <c:pt idx="1590">
                  <c:v>89125056</c:v>
                </c:pt>
                <c:pt idx="1591">
                  <c:v>90157096</c:v>
                </c:pt>
                <c:pt idx="1592">
                  <c:v>91201088</c:v>
                </c:pt>
                <c:pt idx="1593">
                  <c:v>92257176</c:v>
                </c:pt>
                <c:pt idx="1594">
                  <c:v>93325384</c:v>
                </c:pt>
                <c:pt idx="1595">
                  <c:v>94406064</c:v>
                </c:pt>
                <c:pt idx="1596">
                  <c:v>95499264</c:v>
                </c:pt>
                <c:pt idx="1597">
                  <c:v>96605120</c:v>
                </c:pt>
                <c:pt idx="1598">
                  <c:v>97723672</c:v>
                </c:pt>
                <c:pt idx="1599">
                  <c:v>98855280</c:v>
                </c:pt>
                <c:pt idx="1600">
                  <c:v>100000000</c:v>
                </c:pt>
              </c:numCache>
            </c:numRef>
          </c:xVal>
          <c:yVal>
            <c:numRef>
              <c:f>相位噪声!$B$33:$B$1633</c:f>
              <c:numCache>
                <c:formatCode>General</c:formatCode>
                <c:ptCount val="1601"/>
                <c:pt idx="0">
                  <c:v>-76.612228393600006</c:v>
                </c:pt>
                <c:pt idx="1">
                  <c:v>-76.725288391099994</c:v>
                </c:pt>
                <c:pt idx="2">
                  <c:v>-76.828628539999997</c:v>
                </c:pt>
                <c:pt idx="3">
                  <c:v>-76.922782897900007</c:v>
                </c:pt>
                <c:pt idx="4">
                  <c:v>-77.016944885300006</c:v>
                </c:pt>
                <c:pt idx="5">
                  <c:v>-77.111099243200002</c:v>
                </c:pt>
                <c:pt idx="6">
                  <c:v>-77.205253601099997</c:v>
                </c:pt>
                <c:pt idx="7">
                  <c:v>-77.292976379400002</c:v>
                </c:pt>
                <c:pt idx="8">
                  <c:v>-77.361198425300003</c:v>
                </c:pt>
                <c:pt idx="9">
                  <c:v>-77.429428100600006</c:v>
                </c:pt>
                <c:pt idx="10">
                  <c:v>-77.497657775899995</c:v>
                </c:pt>
                <c:pt idx="11">
                  <c:v>-77.565887451199998</c:v>
                </c:pt>
                <c:pt idx="12">
                  <c:v>-77.631767272900007</c:v>
                </c:pt>
                <c:pt idx="13">
                  <c:v>-77.691741943400004</c:v>
                </c:pt>
                <c:pt idx="14">
                  <c:v>-77.751716613799999</c:v>
                </c:pt>
                <c:pt idx="15">
                  <c:v>-77.811691284199995</c:v>
                </c:pt>
                <c:pt idx="16">
                  <c:v>-77.871665954600005</c:v>
                </c:pt>
                <c:pt idx="17">
                  <c:v>-77.944992065400001</c:v>
                </c:pt>
                <c:pt idx="18">
                  <c:v>-78.027694702100007</c:v>
                </c:pt>
                <c:pt idx="19">
                  <c:v>-78.1103973389</c:v>
                </c:pt>
                <c:pt idx="20">
                  <c:v>-78.193107604999994</c:v>
                </c:pt>
                <c:pt idx="21">
                  <c:v>-78.282402038599997</c:v>
                </c:pt>
                <c:pt idx="22">
                  <c:v>-78.414932250999996</c:v>
                </c:pt>
                <c:pt idx="23">
                  <c:v>-78.547462463399995</c:v>
                </c:pt>
                <c:pt idx="24">
                  <c:v>-78.679992675799994</c:v>
                </c:pt>
                <c:pt idx="25">
                  <c:v>-78.812522888199993</c:v>
                </c:pt>
                <c:pt idx="26">
                  <c:v>-79.000068664599993</c:v>
                </c:pt>
                <c:pt idx="27">
                  <c:v>-79.194099426299999</c:v>
                </c:pt>
                <c:pt idx="28">
                  <c:v>-79.388137817399993</c:v>
                </c:pt>
                <c:pt idx="29">
                  <c:v>-79.582168579099999</c:v>
                </c:pt>
                <c:pt idx="30">
                  <c:v>-79.818412780800003</c:v>
                </c:pt>
                <c:pt idx="31">
                  <c:v>-80.061882018999995</c:v>
                </c:pt>
                <c:pt idx="32">
                  <c:v>-80.305358886700006</c:v>
                </c:pt>
                <c:pt idx="33">
                  <c:v>-80.548828125</c:v>
                </c:pt>
                <c:pt idx="34">
                  <c:v>-80.804878234900002</c:v>
                </c:pt>
                <c:pt idx="35">
                  <c:v>-81.061019897500003</c:v>
                </c:pt>
                <c:pt idx="36">
                  <c:v>-81.317161560100004</c:v>
                </c:pt>
                <c:pt idx="37">
                  <c:v>-81.564674377399996</c:v>
                </c:pt>
                <c:pt idx="38">
                  <c:v>-81.791664123499999</c:v>
                </c:pt>
                <c:pt idx="39">
                  <c:v>-82.018661499000004</c:v>
                </c:pt>
                <c:pt idx="40">
                  <c:v>-82.245651245100007</c:v>
                </c:pt>
                <c:pt idx="41">
                  <c:v>-82.437065124499995</c:v>
                </c:pt>
                <c:pt idx="42">
                  <c:v>-82.6166305542</c:v>
                </c:pt>
                <c:pt idx="43">
                  <c:v>-82.796195983900006</c:v>
                </c:pt>
                <c:pt idx="44">
                  <c:v>-82.959327697800006</c:v>
                </c:pt>
                <c:pt idx="45">
                  <c:v>-83.091079711899994</c:v>
                </c:pt>
                <c:pt idx="46">
                  <c:v>-83.222824096699995</c:v>
                </c:pt>
                <c:pt idx="47">
                  <c:v>-83.350715637199997</c:v>
                </c:pt>
                <c:pt idx="48">
                  <c:v>-83.4236450195</c:v>
                </c:pt>
                <c:pt idx="49">
                  <c:v>-83.4236450195</c:v>
                </c:pt>
                <c:pt idx="50">
                  <c:v>-83.4236450195</c:v>
                </c:pt>
                <c:pt idx="51">
                  <c:v>-83.4236450195</c:v>
                </c:pt>
                <c:pt idx="52">
                  <c:v>-83.4236450195</c:v>
                </c:pt>
                <c:pt idx="53">
                  <c:v>-83.4236450195</c:v>
                </c:pt>
                <c:pt idx="54">
                  <c:v>-83.4236450195</c:v>
                </c:pt>
                <c:pt idx="55">
                  <c:v>-83.4236450195</c:v>
                </c:pt>
                <c:pt idx="56">
                  <c:v>-83.4236450195</c:v>
                </c:pt>
                <c:pt idx="57">
                  <c:v>-83.394592285200005</c:v>
                </c:pt>
                <c:pt idx="58">
                  <c:v>-83.324577331499995</c:v>
                </c:pt>
                <c:pt idx="59">
                  <c:v>-83.252441406299994</c:v>
                </c:pt>
                <c:pt idx="60">
                  <c:v>-83.150421142599996</c:v>
                </c:pt>
                <c:pt idx="61">
                  <c:v>-83.048400878899997</c:v>
                </c:pt>
                <c:pt idx="62">
                  <c:v>-82.939956664999997</c:v>
                </c:pt>
                <c:pt idx="63">
                  <c:v>-82.902549743700007</c:v>
                </c:pt>
                <c:pt idx="64">
                  <c:v>-82.902549743700007</c:v>
                </c:pt>
                <c:pt idx="65">
                  <c:v>-82.902549743700007</c:v>
                </c:pt>
                <c:pt idx="66">
                  <c:v>-82.902549743700007</c:v>
                </c:pt>
                <c:pt idx="67">
                  <c:v>-82.902549743700007</c:v>
                </c:pt>
                <c:pt idx="68">
                  <c:v>-82.902549743700007</c:v>
                </c:pt>
                <c:pt idx="69">
                  <c:v>-82.902549743700007</c:v>
                </c:pt>
                <c:pt idx="70">
                  <c:v>-82.902549743700007</c:v>
                </c:pt>
                <c:pt idx="71">
                  <c:v>-82.902549743700007</c:v>
                </c:pt>
                <c:pt idx="72">
                  <c:v>-83.112159728999998</c:v>
                </c:pt>
                <c:pt idx="73">
                  <c:v>-83.413169860799997</c:v>
                </c:pt>
                <c:pt idx="74">
                  <c:v>-83.714179992699997</c:v>
                </c:pt>
                <c:pt idx="75">
                  <c:v>-84.039581298800002</c:v>
                </c:pt>
                <c:pt idx="76">
                  <c:v>-84.375541686999995</c:v>
                </c:pt>
                <c:pt idx="77">
                  <c:v>-84.720443725600006</c:v>
                </c:pt>
                <c:pt idx="78">
                  <c:v>-85.079856872600004</c:v>
                </c:pt>
                <c:pt idx="79">
                  <c:v>-85.445617675799994</c:v>
                </c:pt>
                <c:pt idx="80">
                  <c:v>-85.855659484900002</c:v>
                </c:pt>
                <c:pt idx="81">
                  <c:v>-86.265708923299997</c:v>
                </c:pt>
                <c:pt idx="82">
                  <c:v>-86.710266113299994</c:v>
                </c:pt>
                <c:pt idx="83">
                  <c:v>-87.157569885300006</c:v>
                </c:pt>
                <c:pt idx="84">
                  <c:v>-87.576744079600005</c:v>
                </c:pt>
                <c:pt idx="85">
                  <c:v>-87.988044738799999</c:v>
                </c:pt>
                <c:pt idx="86">
                  <c:v>-88.344009399399994</c:v>
                </c:pt>
                <c:pt idx="87">
                  <c:v>-88.674926757799994</c:v>
                </c:pt>
                <c:pt idx="88">
                  <c:v>-88.9863739014</c:v>
                </c:pt>
                <c:pt idx="89">
                  <c:v>-89.287078857400004</c:v>
                </c:pt>
                <c:pt idx="90">
                  <c:v>-89.607902526900006</c:v>
                </c:pt>
                <c:pt idx="91">
                  <c:v>-89.939674377399996</c:v>
                </c:pt>
                <c:pt idx="92">
                  <c:v>-90.272018432600007</c:v>
                </c:pt>
                <c:pt idx="93">
                  <c:v>-90.604621887199997</c:v>
                </c:pt>
                <c:pt idx="94">
                  <c:v>-90.8662567139</c:v>
                </c:pt>
                <c:pt idx="95">
                  <c:v>-91.108642578100003</c:v>
                </c:pt>
                <c:pt idx="96">
                  <c:v>-91.247436523399998</c:v>
                </c:pt>
                <c:pt idx="97">
                  <c:v>-91.372810363799999</c:v>
                </c:pt>
                <c:pt idx="98">
                  <c:v>-91.455169677699999</c:v>
                </c:pt>
                <c:pt idx="99">
                  <c:v>-91.455169677699999</c:v>
                </c:pt>
                <c:pt idx="100">
                  <c:v>-91.455169677699999</c:v>
                </c:pt>
                <c:pt idx="101">
                  <c:v>-91.455169677699999</c:v>
                </c:pt>
                <c:pt idx="102">
                  <c:v>-91.455169677699999</c:v>
                </c:pt>
                <c:pt idx="103">
                  <c:v>-91.455169677699999</c:v>
                </c:pt>
                <c:pt idx="104">
                  <c:v>-91.455169677699999</c:v>
                </c:pt>
                <c:pt idx="105">
                  <c:v>-91.455169677699999</c:v>
                </c:pt>
                <c:pt idx="106">
                  <c:v>-91.511581420900001</c:v>
                </c:pt>
                <c:pt idx="107">
                  <c:v>-91.532264709499998</c:v>
                </c:pt>
                <c:pt idx="108">
                  <c:v>-91.532264709499998</c:v>
                </c:pt>
                <c:pt idx="109">
                  <c:v>-91.532264709499998</c:v>
                </c:pt>
                <c:pt idx="110">
                  <c:v>-91.532264709499998</c:v>
                </c:pt>
                <c:pt idx="111">
                  <c:v>-91.532264709499998</c:v>
                </c:pt>
                <c:pt idx="112">
                  <c:v>-91.532264709499998</c:v>
                </c:pt>
                <c:pt idx="113">
                  <c:v>-91.511581420900001</c:v>
                </c:pt>
                <c:pt idx="114">
                  <c:v>-91.497207641599999</c:v>
                </c:pt>
                <c:pt idx="115">
                  <c:v>-91.439849853499993</c:v>
                </c:pt>
                <c:pt idx="116">
                  <c:v>-91.425918579099999</c:v>
                </c:pt>
                <c:pt idx="117">
                  <c:v>-91.425918579099999</c:v>
                </c:pt>
                <c:pt idx="118">
                  <c:v>-91.497207641599999</c:v>
                </c:pt>
                <c:pt idx="119">
                  <c:v>-91.511581420900001</c:v>
                </c:pt>
                <c:pt idx="120">
                  <c:v>-91.524063110399993</c:v>
                </c:pt>
                <c:pt idx="121">
                  <c:v>-91.615852356000005</c:v>
                </c:pt>
                <c:pt idx="122">
                  <c:v>-91.615852356000005</c:v>
                </c:pt>
                <c:pt idx="123">
                  <c:v>-91.615852356000005</c:v>
                </c:pt>
                <c:pt idx="124">
                  <c:v>-91.524063110399993</c:v>
                </c:pt>
                <c:pt idx="125">
                  <c:v>-91.497207641599999</c:v>
                </c:pt>
                <c:pt idx="126">
                  <c:v>-91.254493713399995</c:v>
                </c:pt>
                <c:pt idx="127">
                  <c:v>-91.237037658700004</c:v>
                </c:pt>
                <c:pt idx="128">
                  <c:v>-91.124549865700004</c:v>
                </c:pt>
                <c:pt idx="129">
                  <c:v>-91.101684570299994</c:v>
                </c:pt>
                <c:pt idx="130">
                  <c:v>-91.086410522500003</c:v>
                </c:pt>
                <c:pt idx="131">
                  <c:v>-91.086410522500003</c:v>
                </c:pt>
                <c:pt idx="132">
                  <c:v>-91.101684570299994</c:v>
                </c:pt>
                <c:pt idx="133">
                  <c:v>-91.124549865700004</c:v>
                </c:pt>
                <c:pt idx="134">
                  <c:v>-91.124549865700004</c:v>
                </c:pt>
                <c:pt idx="135">
                  <c:v>-91.124549865700004</c:v>
                </c:pt>
                <c:pt idx="136">
                  <c:v>-91.124549865700004</c:v>
                </c:pt>
                <c:pt idx="137">
                  <c:v>-91.124549865700004</c:v>
                </c:pt>
                <c:pt idx="138">
                  <c:v>-91.124549865700004</c:v>
                </c:pt>
                <c:pt idx="139">
                  <c:v>-91.000839233400001</c:v>
                </c:pt>
                <c:pt idx="140">
                  <c:v>-91.000839233400001</c:v>
                </c:pt>
                <c:pt idx="141">
                  <c:v>-91.000839233400001</c:v>
                </c:pt>
                <c:pt idx="142">
                  <c:v>-91.000839233400001</c:v>
                </c:pt>
                <c:pt idx="143">
                  <c:v>-91.000839233400001</c:v>
                </c:pt>
                <c:pt idx="144">
                  <c:v>-91.000839233400001</c:v>
                </c:pt>
                <c:pt idx="145">
                  <c:v>-91.3524932861</c:v>
                </c:pt>
                <c:pt idx="146">
                  <c:v>-91.507141113299994</c:v>
                </c:pt>
                <c:pt idx="147">
                  <c:v>-91.811889648399998</c:v>
                </c:pt>
                <c:pt idx="148">
                  <c:v>-92.098762512199997</c:v>
                </c:pt>
                <c:pt idx="149">
                  <c:v>-92.364463806200007</c:v>
                </c:pt>
                <c:pt idx="150">
                  <c:v>-92.3763504028</c:v>
                </c:pt>
                <c:pt idx="151">
                  <c:v>-92.3763504028</c:v>
                </c:pt>
                <c:pt idx="152">
                  <c:v>-92.3763504028</c:v>
                </c:pt>
                <c:pt idx="153">
                  <c:v>-92.3763504028</c:v>
                </c:pt>
                <c:pt idx="154">
                  <c:v>-92.976585388199993</c:v>
                </c:pt>
                <c:pt idx="155">
                  <c:v>-94.307907104500003</c:v>
                </c:pt>
                <c:pt idx="156">
                  <c:v>-94.307907104500003</c:v>
                </c:pt>
                <c:pt idx="157">
                  <c:v>-94.307907104500003</c:v>
                </c:pt>
                <c:pt idx="158">
                  <c:v>-94.307907104500003</c:v>
                </c:pt>
                <c:pt idx="159">
                  <c:v>-94.307907104500003</c:v>
                </c:pt>
                <c:pt idx="160">
                  <c:v>-94.307907104500003</c:v>
                </c:pt>
                <c:pt idx="161">
                  <c:v>-94.307907104500003</c:v>
                </c:pt>
                <c:pt idx="162">
                  <c:v>-94.307907104500003</c:v>
                </c:pt>
                <c:pt idx="163">
                  <c:v>-94.307907104500003</c:v>
                </c:pt>
                <c:pt idx="164">
                  <c:v>-94.036140441900002</c:v>
                </c:pt>
                <c:pt idx="165">
                  <c:v>-93.745391845699999</c:v>
                </c:pt>
                <c:pt idx="166">
                  <c:v>-93.745391845699999</c:v>
                </c:pt>
                <c:pt idx="167">
                  <c:v>-93.745391845699999</c:v>
                </c:pt>
                <c:pt idx="168">
                  <c:v>-93.745391845699999</c:v>
                </c:pt>
                <c:pt idx="169">
                  <c:v>-93.745391845699999</c:v>
                </c:pt>
                <c:pt idx="170">
                  <c:v>-93.745391845699999</c:v>
                </c:pt>
                <c:pt idx="171">
                  <c:v>-93.745391845699999</c:v>
                </c:pt>
                <c:pt idx="172">
                  <c:v>-93.577919006299993</c:v>
                </c:pt>
                <c:pt idx="173">
                  <c:v>-93.521240234399997</c:v>
                </c:pt>
                <c:pt idx="174">
                  <c:v>-93.3213348389</c:v>
                </c:pt>
                <c:pt idx="175">
                  <c:v>-93.082054138199993</c:v>
                </c:pt>
                <c:pt idx="176">
                  <c:v>-93.3213348389</c:v>
                </c:pt>
                <c:pt idx="177">
                  <c:v>-93.521240234399997</c:v>
                </c:pt>
                <c:pt idx="178">
                  <c:v>-93.980072021500007</c:v>
                </c:pt>
                <c:pt idx="179">
                  <c:v>-94.1732254028</c:v>
                </c:pt>
                <c:pt idx="180">
                  <c:v>-94.484565734900002</c:v>
                </c:pt>
                <c:pt idx="181">
                  <c:v>-94.827537536600005</c:v>
                </c:pt>
                <c:pt idx="182">
                  <c:v>-94.827537536600005</c:v>
                </c:pt>
                <c:pt idx="183">
                  <c:v>-94.827537536600005</c:v>
                </c:pt>
                <c:pt idx="184">
                  <c:v>-94.484565734900002</c:v>
                </c:pt>
                <c:pt idx="185">
                  <c:v>-94.484565734900002</c:v>
                </c:pt>
                <c:pt idx="186">
                  <c:v>-94.484565734900002</c:v>
                </c:pt>
                <c:pt idx="187">
                  <c:v>-94.484565734900002</c:v>
                </c:pt>
                <c:pt idx="188">
                  <c:v>-94.840621948199995</c:v>
                </c:pt>
                <c:pt idx="189">
                  <c:v>-95.593238830600001</c:v>
                </c:pt>
                <c:pt idx="190">
                  <c:v>-96.122703552199994</c:v>
                </c:pt>
                <c:pt idx="191">
                  <c:v>-96.459899902299995</c:v>
                </c:pt>
                <c:pt idx="192">
                  <c:v>-96.6663894653</c:v>
                </c:pt>
                <c:pt idx="193">
                  <c:v>-96.935272216800001</c:v>
                </c:pt>
                <c:pt idx="194">
                  <c:v>-96.935272216800001</c:v>
                </c:pt>
                <c:pt idx="195">
                  <c:v>-96.700744628899997</c:v>
                </c:pt>
                <c:pt idx="196">
                  <c:v>-96.700744628899997</c:v>
                </c:pt>
                <c:pt idx="197">
                  <c:v>-96.700744628899997</c:v>
                </c:pt>
                <c:pt idx="198">
                  <c:v>-96.700744628899997</c:v>
                </c:pt>
                <c:pt idx="199">
                  <c:v>-96.700744628899997</c:v>
                </c:pt>
                <c:pt idx="200">
                  <c:v>-96.700744628899997</c:v>
                </c:pt>
                <c:pt idx="201">
                  <c:v>-96.700744628899997</c:v>
                </c:pt>
                <c:pt idx="202">
                  <c:v>-96.826148986800007</c:v>
                </c:pt>
                <c:pt idx="203">
                  <c:v>-96.826148986800007</c:v>
                </c:pt>
                <c:pt idx="204">
                  <c:v>-96.826148986800007</c:v>
                </c:pt>
                <c:pt idx="205">
                  <c:v>-96.826148986800007</c:v>
                </c:pt>
                <c:pt idx="206">
                  <c:v>-96.826148986800007</c:v>
                </c:pt>
                <c:pt idx="207">
                  <c:v>-96.826148986800007</c:v>
                </c:pt>
                <c:pt idx="208">
                  <c:v>-96.826148986800007</c:v>
                </c:pt>
                <c:pt idx="209">
                  <c:v>-96.826148986800007</c:v>
                </c:pt>
                <c:pt idx="210">
                  <c:v>-96.826148986800007</c:v>
                </c:pt>
                <c:pt idx="211">
                  <c:v>-97.052658081100006</c:v>
                </c:pt>
                <c:pt idx="212">
                  <c:v>-97.277565002399996</c:v>
                </c:pt>
                <c:pt idx="213">
                  <c:v>-97.520683288599997</c:v>
                </c:pt>
                <c:pt idx="214">
                  <c:v>-97.808898925799994</c:v>
                </c:pt>
                <c:pt idx="215">
                  <c:v>-98.349708557100001</c:v>
                </c:pt>
                <c:pt idx="216">
                  <c:v>-98.945907592799998</c:v>
                </c:pt>
                <c:pt idx="217">
                  <c:v>-99.270568847700005</c:v>
                </c:pt>
                <c:pt idx="218">
                  <c:v>-99.282066345199993</c:v>
                </c:pt>
                <c:pt idx="219">
                  <c:v>-99.282424926800005</c:v>
                </c:pt>
                <c:pt idx="220">
                  <c:v>-99.355827331499995</c:v>
                </c:pt>
                <c:pt idx="221">
                  <c:v>-99.375984191900002</c:v>
                </c:pt>
                <c:pt idx="222">
                  <c:v>-99.452690124499995</c:v>
                </c:pt>
                <c:pt idx="223">
                  <c:v>-99.460510253899997</c:v>
                </c:pt>
                <c:pt idx="224">
                  <c:v>-99.464439392100005</c:v>
                </c:pt>
                <c:pt idx="225">
                  <c:v>-99.511833190900006</c:v>
                </c:pt>
                <c:pt idx="226">
                  <c:v>-99.536979675300003</c:v>
                </c:pt>
                <c:pt idx="227">
                  <c:v>-99.605369567899999</c:v>
                </c:pt>
                <c:pt idx="228">
                  <c:v>-99.736114502000007</c:v>
                </c:pt>
                <c:pt idx="229">
                  <c:v>-99.945274353000002</c:v>
                </c:pt>
                <c:pt idx="230">
                  <c:v>-100.1435394287</c:v>
                </c:pt>
                <c:pt idx="231">
                  <c:v>-100.45653533940001</c:v>
                </c:pt>
                <c:pt idx="232">
                  <c:v>-100.4890823364</c:v>
                </c:pt>
                <c:pt idx="233">
                  <c:v>-100.5433578491</c:v>
                </c:pt>
                <c:pt idx="234">
                  <c:v>-100.56443023680001</c:v>
                </c:pt>
                <c:pt idx="235">
                  <c:v>-100.68309783940001</c:v>
                </c:pt>
                <c:pt idx="236">
                  <c:v>-100.68352508540001</c:v>
                </c:pt>
                <c:pt idx="237">
                  <c:v>-100.69361877439999</c:v>
                </c:pt>
                <c:pt idx="238">
                  <c:v>-100.72272491459999</c:v>
                </c:pt>
                <c:pt idx="239">
                  <c:v>-100.8362121582</c:v>
                </c:pt>
                <c:pt idx="240">
                  <c:v>-101.09288787840001</c:v>
                </c:pt>
                <c:pt idx="241">
                  <c:v>-101.40119934080001</c:v>
                </c:pt>
                <c:pt idx="242">
                  <c:v>-101.7180099487</c:v>
                </c:pt>
                <c:pt idx="243">
                  <c:v>-101.7705917358</c:v>
                </c:pt>
                <c:pt idx="244">
                  <c:v>-101.7884063721</c:v>
                </c:pt>
                <c:pt idx="245">
                  <c:v>-101.9490356445</c:v>
                </c:pt>
                <c:pt idx="246">
                  <c:v>-102.0730514526</c:v>
                </c:pt>
                <c:pt idx="247">
                  <c:v>-102.1585693359</c:v>
                </c:pt>
                <c:pt idx="248">
                  <c:v>-102.387878418</c:v>
                </c:pt>
                <c:pt idx="249">
                  <c:v>-102.39402771</c:v>
                </c:pt>
                <c:pt idx="250">
                  <c:v>-102.44972229</c:v>
                </c:pt>
                <c:pt idx="251">
                  <c:v>-102.5595779419</c:v>
                </c:pt>
                <c:pt idx="252">
                  <c:v>-102.9263534546</c:v>
                </c:pt>
                <c:pt idx="253">
                  <c:v>-102.96017456049999</c:v>
                </c:pt>
                <c:pt idx="254">
                  <c:v>-102.98583984379999</c:v>
                </c:pt>
                <c:pt idx="255">
                  <c:v>-103.2799987793</c:v>
                </c:pt>
                <c:pt idx="256">
                  <c:v>-103.4422836304</c:v>
                </c:pt>
                <c:pt idx="257">
                  <c:v>-103.4505233765</c:v>
                </c:pt>
                <c:pt idx="258">
                  <c:v>-104.04652404789999</c:v>
                </c:pt>
                <c:pt idx="259">
                  <c:v>-104.0633468628</c:v>
                </c:pt>
                <c:pt idx="260">
                  <c:v>-104.10577392579999</c:v>
                </c:pt>
                <c:pt idx="261">
                  <c:v>-104.3968429565</c:v>
                </c:pt>
                <c:pt idx="262">
                  <c:v>-104.4693450928</c:v>
                </c:pt>
                <c:pt idx="263">
                  <c:v>-105.0101394653</c:v>
                </c:pt>
                <c:pt idx="264">
                  <c:v>-105.9759674072</c:v>
                </c:pt>
                <c:pt idx="265">
                  <c:v>-106.67474365229999</c:v>
                </c:pt>
                <c:pt idx="266">
                  <c:v>-106.71421051030001</c:v>
                </c:pt>
                <c:pt idx="267">
                  <c:v>-106.7164382935</c:v>
                </c:pt>
                <c:pt idx="268">
                  <c:v>-106.81833648680001</c:v>
                </c:pt>
                <c:pt idx="269">
                  <c:v>-106.8678359985</c:v>
                </c:pt>
                <c:pt idx="270">
                  <c:v>-106.91603851319999</c:v>
                </c:pt>
                <c:pt idx="271">
                  <c:v>-106.9428939819</c:v>
                </c:pt>
                <c:pt idx="272">
                  <c:v>-106.95966339109999</c:v>
                </c:pt>
                <c:pt idx="273">
                  <c:v>-107.03787994379999</c:v>
                </c:pt>
                <c:pt idx="274">
                  <c:v>-107.5230255127</c:v>
                </c:pt>
                <c:pt idx="275">
                  <c:v>-107.5230255127</c:v>
                </c:pt>
                <c:pt idx="276">
                  <c:v>-107.5230255127</c:v>
                </c:pt>
                <c:pt idx="277">
                  <c:v>-107.5230255127</c:v>
                </c:pt>
                <c:pt idx="278">
                  <c:v>-107.5230255127</c:v>
                </c:pt>
                <c:pt idx="279">
                  <c:v>-107.7036819458</c:v>
                </c:pt>
                <c:pt idx="280">
                  <c:v>-107.7699966431</c:v>
                </c:pt>
                <c:pt idx="281">
                  <c:v>-107.8283538818</c:v>
                </c:pt>
                <c:pt idx="282">
                  <c:v>-107.926071167</c:v>
                </c:pt>
                <c:pt idx="283">
                  <c:v>-108.06787109379999</c:v>
                </c:pt>
                <c:pt idx="284">
                  <c:v>-108.06787109379999</c:v>
                </c:pt>
                <c:pt idx="285">
                  <c:v>-108.06787109379999</c:v>
                </c:pt>
                <c:pt idx="286">
                  <c:v>-108.06787109379999</c:v>
                </c:pt>
                <c:pt idx="287">
                  <c:v>-108.0921707153</c:v>
                </c:pt>
                <c:pt idx="288">
                  <c:v>-108.79317474370001</c:v>
                </c:pt>
                <c:pt idx="289">
                  <c:v>-109.3043289185</c:v>
                </c:pt>
                <c:pt idx="290">
                  <c:v>-109.33293151860001</c:v>
                </c:pt>
                <c:pt idx="291">
                  <c:v>-109.4806671143</c:v>
                </c:pt>
                <c:pt idx="292">
                  <c:v>-109.52136230470001</c:v>
                </c:pt>
                <c:pt idx="293">
                  <c:v>-109.5302734375</c:v>
                </c:pt>
                <c:pt idx="294">
                  <c:v>-109.5419769287</c:v>
                </c:pt>
                <c:pt idx="295">
                  <c:v>-109.5693740845</c:v>
                </c:pt>
                <c:pt idx="296">
                  <c:v>-109.5922698975</c:v>
                </c:pt>
                <c:pt idx="297">
                  <c:v>-109.60130310060001</c:v>
                </c:pt>
                <c:pt idx="298">
                  <c:v>-109.6289520264</c:v>
                </c:pt>
                <c:pt idx="299">
                  <c:v>-109.6550064087</c:v>
                </c:pt>
                <c:pt idx="300">
                  <c:v>-109.6913909912</c:v>
                </c:pt>
                <c:pt idx="301">
                  <c:v>-109.6913909912</c:v>
                </c:pt>
                <c:pt idx="302">
                  <c:v>-109.6913909912</c:v>
                </c:pt>
                <c:pt idx="303">
                  <c:v>-109.7412109375</c:v>
                </c:pt>
                <c:pt idx="304">
                  <c:v>-109.8079071045</c:v>
                </c:pt>
                <c:pt idx="305">
                  <c:v>-109.90260314939999</c:v>
                </c:pt>
                <c:pt idx="306">
                  <c:v>-110.0318450928</c:v>
                </c:pt>
                <c:pt idx="307">
                  <c:v>-110.1972351074</c:v>
                </c:pt>
                <c:pt idx="308">
                  <c:v>-110.4035873413</c:v>
                </c:pt>
                <c:pt idx="309">
                  <c:v>-110.6579589844</c:v>
                </c:pt>
                <c:pt idx="310">
                  <c:v>-110.9530334473</c:v>
                </c:pt>
                <c:pt idx="311">
                  <c:v>-111.0100784302</c:v>
                </c:pt>
                <c:pt idx="312">
                  <c:v>-111.0100784302</c:v>
                </c:pt>
                <c:pt idx="313">
                  <c:v>-111.0453414917</c:v>
                </c:pt>
                <c:pt idx="314">
                  <c:v>-111.1462631226</c:v>
                </c:pt>
                <c:pt idx="315">
                  <c:v>-111.24063110349999</c:v>
                </c:pt>
                <c:pt idx="316">
                  <c:v>-111.2439651489</c:v>
                </c:pt>
                <c:pt idx="317">
                  <c:v>-111.3346710205</c:v>
                </c:pt>
                <c:pt idx="318">
                  <c:v>-111.4951705933</c:v>
                </c:pt>
                <c:pt idx="319">
                  <c:v>-111.5159988403</c:v>
                </c:pt>
                <c:pt idx="320">
                  <c:v>-111.52754974370001</c:v>
                </c:pt>
                <c:pt idx="321">
                  <c:v>-111.6708908081</c:v>
                </c:pt>
                <c:pt idx="322">
                  <c:v>-111.6787185669</c:v>
                </c:pt>
                <c:pt idx="323">
                  <c:v>-111.6787185669</c:v>
                </c:pt>
                <c:pt idx="324">
                  <c:v>-111.7968444824</c:v>
                </c:pt>
                <c:pt idx="325">
                  <c:v>-112.0051193237</c:v>
                </c:pt>
                <c:pt idx="326">
                  <c:v>-112.11772918699999</c:v>
                </c:pt>
                <c:pt idx="327">
                  <c:v>-112.1695861816</c:v>
                </c:pt>
                <c:pt idx="328">
                  <c:v>-112.1695861816</c:v>
                </c:pt>
                <c:pt idx="329">
                  <c:v>-112.1695861816</c:v>
                </c:pt>
                <c:pt idx="330">
                  <c:v>-112.1695861816</c:v>
                </c:pt>
                <c:pt idx="331">
                  <c:v>-112.1695861816</c:v>
                </c:pt>
                <c:pt idx="332">
                  <c:v>-112.1695861816</c:v>
                </c:pt>
                <c:pt idx="333">
                  <c:v>-112.1695861816</c:v>
                </c:pt>
                <c:pt idx="334">
                  <c:v>-112.1695861816</c:v>
                </c:pt>
                <c:pt idx="335">
                  <c:v>-112.1695861816</c:v>
                </c:pt>
                <c:pt idx="336">
                  <c:v>-112.2209243774</c:v>
                </c:pt>
                <c:pt idx="337">
                  <c:v>-112.30991363530001</c:v>
                </c:pt>
                <c:pt idx="338">
                  <c:v>-112.3156280518</c:v>
                </c:pt>
                <c:pt idx="339">
                  <c:v>-112.3156280518</c:v>
                </c:pt>
                <c:pt idx="340">
                  <c:v>-112.3156280518</c:v>
                </c:pt>
                <c:pt idx="341">
                  <c:v>-112.3156280518</c:v>
                </c:pt>
                <c:pt idx="342">
                  <c:v>-112.3156280518</c:v>
                </c:pt>
                <c:pt idx="343">
                  <c:v>-112.3156280518</c:v>
                </c:pt>
                <c:pt idx="344">
                  <c:v>-112.4588394165</c:v>
                </c:pt>
                <c:pt idx="345">
                  <c:v>-112.9120178223</c:v>
                </c:pt>
                <c:pt idx="346">
                  <c:v>-113.14315795900001</c:v>
                </c:pt>
                <c:pt idx="347">
                  <c:v>-113.2468338013</c:v>
                </c:pt>
                <c:pt idx="348">
                  <c:v>-113.34488677980001</c:v>
                </c:pt>
                <c:pt idx="349">
                  <c:v>-113.4811706543</c:v>
                </c:pt>
                <c:pt idx="350">
                  <c:v>-113.74918365480001</c:v>
                </c:pt>
                <c:pt idx="351">
                  <c:v>-113.85251617430001</c:v>
                </c:pt>
                <c:pt idx="352">
                  <c:v>-113.9188079834</c:v>
                </c:pt>
                <c:pt idx="353">
                  <c:v>-113.9556732178</c:v>
                </c:pt>
                <c:pt idx="354">
                  <c:v>-114.0395889282</c:v>
                </c:pt>
                <c:pt idx="355">
                  <c:v>-114.14139556879999</c:v>
                </c:pt>
                <c:pt idx="356">
                  <c:v>-114.16948699949999</c:v>
                </c:pt>
                <c:pt idx="357">
                  <c:v>-114.2455291748</c:v>
                </c:pt>
                <c:pt idx="358">
                  <c:v>-114.5863876343</c:v>
                </c:pt>
                <c:pt idx="359">
                  <c:v>-115.0341796875</c:v>
                </c:pt>
                <c:pt idx="360">
                  <c:v>-115.04089355470001</c:v>
                </c:pt>
                <c:pt idx="361">
                  <c:v>-115.0667800903</c:v>
                </c:pt>
                <c:pt idx="362">
                  <c:v>-115.0787353516</c:v>
                </c:pt>
                <c:pt idx="363">
                  <c:v>-115.1072921753</c:v>
                </c:pt>
                <c:pt idx="364">
                  <c:v>-115.1102676392</c:v>
                </c:pt>
                <c:pt idx="365">
                  <c:v>-115.1304092407</c:v>
                </c:pt>
                <c:pt idx="366">
                  <c:v>-115.14920043950001</c:v>
                </c:pt>
                <c:pt idx="367">
                  <c:v>-115.1786270142</c:v>
                </c:pt>
                <c:pt idx="368">
                  <c:v>-115.1786270142</c:v>
                </c:pt>
                <c:pt idx="369">
                  <c:v>-115.14920043950001</c:v>
                </c:pt>
                <c:pt idx="370">
                  <c:v>-115.1304092407</c:v>
                </c:pt>
                <c:pt idx="371">
                  <c:v>-115.1102676392</c:v>
                </c:pt>
                <c:pt idx="372">
                  <c:v>-115.1072921753</c:v>
                </c:pt>
                <c:pt idx="373">
                  <c:v>-115.1102676392</c:v>
                </c:pt>
                <c:pt idx="374">
                  <c:v>-115.1304092407</c:v>
                </c:pt>
                <c:pt idx="375">
                  <c:v>-115.14920043950001</c:v>
                </c:pt>
                <c:pt idx="376">
                  <c:v>-115.2350616455</c:v>
                </c:pt>
                <c:pt idx="377">
                  <c:v>-115.33573150629999</c:v>
                </c:pt>
                <c:pt idx="378">
                  <c:v>-115.59414672849999</c:v>
                </c:pt>
                <c:pt idx="379">
                  <c:v>-115.6649017334</c:v>
                </c:pt>
                <c:pt idx="380">
                  <c:v>-115.6915512085</c:v>
                </c:pt>
                <c:pt idx="381">
                  <c:v>-115.786026001</c:v>
                </c:pt>
                <c:pt idx="382">
                  <c:v>-115.862953186</c:v>
                </c:pt>
                <c:pt idx="383">
                  <c:v>-115.947227478</c:v>
                </c:pt>
                <c:pt idx="384">
                  <c:v>-116.45946502690001</c:v>
                </c:pt>
                <c:pt idx="385">
                  <c:v>-116.45946502690001</c:v>
                </c:pt>
                <c:pt idx="386">
                  <c:v>-116.45946502690001</c:v>
                </c:pt>
                <c:pt idx="387">
                  <c:v>-116.544883728</c:v>
                </c:pt>
                <c:pt idx="388">
                  <c:v>-116.545211792</c:v>
                </c:pt>
                <c:pt idx="389">
                  <c:v>-116.57720947270001</c:v>
                </c:pt>
                <c:pt idx="390">
                  <c:v>-116.6644287109</c:v>
                </c:pt>
                <c:pt idx="391">
                  <c:v>-116.71394348139999</c:v>
                </c:pt>
                <c:pt idx="392">
                  <c:v>-116.8263015747</c:v>
                </c:pt>
                <c:pt idx="393">
                  <c:v>-116.83573150629999</c:v>
                </c:pt>
                <c:pt idx="394">
                  <c:v>-116.83573150629999</c:v>
                </c:pt>
                <c:pt idx="395">
                  <c:v>-116.9622421265</c:v>
                </c:pt>
                <c:pt idx="396">
                  <c:v>-117.13627624510001</c:v>
                </c:pt>
                <c:pt idx="397">
                  <c:v>-117.1549911499</c:v>
                </c:pt>
                <c:pt idx="398">
                  <c:v>-117.19774627690001</c:v>
                </c:pt>
                <c:pt idx="399">
                  <c:v>-117.24732971189999</c:v>
                </c:pt>
                <c:pt idx="400">
                  <c:v>-117.25123596189999</c:v>
                </c:pt>
                <c:pt idx="401">
                  <c:v>-117.3148651123</c:v>
                </c:pt>
                <c:pt idx="402">
                  <c:v>-117.4026794434</c:v>
                </c:pt>
                <c:pt idx="403">
                  <c:v>-117.4226608276</c:v>
                </c:pt>
                <c:pt idx="404">
                  <c:v>-117.4326705933</c:v>
                </c:pt>
                <c:pt idx="405">
                  <c:v>-117.49852752690001</c:v>
                </c:pt>
                <c:pt idx="406">
                  <c:v>-117.6089248657</c:v>
                </c:pt>
                <c:pt idx="407">
                  <c:v>-117.71086120610001</c:v>
                </c:pt>
                <c:pt idx="408">
                  <c:v>-117.8025817871</c:v>
                </c:pt>
                <c:pt idx="409">
                  <c:v>-117.8549957275</c:v>
                </c:pt>
                <c:pt idx="410">
                  <c:v>-117.8903808594</c:v>
                </c:pt>
                <c:pt idx="411">
                  <c:v>-117.89678192140001</c:v>
                </c:pt>
                <c:pt idx="412">
                  <c:v>-117.90427398680001</c:v>
                </c:pt>
                <c:pt idx="413">
                  <c:v>-117.9157714844</c:v>
                </c:pt>
                <c:pt idx="414">
                  <c:v>-117.94989013670001</c:v>
                </c:pt>
                <c:pt idx="415">
                  <c:v>-117.9906921387</c:v>
                </c:pt>
                <c:pt idx="416">
                  <c:v>-118.03285980219999</c:v>
                </c:pt>
                <c:pt idx="417">
                  <c:v>-118.0482330322</c:v>
                </c:pt>
                <c:pt idx="418">
                  <c:v>-118.0517730713</c:v>
                </c:pt>
                <c:pt idx="419">
                  <c:v>-118.0522079468</c:v>
                </c:pt>
                <c:pt idx="420">
                  <c:v>-118.0582046509</c:v>
                </c:pt>
                <c:pt idx="421">
                  <c:v>-118.0623550415</c:v>
                </c:pt>
                <c:pt idx="422">
                  <c:v>-118.0646743774</c:v>
                </c:pt>
                <c:pt idx="423">
                  <c:v>-118.06563568120001</c:v>
                </c:pt>
                <c:pt idx="424">
                  <c:v>-118.0954666138</c:v>
                </c:pt>
                <c:pt idx="425">
                  <c:v>-118.14315795900001</c:v>
                </c:pt>
                <c:pt idx="426">
                  <c:v>-118.2040176392</c:v>
                </c:pt>
                <c:pt idx="427">
                  <c:v>-118.2747879028</c:v>
                </c:pt>
                <c:pt idx="428">
                  <c:v>-118.342918396</c:v>
                </c:pt>
                <c:pt idx="429">
                  <c:v>-118.39056396479999</c:v>
                </c:pt>
                <c:pt idx="430">
                  <c:v>-118.3962020874</c:v>
                </c:pt>
                <c:pt idx="431">
                  <c:v>-118.4028091431</c:v>
                </c:pt>
                <c:pt idx="432">
                  <c:v>-118.4147720337</c:v>
                </c:pt>
                <c:pt idx="433">
                  <c:v>-118.4165878296</c:v>
                </c:pt>
                <c:pt idx="434">
                  <c:v>-118.4295349121</c:v>
                </c:pt>
                <c:pt idx="435">
                  <c:v>-118.522102356</c:v>
                </c:pt>
                <c:pt idx="436">
                  <c:v>-118.6830825806</c:v>
                </c:pt>
                <c:pt idx="437">
                  <c:v>-118.90734863279999</c:v>
                </c:pt>
                <c:pt idx="438">
                  <c:v>-119.1729354858</c:v>
                </c:pt>
                <c:pt idx="439">
                  <c:v>-119.4435806274</c:v>
                </c:pt>
                <c:pt idx="440">
                  <c:v>-119.665512085</c:v>
                </c:pt>
                <c:pt idx="441">
                  <c:v>-119.7948684692</c:v>
                </c:pt>
                <c:pt idx="442">
                  <c:v>-119.8018493652</c:v>
                </c:pt>
                <c:pt idx="443">
                  <c:v>-119.81973266599999</c:v>
                </c:pt>
                <c:pt idx="444">
                  <c:v>-119.82708740229999</c:v>
                </c:pt>
                <c:pt idx="445">
                  <c:v>-119.8429031372</c:v>
                </c:pt>
                <c:pt idx="446">
                  <c:v>-119.9328918457</c:v>
                </c:pt>
                <c:pt idx="447">
                  <c:v>-120.0731048584</c:v>
                </c:pt>
                <c:pt idx="448">
                  <c:v>-120.16143798829999</c:v>
                </c:pt>
                <c:pt idx="449">
                  <c:v>-120.17347717289999</c:v>
                </c:pt>
                <c:pt idx="450">
                  <c:v>-120.182258606</c:v>
                </c:pt>
                <c:pt idx="451">
                  <c:v>-120.22351837159999</c:v>
                </c:pt>
                <c:pt idx="452">
                  <c:v>-120.22383880620001</c:v>
                </c:pt>
                <c:pt idx="453">
                  <c:v>-120.2250595093</c:v>
                </c:pt>
                <c:pt idx="454">
                  <c:v>-120.2276229858</c:v>
                </c:pt>
                <c:pt idx="455">
                  <c:v>-120.2287979126</c:v>
                </c:pt>
                <c:pt idx="456">
                  <c:v>-120.2460098267</c:v>
                </c:pt>
                <c:pt idx="457">
                  <c:v>-120.2683258057</c:v>
                </c:pt>
                <c:pt idx="458">
                  <c:v>-120.27108764650001</c:v>
                </c:pt>
                <c:pt idx="459">
                  <c:v>-120.29095458979999</c:v>
                </c:pt>
                <c:pt idx="460">
                  <c:v>-120.3167800903</c:v>
                </c:pt>
                <c:pt idx="461">
                  <c:v>-120.3629455566</c:v>
                </c:pt>
                <c:pt idx="462">
                  <c:v>-120.4067077637</c:v>
                </c:pt>
                <c:pt idx="463">
                  <c:v>-120.4259796143</c:v>
                </c:pt>
                <c:pt idx="464">
                  <c:v>-120.4750595093</c:v>
                </c:pt>
                <c:pt idx="465">
                  <c:v>-120.5757141113</c:v>
                </c:pt>
                <c:pt idx="466">
                  <c:v>-120.7023468018</c:v>
                </c:pt>
                <c:pt idx="467">
                  <c:v>-120.81304168699999</c:v>
                </c:pt>
                <c:pt idx="468">
                  <c:v>-120.915184021</c:v>
                </c:pt>
                <c:pt idx="469">
                  <c:v>-120.915184021</c:v>
                </c:pt>
                <c:pt idx="470">
                  <c:v>-120.915184021</c:v>
                </c:pt>
                <c:pt idx="471">
                  <c:v>-120.915184021</c:v>
                </c:pt>
                <c:pt idx="472">
                  <c:v>-120.95753479</c:v>
                </c:pt>
                <c:pt idx="473">
                  <c:v>-120.97956085209999</c:v>
                </c:pt>
                <c:pt idx="474">
                  <c:v>-121.0064163208</c:v>
                </c:pt>
                <c:pt idx="475">
                  <c:v>-121.0175323486</c:v>
                </c:pt>
                <c:pt idx="476">
                  <c:v>-121.0489578247</c:v>
                </c:pt>
                <c:pt idx="477">
                  <c:v>-121.0617218018</c:v>
                </c:pt>
                <c:pt idx="478">
                  <c:v>-121.15887451170001</c:v>
                </c:pt>
                <c:pt idx="479">
                  <c:v>-121.2008056641</c:v>
                </c:pt>
                <c:pt idx="480">
                  <c:v>-121.248085022</c:v>
                </c:pt>
                <c:pt idx="481">
                  <c:v>-121.48975372309999</c:v>
                </c:pt>
                <c:pt idx="482">
                  <c:v>-121.71989440919999</c:v>
                </c:pt>
                <c:pt idx="483">
                  <c:v>-121.759147644</c:v>
                </c:pt>
                <c:pt idx="484">
                  <c:v>-121.7685470581</c:v>
                </c:pt>
                <c:pt idx="485">
                  <c:v>-121.77983856199999</c:v>
                </c:pt>
                <c:pt idx="486">
                  <c:v>-121.92756652830001</c:v>
                </c:pt>
                <c:pt idx="487">
                  <c:v>-122.07917022709999</c:v>
                </c:pt>
                <c:pt idx="488">
                  <c:v>-122.130531311</c:v>
                </c:pt>
                <c:pt idx="489">
                  <c:v>-122.14832305909999</c:v>
                </c:pt>
                <c:pt idx="490">
                  <c:v>-122.23946380620001</c:v>
                </c:pt>
                <c:pt idx="491">
                  <c:v>-122.2419586182</c:v>
                </c:pt>
                <c:pt idx="492">
                  <c:v>-122.25390625</c:v>
                </c:pt>
                <c:pt idx="493">
                  <c:v>-122.3224105835</c:v>
                </c:pt>
                <c:pt idx="494">
                  <c:v>-122.3316268921</c:v>
                </c:pt>
                <c:pt idx="495">
                  <c:v>-122.3644790649</c:v>
                </c:pt>
                <c:pt idx="496">
                  <c:v>-122.37213897709999</c:v>
                </c:pt>
                <c:pt idx="497">
                  <c:v>-122.4083557129</c:v>
                </c:pt>
                <c:pt idx="498">
                  <c:v>-122.4207000732</c:v>
                </c:pt>
                <c:pt idx="499">
                  <c:v>-122.47058868409999</c:v>
                </c:pt>
                <c:pt idx="500">
                  <c:v>-122.5057601929</c:v>
                </c:pt>
                <c:pt idx="501">
                  <c:v>-122.5979919434</c:v>
                </c:pt>
                <c:pt idx="502">
                  <c:v>-122.70598602290001</c:v>
                </c:pt>
                <c:pt idx="503">
                  <c:v>-122.8046875</c:v>
                </c:pt>
                <c:pt idx="504">
                  <c:v>-122.8935012817</c:v>
                </c:pt>
                <c:pt idx="505">
                  <c:v>-122.9516372681</c:v>
                </c:pt>
                <c:pt idx="506">
                  <c:v>-122.9961929321</c:v>
                </c:pt>
                <c:pt idx="507">
                  <c:v>-123.01568603520001</c:v>
                </c:pt>
                <c:pt idx="508">
                  <c:v>-123.0358505249</c:v>
                </c:pt>
                <c:pt idx="509">
                  <c:v>-123.0642700195</c:v>
                </c:pt>
                <c:pt idx="510">
                  <c:v>-123.1070022583</c:v>
                </c:pt>
                <c:pt idx="511">
                  <c:v>-123.1623306274</c:v>
                </c:pt>
                <c:pt idx="512">
                  <c:v>-123.2307052612</c:v>
                </c:pt>
                <c:pt idx="513">
                  <c:v>-123.30052947999999</c:v>
                </c:pt>
                <c:pt idx="514">
                  <c:v>-123.3692321777</c:v>
                </c:pt>
                <c:pt idx="515">
                  <c:v>-123.4330825806</c:v>
                </c:pt>
                <c:pt idx="516">
                  <c:v>-123.4932632446</c:v>
                </c:pt>
                <c:pt idx="517">
                  <c:v>-123.54219818120001</c:v>
                </c:pt>
                <c:pt idx="518">
                  <c:v>-123.57806396479999</c:v>
                </c:pt>
                <c:pt idx="519">
                  <c:v>-123.5907669067</c:v>
                </c:pt>
                <c:pt idx="520">
                  <c:v>-123.5961532593</c:v>
                </c:pt>
                <c:pt idx="521">
                  <c:v>-123.6012420654</c:v>
                </c:pt>
                <c:pt idx="522">
                  <c:v>-123.60233306879999</c:v>
                </c:pt>
                <c:pt idx="523">
                  <c:v>-123.6100769043</c:v>
                </c:pt>
                <c:pt idx="524">
                  <c:v>-123.6626281738</c:v>
                </c:pt>
                <c:pt idx="525">
                  <c:v>-123.74114990229999</c:v>
                </c:pt>
                <c:pt idx="526">
                  <c:v>-123.8470611572</c:v>
                </c:pt>
                <c:pt idx="527">
                  <c:v>-123.94779968260001</c:v>
                </c:pt>
                <c:pt idx="528">
                  <c:v>-124.02676391599999</c:v>
                </c:pt>
                <c:pt idx="529">
                  <c:v>-124.07804870610001</c:v>
                </c:pt>
                <c:pt idx="530">
                  <c:v>-124.092918396</c:v>
                </c:pt>
                <c:pt idx="531">
                  <c:v>-124.0943145752</c:v>
                </c:pt>
                <c:pt idx="532">
                  <c:v>-124.09940338129999</c:v>
                </c:pt>
                <c:pt idx="533">
                  <c:v>-124.11878967289999</c:v>
                </c:pt>
                <c:pt idx="534">
                  <c:v>-124.16534423829999</c:v>
                </c:pt>
                <c:pt idx="535">
                  <c:v>-124.25876617430001</c:v>
                </c:pt>
                <c:pt idx="536">
                  <c:v>-124.381149292</c:v>
                </c:pt>
                <c:pt idx="537">
                  <c:v>-124.5109405518</c:v>
                </c:pt>
                <c:pt idx="538">
                  <c:v>-124.621383667</c:v>
                </c:pt>
                <c:pt idx="539">
                  <c:v>-124.6846084595</c:v>
                </c:pt>
                <c:pt idx="540">
                  <c:v>-124.68463134770001</c:v>
                </c:pt>
                <c:pt idx="541">
                  <c:v>-124.690246582</c:v>
                </c:pt>
                <c:pt idx="542">
                  <c:v>-124.7011795044</c:v>
                </c:pt>
                <c:pt idx="543">
                  <c:v>-124.7477722168</c:v>
                </c:pt>
                <c:pt idx="544">
                  <c:v>-124.81596374510001</c:v>
                </c:pt>
                <c:pt idx="545">
                  <c:v>-124.88952636720001</c:v>
                </c:pt>
                <c:pt idx="546">
                  <c:v>-124.9543762207</c:v>
                </c:pt>
                <c:pt idx="547">
                  <c:v>-125.0022888184</c:v>
                </c:pt>
                <c:pt idx="548">
                  <c:v>-125.0306854248</c:v>
                </c:pt>
                <c:pt idx="549">
                  <c:v>-125.04954528810001</c:v>
                </c:pt>
                <c:pt idx="550">
                  <c:v>-125.08448028559999</c:v>
                </c:pt>
                <c:pt idx="551">
                  <c:v>-125.14762115480001</c:v>
                </c:pt>
                <c:pt idx="552">
                  <c:v>-125.15924835209999</c:v>
                </c:pt>
                <c:pt idx="553">
                  <c:v>-125.1953582764</c:v>
                </c:pt>
                <c:pt idx="554">
                  <c:v>-125.2074584961</c:v>
                </c:pt>
                <c:pt idx="555">
                  <c:v>-125.2149734497</c:v>
                </c:pt>
                <c:pt idx="556">
                  <c:v>-125.2400817871</c:v>
                </c:pt>
                <c:pt idx="557">
                  <c:v>-125.3229522705</c:v>
                </c:pt>
                <c:pt idx="558">
                  <c:v>-125.4876937866</c:v>
                </c:pt>
                <c:pt idx="559">
                  <c:v>-125.6202163696</c:v>
                </c:pt>
                <c:pt idx="560">
                  <c:v>-125.69287872309999</c:v>
                </c:pt>
                <c:pt idx="561">
                  <c:v>-125.7254104614</c:v>
                </c:pt>
                <c:pt idx="562">
                  <c:v>-125.7495498657</c:v>
                </c:pt>
                <c:pt idx="563">
                  <c:v>-125.77754974370001</c:v>
                </c:pt>
                <c:pt idx="564">
                  <c:v>-125.799446106</c:v>
                </c:pt>
                <c:pt idx="565">
                  <c:v>-125.8097457886</c:v>
                </c:pt>
                <c:pt idx="566">
                  <c:v>-125.84233093260001</c:v>
                </c:pt>
                <c:pt idx="567">
                  <c:v>-125.9038238525</c:v>
                </c:pt>
                <c:pt idx="568">
                  <c:v>-125.9850387573</c:v>
                </c:pt>
                <c:pt idx="569">
                  <c:v>-126.0732879639</c:v>
                </c:pt>
                <c:pt idx="570">
                  <c:v>-126.16869354249999</c:v>
                </c:pt>
                <c:pt idx="571">
                  <c:v>-126.2681274414</c:v>
                </c:pt>
                <c:pt idx="572">
                  <c:v>-126.2713775635</c:v>
                </c:pt>
                <c:pt idx="573">
                  <c:v>-126.3142318726</c:v>
                </c:pt>
                <c:pt idx="574">
                  <c:v>-126.34535217289999</c:v>
                </c:pt>
                <c:pt idx="575">
                  <c:v>-126.388381958</c:v>
                </c:pt>
                <c:pt idx="576">
                  <c:v>-126.4190292358</c:v>
                </c:pt>
                <c:pt idx="577">
                  <c:v>-126.55252075200001</c:v>
                </c:pt>
                <c:pt idx="578">
                  <c:v>-126.6623916626</c:v>
                </c:pt>
                <c:pt idx="579">
                  <c:v>-126.710067749</c:v>
                </c:pt>
                <c:pt idx="580">
                  <c:v>-126.7701797485</c:v>
                </c:pt>
                <c:pt idx="581">
                  <c:v>-126.8432235718</c:v>
                </c:pt>
                <c:pt idx="582">
                  <c:v>-126.90213012700001</c:v>
                </c:pt>
                <c:pt idx="583">
                  <c:v>-126.91045379640001</c:v>
                </c:pt>
                <c:pt idx="584">
                  <c:v>-126.9128036499</c:v>
                </c:pt>
                <c:pt idx="585">
                  <c:v>-127.0011749268</c:v>
                </c:pt>
                <c:pt idx="586">
                  <c:v>-127.01145935060001</c:v>
                </c:pt>
                <c:pt idx="587">
                  <c:v>-127.0129241943</c:v>
                </c:pt>
                <c:pt idx="588">
                  <c:v>-127.0755233765</c:v>
                </c:pt>
                <c:pt idx="589">
                  <c:v>-127.1116943359</c:v>
                </c:pt>
                <c:pt idx="590">
                  <c:v>-127.1353225708</c:v>
                </c:pt>
                <c:pt idx="591">
                  <c:v>-127.13544464109999</c:v>
                </c:pt>
                <c:pt idx="592">
                  <c:v>-127.14483642579999</c:v>
                </c:pt>
                <c:pt idx="593">
                  <c:v>-127.18627166749999</c:v>
                </c:pt>
                <c:pt idx="594">
                  <c:v>-127.25300598139999</c:v>
                </c:pt>
                <c:pt idx="595">
                  <c:v>-127.304977417</c:v>
                </c:pt>
                <c:pt idx="596">
                  <c:v>-127.3343887329</c:v>
                </c:pt>
                <c:pt idx="597">
                  <c:v>-127.39739227290001</c:v>
                </c:pt>
                <c:pt idx="598">
                  <c:v>-127.4863128662</c:v>
                </c:pt>
                <c:pt idx="599">
                  <c:v>-127.54499816889999</c:v>
                </c:pt>
                <c:pt idx="600">
                  <c:v>-127.56996917719999</c:v>
                </c:pt>
                <c:pt idx="601">
                  <c:v>-127.6008987427</c:v>
                </c:pt>
                <c:pt idx="602">
                  <c:v>-127.6184844971</c:v>
                </c:pt>
                <c:pt idx="603">
                  <c:v>-127.6374511719</c:v>
                </c:pt>
                <c:pt idx="604">
                  <c:v>-127.6895828247</c:v>
                </c:pt>
                <c:pt idx="605">
                  <c:v>-127.7472457886</c:v>
                </c:pt>
                <c:pt idx="606">
                  <c:v>-127.8173828125</c:v>
                </c:pt>
                <c:pt idx="607">
                  <c:v>-127.8897399902</c:v>
                </c:pt>
                <c:pt idx="608">
                  <c:v>-127.9647521973</c:v>
                </c:pt>
                <c:pt idx="609">
                  <c:v>-128.04420471189999</c:v>
                </c:pt>
                <c:pt idx="610">
                  <c:v>-128.12753295900001</c:v>
                </c:pt>
                <c:pt idx="611">
                  <c:v>-128.2204284668</c:v>
                </c:pt>
                <c:pt idx="612">
                  <c:v>-128.3201751709</c:v>
                </c:pt>
                <c:pt idx="613">
                  <c:v>-128.42208862300001</c:v>
                </c:pt>
                <c:pt idx="614">
                  <c:v>-128.51596069339999</c:v>
                </c:pt>
                <c:pt idx="615">
                  <c:v>-128.58921813960001</c:v>
                </c:pt>
                <c:pt idx="616">
                  <c:v>-128.6443939209</c:v>
                </c:pt>
                <c:pt idx="617">
                  <c:v>-128.6608581543</c:v>
                </c:pt>
                <c:pt idx="618">
                  <c:v>-128.6642150879</c:v>
                </c:pt>
                <c:pt idx="619">
                  <c:v>-128.6647644043</c:v>
                </c:pt>
                <c:pt idx="620">
                  <c:v>-128.66835021969999</c:v>
                </c:pt>
                <c:pt idx="621">
                  <c:v>-128.67532348629999</c:v>
                </c:pt>
                <c:pt idx="622">
                  <c:v>-128.67532348629999</c:v>
                </c:pt>
                <c:pt idx="623">
                  <c:v>-128.67532348629999</c:v>
                </c:pt>
                <c:pt idx="624">
                  <c:v>-128.67532348629999</c:v>
                </c:pt>
                <c:pt idx="625">
                  <c:v>-128.67532348629999</c:v>
                </c:pt>
                <c:pt idx="626">
                  <c:v>-128.67532348629999</c:v>
                </c:pt>
                <c:pt idx="627">
                  <c:v>-128.67532348629999</c:v>
                </c:pt>
                <c:pt idx="628">
                  <c:v>-128.67532348629999</c:v>
                </c:pt>
                <c:pt idx="629">
                  <c:v>-128.67532348629999</c:v>
                </c:pt>
                <c:pt idx="630">
                  <c:v>-128.52172851559999</c:v>
                </c:pt>
                <c:pt idx="631">
                  <c:v>-127.7379608154</c:v>
                </c:pt>
                <c:pt idx="632">
                  <c:v>-127.7379608154</c:v>
                </c:pt>
                <c:pt idx="633">
                  <c:v>-127.7379608154</c:v>
                </c:pt>
                <c:pt idx="634">
                  <c:v>-127.7379608154</c:v>
                </c:pt>
                <c:pt idx="635">
                  <c:v>-127.7379608154</c:v>
                </c:pt>
                <c:pt idx="636">
                  <c:v>-127.7379608154</c:v>
                </c:pt>
                <c:pt idx="637">
                  <c:v>-127.7379608154</c:v>
                </c:pt>
                <c:pt idx="638">
                  <c:v>-127.7379608154</c:v>
                </c:pt>
                <c:pt idx="639">
                  <c:v>-127.7379608154</c:v>
                </c:pt>
                <c:pt idx="640">
                  <c:v>-128.01412963870001</c:v>
                </c:pt>
                <c:pt idx="641">
                  <c:v>-129.04219055179999</c:v>
                </c:pt>
                <c:pt idx="642">
                  <c:v>-129.60203552249999</c:v>
                </c:pt>
                <c:pt idx="643">
                  <c:v>-129.85485839840001</c:v>
                </c:pt>
                <c:pt idx="644">
                  <c:v>-129.97128295900001</c:v>
                </c:pt>
                <c:pt idx="645">
                  <c:v>-130.03927612300001</c:v>
                </c:pt>
                <c:pt idx="646">
                  <c:v>-130.0807647705</c:v>
                </c:pt>
                <c:pt idx="647">
                  <c:v>-130.08079528810001</c:v>
                </c:pt>
                <c:pt idx="648">
                  <c:v>-130.08633422849999</c:v>
                </c:pt>
                <c:pt idx="649">
                  <c:v>-130.09045410159999</c:v>
                </c:pt>
                <c:pt idx="650">
                  <c:v>-130.09606933590001</c:v>
                </c:pt>
                <c:pt idx="651">
                  <c:v>-130.09799194339999</c:v>
                </c:pt>
                <c:pt idx="652">
                  <c:v>-130.13374328610001</c:v>
                </c:pt>
                <c:pt idx="653">
                  <c:v>-130.21145629879999</c:v>
                </c:pt>
                <c:pt idx="654">
                  <c:v>-130.34899902340001</c:v>
                </c:pt>
                <c:pt idx="655">
                  <c:v>-130.45266723629999</c:v>
                </c:pt>
                <c:pt idx="656">
                  <c:v>-130.48783874509999</c:v>
                </c:pt>
                <c:pt idx="657">
                  <c:v>-130.5107421875</c:v>
                </c:pt>
                <c:pt idx="658">
                  <c:v>-130.53938293460001</c:v>
                </c:pt>
                <c:pt idx="659">
                  <c:v>-130.59042358400001</c:v>
                </c:pt>
                <c:pt idx="660">
                  <c:v>-130.66888427730001</c:v>
                </c:pt>
                <c:pt idx="661">
                  <c:v>-130.75999450680001</c:v>
                </c:pt>
                <c:pt idx="662">
                  <c:v>-130.840133667</c:v>
                </c:pt>
                <c:pt idx="663">
                  <c:v>-130.92736816409999</c:v>
                </c:pt>
                <c:pt idx="664">
                  <c:v>-131.0132598877</c:v>
                </c:pt>
                <c:pt idx="665">
                  <c:v>-131.07666015629999</c:v>
                </c:pt>
                <c:pt idx="666">
                  <c:v>-131.13522338870001</c:v>
                </c:pt>
                <c:pt idx="667">
                  <c:v>-131.18482971189999</c:v>
                </c:pt>
                <c:pt idx="668">
                  <c:v>-131.24440002439999</c:v>
                </c:pt>
                <c:pt idx="669">
                  <c:v>-131.28721618649999</c:v>
                </c:pt>
                <c:pt idx="670">
                  <c:v>-131.3023223877</c:v>
                </c:pt>
                <c:pt idx="671">
                  <c:v>-131.31178283689999</c:v>
                </c:pt>
                <c:pt idx="672">
                  <c:v>-131.3325805664</c:v>
                </c:pt>
                <c:pt idx="673">
                  <c:v>-131.36512756350001</c:v>
                </c:pt>
                <c:pt idx="674">
                  <c:v>-131.3840789795</c:v>
                </c:pt>
                <c:pt idx="675">
                  <c:v>-131.40255737300001</c:v>
                </c:pt>
                <c:pt idx="676">
                  <c:v>-131.4468536377</c:v>
                </c:pt>
                <c:pt idx="677">
                  <c:v>-131.51011657710001</c:v>
                </c:pt>
                <c:pt idx="678">
                  <c:v>-131.5475616455</c:v>
                </c:pt>
                <c:pt idx="679">
                  <c:v>-131.55584716800001</c:v>
                </c:pt>
                <c:pt idx="680">
                  <c:v>-131.61380004879999</c:v>
                </c:pt>
                <c:pt idx="681">
                  <c:v>-131.61686706539999</c:v>
                </c:pt>
                <c:pt idx="682">
                  <c:v>-131.65257263180001</c:v>
                </c:pt>
                <c:pt idx="683">
                  <c:v>-131.68766784670001</c:v>
                </c:pt>
                <c:pt idx="684">
                  <c:v>-131.6911315918</c:v>
                </c:pt>
                <c:pt idx="685">
                  <c:v>-131.71377563479999</c:v>
                </c:pt>
                <c:pt idx="686">
                  <c:v>-131.71377563479999</c:v>
                </c:pt>
                <c:pt idx="687">
                  <c:v>-131.71377563479999</c:v>
                </c:pt>
                <c:pt idx="688">
                  <c:v>-131.71377563479999</c:v>
                </c:pt>
                <c:pt idx="689">
                  <c:v>-131.6911315918</c:v>
                </c:pt>
                <c:pt idx="690">
                  <c:v>-131.65257263180001</c:v>
                </c:pt>
                <c:pt idx="691">
                  <c:v>-131.65257263180001</c:v>
                </c:pt>
                <c:pt idx="692">
                  <c:v>-131.65257263180001</c:v>
                </c:pt>
                <c:pt idx="693">
                  <c:v>-131.79309082029999</c:v>
                </c:pt>
                <c:pt idx="694">
                  <c:v>-131.8020477295</c:v>
                </c:pt>
                <c:pt idx="695">
                  <c:v>-131.84934997560001</c:v>
                </c:pt>
                <c:pt idx="696">
                  <c:v>-131.84934997560001</c:v>
                </c:pt>
                <c:pt idx="697">
                  <c:v>-131.8698272705</c:v>
                </c:pt>
                <c:pt idx="698">
                  <c:v>-131.90063476559999</c:v>
                </c:pt>
                <c:pt idx="699">
                  <c:v>-132.04112243649999</c:v>
                </c:pt>
                <c:pt idx="700">
                  <c:v>-132.06338500979999</c:v>
                </c:pt>
                <c:pt idx="701">
                  <c:v>-132.06338500979999</c:v>
                </c:pt>
                <c:pt idx="702">
                  <c:v>-132.15632629390001</c:v>
                </c:pt>
                <c:pt idx="703">
                  <c:v>-132.35285949710001</c:v>
                </c:pt>
                <c:pt idx="704">
                  <c:v>-132.48635864260001</c:v>
                </c:pt>
                <c:pt idx="705">
                  <c:v>-132.56706237789999</c:v>
                </c:pt>
                <c:pt idx="706">
                  <c:v>-132.62438964840001</c:v>
                </c:pt>
                <c:pt idx="707">
                  <c:v>-132.6686706543</c:v>
                </c:pt>
                <c:pt idx="708">
                  <c:v>-132.71464538570001</c:v>
                </c:pt>
                <c:pt idx="709">
                  <c:v>-132.76969909670001</c:v>
                </c:pt>
                <c:pt idx="710">
                  <c:v>-132.82592773440001</c:v>
                </c:pt>
                <c:pt idx="711">
                  <c:v>-132.88319396969999</c:v>
                </c:pt>
                <c:pt idx="712">
                  <c:v>-132.92762756350001</c:v>
                </c:pt>
                <c:pt idx="713">
                  <c:v>-132.96760559079999</c:v>
                </c:pt>
                <c:pt idx="714">
                  <c:v>-132.99978637699999</c:v>
                </c:pt>
                <c:pt idx="715">
                  <c:v>-133.03869628909999</c:v>
                </c:pt>
                <c:pt idx="716">
                  <c:v>-133.08255004879999</c:v>
                </c:pt>
                <c:pt idx="717">
                  <c:v>-133.14053344729999</c:v>
                </c:pt>
                <c:pt idx="718">
                  <c:v>-133.191116333</c:v>
                </c:pt>
                <c:pt idx="719">
                  <c:v>-133.191116333</c:v>
                </c:pt>
                <c:pt idx="720">
                  <c:v>-133.191116333</c:v>
                </c:pt>
                <c:pt idx="721">
                  <c:v>-133.191116333</c:v>
                </c:pt>
                <c:pt idx="722">
                  <c:v>-133.191116333</c:v>
                </c:pt>
                <c:pt idx="723">
                  <c:v>-133.191116333</c:v>
                </c:pt>
                <c:pt idx="724">
                  <c:v>-133.191116333</c:v>
                </c:pt>
                <c:pt idx="725">
                  <c:v>-133.19509887699999</c:v>
                </c:pt>
                <c:pt idx="726">
                  <c:v>-133.2190246582</c:v>
                </c:pt>
                <c:pt idx="727">
                  <c:v>-133.23747253420001</c:v>
                </c:pt>
                <c:pt idx="728">
                  <c:v>-133.23747253420001</c:v>
                </c:pt>
                <c:pt idx="729">
                  <c:v>-133.23747253420001</c:v>
                </c:pt>
                <c:pt idx="730">
                  <c:v>-133.23747253420001</c:v>
                </c:pt>
                <c:pt idx="731">
                  <c:v>-133.23747253420001</c:v>
                </c:pt>
                <c:pt idx="732">
                  <c:v>-133.23747253420001</c:v>
                </c:pt>
                <c:pt idx="733">
                  <c:v>-133.26306152340001</c:v>
                </c:pt>
                <c:pt idx="734">
                  <c:v>-133.40222167970001</c:v>
                </c:pt>
                <c:pt idx="735">
                  <c:v>-133.50062561039999</c:v>
                </c:pt>
                <c:pt idx="736">
                  <c:v>-133.56707763669999</c:v>
                </c:pt>
                <c:pt idx="737">
                  <c:v>-133.61764526370001</c:v>
                </c:pt>
                <c:pt idx="738">
                  <c:v>-133.66830444339999</c:v>
                </c:pt>
                <c:pt idx="739">
                  <c:v>-133.73036193850001</c:v>
                </c:pt>
                <c:pt idx="740">
                  <c:v>-133.7961883545</c:v>
                </c:pt>
                <c:pt idx="741">
                  <c:v>-133.80625915530001</c:v>
                </c:pt>
                <c:pt idx="742">
                  <c:v>-133.81893920900001</c:v>
                </c:pt>
                <c:pt idx="743">
                  <c:v>-133.82592773440001</c:v>
                </c:pt>
                <c:pt idx="744">
                  <c:v>-133.83825683590001</c:v>
                </c:pt>
                <c:pt idx="745">
                  <c:v>-133.8452911377</c:v>
                </c:pt>
                <c:pt idx="746">
                  <c:v>-133.88471984860001</c:v>
                </c:pt>
                <c:pt idx="747">
                  <c:v>-133.99620056149999</c:v>
                </c:pt>
                <c:pt idx="748">
                  <c:v>-134.12129211429999</c:v>
                </c:pt>
                <c:pt idx="749">
                  <c:v>-134.22889709469999</c:v>
                </c:pt>
                <c:pt idx="750">
                  <c:v>-134.31228637699999</c:v>
                </c:pt>
                <c:pt idx="751">
                  <c:v>-134.37393188479999</c:v>
                </c:pt>
                <c:pt idx="752">
                  <c:v>-134.39680480960001</c:v>
                </c:pt>
                <c:pt idx="753">
                  <c:v>-134.40634155270001</c:v>
                </c:pt>
                <c:pt idx="754">
                  <c:v>-134.406539917</c:v>
                </c:pt>
                <c:pt idx="755">
                  <c:v>-134.40747070309999</c:v>
                </c:pt>
                <c:pt idx="756">
                  <c:v>-134.44508361819999</c:v>
                </c:pt>
                <c:pt idx="757">
                  <c:v>-134.44508361819999</c:v>
                </c:pt>
                <c:pt idx="758">
                  <c:v>-134.47679138180001</c:v>
                </c:pt>
                <c:pt idx="759">
                  <c:v>-134.48963928219999</c:v>
                </c:pt>
                <c:pt idx="760">
                  <c:v>-134.49125671389999</c:v>
                </c:pt>
                <c:pt idx="761">
                  <c:v>-134.52563476559999</c:v>
                </c:pt>
                <c:pt idx="762">
                  <c:v>-134.55056762699999</c:v>
                </c:pt>
                <c:pt idx="763">
                  <c:v>-134.55378723140001</c:v>
                </c:pt>
                <c:pt idx="764">
                  <c:v>-134.55749511720001</c:v>
                </c:pt>
                <c:pt idx="765">
                  <c:v>-134.58869934079999</c:v>
                </c:pt>
                <c:pt idx="766">
                  <c:v>-134.59440612789999</c:v>
                </c:pt>
                <c:pt idx="767">
                  <c:v>-134.60655212399999</c:v>
                </c:pt>
                <c:pt idx="768">
                  <c:v>-134.62022399899999</c:v>
                </c:pt>
                <c:pt idx="769">
                  <c:v>-134.6429901123</c:v>
                </c:pt>
                <c:pt idx="770">
                  <c:v>-134.6453704834</c:v>
                </c:pt>
                <c:pt idx="771">
                  <c:v>-134.66886901859999</c:v>
                </c:pt>
                <c:pt idx="772">
                  <c:v>-134.73915100100001</c:v>
                </c:pt>
                <c:pt idx="773">
                  <c:v>-134.78211975100001</c:v>
                </c:pt>
                <c:pt idx="774">
                  <c:v>-134.78359985349999</c:v>
                </c:pt>
                <c:pt idx="775">
                  <c:v>-134.79260253909999</c:v>
                </c:pt>
                <c:pt idx="776">
                  <c:v>-134.80575561520001</c:v>
                </c:pt>
                <c:pt idx="777">
                  <c:v>-134.82934570309999</c:v>
                </c:pt>
                <c:pt idx="778">
                  <c:v>-134.954788208</c:v>
                </c:pt>
                <c:pt idx="779">
                  <c:v>-135.00305175779999</c:v>
                </c:pt>
                <c:pt idx="780">
                  <c:v>-135.01509094240001</c:v>
                </c:pt>
                <c:pt idx="781">
                  <c:v>-135.03356933590001</c:v>
                </c:pt>
                <c:pt idx="782">
                  <c:v>-135.1109008789</c:v>
                </c:pt>
                <c:pt idx="783">
                  <c:v>-135.12924194339999</c:v>
                </c:pt>
                <c:pt idx="784">
                  <c:v>-135.13677978519999</c:v>
                </c:pt>
                <c:pt idx="785">
                  <c:v>-135.13844299319999</c:v>
                </c:pt>
                <c:pt idx="786">
                  <c:v>-135.21746826169999</c:v>
                </c:pt>
                <c:pt idx="787">
                  <c:v>-135.2275390625</c:v>
                </c:pt>
                <c:pt idx="788">
                  <c:v>-135.25846862789999</c:v>
                </c:pt>
                <c:pt idx="789">
                  <c:v>-135.27095031740001</c:v>
                </c:pt>
                <c:pt idx="790">
                  <c:v>-135.2938079834</c:v>
                </c:pt>
                <c:pt idx="791">
                  <c:v>-135.30297851559999</c:v>
                </c:pt>
                <c:pt idx="792">
                  <c:v>-135.32838439939999</c:v>
                </c:pt>
                <c:pt idx="793">
                  <c:v>-135.33149719240001</c:v>
                </c:pt>
                <c:pt idx="794">
                  <c:v>-135.35873413089999</c:v>
                </c:pt>
                <c:pt idx="795">
                  <c:v>-135.41387939449999</c:v>
                </c:pt>
                <c:pt idx="796">
                  <c:v>-135.42810058590001</c:v>
                </c:pt>
                <c:pt idx="797">
                  <c:v>-135.42951965329999</c:v>
                </c:pt>
                <c:pt idx="798">
                  <c:v>-135.52671813960001</c:v>
                </c:pt>
                <c:pt idx="799">
                  <c:v>-135.52671813960001</c:v>
                </c:pt>
                <c:pt idx="800">
                  <c:v>-135.52671813960001</c:v>
                </c:pt>
                <c:pt idx="801">
                  <c:v>-135.5301208496</c:v>
                </c:pt>
                <c:pt idx="802">
                  <c:v>-135.5301361084</c:v>
                </c:pt>
                <c:pt idx="803">
                  <c:v>-135.54762268069999</c:v>
                </c:pt>
                <c:pt idx="804">
                  <c:v>-135.54992675779999</c:v>
                </c:pt>
                <c:pt idx="805">
                  <c:v>-135.5527496338</c:v>
                </c:pt>
                <c:pt idx="806">
                  <c:v>-135.56628417970001</c:v>
                </c:pt>
                <c:pt idx="807">
                  <c:v>-135.56645202639999</c:v>
                </c:pt>
                <c:pt idx="808">
                  <c:v>-135.56645202639999</c:v>
                </c:pt>
                <c:pt idx="809">
                  <c:v>-135.5765991211</c:v>
                </c:pt>
                <c:pt idx="810">
                  <c:v>-135.5785369873</c:v>
                </c:pt>
                <c:pt idx="811">
                  <c:v>-135.58390808109999</c:v>
                </c:pt>
                <c:pt idx="812">
                  <c:v>-135.61067199710001</c:v>
                </c:pt>
                <c:pt idx="813">
                  <c:v>-135.6340637207</c:v>
                </c:pt>
                <c:pt idx="814">
                  <c:v>-135.6494293213</c:v>
                </c:pt>
                <c:pt idx="815">
                  <c:v>-135.6675415039</c:v>
                </c:pt>
                <c:pt idx="816">
                  <c:v>-135.68954467770001</c:v>
                </c:pt>
                <c:pt idx="817">
                  <c:v>-135.7254333496</c:v>
                </c:pt>
                <c:pt idx="818">
                  <c:v>-135.76907348629999</c:v>
                </c:pt>
                <c:pt idx="819">
                  <c:v>-135.81526184079999</c:v>
                </c:pt>
                <c:pt idx="820">
                  <c:v>-135.85800170900001</c:v>
                </c:pt>
                <c:pt idx="821">
                  <c:v>-135.888381958</c:v>
                </c:pt>
                <c:pt idx="822">
                  <c:v>-135.9114227295</c:v>
                </c:pt>
                <c:pt idx="823">
                  <c:v>-135.9282989502</c:v>
                </c:pt>
                <c:pt idx="824">
                  <c:v>-135.94450378420001</c:v>
                </c:pt>
                <c:pt idx="825">
                  <c:v>-135.96333312990001</c:v>
                </c:pt>
                <c:pt idx="826">
                  <c:v>-135.98280334469999</c:v>
                </c:pt>
                <c:pt idx="827">
                  <c:v>-136.00102233889999</c:v>
                </c:pt>
                <c:pt idx="828">
                  <c:v>-136.01174926760001</c:v>
                </c:pt>
                <c:pt idx="829">
                  <c:v>-136.0135345459</c:v>
                </c:pt>
                <c:pt idx="830">
                  <c:v>-136.0140838623</c:v>
                </c:pt>
                <c:pt idx="831">
                  <c:v>-136.01625061039999</c:v>
                </c:pt>
                <c:pt idx="832">
                  <c:v>-136.03015136720001</c:v>
                </c:pt>
                <c:pt idx="833">
                  <c:v>-136.06549072269999</c:v>
                </c:pt>
                <c:pt idx="834">
                  <c:v>-136.11442565920001</c:v>
                </c:pt>
                <c:pt idx="835">
                  <c:v>-136.16566467289999</c:v>
                </c:pt>
                <c:pt idx="836">
                  <c:v>-136.18814086910001</c:v>
                </c:pt>
                <c:pt idx="837">
                  <c:v>-136.19682312009999</c:v>
                </c:pt>
                <c:pt idx="838">
                  <c:v>-136.20907592770001</c:v>
                </c:pt>
                <c:pt idx="839">
                  <c:v>-136.2095489502</c:v>
                </c:pt>
                <c:pt idx="840">
                  <c:v>-136.22215270999999</c:v>
                </c:pt>
                <c:pt idx="841">
                  <c:v>-136.23565673830001</c:v>
                </c:pt>
                <c:pt idx="842">
                  <c:v>-136.23974609379999</c:v>
                </c:pt>
                <c:pt idx="843">
                  <c:v>-136.25909423830001</c:v>
                </c:pt>
                <c:pt idx="844">
                  <c:v>-136.3202972412</c:v>
                </c:pt>
                <c:pt idx="845">
                  <c:v>-136.33529663089999</c:v>
                </c:pt>
                <c:pt idx="846">
                  <c:v>-136.33529663089999</c:v>
                </c:pt>
                <c:pt idx="847">
                  <c:v>-136.33529663089999</c:v>
                </c:pt>
                <c:pt idx="848">
                  <c:v>-136.34190368649999</c:v>
                </c:pt>
                <c:pt idx="849">
                  <c:v>-136.37185668949999</c:v>
                </c:pt>
                <c:pt idx="850">
                  <c:v>-136.3904724121</c:v>
                </c:pt>
                <c:pt idx="851">
                  <c:v>-136.40158081050001</c:v>
                </c:pt>
                <c:pt idx="852">
                  <c:v>-136.41333007809999</c:v>
                </c:pt>
                <c:pt idx="853">
                  <c:v>-136.41972351070001</c:v>
                </c:pt>
                <c:pt idx="854">
                  <c:v>-136.42100524899999</c:v>
                </c:pt>
                <c:pt idx="855">
                  <c:v>-136.42405700680001</c:v>
                </c:pt>
                <c:pt idx="856">
                  <c:v>-136.42720031740001</c:v>
                </c:pt>
                <c:pt idx="857">
                  <c:v>-136.43156433109999</c:v>
                </c:pt>
                <c:pt idx="858">
                  <c:v>-136.48664855960001</c:v>
                </c:pt>
                <c:pt idx="859">
                  <c:v>-136.52810668949999</c:v>
                </c:pt>
                <c:pt idx="860">
                  <c:v>-136.53103637699999</c:v>
                </c:pt>
                <c:pt idx="861">
                  <c:v>-136.54316711429999</c:v>
                </c:pt>
                <c:pt idx="862">
                  <c:v>-136.54916381839999</c:v>
                </c:pt>
                <c:pt idx="863">
                  <c:v>-136.5509185791</c:v>
                </c:pt>
                <c:pt idx="864">
                  <c:v>-136.56275939939999</c:v>
                </c:pt>
                <c:pt idx="865">
                  <c:v>-136.5651550293</c:v>
                </c:pt>
                <c:pt idx="866">
                  <c:v>-136.5881652832</c:v>
                </c:pt>
                <c:pt idx="867">
                  <c:v>-136.63903808590001</c:v>
                </c:pt>
                <c:pt idx="868">
                  <c:v>-136.65440368649999</c:v>
                </c:pt>
                <c:pt idx="869">
                  <c:v>-136.65948486330001</c:v>
                </c:pt>
                <c:pt idx="870">
                  <c:v>-136.68629455569999</c:v>
                </c:pt>
                <c:pt idx="871">
                  <c:v>-136.69766235349999</c:v>
                </c:pt>
                <c:pt idx="872">
                  <c:v>-136.71632385250001</c:v>
                </c:pt>
                <c:pt idx="873">
                  <c:v>-136.78840637210001</c:v>
                </c:pt>
                <c:pt idx="874">
                  <c:v>-136.78840637210001</c:v>
                </c:pt>
                <c:pt idx="875">
                  <c:v>-136.78840637210001</c:v>
                </c:pt>
                <c:pt idx="876">
                  <c:v>-136.78840637210001</c:v>
                </c:pt>
                <c:pt idx="877">
                  <c:v>-136.78840637210001</c:v>
                </c:pt>
                <c:pt idx="878">
                  <c:v>-136.8092803955</c:v>
                </c:pt>
                <c:pt idx="879">
                  <c:v>-136.81274414059999</c:v>
                </c:pt>
                <c:pt idx="880">
                  <c:v>-136.82354736330001</c:v>
                </c:pt>
                <c:pt idx="881">
                  <c:v>-136.8405303955</c:v>
                </c:pt>
                <c:pt idx="882">
                  <c:v>-136.93743896480001</c:v>
                </c:pt>
                <c:pt idx="883">
                  <c:v>-136.93743896480001</c:v>
                </c:pt>
                <c:pt idx="884">
                  <c:v>-136.92080688479999</c:v>
                </c:pt>
                <c:pt idx="885">
                  <c:v>-136.8405303955</c:v>
                </c:pt>
                <c:pt idx="886">
                  <c:v>-136.81274414059999</c:v>
                </c:pt>
                <c:pt idx="887">
                  <c:v>-136.8092803955</c:v>
                </c:pt>
                <c:pt idx="888">
                  <c:v>-136.8092803955</c:v>
                </c:pt>
                <c:pt idx="889">
                  <c:v>-136.7974395752</c:v>
                </c:pt>
                <c:pt idx="890">
                  <c:v>-136.7738647461</c:v>
                </c:pt>
                <c:pt idx="891">
                  <c:v>-136.7738647461</c:v>
                </c:pt>
                <c:pt idx="892">
                  <c:v>-136.7738647461</c:v>
                </c:pt>
                <c:pt idx="893">
                  <c:v>-136.7738647461</c:v>
                </c:pt>
                <c:pt idx="894">
                  <c:v>-136.7472229004</c:v>
                </c:pt>
                <c:pt idx="895">
                  <c:v>-136.7251586914</c:v>
                </c:pt>
                <c:pt idx="896">
                  <c:v>-136.71714782710001</c:v>
                </c:pt>
                <c:pt idx="897">
                  <c:v>-136.70196533199999</c:v>
                </c:pt>
                <c:pt idx="898">
                  <c:v>-136.60298156740001</c:v>
                </c:pt>
                <c:pt idx="899">
                  <c:v>-136.47999572750001</c:v>
                </c:pt>
                <c:pt idx="900">
                  <c:v>-136.2484741211</c:v>
                </c:pt>
                <c:pt idx="901">
                  <c:v>-136.2484741211</c:v>
                </c:pt>
                <c:pt idx="902">
                  <c:v>-136.2484741211</c:v>
                </c:pt>
                <c:pt idx="903">
                  <c:v>-136.2484741211</c:v>
                </c:pt>
                <c:pt idx="904">
                  <c:v>-136.2484741211</c:v>
                </c:pt>
                <c:pt idx="905">
                  <c:v>-136.2484741211</c:v>
                </c:pt>
                <c:pt idx="906">
                  <c:v>-136.2484741211</c:v>
                </c:pt>
                <c:pt idx="907">
                  <c:v>-136.2484741211</c:v>
                </c:pt>
                <c:pt idx="908">
                  <c:v>-136.2484741211</c:v>
                </c:pt>
                <c:pt idx="909">
                  <c:v>-136.26373291019999</c:v>
                </c:pt>
                <c:pt idx="910">
                  <c:v>-136.51304626460001</c:v>
                </c:pt>
                <c:pt idx="911">
                  <c:v>-136.71899414059999</c:v>
                </c:pt>
                <c:pt idx="912">
                  <c:v>-136.82933044430001</c:v>
                </c:pt>
                <c:pt idx="913">
                  <c:v>-136.91287231449999</c:v>
                </c:pt>
                <c:pt idx="914">
                  <c:v>-136.95695495609999</c:v>
                </c:pt>
                <c:pt idx="915">
                  <c:v>-136.95695495609999</c:v>
                </c:pt>
                <c:pt idx="916">
                  <c:v>-136.95695495609999</c:v>
                </c:pt>
                <c:pt idx="917">
                  <c:v>-136.95695495609999</c:v>
                </c:pt>
                <c:pt idx="918">
                  <c:v>-136.95695495609999</c:v>
                </c:pt>
                <c:pt idx="919">
                  <c:v>-136.95695495609999</c:v>
                </c:pt>
                <c:pt idx="920">
                  <c:v>-136.95695495609999</c:v>
                </c:pt>
                <c:pt idx="921">
                  <c:v>-136.95695495609999</c:v>
                </c:pt>
                <c:pt idx="922">
                  <c:v>-136.95695495609999</c:v>
                </c:pt>
                <c:pt idx="923">
                  <c:v>-136.94706726070001</c:v>
                </c:pt>
                <c:pt idx="924">
                  <c:v>-136.8928527832</c:v>
                </c:pt>
                <c:pt idx="925">
                  <c:v>-136.8928527832</c:v>
                </c:pt>
                <c:pt idx="926">
                  <c:v>-136.890625</c:v>
                </c:pt>
                <c:pt idx="927">
                  <c:v>-136.8797302246</c:v>
                </c:pt>
                <c:pt idx="928">
                  <c:v>-136.8480834961</c:v>
                </c:pt>
                <c:pt idx="929">
                  <c:v>-136.81874084469999</c:v>
                </c:pt>
                <c:pt idx="930">
                  <c:v>-136.81832885739999</c:v>
                </c:pt>
                <c:pt idx="931">
                  <c:v>-136.78282165530001</c:v>
                </c:pt>
                <c:pt idx="932">
                  <c:v>-136.75942993160001</c:v>
                </c:pt>
                <c:pt idx="933">
                  <c:v>-136.75942993160001</c:v>
                </c:pt>
                <c:pt idx="934">
                  <c:v>-136.75942993160001</c:v>
                </c:pt>
                <c:pt idx="935">
                  <c:v>-136.76622009280001</c:v>
                </c:pt>
                <c:pt idx="936">
                  <c:v>-136.78282165530001</c:v>
                </c:pt>
                <c:pt idx="937">
                  <c:v>-136.79466247560001</c:v>
                </c:pt>
                <c:pt idx="938">
                  <c:v>-136.81874084469999</c:v>
                </c:pt>
                <c:pt idx="939">
                  <c:v>-136.82904052730001</c:v>
                </c:pt>
                <c:pt idx="940">
                  <c:v>-136.81874084469999</c:v>
                </c:pt>
                <c:pt idx="941">
                  <c:v>-136.79466247560001</c:v>
                </c:pt>
                <c:pt idx="942">
                  <c:v>-136.7855682373</c:v>
                </c:pt>
                <c:pt idx="943">
                  <c:v>-136.76622009280001</c:v>
                </c:pt>
                <c:pt idx="944">
                  <c:v>-136.75942993160001</c:v>
                </c:pt>
                <c:pt idx="945">
                  <c:v>-136.74227905270001</c:v>
                </c:pt>
                <c:pt idx="946">
                  <c:v>-136.74227905270001</c:v>
                </c:pt>
                <c:pt idx="947">
                  <c:v>-136.74227905270001</c:v>
                </c:pt>
                <c:pt idx="948">
                  <c:v>-136.74227905270001</c:v>
                </c:pt>
                <c:pt idx="949">
                  <c:v>-136.7314605713</c:v>
                </c:pt>
                <c:pt idx="950">
                  <c:v>-136.72511291500001</c:v>
                </c:pt>
                <c:pt idx="951">
                  <c:v>-136.7085723877</c:v>
                </c:pt>
                <c:pt idx="952">
                  <c:v>-136.7078704834</c:v>
                </c:pt>
                <c:pt idx="953">
                  <c:v>-136.6941986084</c:v>
                </c:pt>
                <c:pt idx="954">
                  <c:v>-136.68859863279999</c:v>
                </c:pt>
                <c:pt idx="955">
                  <c:v>-136.63807678219999</c:v>
                </c:pt>
                <c:pt idx="956">
                  <c:v>-136.55335998539999</c:v>
                </c:pt>
                <c:pt idx="957">
                  <c:v>-136.54098510739999</c:v>
                </c:pt>
                <c:pt idx="958">
                  <c:v>-136.52026367190001</c:v>
                </c:pt>
                <c:pt idx="959">
                  <c:v>-136.49263000490001</c:v>
                </c:pt>
                <c:pt idx="960">
                  <c:v>-136.49263000490001</c:v>
                </c:pt>
                <c:pt idx="961">
                  <c:v>-136.49263000490001</c:v>
                </c:pt>
                <c:pt idx="962">
                  <c:v>-136.49263000490001</c:v>
                </c:pt>
                <c:pt idx="963">
                  <c:v>-136.49263000490001</c:v>
                </c:pt>
                <c:pt idx="964">
                  <c:v>-136.49263000490001</c:v>
                </c:pt>
                <c:pt idx="965">
                  <c:v>-136.49263000490001</c:v>
                </c:pt>
                <c:pt idx="966">
                  <c:v>-136.50730895999999</c:v>
                </c:pt>
                <c:pt idx="967">
                  <c:v>-136.50730895999999</c:v>
                </c:pt>
                <c:pt idx="968">
                  <c:v>-136.50730895999999</c:v>
                </c:pt>
                <c:pt idx="969">
                  <c:v>-136.50730895999999</c:v>
                </c:pt>
                <c:pt idx="970">
                  <c:v>-136.48265075680001</c:v>
                </c:pt>
                <c:pt idx="971">
                  <c:v>-136.46926879879999</c:v>
                </c:pt>
                <c:pt idx="972">
                  <c:v>-136.48265075680001</c:v>
                </c:pt>
                <c:pt idx="973">
                  <c:v>-136.50730895999999</c:v>
                </c:pt>
                <c:pt idx="974">
                  <c:v>-136.53901672360001</c:v>
                </c:pt>
                <c:pt idx="975">
                  <c:v>-136.54043579099999</c:v>
                </c:pt>
                <c:pt idx="976">
                  <c:v>-136.55006408689999</c:v>
                </c:pt>
                <c:pt idx="977">
                  <c:v>-136.54043579099999</c:v>
                </c:pt>
                <c:pt idx="978">
                  <c:v>-136.53901672360001</c:v>
                </c:pt>
                <c:pt idx="979">
                  <c:v>-136.50730895999999</c:v>
                </c:pt>
                <c:pt idx="980">
                  <c:v>-136.48265075680001</c:v>
                </c:pt>
                <c:pt idx="981">
                  <c:v>-136.47966003420001</c:v>
                </c:pt>
                <c:pt idx="982">
                  <c:v>-136.46926879879999</c:v>
                </c:pt>
                <c:pt idx="983">
                  <c:v>-136.45686340329999</c:v>
                </c:pt>
                <c:pt idx="984">
                  <c:v>-136.43493652340001</c:v>
                </c:pt>
                <c:pt idx="985">
                  <c:v>-136.42390441890001</c:v>
                </c:pt>
                <c:pt idx="986">
                  <c:v>-136.42390441890001</c:v>
                </c:pt>
                <c:pt idx="987">
                  <c:v>-136.41925048830001</c:v>
                </c:pt>
                <c:pt idx="988">
                  <c:v>-136.4183959961</c:v>
                </c:pt>
                <c:pt idx="989">
                  <c:v>-136.38801574710001</c:v>
                </c:pt>
                <c:pt idx="990">
                  <c:v>-136.35362243649999</c:v>
                </c:pt>
                <c:pt idx="991">
                  <c:v>-136.3519897461</c:v>
                </c:pt>
                <c:pt idx="992">
                  <c:v>-136.33436584469999</c:v>
                </c:pt>
                <c:pt idx="993">
                  <c:v>-136.33436584469999</c:v>
                </c:pt>
                <c:pt idx="994">
                  <c:v>-136.33436584469999</c:v>
                </c:pt>
                <c:pt idx="995">
                  <c:v>-136.33436584469999</c:v>
                </c:pt>
                <c:pt idx="996">
                  <c:v>-136.3519897461</c:v>
                </c:pt>
                <c:pt idx="997">
                  <c:v>-136.35362243649999</c:v>
                </c:pt>
                <c:pt idx="998">
                  <c:v>-136.367477417</c:v>
                </c:pt>
                <c:pt idx="999">
                  <c:v>-136.409866333</c:v>
                </c:pt>
                <c:pt idx="1000">
                  <c:v>-136.4183959961</c:v>
                </c:pt>
                <c:pt idx="1001">
                  <c:v>-136.41925048830001</c:v>
                </c:pt>
                <c:pt idx="1002">
                  <c:v>-136.44749450680001</c:v>
                </c:pt>
                <c:pt idx="1003">
                  <c:v>-136.43676757809999</c:v>
                </c:pt>
                <c:pt idx="1004">
                  <c:v>-136.43843078610001</c:v>
                </c:pt>
                <c:pt idx="1005">
                  <c:v>-136.44749450680001</c:v>
                </c:pt>
                <c:pt idx="1006">
                  <c:v>-136.44773864749999</c:v>
                </c:pt>
                <c:pt idx="1007">
                  <c:v>-136.4485321045</c:v>
                </c:pt>
                <c:pt idx="1008">
                  <c:v>-136.46617126460001</c:v>
                </c:pt>
                <c:pt idx="1009">
                  <c:v>-136.46704101559999</c:v>
                </c:pt>
                <c:pt idx="1010">
                  <c:v>-136.47611999509999</c:v>
                </c:pt>
                <c:pt idx="1011">
                  <c:v>-136.48609924319999</c:v>
                </c:pt>
                <c:pt idx="1012">
                  <c:v>-136.48641967770001</c:v>
                </c:pt>
                <c:pt idx="1013">
                  <c:v>-136.49871826169999</c:v>
                </c:pt>
                <c:pt idx="1014">
                  <c:v>-136.50019836429999</c:v>
                </c:pt>
                <c:pt idx="1015">
                  <c:v>-136.50019836429999</c:v>
                </c:pt>
                <c:pt idx="1016">
                  <c:v>-136.50569152829999</c:v>
                </c:pt>
                <c:pt idx="1017">
                  <c:v>-136.52410888669999</c:v>
                </c:pt>
                <c:pt idx="1018">
                  <c:v>-136.54745483400001</c:v>
                </c:pt>
                <c:pt idx="1019">
                  <c:v>-136.57566833499999</c:v>
                </c:pt>
                <c:pt idx="1020">
                  <c:v>-136.61183166500001</c:v>
                </c:pt>
                <c:pt idx="1021">
                  <c:v>-136.65153503420001</c:v>
                </c:pt>
                <c:pt idx="1022">
                  <c:v>-136.6927947998</c:v>
                </c:pt>
                <c:pt idx="1023">
                  <c:v>-136.73599243160001</c:v>
                </c:pt>
                <c:pt idx="1024">
                  <c:v>-136.7906036377</c:v>
                </c:pt>
                <c:pt idx="1025">
                  <c:v>-136.86138916019999</c:v>
                </c:pt>
                <c:pt idx="1026">
                  <c:v>-136.94372558590001</c:v>
                </c:pt>
                <c:pt idx="1027">
                  <c:v>-137.03343200680001</c:v>
                </c:pt>
                <c:pt idx="1028">
                  <c:v>-137.11528015139999</c:v>
                </c:pt>
                <c:pt idx="1029">
                  <c:v>-137.18273925779999</c:v>
                </c:pt>
                <c:pt idx="1030">
                  <c:v>-137.24584960940001</c:v>
                </c:pt>
                <c:pt idx="1031">
                  <c:v>-137.31352233889999</c:v>
                </c:pt>
                <c:pt idx="1032">
                  <c:v>-137.39503479000001</c:v>
                </c:pt>
                <c:pt idx="1033">
                  <c:v>-137.49011230470001</c:v>
                </c:pt>
                <c:pt idx="1034">
                  <c:v>-137.57466125490001</c:v>
                </c:pt>
                <c:pt idx="1035">
                  <c:v>-137.63511657710001</c:v>
                </c:pt>
                <c:pt idx="1036">
                  <c:v>-137.65119934079999</c:v>
                </c:pt>
                <c:pt idx="1037">
                  <c:v>-137.65957641599999</c:v>
                </c:pt>
                <c:pt idx="1038">
                  <c:v>-137.66346740719999</c:v>
                </c:pt>
                <c:pt idx="1039">
                  <c:v>-137.66854858400001</c:v>
                </c:pt>
                <c:pt idx="1040">
                  <c:v>-137.67196655270001</c:v>
                </c:pt>
                <c:pt idx="1041">
                  <c:v>-137.67909240719999</c:v>
                </c:pt>
                <c:pt idx="1042">
                  <c:v>-137.68002319339999</c:v>
                </c:pt>
                <c:pt idx="1043">
                  <c:v>-137.70988464359999</c:v>
                </c:pt>
                <c:pt idx="1044">
                  <c:v>-137.79049682620001</c:v>
                </c:pt>
                <c:pt idx="1045">
                  <c:v>-137.89050292970001</c:v>
                </c:pt>
                <c:pt idx="1046">
                  <c:v>-137.9889678955</c:v>
                </c:pt>
                <c:pt idx="1047">
                  <c:v>-138.07055664059999</c:v>
                </c:pt>
                <c:pt idx="1048">
                  <c:v>-138.12979125979999</c:v>
                </c:pt>
                <c:pt idx="1049">
                  <c:v>-138.15844726559999</c:v>
                </c:pt>
                <c:pt idx="1050">
                  <c:v>-138.16612243649999</c:v>
                </c:pt>
                <c:pt idx="1051">
                  <c:v>-138.16661071780001</c:v>
                </c:pt>
                <c:pt idx="1052">
                  <c:v>-138.17407226559999</c:v>
                </c:pt>
                <c:pt idx="1053">
                  <c:v>-138.17951965329999</c:v>
                </c:pt>
                <c:pt idx="1054">
                  <c:v>-138.17951965329999</c:v>
                </c:pt>
                <c:pt idx="1055">
                  <c:v>-138.17951965329999</c:v>
                </c:pt>
                <c:pt idx="1056">
                  <c:v>-138.17951965329999</c:v>
                </c:pt>
                <c:pt idx="1057">
                  <c:v>-138.17951965329999</c:v>
                </c:pt>
                <c:pt idx="1058">
                  <c:v>-138.17951965329999</c:v>
                </c:pt>
                <c:pt idx="1059">
                  <c:v>-138.17407226559999</c:v>
                </c:pt>
                <c:pt idx="1060">
                  <c:v>-138.17233276370001</c:v>
                </c:pt>
                <c:pt idx="1061">
                  <c:v>-138.17079162600001</c:v>
                </c:pt>
                <c:pt idx="1062">
                  <c:v>-138.17079162600001</c:v>
                </c:pt>
                <c:pt idx="1063">
                  <c:v>-138.17233276370001</c:v>
                </c:pt>
                <c:pt idx="1064">
                  <c:v>-138.17407226559999</c:v>
                </c:pt>
                <c:pt idx="1065">
                  <c:v>-138.19010925289999</c:v>
                </c:pt>
                <c:pt idx="1066">
                  <c:v>-138.19010925289999</c:v>
                </c:pt>
                <c:pt idx="1067">
                  <c:v>-138.17233276370001</c:v>
                </c:pt>
                <c:pt idx="1068">
                  <c:v>-138.17079162600001</c:v>
                </c:pt>
                <c:pt idx="1069">
                  <c:v>-138.16737365719999</c:v>
                </c:pt>
                <c:pt idx="1070">
                  <c:v>-138.16110229489999</c:v>
                </c:pt>
                <c:pt idx="1071">
                  <c:v>-138.15713500979999</c:v>
                </c:pt>
                <c:pt idx="1072">
                  <c:v>-138.12942504879999</c:v>
                </c:pt>
                <c:pt idx="1073">
                  <c:v>-138.12463378909999</c:v>
                </c:pt>
                <c:pt idx="1074">
                  <c:v>-138.12364196780001</c:v>
                </c:pt>
                <c:pt idx="1075">
                  <c:v>-138.10606384280001</c:v>
                </c:pt>
                <c:pt idx="1076">
                  <c:v>-137.97389221189999</c:v>
                </c:pt>
                <c:pt idx="1077">
                  <c:v>-137.97389221189999</c:v>
                </c:pt>
                <c:pt idx="1078">
                  <c:v>-137.97389221189999</c:v>
                </c:pt>
                <c:pt idx="1079">
                  <c:v>-137.97389221189999</c:v>
                </c:pt>
                <c:pt idx="1080">
                  <c:v>-137.97389221189999</c:v>
                </c:pt>
                <c:pt idx="1081">
                  <c:v>-137.97389221189999</c:v>
                </c:pt>
                <c:pt idx="1082">
                  <c:v>-137.97389221189999</c:v>
                </c:pt>
                <c:pt idx="1083">
                  <c:v>-137.97389221189999</c:v>
                </c:pt>
                <c:pt idx="1084">
                  <c:v>-137.97389221189999</c:v>
                </c:pt>
                <c:pt idx="1085">
                  <c:v>-138.26600646969999</c:v>
                </c:pt>
                <c:pt idx="1086">
                  <c:v>-138.35473632809999</c:v>
                </c:pt>
                <c:pt idx="1087">
                  <c:v>-138.39170837399999</c:v>
                </c:pt>
                <c:pt idx="1088">
                  <c:v>-138.43856811520001</c:v>
                </c:pt>
                <c:pt idx="1089">
                  <c:v>-138.51126098629999</c:v>
                </c:pt>
                <c:pt idx="1090">
                  <c:v>-138.52694702150001</c:v>
                </c:pt>
                <c:pt idx="1091">
                  <c:v>-138.54837036129999</c:v>
                </c:pt>
                <c:pt idx="1092">
                  <c:v>-138.54875183109999</c:v>
                </c:pt>
                <c:pt idx="1093">
                  <c:v>-138.6114654541</c:v>
                </c:pt>
                <c:pt idx="1094">
                  <c:v>-138.66333007809999</c:v>
                </c:pt>
                <c:pt idx="1095">
                  <c:v>-138.67193603519999</c:v>
                </c:pt>
                <c:pt idx="1096">
                  <c:v>-138.82598876949999</c:v>
                </c:pt>
                <c:pt idx="1097">
                  <c:v>-138.86149597170001</c:v>
                </c:pt>
                <c:pt idx="1098">
                  <c:v>-138.90112304690001</c:v>
                </c:pt>
                <c:pt idx="1099">
                  <c:v>-138.9423675537</c:v>
                </c:pt>
                <c:pt idx="1100">
                  <c:v>-138.9863433838</c:v>
                </c:pt>
                <c:pt idx="1101">
                  <c:v>-139.02613830569999</c:v>
                </c:pt>
                <c:pt idx="1102">
                  <c:v>-139.04446411129999</c:v>
                </c:pt>
                <c:pt idx="1103">
                  <c:v>-139.0516052246</c:v>
                </c:pt>
                <c:pt idx="1104">
                  <c:v>-139.0523071289</c:v>
                </c:pt>
                <c:pt idx="1105">
                  <c:v>-139.06340026859999</c:v>
                </c:pt>
                <c:pt idx="1106">
                  <c:v>-139.06729125979999</c:v>
                </c:pt>
                <c:pt idx="1107">
                  <c:v>-139.06729125979999</c:v>
                </c:pt>
                <c:pt idx="1108">
                  <c:v>-139.06729125979999</c:v>
                </c:pt>
                <c:pt idx="1109">
                  <c:v>-139.06729125979999</c:v>
                </c:pt>
                <c:pt idx="1110">
                  <c:v>-139.06729125979999</c:v>
                </c:pt>
                <c:pt idx="1111">
                  <c:v>-139.06729125979999</c:v>
                </c:pt>
                <c:pt idx="1112">
                  <c:v>-139.0523071289</c:v>
                </c:pt>
                <c:pt idx="1113">
                  <c:v>-139.0516052246</c:v>
                </c:pt>
                <c:pt idx="1114">
                  <c:v>-139.04446411129999</c:v>
                </c:pt>
                <c:pt idx="1115">
                  <c:v>-138.99830627439999</c:v>
                </c:pt>
                <c:pt idx="1116">
                  <c:v>-138.91410827639999</c:v>
                </c:pt>
                <c:pt idx="1117">
                  <c:v>-138.82292175289999</c:v>
                </c:pt>
                <c:pt idx="1118">
                  <c:v>-138.75807189939999</c:v>
                </c:pt>
                <c:pt idx="1119">
                  <c:v>-138.75807189939999</c:v>
                </c:pt>
                <c:pt idx="1120">
                  <c:v>-138.75807189939999</c:v>
                </c:pt>
                <c:pt idx="1121">
                  <c:v>-138.75807189939999</c:v>
                </c:pt>
                <c:pt idx="1122">
                  <c:v>-138.75807189939999</c:v>
                </c:pt>
                <c:pt idx="1123">
                  <c:v>-138.75807189939999</c:v>
                </c:pt>
                <c:pt idx="1124">
                  <c:v>-138.75807189939999</c:v>
                </c:pt>
                <c:pt idx="1125">
                  <c:v>-138.75807189939999</c:v>
                </c:pt>
                <c:pt idx="1126">
                  <c:v>-138.75807189939999</c:v>
                </c:pt>
                <c:pt idx="1127">
                  <c:v>-138.76206970210001</c:v>
                </c:pt>
                <c:pt idx="1128">
                  <c:v>-138.775100708</c:v>
                </c:pt>
                <c:pt idx="1129">
                  <c:v>-138.78451538089999</c:v>
                </c:pt>
                <c:pt idx="1130">
                  <c:v>-138.7893371582</c:v>
                </c:pt>
                <c:pt idx="1131">
                  <c:v>-138.79176330569999</c:v>
                </c:pt>
                <c:pt idx="1132">
                  <c:v>-138.79541015629999</c:v>
                </c:pt>
                <c:pt idx="1133">
                  <c:v>-138.79541015629999</c:v>
                </c:pt>
                <c:pt idx="1134">
                  <c:v>-138.80195617679999</c:v>
                </c:pt>
                <c:pt idx="1135">
                  <c:v>-138.80641174319999</c:v>
                </c:pt>
                <c:pt idx="1136">
                  <c:v>-138.8134613037</c:v>
                </c:pt>
                <c:pt idx="1137">
                  <c:v>-138.81498718259999</c:v>
                </c:pt>
                <c:pt idx="1138">
                  <c:v>-138.83139038089999</c:v>
                </c:pt>
                <c:pt idx="1139">
                  <c:v>-138.83740234379999</c:v>
                </c:pt>
                <c:pt idx="1140">
                  <c:v>-138.85234069820001</c:v>
                </c:pt>
                <c:pt idx="1141">
                  <c:v>-138.85234069820001</c:v>
                </c:pt>
                <c:pt idx="1142">
                  <c:v>-138.85234069820001</c:v>
                </c:pt>
                <c:pt idx="1143">
                  <c:v>-138.85234069820001</c:v>
                </c:pt>
                <c:pt idx="1144">
                  <c:v>-138.85234069820001</c:v>
                </c:pt>
                <c:pt idx="1145">
                  <c:v>-138.84243774410001</c:v>
                </c:pt>
                <c:pt idx="1146">
                  <c:v>-138.84243774410001</c:v>
                </c:pt>
                <c:pt idx="1147">
                  <c:v>-138.84243774410001</c:v>
                </c:pt>
                <c:pt idx="1148">
                  <c:v>-138.86250305179999</c:v>
                </c:pt>
                <c:pt idx="1149">
                  <c:v>-138.87544250490001</c:v>
                </c:pt>
                <c:pt idx="1150">
                  <c:v>-138.9130706787</c:v>
                </c:pt>
                <c:pt idx="1151">
                  <c:v>-138.91516113279999</c:v>
                </c:pt>
                <c:pt idx="1152">
                  <c:v>-138.93031311039999</c:v>
                </c:pt>
                <c:pt idx="1153">
                  <c:v>-138.95272827150001</c:v>
                </c:pt>
                <c:pt idx="1154">
                  <c:v>-138.95915222170001</c:v>
                </c:pt>
                <c:pt idx="1155">
                  <c:v>-138.99215698239999</c:v>
                </c:pt>
                <c:pt idx="1156">
                  <c:v>-139.00965881350001</c:v>
                </c:pt>
                <c:pt idx="1157">
                  <c:v>-139.0269317627</c:v>
                </c:pt>
                <c:pt idx="1158">
                  <c:v>-139.0269317627</c:v>
                </c:pt>
                <c:pt idx="1159">
                  <c:v>-139.0269317627</c:v>
                </c:pt>
                <c:pt idx="1160">
                  <c:v>-139.0269317627</c:v>
                </c:pt>
                <c:pt idx="1161">
                  <c:v>-139.0269317627</c:v>
                </c:pt>
                <c:pt idx="1162">
                  <c:v>-139.0269317627</c:v>
                </c:pt>
                <c:pt idx="1163">
                  <c:v>-139.0269317627</c:v>
                </c:pt>
                <c:pt idx="1164">
                  <c:v>-139.0269317627</c:v>
                </c:pt>
                <c:pt idx="1165">
                  <c:v>-139.00965881350001</c:v>
                </c:pt>
                <c:pt idx="1166">
                  <c:v>-138.93016052249999</c:v>
                </c:pt>
                <c:pt idx="1167">
                  <c:v>-138.8667755127</c:v>
                </c:pt>
                <c:pt idx="1168">
                  <c:v>-138.83778381350001</c:v>
                </c:pt>
                <c:pt idx="1169">
                  <c:v>-138.83581542970001</c:v>
                </c:pt>
                <c:pt idx="1170">
                  <c:v>-138.82962036129999</c:v>
                </c:pt>
                <c:pt idx="1171">
                  <c:v>-138.82962036129999</c:v>
                </c:pt>
                <c:pt idx="1172">
                  <c:v>-138.82962036129999</c:v>
                </c:pt>
                <c:pt idx="1173">
                  <c:v>-138.81771850589999</c:v>
                </c:pt>
                <c:pt idx="1174">
                  <c:v>-138.81770324710001</c:v>
                </c:pt>
                <c:pt idx="1175">
                  <c:v>-138.7783355713</c:v>
                </c:pt>
                <c:pt idx="1176">
                  <c:v>-138.76011657710001</c:v>
                </c:pt>
                <c:pt idx="1177">
                  <c:v>-138.73973083499999</c:v>
                </c:pt>
                <c:pt idx="1178">
                  <c:v>-138.73973083499999</c:v>
                </c:pt>
                <c:pt idx="1179">
                  <c:v>-138.73973083499999</c:v>
                </c:pt>
                <c:pt idx="1180">
                  <c:v>-138.750289917</c:v>
                </c:pt>
                <c:pt idx="1181">
                  <c:v>-138.76011657710001</c:v>
                </c:pt>
                <c:pt idx="1182">
                  <c:v>-138.76011657710001</c:v>
                </c:pt>
                <c:pt idx="1183">
                  <c:v>-138.76011657710001</c:v>
                </c:pt>
                <c:pt idx="1184">
                  <c:v>-138.76011657710001</c:v>
                </c:pt>
                <c:pt idx="1185">
                  <c:v>-138.76011657710001</c:v>
                </c:pt>
                <c:pt idx="1186">
                  <c:v>-138.750289917</c:v>
                </c:pt>
                <c:pt idx="1187">
                  <c:v>-138.72747802730001</c:v>
                </c:pt>
                <c:pt idx="1188">
                  <c:v>-138.68124389650001</c:v>
                </c:pt>
                <c:pt idx="1189">
                  <c:v>-138.66679382320001</c:v>
                </c:pt>
                <c:pt idx="1190">
                  <c:v>-138.65979003909999</c:v>
                </c:pt>
                <c:pt idx="1191">
                  <c:v>-138.65979003909999</c:v>
                </c:pt>
                <c:pt idx="1192">
                  <c:v>-138.65588378909999</c:v>
                </c:pt>
                <c:pt idx="1193">
                  <c:v>-138.65588378909999</c:v>
                </c:pt>
                <c:pt idx="1194">
                  <c:v>-138.65588378909999</c:v>
                </c:pt>
                <c:pt idx="1195">
                  <c:v>-138.65588378909999</c:v>
                </c:pt>
                <c:pt idx="1196">
                  <c:v>-138.65588378909999</c:v>
                </c:pt>
                <c:pt idx="1197">
                  <c:v>-138.65588378909999</c:v>
                </c:pt>
                <c:pt idx="1198">
                  <c:v>-138.65588378909999</c:v>
                </c:pt>
                <c:pt idx="1199">
                  <c:v>-138.65588378909999</c:v>
                </c:pt>
                <c:pt idx="1200">
                  <c:v>-138.66679382320001</c:v>
                </c:pt>
                <c:pt idx="1201">
                  <c:v>-138.6996307373</c:v>
                </c:pt>
                <c:pt idx="1202">
                  <c:v>-138.74159240719999</c:v>
                </c:pt>
                <c:pt idx="1203">
                  <c:v>-138.78002929690001</c:v>
                </c:pt>
                <c:pt idx="1204">
                  <c:v>-138.81771850589999</c:v>
                </c:pt>
                <c:pt idx="1205">
                  <c:v>-138.85441589359999</c:v>
                </c:pt>
                <c:pt idx="1206">
                  <c:v>-138.89082336429999</c:v>
                </c:pt>
                <c:pt idx="1207">
                  <c:v>-138.91607666019999</c:v>
                </c:pt>
                <c:pt idx="1208">
                  <c:v>-138.93823242190001</c:v>
                </c:pt>
                <c:pt idx="1209">
                  <c:v>-138.94570922849999</c:v>
                </c:pt>
                <c:pt idx="1210">
                  <c:v>-138.94952392580001</c:v>
                </c:pt>
                <c:pt idx="1211">
                  <c:v>-138.94989013669999</c:v>
                </c:pt>
                <c:pt idx="1212">
                  <c:v>-138.95014953610001</c:v>
                </c:pt>
                <c:pt idx="1213">
                  <c:v>-138.9545135498</c:v>
                </c:pt>
                <c:pt idx="1214">
                  <c:v>-138.9570465088</c:v>
                </c:pt>
                <c:pt idx="1215">
                  <c:v>-138.9582824707</c:v>
                </c:pt>
                <c:pt idx="1216">
                  <c:v>-138.95991516110001</c:v>
                </c:pt>
                <c:pt idx="1217">
                  <c:v>-138.9640045166</c:v>
                </c:pt>
                <c:pt idx="1218">
                  <c:v>-138.965133667</c:v>
                </c:pt>
                <c:pt idx="1219">
                  <c:v>-138.96669006350001</c:v>
                </c:pt>
                <c:pt idx="1220">
                  <c:v>-138.96905517580001</c:v>
                </c:pt>
                <c:pt idx="1221">
                  <c:v>-138.97007751460001</c:v>
                </c:pt>
                <c:pt idx="1222">
                  <c:v>-138.98612976070001</c:v>
                </c:pt>
                <c:pt idx="1223">
                  <c:v>-139.0156097412</c:v>
                </c:pt>
                <c:pt idx="1224">
                  <c:v>-139.0503692627</c:v>
                </c:pt>
                <c:pt idx="1225">
                  <c:v>-139.08506774899999</c:v>
                </c:pt>
                <c:pt idx="1226">
                  <c:v>-139.1188659668</c:v>
                </c:pt>
                <c:pt idx="1227">
                  <c:v>-139.15127563479999</c:v>
                </c:pt>
                <c:pt idx="1228">
                  <c:v>-139.18780517580001</c:v>
                </c:pt>
                <c:pt idx="1229">
                  <c:v>-139.22526550289999</c:v>
                </c:pt>
                <c:pt idx="1230">
                  <c:v>-139.26300048830001</c:v>
                </c:pt>
                <c:pt idx="1231">
                  <c:v>-139.29096984860001</c:v>
                </c:pt>
                <c:pt idx="1232">
                  <c:v>-139.3140411377</c:v>
                </c:pt>
                <c:pt idx="1233">
                  <c:v>-139.3318786621</c:v>
                </c:pt>
                <c:pt idx="1234">
                  <c:v>-139.36474609379999</c:v>
                </c:pt>
                <c:pt idx="1235">
                  <c:v>-139.41625976559999</c:v>
                </c:pt>
                <c:pt idx="1236">
                  <c:v>-139.4909362793</c:v>
                </c:pt>
                <c:pt idx="1237">
                  <c:v>-139.60092163089999</c:v>
                </c:pt>
                <c:pt idx="1238">
                  <c:v>-139.71557617190001</c:v>
                </c:pt>
                <c:pt idx="1239">
                  <c:v>-139.82731628420001</c:v>
                </c:pt>
                <c:pt idx="1240">
                  <c:v>-139.920211792</c:v>
                </c:pt>
                <c:pt idx="1241">
                  <c:v>-139.95680236819999</c:v>
                </c:pt>
                <c:pt idx="1242">
                  <c:v>-139.96862792970001</c:v>
                </c:pt>
                <c:pt idx="1243">
                  <c:v>-139.98013305660001</c:v>
                </c:pt>
                <c:pt idx="1244">
                  <c:v>-139.98056030270001</c:v>
                </c:pt>
                <c:pt idx="1245">
                  <c:v>-139.99816894529999</c:v>
                </c:pt>
                <c:pt idx="1246">
                  <c:v>-140.01750183109999</c:v>
                </c:pt>
                <c:pt idx="1247">
                  <c:v>-140.02708435060001</c:v>
                </c:pt>
                <c:pt idx="1248">
                  <c:v>-140.03309631350001</c:v>
                </c:pt>
                <c:pt idx="1249">
                  <c:v>-140.05479431149999</c:v>
                </c:pt>
                <c:pt idx="1250">
                  <c:v>-140.18016052249999</c:v>
                </c:pt>
                <c:pt idx="1251">
                  <c:v>-140.316116333</c:v>
                </c:pt>
                <c:pt idx="1252">
                  <c:v>-140.44844055179999</c:v>
                </c:pt>
                <c:pt idx="1253">
                  <c:v>-140.57594299319999</c:v>
                </c:pt>
                <c:pt idx="1254">
                  <c:v>-140.70568847659999</c:v>
                </c:pt>
                <c:pt idx="1255">
                  <c:v>-140.8447113037</c:v>
                </c:pt>
                <c:pt idx="1256">
                  <c:v>-140.98992919919999</c:v>
                </c:pt>
                <c:pt idx="1257">
                  <c:v>-141.12292480470001</c:v>
                </c:pt>
                <c:pt idx="1258">
                  <c:v>-141.2216796875</c:v>
                </c:pt>
                <c:pt idx="1259">
                  <c:v>-141.2826385498</c:v>
                </c:pt>
                <c:pt idx="1260">
                  <c:v>-141.31190490719999</c:v>
                </c:pt>
                <c:pt idx="1261">
                  <c:v>-141.31959533689999</c:v>
                </c:pt>
                <c:pt idx="1262">
                  <c:v>-141.32664489749999</c:v>
                </c:pt>
                <c:pt idx="1263">
                  <c:v>-141.36546325680001</c:v>
                </c:pt>
                <c:pt idx="1264">
                  <c:v>-141.45664978030001</c:v>
                </c:pt>
                <c:pt idx="1265">
                  <c:v>-141.58628845210001</c:v>
                </c:pt>
                <c:pt idx="1266">
                  <c:v>-141.77453613279999</c:v>
                </c:pt>
                <c:pt idx="1267">
                  <c:v>-141.88121032710001</c:v>
                </c:pt>
                <c:pt idx="1268">
                  <c:v>-141.96691894529999</c:v>
                </c:pt>
                <c:pt idx="1269">
                  <c:v>-142.01861572269999</c:v>
                </c:pt>
                <c:pt idx="1270">
                  <c:v>-142.0381011963</c:v>
                </c:pt>
                <c:pt idx="1271">
                  <c:v>-142.05882263180001</c:v>
                </c:pt>
                <c:pt idx="1272">
                  <c:v>-142.1054840088</c:v>
                </c:pt>
                <c:pt idx="1273">
                  <c:v>-142.1639251709</c:v>
                </c:pt>
                <c:pt idx="1274">
                  <c:v>-142.21018981930001</c:v>
                </c:pt>
                <c:pt idx="1275">
                  <c:v>-142.2395324707</c:v>
                </c:pt>
                <c:pt idx="1276">
                  <c:v>-142.26011657710001</c:v>
                </c:pt>
                <c:pt idx="1277">
                  <c:v>-142.29006958010001</c:v>
                </c:pt>
                <c:pt idx="1278">
                  <c:v>-142.39140319820001</c:v>
                </c:pt>
                <c:pt idx="1279">
                  <c:v>-142.50746154789999</c:v>
                </c:pt>
                <c:pt idx="1280">
                  <c:v>-142.5652770996</c:v>
                </c:pt>
                <c:pt idx="1281">
                  <c:v>-142.63790893550001</c:v>
                </c:pt>
                <c:pt idx="1282">
                  <c:v>-142.75230407710001</c:v>
                </c:pt>
                <c:pt idx="1283">
                  <c:v>-142.96517944339999</c:v>
                </c:pt>
                <c:pt idx="1284">
                  <c:v>-143.14698791500001</c:v>
                </c:pt>
                <c:pt idx="1285">
                  <c:v>-143.22904968259999</c:v>
                </c:pt>
                <c:pt idx="1286">
                  <c:v>-143.28266906740001</c:v>
                </c:pt>
                <c:pt idx="1287">
                  <c:v>-143.32514953610001</c:v>
                </c:pt>
                <c:pt idx="1288">
                  <c:v>-143.36709594729999</c:v>
                </c:pt>
                <c:pt idx="1289">
                  <c:v>-143.41020202639999</c:v>
                </c:pt>
                <c:pt idx="1290">
                  <c:v>-143.4933013916</c:v>
                </c:pt>
                <c:pt idx="1291">
                  <c:v>-143.614944458</c:v>
                </c:pt>
                <c:pt idx="1292">
                  <c:v>-143.74017333980001</c:v>
                </c:pt>
                <c:pt idx="1293">
                  <c:v>-143.89166259769999</c:v>
                </c:pt>
                <c:pt idx="1294">
                  <c:v>-143.91809082029999</c:v>
                </c:pt>
                <c:pt idx="1295">
                  <c:v>-143.98236083980001</c:v>
                </c:pt>
                <c:pt idx="1296">
                  <c:v>-143.98970031740001</c:v>
                </c:pt>
                <c:pt idx="1297">
                  <c:v>-144.0418395996</c:v>
                </c:pt>
                <c:pt idx="1298">
                  <c:v>-144.19958496090001</c:v>
                </c:pt>
                <c:pt idx="1299">
                  <c:v>-144.3604888916</c:v>
                </c:pt>
                <c:pt idx="1300">
                  <c:v>-144.505859375</c:v>
                </c:pt>
                <c:pt idx="1301">
                  <c:v>-144.63059997560001</c:v>
                </c:pt>
                <c:pt idx="1302">
                  <c:v>-144.73472595210001</c:v>
                </c:pt>
                <c:pt idx="1303">
                  <c:v>-144.81782531740001</c:v>
                </c:pt>
                <c:pt idx="1304">
                  <c:v>-144.87962341310001</c:v>
                </c:pt>
                <c:pt idx="1305">
                  <c:v>-144.931350708</c:v>
                </c:pt>
                <c:pt idx="1306">
                  <c:v>-144.97593688960001</c:v>
                </c:pt>
                <c:pt idx="1307">
                  <c:v>-145.0148010254</c:v>
                </c:pt>
                <c:pt idx="1308">
                  <c:v>-145.04866027829999</c:v>
                </c:pt>
                <c:pt idx="1309">
                  <c:v>-145.07760620120001</c:v>
                </c:pt>
                <c:pt idx="1310">
                  <c:v>-145.105758667</c:v>
                </c:pt>
                <c:pt idx="1311">
                  <c:v>-145.13653564449999</c:v>
                </c:pt>
                <c:pt idx="1312">
                  <c:v>-145.17297363279999</c:v>
                </c:pt>
                <c:pt idx="1313">
                  <c:v>-145.2168121338</c:v>
                </c:pt>
                <c:pt idx="1314">
                  <c:v>-145.26763916019999</c:v>
                </c:pt>
                <c:pt idx="1315">
                  <c:v>-145.32246398929999</c:v>
                </c:pt>
                <c:pt idx="1316">
                  <c:v>-145.37811279300001</c:v>
                </c:pt>
                <c:pt idx="1317">
                  <c:v>-145.4359588623</c:v>
                </c:pt>
                <c:pt idx="1318">
                  <c:v>-145.5011138916</c:v>
                </c:pt>
                <c:pt idx="1319">
                  <c:v>-145.5786743164</c:v>
                </c:pt>
                <c:pt idx="1320">
                  <c:v>-145.6699371338</c:v>
                </c:pt>
                <c:pt idx="1321">
                  <c:v>-145.7704925537</c:v>
                </c:pt>
                <c:pt idx="1322">
                  <c:v>-145.87203979489999</c:v>
                </c:pt>
                <c:pt idx="1323">
                  <c:v>-145.96704101559999</c:v>
                </c:pt>
                <c:pt idx="1324">
                  <c:v>-146.05252075199999</c:v>
                </c:pt>
                <c:pt idx="1325">
                  <c:v>-146.12980651859999</c:v>
                </c:pt>
                <c:pt idx="1326">
                  <c:v>-146.1764678955</c:v>
                </c:pt>
                <c:pt idx="1327">
                  <c:v>-146.24333190920001</c:v>
                </c:pt>
                <c:pt idx="1328">
                  <c:v>-146.30320739749999</c:v>
                </c:pt>
                <c:pt idx="1329">
                  <c:v>-146.3585510254</c:v>
                </c:pt>
                <c:pt idx="1330">
                  <c:v>-146.44841003420001</c:v>
                </c:pt>
                <c:pt idx="1331">
                  <c:v>-146.55183410640001</c:v>
                </c:pt>
                <c:pt idx="1332">
                  <c:v>-146.61640930179999</c:v>
                </c:pt>
                <c:pt idx="1333">
                  <c:v>-146.65397644039999</c:v>
                </c:pt>
                <c:pt idx="1334">
                  <c:v>-146.65759277340001</c:v>
                </c:pt>
                <c:pt idx="1335">
                  <c:v>-146.66027832029999</c:v>
                </c:pt>
                <c:pt idx="1336">
                  <c:v>-146.67053222659999</c:v>
                </c:pt>
                <c:pt idx="1337">
                  <c:v>-146.6714477539</c:v>
                </c:pt>
                <c:pt idx="1338">
                  <c:v>-146.67642211910001</c:v>
                </c:pt>
                <c:pt idx="1339">
                  <c:v>-146.74926757809999</c:v>
                </c:pt>
                <c:pt idx="1340">
                  <c:v>-146.87014770510001</c:v>
                </c:pt>
                <c:pt idx="1341">
                  <c:v>-146.96295166019999</c:v>
                </c:pt>
                <c:pt idx="1342">
                  <c:v>-147.04902648929999</c:v>
                </c:pt>
                <c:pt idx="1343">
                  <c:v>-147.11988830569999</c:v>
                </c:pt>
                <c:pt idx="1344">
                  <c:v>-147.20378112789999</c:v>
                </c:pt>
                <c:pt idx="1345">
                  <c:v>-147.29078674319999</c:v>
                </c:pt>
                <c:pt idx="1346">
                  <c:v>-147.35719299319999</c:v>
                </c:pt>
                <c:pt idx="1347">
                  <c:v>-147.41864013669999</c:v>
                </c:pt>
                <c:pt idx="1348">
                  <c:v>-147.47303771969999</c:v>
                </c:pt>
                <c:pt idx="1349">
                  <c:v>-147.4930114746</c:v>
                </c:pt>
                <c:pt idx="1350">
                  <c:v>-147.50128173830001</c:v>
                </c:pt>
                <c:pt idx="1351">
                  <c:v>-147.50128173830001</c:v>
                </c:pt>
                <c:pt idx="1352">
                  <c:v>-147.50128173830001</c:v>
                </c:pt>
                <c:pt idx="1353">
                  <c:v>-147.52221679690001</c:v>
                </c:pt>
                <c:pt idx="1354">
                  <c:v>-147.52513122560001</c:v>
                </c:pt>
                <c:pt idx="1355">
                  <c:v>-147.540725708</c:v>
                </c:pt>
                <c:pt idx="1356">
                  <c:v>-147.5458831787</c:v>
                </c:pt>
                <c:pt idx="1357">
                  <c:v>-147.55180358889999</c:v>
                </c:pt>
                <c:pt idx="1358">
                  <c:v>-147.5560760498</c:v>
                </c:pt>
                <c:pt idx="1359">
                  <c:v>-147.5810699463</c:v>
                </c:pt>
                <c:pt idx="1360">
                  <c:v>-147.6078338623</c:v>
                </c:pt>
                <c:pt idx="1361">
                  <c:v>-147.60917663570001</c:v>
                </c:pt>
                <c:pt idx="1362">
                  <c:v>-147.68161010739999</c:v>
                </c:pt>
                <c:pt idx="1363">
                  <c:v>-147.86756896969999</c:v>
                </c:pt>
                <c:pt idx="1364">
                  <c:v>-148.00576782229999</c:v>
                </c:pt>
                <c:pt idx="1365">
                  <c:v>-148.0096282959</c:v>
                </c:pt>
                <c:pt idx="1366">
                  <c:v>-148.01541137699999</c:v>
                </c:pt>
                <c:pt idx="1367">
                  <c:v>-148.03364562990001</c:v>
                </c:pt>
                <c:pt idx="1368">
                  <c:v>-148.0865020752</c:v>
                </c:pt>
                <c:pt idx="1369">
                  <c:v>-148.15803527829999</c:v>
                </c:pt>
                <c:pt idx="1370">
                  <c:v>-148.17500305179999</c:v>
                </c:pt>
                <c:pt idx="1371">
                  <c:v>-148.19033813479999</c:v>
                </c:pt>
                <c:pt idx="1372">
                  <c:v>-148.20835876460001</c:v>
                </c:pt>
                <c:pt idx="1373">
                  <c:v>-148.2406463623</c:v>
                </c:pt>
                <c:pt idx="1374">
                  <c:v>-148.25302124020001</c:v>
                </c:pt>
                <c:pt idx="1375">
                  <c:v>-148.2642211914</c:v>
                </c:pt>
                <c:pt idx="1376">
                  <c:v>-148.27182006839999</c:v>
                </c:pt>
                <c:pt idx="1377">
                  <c:v>-148.37483215329999</c:v>
                </c:pt>
                <c:pt idx="1378">
                  <c:v>-148.38497924800001</c:v>
                </c:pt>
                <c:pt idx="1379">
                  <c:v>-148.4073638916</c:v>
                </c:pt>
                <c:pt idx="1380">
                  <c:v>-148.42446899410001</c:v>
                </c:pt>
                <c:pt idx="1381">
                  <c:v>-148.42756652829999</c:v>
                </c:pt>
                <c:pt idx="1382">
                  <c:v>-148.51179504390001</c:v>
                </c:pt>
                <c:pt idx="1383">
                  <c:v>-148.53462219240001</c:v>
                </c:pt>
                <c:pt idx="1384">
                  <c:v>-148.53898620609999</c:v>
                </c:pt>
                <c:pt idx="1385">
                  <c:v>-148.55757141110001</c:v>
                </c:pt>
                <c:pt idx="1386">
                  <c:v>-148.5933380127</c:v>
                </c:pt>
                <c:pt idx="1387">
                  <c:v>-148.60731506350001</c:v>
                </c:pt>
                <c:pt idx="1388">
                  <c:v>-148.607711792</c:v>
                </c:pt>
                <c:pt idx="1389">
                  <c:v>-148.61581420900001</c:v>
                </c:pt>
                <c:pt idx="1390">
                  <c:v>-148.65057373050001</c:v>
                </c:pt>
                <c:pt idx="1391">
                  <c:v>-148.73735046389999</c:v>
                </c:pt>
                <c:pt idx="1392">
                  <c:v>-148.84161376949999</c:v>
                </c:pt>
                <c:pt idx="1393">
                  <c:v>-148.86087036129999</c:v>
                </c:pt>
                <c:pt idx="1394">
                  <c:v>-148.86349487300001</c:v>
                </c:pt>
                <c:pt idx="1395">
                  <c:v>-148.88659667970001</c:v>
                </c:pt>
                <c:pt idx="1396">
                  <c:v>-148.9367980957</c:v>
                </c:pt>
                <c:pt idx="1397">
                  <c:v>-149.07475280759999</c:v>
                </c:pt>
                <c:pt idx="1398">
                  <c:v>-149.22756958010001</c:v>
                </c:pt>
                <c:pt idx="1399">
                  <c:v>-149.23295593259999</c:v>
                </c:pt>
                <c:pt idx="1400">
                  <c:v>-149.36833190920001</c:v>
                </c:pt>
                <c:pt idx="1401">
                  <c:v>-149.41886901859999</c:v>
                </c:pt>
                <c:pt idx="1402">
                  <c:v>-149.47024536129999</c:v>
                </c:pt>
                <c:pt idx="1403">
                  <c:v>-149.52207946780001</c:v>
                </c:pt>
                <c:pt idx="1404">
                  <c:v>-149.56825256350001</c:v>
                </c:pt>
                <c:pt idx="1405">
                  <c:v>-149.61016845699999</c:v>
                </c:pt>
                <c:pt idx="1406">
                  <c:v>-149.64498901370001</c:v>
                </c:pt>
                <c:pt idx="1407">
                  <c:v>-149.67457580569999</c:v>
                </c:pt>
                <c:pt idx="1408">
                  <c:v>-149.7039489746</c:v>
                </c:pt>
                <c:pt idx="1409">
                  <c:v>-149.73788452150001</c:v>
                </c:pt>
                <c:pt idx="1410">
                  <c:v>-149.7804260254</c:v>
                </c:pt>
                <c:pt idx="1411">
                  <c:v>-149.82786560060001</c:v>
                </c:pt>
                <c:pt idx="1412">
                  <c:v>-149.8794555664</c:v>
                </c:pt>
                <c:pt idx="1413">
                  <c:v>-149.92463684079999</c:v>
                </c:pt>
                <c:pt idx="1414">
                  <c:v>-149.9635772705</c:v>
                </c:pt>
                <c:pt idx="1415">
                  <c:v>-149.9912109375</c:v>
                </c:pt>
                <c:pt idx="1416">
                  <c:v>-150.01388549800001</c:v>
                </c:pt>
                <c:pt idx="1417">
                  <c:v>-150.03637695309999</c:v>
                </c:pt>
                <c:pt idx="1418">
                  <c:v>-150.06076049800001</c:v>
                </c:pt>
                <c:pt idx="1419">
                  <c:v>-150.0877380371</c:v>
                </c:pt>
                <c:pt idx="1420">
                  <c:v>-150.1131286621</c:v>
                </c:pt>
                <c:pt idx="1421">
                  <c:v>-150.1369934082</c:v>
                </c:pt>
                <c:pt idx="1422">
                  <c:v>-150.14016723629999</c:v>
                </c:pt>
                <c:pt idx="1423">
                  <c:v>-150.14016723629999</c:v>
                </c:pt>
                <c:pt idx="1424">
                  <c:v>-150.14016723629999</c:v>
                </c:pt>
                <c:pt idx="1425">
                  <c:v>-150.14016723629999</c:v>
                </c:pt>
                <c:pt idx="1426">
                  <c:v>-150.14016723629999</c:v>
                </c:pt>
                <c:pt idx="1427">
                  <c:v>-150.14016723629999</c:v>
                </c:pt>
                <c:pt idx="1428">
                  <c:v>-150.14016723629999</c:v>
                </c:pt>
                <c:pt idx="1429">
                  <c:v>-150.15940856930001</c:v>
                </c:pt>
                <c:pt idx="1430">
                  <c:v>-150.17193603519999</c:v>
                </c:pt>
                <c:pt idx="1431">
                  <c:v>-150.17741394039999</c:v>
                </c:pt>
                <c:pt idx="1432">
                  <c:v>-150.17741394039999</c:v>
                </c:pt>
                <c:pt idx="1433">
                  <c:v>-150.17741394039999</c:v>
                </c:pt>
                <c:pt idx="1434">
                  <c:v>-150.17741394039999</c:v>
                </c:pt>
                <c:pt idx="1435">
                  <c:v>-150.17741394039999</c:v>
                </c:pt>
                <c:pt idx="1436">
                  <c:v>-150.17741394039999</c:v>
                </c:pt>
                <c:pt idx="1437">
                  <c:v>-150.17741394039999</c:v>
                </c:pt>
                <c:pt idx="1438">
                  <c:v>-150.18774414059999</c:v>
                </c:pt>
                <c:pt idx="1439">
                  <c:v>-150.18774414059999</c:v>
                </c:pt>
                <c:pt idx="1440">
                  <c:v>-150.18774414059999</c:v>
                </c:pt>
                <c:pt idx="1441">
                  <c:v>-150.18774414059999</c:v>
                </c:pt>
                <c:pt idx="1442">
                  <c:v>-150.18774414059999</c:v>
                </c:pt>
                <c:pt idx="1443">
                  <c:v>-150.18774414059999</c:v>
                </c:pt>
                <c:pt idx="1444">
                  <c:v>-150.18774414059999</c:v>
                </c:pt>
                <c:pt idx="1445">
                  <c:v>-150.18925476070001</c:v>
                </c:pt>
                <c:pt idx="1446">
                  <c:v>-150.21730041500001</c:v>
                </c:pt>
                <c:pt idx="1447">
                  <c:v>-150.2233428955</c:v>
                </c:pt>
                <c:pt idx="1448">
                  <c:v>-150.2233428955</c:v>
                </c:pt>
                <c:pt idx="1449">
                  <c:v>-150.2233428955</c:v>
                </c:pt>
                <c:pt idx="1450">
                  <c:v>-150.2233428955</c:v>
                </c:pt>
                <c:pt idx="1451">
                  <c:v>-150.2233428955</c:v>
                </c:pt>
                <c:pt idx="1452">
                  <c:v>-150.2233428955</c:v>
                </c:pt>
                <c:pt idx="1453">
                  <c:v>-150.2233428955</c:v>
                </c:pt>
                <c:pt idx="1454">
                  <c:v>-150.26020812990001</c:v>
                </c:pt>
                <c:pt idx="1455">
                  <c:v>-150.34274291989999</c:v>
                </c:pt>
                <c:pt idx="1456">
                  <c:v>-150.37295532229999</c:v>
                </c:pt>
                <c:pt idx="1457">
                  <c:v>-150.37295532229999</c:v>
                </c:pt>
                <c:pt idx="1458">
                  <c:v>-150.37295532229999</c:v>
                </c:pt>
                <c:pt idx="1459">
                  <c:v>-150.37295532229999</c:v>
                </c:pt>
                <c:pt idx="1460">
                  <c:v>-150.37295532229999</c:v>
                </c:pt>
                <c:pt idx="1461">
                  <c:v>-150.3811340332</c:v>
                </c:pt>
                <c:pt idx="1462">
                  <c:v>-150.3818359375</c:v>
                </c:pt>
                <c:pt idx="1463">
                  <c:v>-150.39710998539999</c:v>
                </c:pt>
                <c:pt idx="1464">
                  <c:v>-150.40660095210001</c:v>
                </c:pt>
                <c:pt idx="1465">
                  <c:v>-150.40660095210001</c:v>
                </c:pt>
                <c:pt idx="1466">
                  <c:v>-150.41659545900001</c:v>
                </c:pt>
                <c:pt idx="1467">
                  <c:v>-150.44256591800001</c:v>
                </c:pt>
                <c:pt idx="1468">
                  <c:v>-150.46630859379999</c:v>
                </c:pt>
                <c:pt idx="1469">
                  <c:v>-150.4951019287</c:v>
                </c:pt>
                <c:pt idx="1470">
                  <c:v>-150.55599975589999</c:v>
                </c:pt>
                <c:pt idx="1471">
                  <c:v>-150.60498046879999</c:v>
                </c:pt>
                <c:pt idx="1472">
                  <c:v>-150.65812683109999</c:v>
                </c:pt>
                <c:pt idx="1473">
                  <c:v>-150.65887451169999</c:v>
                </c:pt>
                <c:pt idx="1474">
                  <c:v>-150.6873474121</c:v>
                </c:pt>
                <c:pt idx="1475">
                  <c:v>-150.71060180660001</c:v>
                </c:pt>
                <c:pt idx="1476">
                  <c:v>-150.79275512699999</c:v>
                </c:pt>
                <c:pt idx="1477">
                  <c:v>-150.88821411129999</c:v>
                </c:pt>
                <c:pt idx="1478">
                  <c:v>-150.98558044430001</c:v>
                </c:pt>
                <c:pt idx="1479">
                  <c:v>-150.98558044430001</c:v>
                </c:pt>
                <c:pt idx="1480">
                  <c:v>-150.98558044430001</c:v>
                </c:pt>
                <c:pt idx="1481">
                  <c:v>-150.98558044430001</c:v>
                </c:pt>
                <c:pt idx="1482">
                  <c:v>-150.98558044430001</c:v>
                </c:pt>
                <c:pt idx="1483">
                  <c:v>-150.98558044430001</c:v>
                </c:pt>
                <c:pt idx="1484">
                  <c:v>-150.98558044430001</c:v>
                </c:pt>
                <c:pt idx="1485">
                  <c:v>-150.98558044430001</c:v>
                </c:pt>
                <c:pt idx="1486">
                  <c:v>-150.98558044430001</c:v>
                </c:pt>
                <c:pt idx="1487">
                  <c:v>-150.9366607666</c:v>
                </c:pt>
                <c:pt idx="1488">
                  <c:v>-150.91647338870001</c:v>
                </c:pt>
                <c:pt idx="1489">
                  <c:v>-150.91647338870001</c:v>
                </c:pt>
                <c:pt idx="1490">
                  <c:v>-150.91647338870001</c:v>
                </c:pt>
                <c:pt idx="1491">
                  <c:v>-150.91647338870001</c:v>
                </c:pt>
                <c:pt idx="1492">
                  <c:v>-150.91647338870001</c:v>
                </c:pt>
                <c:pt idx="1493">
                  <c:v>-150.91647338870001</c:v>
                </c:pt>
                <c:pt idx="1494">
                  <c:v>-150.91647338870001</c:v>
                </c:pt>
                <c:pt idx="1495">
                  <c:v>-150.91647338870001</c:v>
                </c:pt>
                <c:pt idx="1496">
                  <c:v>-150.91647338870001</c:v>
                </c:pt>
                <c:pt idx="1497">
                  <c:v>-150.98233032229999</c:v>
                </c:pt>
                <c:pt idx="1498">
                  <c:v>-150.99440002439999</c:v>
                </c:pt>
                <c:pt idx="1499">
                  <c:v>-150.99726867679999</c:v>
                </c:pt>
                <c:pt idx="1500">
                  <c:v>-151.00483703610001</c:v>
                </c:pt>
                <c:pt idx="1501">
                  <c:v>-151.02474975589999</c:v>
                </c:pt>
                <c:pt idx="1502">
                  <c:v>-151.05694580080001</c:v>
                </c:pt>
                <c:pt idx="1503">
                  <c:v>-151.0594329834</c:v>
                </c:pt>
                <c:pt idx="1504">
                  <c:v>-151.0594329834</c:v>
                </c:pt>
                <c:pt idx="1505">
                  <c:v>-151.0594329834</c:v>
                </c:pt>
                <c:pt idx="1506">
                  <c:v>-151.06979370120001</c:v>
                </c:pt>
                <c:pt idx="1507">
                  <c:v>-151.06979370120001</c:v>
                </c:pt>
                <c:pt idx="1508">
                  <c:v>-151.09721374509999</c:v>
                </c:pt>
                <c:pt idx="1509">
                  <c:v>-151.09721374509999</c:v>
                </c:pt>
                <c:pt idx="1510">
                  <c:v>-151.1054534912</c:v>
                </c:pt>
                <c:pt idx="1511">
                  <c:v>-151.12452697750001</c:v>
                </c:pt>
                <c:pt idx="1512">
                  <c:v>-151.12564086910001</c:v>
                </c:pt>
                <c:pt idx="1513">
                  <c:v>-151.13146972659999</c:v>
                </c:pt>
                <c:pt idx="1514">
                  <c:v>-151.13464355470001</c:v>
                </c:pt>
                <c:pt idx="1515">
                  <c:v>-151.13464355470001</c:v>
                </c:pt>
                <c:pt idx="1516">
                  <c:v>-151.13464355470001</c:v>
                </c:pt>
                <c:pt idx="1517">
                  <c:v>-151.13464355470001</c:v>
                </c:pt>
                <c:pt idx="1518">
                  <c:v>-151.1478881836</c:v>
                </c:pt>
                <c:pt idx="1519">
                  <c:v>-151.16831970210001</c:v>
                </c:pt>
                <c:pt idx="1520">
                  <c:v>-151.17031860349999</c:v>
                </c:pt>
                <c:pt idx="1521">
                  <c:v>-151.17166137699999</c:v>
                </c:pt>
                <c:pt idx="1522">
                  <c:v>-151.17642211910001</c:v>
                </c:pt>
                <c:pt idx="1523">
                  <c:v>-151.17642211910001</c:v>
                </c:pt>
                <c:pt idx="1524">
                  <c:v>-151.17642211910001</c:v>
                </c:pt>
                <c:pt idx="1525">
                  <c:v>-151.17642211910001</c:v>
                </c:pt>
                <c:pt idx="1526">
                  <c:v>-151.17642211910001</c:v>
                </c:pt>
                <c:pt idx="1527">
                  <c:v>-151.17642211910001</c:v>
                </c:pt>
                <c:pt idx="1528">
                  <c:v>-151.17652893069999</c:v>
                </c:pt>
                <c:pt idx="1529">
                  <c:v>-151.1806640625</c:v>
                </c:pt>
                <c:pt idx="1530">
                  <c:v>-151.1806640625</c:v>
                </c:pt>
                <c:pt idx="1531">
                  <c:v>-151.18249511720001</c:v>
                </c:pt>
                <c:pt idx="1532">
                  <c:v>-151.18759155270001</c:v>
                </c:pt>
                <c:pt idx="1533">
                  <c:v>-151.19360351559999</c:v>
                </c:pt>
                <c:pt idx="1534">
                  <c:v>-151.2032775879</c:v>
                </c:pt>
                <c:pt idx="1535">
                  <c:v>-151.20329284670001</c:v>
                </c:pt>
                <c:pt idx="1536">
                  <c:v>-151.52253723140001</c:v>
                </c:pt>
                <c:pt idx="1537">
                  <c:v>-151.52424621579999</c:v>
                </c:pt>
                <c:pt idx="1538">
                  <c:v>-151.52424621579999</c:v>
                </c:pt>
                <c:pt idx="1539">
                  <c:v>-151.52424621579999</c:v>
                </c:pt>
                <c:pt idx="1540">
                  <c:v>-151.52424621579999</c:v>
                </c:pt>
                <c:pt idx="1541">
                  <c:v>-151.52424621579999</c:v>
                </c:pt>
                <c:pt idx="1542">
                  <c:v>-151.52424621579999</c:v>
                </c:pt>
                <c:pt idx="1543">
                  <c:v>-151.52424621579999</c:v>
                </c:pt>
                <c:pt idx="1544">
                  <c:v>-151.52424621579999</c:v>
                </c:pt>
                <c:pt idx="1545">
                  <c:v>-151.52424621579999</c:v>
                </c:pt>
                <c:pt idx="1546">
                  <c:v>-151.43113708499999</c:v>
                </c:pt>
                <c:pt idx="1547">
                  <c:v>-151.36346435550001</c:v>
                </c:pt>
                <c:pt idx="1548">
                  <c:v>-151.34727478030001</c:v>
                </c:pt>
                <c:pt idx="1549">
                  <c:v>-151.3455505371</c:v>
                </c:pt>
                <c:pt idx="1550">
                  <c:v>-151.34118652340001</c:v>
                </c:pt>
                <c:pt idx="1551">
                  <c:v>-151.32746887210001</c:v>
                </c:pt>
                <c:pt idx="1552">
                  <c:v>-151.29992675779999</c:v>
                </c:pt>
                <c:pt idx="1553">
                  <c:v>-151.26112365719999</c:v>
                </c:pt>
                <c:pt idx="1554">
                  <c:v>-151.22213745120001</c:v>
                </c:pt>
                <c:pt idx="1555">
                  <c:v>-151.19053649899999</c:v>
                </c:pt>
                <c:pt idx="1556">
                  <c:v>-151.18328857419999</c:v>
                </c:pt>
                <c:pt idx="1557">
                  <c:v>-151.17652893069999</c:v>
                </c:pt>
                <c:pt idx="1558">
                  <c:v>-151.1755065918</c:v>
                </c:pt>
                <c:pt idx="1559">
                  <c:v>-151.1534576416</c:v>
                </c:pt>
                <c:pt idx="1560">
                  <c:v>-151.1354675293</c:v>
                </c:pt>
                <c:pt idx="1561">
                  <c:v>-151.11448669430001</c:v>
                </c:pt>
                <c:pt idx="1562">
                  <c:v>-151.11448669430001</c:v>
                </c:pt>
                <c:pt idx="1563">
                  <c:v>-151.11448669430001</c:v>
                </c:pt>
                <c:pt idx="1564">
                  <c:v>-151.1008605957</c:v>
                </c:pt>
                <c:pt idx="1565">
                  <c:v>-151.07278442379999</c:v>
                </c:pt>
                <c:pt idx="1566">
                  <c:v>-151.03924560550001</c:v>
                </c:pt>
                <c:pt idx="1567">
                  <c:v>-151.03924560550001</c:v>
                </c:pt>
                <c:pt idx="1568">
                  <c:v>-151.03924560550001</c:v>
                </c:pt>
                <c:pt idx="1569">
                  <c:v>-151.03924560550001</c:v>
                </c:pt>
                <c:pt idx="1570">
                  <c:v>-151.03924560550001</c:v>
                </c:pt>
                <c:pt idx="1571">
                  <c:v>-151.03924560550001</c:v>
                </c:pt>
                <c:pt idx="1572">
                  <c:v>-151.03924560550001</c:v>
                </c:pt>
                <c:pt idx="1573">
                  <c:v>-151.03924560550001</c:v>
                </c:pt>
                <c:pt idx="1574">
                  <c:v>-151.01211547849999</c:v>
                </c:pt>
                <c:pt idx="1575">
                  <c:v>-151.00257873539999</c:v>
                </c:pt>
                <c:pt idx="1576">
                  <c:v>-150.99029541019999</c:v>
                </c:pt>
                <c:pt idx="1577">
                  <c:v>-150.9711151123</c:v>
                </c:pt>
                <c:pt idx="1578">
                  <c:v>-150.95892333980001</c:v>
                </c:pt>
                <c:pt idx="1579">
                  <c:v>-150.95892333980001</c:v>
                </c:pt>
                <c:pt idx="1580">
                  <c:v>-150.95892333980001</c:v>
                </c:pt>
                <c:pt idx="1581">
                  <c:v>-150.95892333980001</c:v>
                </c:pt>
                <c:pt idx="1582">
                  <c:v>-150.95892333980001</c:v>
                </c:pt>
                <c:pt idx="1583">
                  <c:v>-150.95892333980001</c:v>
                </c:pt>
                <c:pt idx="1584">
                  <c:v>-150.94592285159999</c:v>
                </c:pt>
                <c:pt idx="1585">
                  <c:v>-150.91719055179999</c:v>
                </c:pt>
                <c:pt idx="1586">
                  <c:v>-150.9164276123</c:v>
                </c:pt>
                <c:pt idx="1587">
                  <c:v>-150.91160583499999</c:v>
                </c:pt>
                <c:pt idx="1588">
                  <c:v>-150.83276367190001</c:v>
                </c:pt>
                <c:pt idx="1589">
                  <c:v>-150.77764892580001</c:v>
                </c:pt>
                <c:pt idx="1590">
                  <c:v>-150.7325592041</c:v>
                </c:pt>
                <c:pt idx="1591">
                  <c:v>-150.64852905270001</c:v>
                </c:pt>
                <c:pt idx="1592">
                  <c:v>-150.50390625</c:v>
                </c:pt>
                <c:pt idx="1593">
                  <c:v>-150.41215515139999</c:v>
                </c:pt>
                <c:pt idx="1594">
                  <c:v>-150.41215515139999</c:v>
                </c:pt>
                <c:pt idx="1595">
                  <c:v>-150.41215515139999</c:v>
                </c:pt>
                <c:pt idx="1596">
                  <c:v>-150.41215515139999</c:v>
                </c:pt>
                <c:pt idx="1597">
                  <c:v>-150.41215515139999</c:v>
                </c:pt>
                <c:pt idx="1598">
                  <c:v>-150.41215515139999</c:v>
                </c:pt>
                <c:pt idx="1599">
                  <c:v>-150.41215515139999</c:v>
                </c:pt>
                <c:pt idx="1600">
                  <c:v>-150.41215515139999</c:v>
                </c:pt>
              </c:numCache>
            </c:numRef>
          </c:yVal>
          <c:smooth val="1"/>
          <c:extLst>
            <c:ext xmlns:c16="http://schemas.microsoft.com/office/drawing/2014/chart" uri="{C3380CC4-5D6E-409C-BE32-E72D297353CC}">
              <c16:uniqueId val="{00000000-CED4-4096-8DE7-7F84FAE6291A}"/>
            </c:ext>
          </c:extLst>
        </c:ser>
        <c:ser>
          <c:idx val="1"/>
          <c:order val="1"/>
          <c:tx>
            <c:v>1Ghz</c:v>
          </c:tx>
          <c:marker>
            <c:symbol val="none"/>
          </c:marker>
          <c:xVal>
            <c:numRef>
              <c:f>相位噪声!$A$33:$A$1633</c:f>
              <c:numCache>
                <c:formatCode>General</c:formatCode>
                <c:ptCount val="1601"/>
                <c:pt idx="0">
                  <c:v>1</c:v>
                </c:pt>
                <c:pt idx="1">
                  <c:v>1.0115795135000001</c:v>
                </c:pt>
                <c:pt idx="2">
                  <c:v>1.0232930183</c:v>
                </c:pt>
                <c:pt idx="3">
                  <c:v>1.0351421833000001</c:v>
                </c:pt>
                <c:pt idx="4">
                  <c:v>1.0471285582000001</c:v>
                </c:pt>
                <c:pt idx="5">
                  <c:v>1.0592536926</c:v>
                </c:pt>
                <c:pt idx="6">
                  <c:v>1.0715192555999999</c:v>
                </c:pt>
                <c:pt idx="7">
                  <c:v>1.0839269161</c:v>
                </c:pt>
                <c:pt idx="8">
                  <c:v>1.0964782237999999</c:v>
                </c:pt>
                <c:pt idx="9">
                  <c:v>1.1091748476000001</c:v>
                </c:pt>
                <c:pt idx="10">
                  <c:v>1.1220184565</c:v>
                </c:pt>
                <c:pt idx="11">
                  <c:v>1.1350108385</c:v>
                </c:pt>
                <c:pt idx="12">
                  <c:v>1.1481536627</c:v>
                </c:pt>
                <c:pt idx="13">
                  <c:v>1.1614485979</c:v>
                </c:pt>
                <c:pt idx="14">
                  <c:v>1.1748975515</c:v>
                </c:pt>
                <c:pt idx="15">
                  <c:v>1.1885021925000001</c:v>
                </c:pt>
                <c:pt idx="16">
                  <c:v>1.2022644280999999</c:v>
                </c:pt>
                <c:pt idx="17">
                  <c:v>1.2161860466000001</c:v>
                </c:pt>
                <c:pt idx="18">
                  <c:v>1.230268836</c:v>
                </c:pt>
                <c:pt idx="19">
                  <c:v>1.2445145845000001</c:v>
                </c:pt>
                <c:pt idx="20">
                  <c:v>1.2589254379000001</c:v>
                </c:pt>
                <c:pt idx="21">
                  <c:v>1.2735030651000001</c:v>
                </c:pt>
                <c:pt idx="22">
                  <c:v>1.2882494926000001</c:v>
                </c:pt>
                <c:pt idx="23">
                  <c:v>1.3031667470999999</c:v>
                </c:pt>
                <c:pt idx="24">
                  <c:v>1.3182567357999999</c:v>
                </c:pt>
                <c:pt idx="25">
                  <c:v>1.3335214852999999</c:v>
                </c:pt>
                <c:pt idx="26">
                  <c:v>1.3489629030000001</c:v>
                </c:pt>
                <c:pt idx="27">
                  <c:v>1.3645831346999999</c:v>
                </c:pt>
                <c:pt idx="28">
                  <c:v>1.3803843259999999</c:v>
                </c:pt>
                <c:pt idx="29">
                  <c:v>1.3963683844000001</c:v>
                </c:pt>
                <c:pt idx="30">
                  <c:v>1.4125375748</c:v>
                </c:pt>
                <c:pt idx="31">
                  <c:v>1.4288939238</c:v>
                </c:pt>
                <c:pt idx="32">
                  <c:v>1.4454398154999999</c:v>
                </c:pt>
                <c:pt idx="33">
                  <c:v>1.4621771574</c:v>
                </c:pt>
                <c:pt idx="34">
                  <c:v>1.4791084528</c:v>
                </c:pt>
                <c:pt idx="35">
                  <c:v>1.4962356091</c:v>
                </c:pt>
                <c:pt idx="36">
                  <c:v>1.5135612488000001</c:v>
                </c:pt>
                <c:pt idx="37">
                  <c:v>1.5310875177000001</c:v>
                </c:pt>
                <c:pt idx="38">
                  <c:v>1.5488165617</c:v>
                </c:pt>
                <c:pt idx="39">
                  <c:v>1.5667510033000001</c:v>
                </c:pt>
                <c:pt idx="40">
                  <c:v>1.5848932266</c:v>
                </c:pt>
                <c:pt idx="41">
                  <c:v>1.6032453775</c:v>
                </c:pt>
                <c:pt idx="42">
                  <c:v>1.6218100786</c:v>
                </c:pt>
                <c:pt idx="43">
                  <c:v>1.6405898333</c:v>
                </c:pt>
                <c:pt idx="44">
                  <c:v>1.6595869064</c:v>
                </c:pt>
                <c:pt idx="45">
                  <c:v>1.6788040399999999</c:v>
                </c:pt>
                <c:pt idx="46">
                  <c:v>1.698243618</c:v>
                </c:pt>
                <c:pt idx="47">
                  <c:v>1.7179083824000001</c:v>
                </c:pt>
                <c:pt idx="48">
                  <c:v>1.7378008366</c:v>
                </c:pt>
                <c:pt idx="49">
                  <c:v>1.7579236031000001</c:v>
                </c:pt>
                <c:pt idx="50">
                  <c:v>1.7782794236999999</c:v>
                </c:pt>
                <c:pt idx="51">
                  <c:v>1.7988709211</c:v>
                </c:pt>
                <c:pt idx="52">
                  <c:v>1.8197008371000001</c:v>
                </c:pt>
                <c:pt idx="53">
                  <c:v>1.8407719135</c:v>
                </c:pt>
                <c:pt idx="54">
                  <c:v>1.8620871305</c:v>
                </c:pt>
                <c:pt idx="55">
                  <c:v>1.8836491108</c:v>
                </c:pt>
                <c:pt idx="56">
                  <c:v>1.9054607153000001</c:v>
                </c:pt>
                <c:pt idx="57">
                  <c:v>1.9275249243000001</c:v>
                </c:pt>
                <c:pt idx="58">
                  <c:v>1.9498445987999999</c:v>
                </c:pt>
                <c:pt idx="59">
                  <c:v>1.9724227190000001</c:v>
                </c:pt>
                <c:pt idx="60">
                  <c:v>1.9952623843999999</c:v>
                </c:pt>
                <c:pt idx="61">
                  <c:v>2.0183663368000002</c:v>
                </c:pt>
                <c:pt idx="62">
                  <c:v>2.0417380333000001</c:v>
                </c:pt>
                <c:pt idx="63">
                  <c:v>2.0653800964000002</c:v>
                </c:pt>
                <c:pt idx="64">
                  <c:v>2.0892961025000001</c:v>
                </c:pt>
                <c:pt idx="65">
                  <c:v>2.1134889125999998</c:v>
                </c:pt>
                <c:pt idx="66">
                  <c:v>2.1379621029</c:v>
                </c:pt>
                <c:pt idx="67">
                  <c:v>2.1627185345000002</c:v>
                </c:pt>
                <c:pt idx="68">
                  <c:v>2.1877615451999999</c:v>
                </c:pt>
                <c:pt idx="69">
                  <c:v>2.2130947113000001</c:v>
                </c:pt>
                <c:pt idx="70">
                  <c:v>2.2387211322999998</c:v>
                </c:pt>
                <c:pt idx="71">
                  <c:v>2.2646441460000002</c:v>
                </c:pt>
                <c:pt idx="72">
                  <c:v>2.2908678055</c:v>
                </c:pt>
                <c:pt idx="73">
                  <c:v>2.3173947334</c:v>
                </c:pt>
                <c:pt idx="74">
                  <c:v>2.3442287445000001</c:v>
                </c:pt>
                <c:pt idx="75">
                  <c:v>2.3713736534000001</c:v>
                </c:pt>
                <c:pt idx="76">
                  <c:v>2.3988327979999999</c:v>
                </c:pt>
                <c:pt idx="77">
                  <c:v>2.426609993</c:v>
                </c:pt>
                <c:pt idx="78">
                  <c:v>2.4547088146</c:v>
                </c:pt>
                <c:pt idx="79">
                  <c:v>2.4831330775999998</c:v>
                </c:pt>
                <c:pt idx="80">
                  <c:v>2.5118863583</c:v>
                </c:pt>
                <c:pt idx="81">
                  <c:v>2.5409727097000001</c:v>
                </c:pt>
                <c:pt idx="82">
                  <c:v>2.5703957081</c:v>
                </c:pt>
                <c:pt idx="83">
                  <c:v>2.6001594067</c:v>
                </c:pt>
                <c:pt idx="84">
                  <c:v>2.6302678584999999</c:v>
                </c:pt>
                <c:pt idx="85">
                  <c:v>2.6607251167000001</c:v>
                </c:pt>
                <c:pt idx="86">
                  <c:v>2.6915347575999999</c:v>
                </c:pt>
                <c:pt idx="87">
                  <c:v>2.7227013110999998</c:v>
                </c:pt>
                <c:pt idx="88">
                  <c:v>2.7542285919</c:v>
                </c:pt>
                <c:pt idx="89">
                  <c:v>2.7861211300000002</c:v>
                </c:pt>
                <c:pt idx="90">
                  <c:v>2.8183827400000001</c:v>
                </c:pt>
                <c:pt idx="91">
                  <c:v>2.8510184287999998</c:v>
                </c:pt>
                <c:pt idx="92">
                  <c:v>2.8840315342</c:v>
                </c:pt>
                <c:pt idx="93">
                  <c:v>2.9174270629999999</c:v>
                </c:pt>
                <c:pt idx="94">
                  <c:v>2.9512093067</c:v>
                </c:pt>
                <c:pt idx="95">
                  <c:v>2.9853825568999999</c:v>
                </c:pt>
                <c:pt idx="96">
                  <c:v>3.019951582</c:v>
                </c:pt>
                <c:pt idx="97">
                  <c:v>3.0549211502000002</c:v>
                </c:pt>
                <c:pt idx="98">
                  <c:v>3.0902955531999998</c:v>
                </c:pt>
                <c:pt idx="99">
                  <c:v>3.1260793209000002</c:v>
                </c:pt>
                <c:pt idx="100">
                  <c:v>3.1622776985000001</c:v>
                </c:pt>
                <c:pt idx="101">
                  <c:v>3.1988949776000002</c:v>
                </c:pt>
                <c:pt idx="102">
                  <c:v>3.2359364033000002</c:v>
                </c:pt>
                <c:pt idx="103">
                  <c:v>3.2734067439999999</c:v>
                </c:pt>
                <c:pt idx="104">
                  <c:v>3.3113110065</c:v>
                </c:pt>
                <c:pt idx="105">
                  <c:v>3.3496541977000001</c:v>
                </c:pt>
                <c:pt idx="106">
                  <c:v>3.3884413242</c:v>
                </c:pt>
                <c:pt idx="107">
                  <c:v>3.4276781081999999</c:v>
                </c:pt>
                <c:pt idx="108">
                  <c:v>3.4673686028000001</c:v>
                </c:pt>
                <c:pt idx="109">
                  <c:v>3.5075187683000002</c:v>
                </c:pt>
                <c:pt idx="110">
                  <c:v>3.5481340884999999</c:v>
                </c:pt>
                <c:pt idx="111">
                  <c:v>3.5892193316999998</c:v>
                </c:pt>
                <c:pt idx="112">
                  <c:v>3.6307804584999999</c:v>
                </c:pt>
                <c:pt idx="113">
                  <c:v>3.6728229523000002</c:v>
                </c:pt>
                <c:pt idx="114">
                  <c:v>3.7153522967999999</c:v>
                </c:pt>
                <c:pt idx="115">
                  <c:v>3.7583739758000001</c:v>
                </c:pt>
                <c:pt idx="116">
                  <c:v>3.8018937111</c:v>
                </c:pt>
                <c:pt idx="117">
                  <c:v>3.8459177016999999</c:v>
                </c:pt>
                <c:pt idx="118">
                  <c:v>3.8904511929000001</c:v>
                </c:pt>
                <c:pt idx="119">
                  <c:v>3.9355010986000001</c:v>
                </c:pt>
                <c:pt idx="120">
                  <c:v>3.9810719489999999</c:v>
                </c:pt>
                <c:pt idx="121">
                  <c:v>4.0271706581000002</c:v>
                </c:pt>
                <c:pt idx="122">
                  <c:v>4.073802948</c:v>
                </c:pt>
                <c:pt idx="123">
                  <c:v>4.1209754943999997</c:v>
                </c:pt>
                <c:pt idx="124">
                  <c:v>4.1686940193000002</c:v>
                </c:pt>
                <c:pt idx="125">
                  <c:v>4.2169651984999996</c:v>
                </c:pt>
                <c:pt idx="126">
                  <c:v>4.2657952309000002</c:v>
                </c:pt>
                <c:pt idx="127">
                  <c:v>4.3151907921000001</c:v>
                </c:pt>
                <c:pt idx="128">
                  <c:v>4.3651580810999997</c:v>
                </c:pt>
                <c:pt idx="129">
                  <c:v>4.4157042503000001</c:v>
                </c:pt>
                <c:pt idx="130">
                  <c:v>4.4668354988000001</c:v>
                </c:pt>
                <c:pt idx="131">
                  <c:v>4.5185589789999998</c:v>
                </c:pt>
                <c:pt idx="132">
                  <c:v>4.5708823204</c:v>
                </c:pt>
                <c:pt idx="133">
                  <c:v>4.6238102912999999</c:v>
                </c:pt>
                <c:pt idx="134">
                  <c:v>4.6773514748</c:v>
                </c:pt>
                <c:pt idx="135">
                  <c:v>4.7315125465000003</c:v>
                </c:pt>
                <c:pt idx="136">
                  <c:v>4.7863011359999996</c:v>
                </c:pt>
                <c:pt idx="137">
                  <c:v>4.8417239188999996</c:v>
                </c:pt>
                <c:pt idx="138">
                  <c:v>4.8977880477999998</c:v>
                </c:pt>
                <c:pt idx="139">
                  <c:v>4.9545016289000001</c:v>
                </c:pt>
                <c:pt idx="140">
                  <c:v>5.0118722915999996</c:v>
                </c:pt>
                <c:pt idx="141">
                  <c:v>5.0699067115999998</c:v>
                </c:pt>
                <c:pt idx="142">
                  <c:v>5.1286134719999996</c:v>
                </c:pt>
                <c:pt idx="143">
                  <c:v>5.1880002021999996</c:v>
                </c:pt>
                <c:pt idx="144">
                  <c:v>5.2480750083999999</c:v>
                </c:pt>
                <c:pt idx="145">
                  <c:v>5.3088445663000003</c:v>
                </c:pt>
                <c:pt idx="146">
                  <c:v>5.3703184127999997</c:v>
                </c:pt>
                <c:pt idx="147">
                  <c:v>5.4325037002999998</c:v>
                </c:pt>
                <c:pt idx="148">
                  <c:v>5.4954090117999996</c:v>
                </c:pt>
                <c:pt idx="149">
                  <c:v>5.5590424538000001</c:v>
                </c:pt>
                <c:pt idx="150">
                  <c:v>5.6234130859000002</c:v>
                </c:pt>
                <c:pt idx="151">
                  <c:v>5.6885290146000003</c:v>
                </c:pt>
                <c:pt idx="152">
                  <c:v>5.7543992996000002</c:v>
                </c:pt>
                <c:pt idx="153">
                  <c:v>5.8210320473000001</c:v>
                </c:pt>
                <c:pt idx="154">
                  <c:v>5.8884363174000001</c:v>
                </c:pt>
                <c:pt idx="155">
                  <c:v>5.95662117</c:v>
                </c:pt>
                <c:pt idx="156">
                  <c:v>6.025595665</c:v>
                </c:pt>
                <c:pt idx="157">
                  <c:v>6.0953693390000003</c:v>
                </c:pt>
                <c:pt idx="158">
                  <c:v>6.1659502983000003</c:v>
                </c:pt>
                <c:pt idx="159">
                  <c:v>6.2373485564999998</c:v>
                </c:pt>
                <c:pt idx="160">
                  <c:v>6.3095736504</c:v>
                </c:pt>
                <c:pt idx="161">
                  <c:v>6.3826351166000004</c:v>
                </c:pt>
                <c:pt idx="162">
                  <c:v>6.4565424918999996</c:v>
                </c:pt>
                <c:pt idx="163">
                  <c:v>6.5313053130999998</c:v>
                </c:pt>
                <c:pt idx="164">
                  <c:v>6.6069345473999999</c:v>
                </c:pt>
                <c:pt idx="165">
                  <c:v>6.6834387779000002</c:v>
                </c:pt>
                <c:pt idx="166">
                  <c:v>6.7608294487</c:v>
                </c:pt>
                <c:pt idx="167">
                  <c:v>6.8391160964999997</c:v>
                </c:pt>
                <c:pt idx="168">
                  <c:v>6.9183092116999996</c:v>
                </c:pt>
                <c:pt idx="169">
                  <c:v>6.9984202384999996</c:v>
                </c:pt>
                <c:pt idx="170">
                  <c:v>7.0794582366999999</c:v>
                </c:pt>
                <c:pt idx="171">
                  <c:v>7.1614346504000004</c:v>
                </c:pt>
                <c:pt idx="172">
                  <c:v>7.2443599700999997</c:v>
                </c:pt>
                <c:pt idx="173">
                  <c:v>7.3282456398000004</c:v>
                </c:pt>
                <c:pt idx="174">
                  <c:v>7.4131026267999998</c:v>
                </c:pt>
                <c:pt idx="175">
                  <c:v>7.4989418983</c:v>
                </c:pt>
                <c:pt idx="176">
                  <c:v>7.5857758522000003</c:v>
                </c:pt>
                <c:pt idx="177">
                  <c:v>7.6736145020000004</c:v>
                </c:pt>
                <c:pt idx="178">
                  <c:v>7.7624707221999998</c:v>
                </c:pt>
                <c:pt idx="179">
                  <c:v>7.8523559570000003</c:v>
                </c:pt>
                <c:pt idx="180">
                  <c:v>7.9432821273999998</c:v>
                </c:pt>
                <c:pt idx="181">
                  <c:v>8.0352611542000005</c:v>
                </c:pt>
                <c:pt idx="182">
                  <c:v>8.1283054351999997</c:v>
                </c:pt>
                <c:pt idx="183">
                  <c:v>8.2224273682</c:v>
                </c:pt>
                <c:pt idx="184">
                  <c:v>8.3176383971999996</c:v>
                </c:pt>
                <c:pt idx="185">
                  <c:v>8.4139518738000003</c:v>
                </c:pt>
                <c:pt idx="186">
                  <c:v>8.5113801955999993</c:v>
                </c:pt>
                <c:pt idx="187">
                  <c:v>8.6099376678000006</c:v>
                </c:pt>
                <c:pt idx="188">
                  <c:v>8.7096357346000008</c:v>
                </c:pt>
                <c:pt idx="189">
                  <c:v>8.8104887009000006</c:v>
                </c:pt>
                <c:pt idx="190">
                  <c:v>8.9125089645000006</c:v>
                </c:pt>
                <c:pt idx="191">
                  <c:v>9.0157108306999998</c:v>
                </c:pt>
                <c:pt idx="192">
                  <c:v>9.1201076507999996</c:v>
                </c:pt>
                <c:pt idx="193">
                  <c:v>9.2257137299000007</c:v>
                </c:pt>
                <c:pt idx="194">
                  <c:v>9.3325433731</c:v>
                </c:pt>
                <c:pt idx="195">
                  <c:v>9.4406089783000002</c:v>
                </c:pt>
                <c:pt idx="196">
                  <c:v>9.5499258041000008</c:v>
                </c:pt>
                <c:pt idx="197">
                  <c:v>9.6605091094999995</c:v>
                </c:pt>
                <c:pt idx="198">
                  <c:v>9.7723722457999997</c:v>
                </c:pt>
                <c:pt idx="199">
                  <c:v>9.8855314255</c:v>
                </c:pt>
                <c:pt idx="200">
                  <c:v>10</c:v>
                </c:pt>
                <c:pt idx="201">
                  <c:v>10.1157941818</c:v>
                </c:pt>
                <c:pt idx="202">
                  <c:v>10.2329292297</c:v>
                </c:pt>
                <c:pt idx="203">
                  <c:v>10.351421356199999</c:v>
                </c:pt>
                <c:pt idx="204">
                  <c:v>10.4712848663</c:v>
                </c:pt>
                <c:pt idx="205">
                  <c:v>10.592536926299999</c:v>
                </c:pt>
                <c:pt idx="206">
                  <c:v>10.7151927948</c:v>
                </c:pt>
                <c:pt idx="207">
                  <c:v>10.8392686844</c:v>
                </c:pt>
                <c:pt idx="208">
                  <c:v>10.9647808075</c:v>
                </c:pt>
                <c:pt idx="209">
                  <c:v>11.0917472839</c:v>
                </c:pt>
                <c:pt idx="210">
                  <c:v>11.220183372499999</c:v>
                </c:pt>
                <c:pt idx="211">
                  <c:v>11.350107192999999</c:v>
                </c:pt>
                <c:pt idx="212">
                  <c:v>11.481534957899999</c:v>
                </c:pt>
                <c:pt idx="213">
                  <c:v>11.614487648000001</c:v>
                </c:pt>
                <c:pt idx="214">
                  <c:v>11.748976707500001</c:v>
                </c:pt>
                <c:pt idx="215">
                  <c:v>11.885023117099999</c:v>
                </c:pt>
                <c:pt idx="216">
                  <c:v>12.022645950299999</c:v>
                </c:pt>
                <c:pt idx="217">
                  <c:v>12.161861419699999</c:v>
                </c:pt>
                <c:pt idx="218">
                  <c:v>12.3026885986</c:v>
                </c:pt>
                <c:pt idx="219">
                  <c:v>12.4451465607</c:v>
                </c:pt>
                <c:pt idx="220">
                  <c:v>12.5892543793</c:v>
                </c:pt>
                <c:pt idx="221">
                  <c:v>12.735031127899999</c:v>
                </c:pt>
                <c:pt idx="222">
                  <c:v>12.8824958801</c:v>
                </c:pt>
                <c:pt idx="223">
                  <c:v>13.031667709400001</c:v>
                </c:pt>
                <c:pt idx="224">
                  <c:v>13.1825675964</c:v>
                </c:pt>
                <c:pt idx="225">
                  <c:v>13.3352146149</c:v>
                </c:pt>
                <c:pt idx="226">
                  <c:v>13.4896287918</c:v>
                </c:pt>
                <c:pt idx="227">
                  <c:v>13.645831108099999</c:v>
                </c:pt>
                <c:pt idx="228">
                  <c:v>13.8038425446</c:v>
                </c:pt>
                <c:pt idx="229">
                  <c:v>13.9636831284</c:v>
                </c:pt>
                <c:pt idx="230">
                  <c:v>14.125374794000001</c:v>
                </c:pt>
                <c:pt idx="231">
                  <c:v>14.2889385223</c:v>
                </c:pt>
                <c:pt idx="232">
                  <c:v>14.4543962479</c:v>
                </c:pt>
                <c:pt idx="233">
                  <c:v>14.6217708588</c:v>
                </c:pt>
                <c:pt idx="234">
                  <c:v>14.791082382200001</c:v>
                </c:pt>
                <c:pt idx="235">
                  <c:v>14.962354660000001</c:v>
                </c:pt>
                <c:pt idx="236">
                  <c:v>15.1356105804</c:v>
                </c:pt>
                <c:pt idx="237">
                  <c:v>15.3108730316</c:v>
                </c:pt>
                <c:pt idx="238">
                  <c:v>15.4881677628</c:v>
                </c:pt>
                <c:pt idx="239">
                  <c:v>15.6675128937</c:v>
                </c:pt>
                <c:pt idx="240">
                  <c:v>15.848933219899999</c:v>
                </c:pt>
                <c:pt idx="241">
                  <c:v>16.032455444299998</c:v>
                </c:pt>
                <c:pt idx="242">
                  <c:v>16.218101501500001</c:v>
                </c:pt>
                <c:pt idx="243">
                  <c:v>16.4058990479</c:v>
                </c:pt>
                <c:pt idx="244">
                  <c:v>16.595870971699998</c:v>
                </c:pt>
                <c:pt idx="245">
                  <c:v>16.7880401611</c:v>
                </c:pt>
                <c:pt idx="246">
                  <c:v>16.982437133800001</c:v>
                </c:pt>
                <c:pt idx="247">
                  <c:v>17.1790847778</c:v>
                </c:pt>
                <c:pt idx="248">
                  <c:v>17.378007888799999</c:v>
                </c:pt>
                <c:pt idx="249">
                  <c:v>17.5792369843</c:v>
                </c:pt>
                <c:pt idx="250">
                  <c:v>17.7827949524</c:v>
                </c:pt>
                <c:pt idx="251">
                  <c:v>17.988708496099999</c:v>
                </c:pt>
                <c:pt idx="252">
                  <c:v>18.197008132899999</c:v>
                </c:pt>
                <c:pt idx="253">
                  <c:v>18.4077186584</c:v>
                </c:pt>
                <c:pt idx="254">
                  <c:v>18.620870590199999</c:v>
                </c:pt>
                <c:pt idx="255">
                  <c:v>18.836490631099998</c:v>
                </c:pt>
                <c:pt idx="256">
                  <c:v>19.054605484</c:v>
                </c:pt>
                <c:pt idx="257">
                  <c:v>19.2752475739</c:v>
                </c:pt>
                <c:pt idx="258">
                  <c:v>19.4984436035</c:v>
                </c:pt>
                <c:pt idx="259">
                  <c:v>19.7242259979</c:v>
                </c:pt>
                <c:pt idx="260">
                  <c:v>19.95262146</c:v>
                </c:pt>
                <c:pt idx="261">
                  <c:v>20.183660507199999</c:v>
                </c:pt>
                <c:pt idx="262">
                  <c:v>20.4173774719</c:v>
                </c:pt>
                <c:pt idx="263">
                  <c:v>20.6538047791</c:v>
                </c:pt>
                <c:pt idx="264">
                  <c:v>20.8929634094</c:v>
                </c:pt>
                <c:pt idx="265">
                  <c:v>21.134893417400001</c:v>
                </c:pt>
                <c:pt idx="266">
                  <c:v>21.379623413099999</c:v>
                </c:pt>
                <c:pt idx="267">
                  <c:v>21.627187728900001</c:v>
                </c:pt>
                <c:pt idx="268">
                  <c:v>21.877618789700001</c:v>
                </c:pt>
                <c:pt idx="269">
                  <c:v>22.130949020399999</c:v>
                </c:pt>
                <c:pt idx="270">
                  <c:v>22.387212753299998</c:v>
                </c:pt>
                <c:pt idx="271">
                  <c:v>22.646444320699999</c:v>
                </c:pt>
                <c:pt idx="272">
                  <c:v>22.908678054799999</c:v>
                </c:pt>
                <c:pt idx="273">
                  <c:v>23.1739463806</c:v>
                </c:pt>
                <c:pt idx="274">
                  <c:v>23.4422893524</c:v>
                </c:pt>
                <c:pt idx="275">
                  <c:v>23.7137374878</c:v>
                </c:pt>
                <c:pt idx="276">
                  <c:v>23.9883289337</c:v>
                </c:pt>
                <c:pt idx="277">
                  <c:v>24.266099929799999</c:v>
                </c:pt>
                <c:pt idx="278">
                  <c:v>24.547088623</c:v>
                </c:pt>
                <c:pt idx="279">
                  <c:v>24.831329345699999</c:v>
                </c:pt>
                <c:pt idx="280">
                  <c:v>25.1188621521</c:v>
                </c:pt>
                <c:pt idx="281">
                  <c:v>25.4097251892</c:v>
                </c:pt>
                <c:pt idx="282">
                  <c:v>25.703956603999998</c:v>
                </c:pt>
                <c:pt idx="283">
                  <c:v>26.0015926361</c:v>
                </c:pt>
                <c:pt idx="284">
                  <c:v>26.3026771545</c:v>
                </c:pt>
                <c:pt idx="285">
                  <c:v>26.607248306300001</c:v>
                </c:pt>
                <c:pt idx="286">
                  <c:v>26.915344238300001</c:v>
                </c:pt>
                <c:pt idx="287">
                  <c:v>27.227008819600002</c:v>
                </c:pt>
                <c:pt idx="288">
                  <c:v>27.542289733899999</c:v>
                </c:pt>
                <c:pt idx="289">
                  <c:v>27.861215591400001</c:v>
                </c:pt>
                <c:pt idx="290">
                  <c:v>28.183832168599999</c:v>
                </c:pt>
                <c:pt idx="291">
                  <c:v>28.5101852417</c:v>
                </c:pt>
                <c:pt idx="292">
                  <c:v>28.8403167725</c:v>
                </c:pt>
                <c:pt idx="293">
                  <c:v>29.1742725372</c:v>
                </c:pt>
                <c:pt idx="294">
                  <c:v>29.512094497700001</c:v>
                </c:pt>
                <c:pt idx="295">
                  <c:v>29.8538284302</c:v>
                </c:pt>
                <c:pt idx="296">
                  <c:v>30.199518203699999</c:v>
                </c:pt>
                <c:pt idx="297">
                  <c:v>30.5492115021</c:v>
                </c:pt>
                <c:pt idx="298">
                  <c:v>30.902954101599999</c:v>
                </c:pt>
                <c:pt idx="299">
                  <c:v>31.260793685900001</c:v>
                </c:pt>
                <c:pt idx="300">
                  <c:v>31.622776031499999</c:v>
                </c:pt>
                <c:pt idx="301">
                  <c:v>31.988950729399999</c:v>
                </c:pt>
                <c:pt idx="302">
                  <c:v>32.359363555900003</c:v>
                </c:pt>
                <c:pt idx="303">
                  <c:v>32.734069824199999</c:v>
                </c:pt>
                <c:pt idx="304">
                  <c:v>33.113109588599997</c:v>
                </c:pt>
                <c:pt idx="305">
                  <c:v>33.496543884300003</c:v>
                </c:pt>
                <c:pt idx="306">
                  <c:v>33.8844146729</c:v>
                </c:pt>
                <c:pt idx="307">
                  <c:v>34.276775360099997</c:v>
                </c:pt>
                <c:pt idx="308">
                  <c:v>34.673683166499998</c:v>
                </c:pt>
                <c:pt idx="309">
                  <c:v>35.075183868400003</c:v>
                </c:pt>
                <c:pt idx="310">
                  <c:v>35.481334686300002</c:v>
                </c:pt>
                <c:pt idx="311">
                  <c:v>35.892189025900002</c:v>
                </c:pt>
                <c:pt idx="312">
                  <c:v>36.307800293</c:v>
                </c:pt>
                <c:pt idx="313">
                  <c:v>36.728233337399999</c:v>
                </c:pt>
                <c:pt idx="314">
                  <c:v>37.1535263062</c:v>
                </c:pt>
                <c:pt idx="315">
                  <c:v>37.583744049099998</c:v>
                </c:pt>
                <c:pt idx="316">
                  <c:v>38.018943786599998</c:v>
                </c:pt>
                <c:pt idx="317">
                  <c:v>38.459182739299997</c:v>
                </c:pt>
                <c:pt idx="318">
                  <c:v>38.904518127400003</c:v>
                </c:pt>
                <c:pt idx="319">
                  <c:v>39.355010986300002</c:v>
                </c:pt>
                <c:pt idx="320">
                  <c:v>39.810718536400003</c:v>
                </c:pt>
                <c:pt idx="321">
                  <c:v>40.271705627400003</c:v>
                </c:pt>
                <c:pt idx="322">
                  <c:v>40.738029480000002</c:v>
                </c:pt>
                <c:pt idx="323">
                  <c:v>41.209751129200001</c:v>
                </c:pt>
                <c:pt idx="324">
                  <c:v>41.686939239499999</c:v>
                </c:pt>
                <c:pt idx="325">
                  <c:v>42.169651031500003</c:v>
                </c:pt>
                <c:pt idx="326">
                  <c:v>42.657951355000002</c:v>
                </c:pt>
                <c:pt idx="327">
                  <c:v>43.151905059800001</c:v>
                </c:pt>
                <c:pt idx="328">
                  <c:v>43.6515808105</c:v>
                </c:pt>
                <c:pt idx="329">
                  <c:v>44.157043457</c:v>
                </c:pt>
                <c:pt idx="330">
                  <c:v>44.668357849099998</c:v>
                </c:pt>
                <c:pt idx="331">
                  <c:v>45.1855926514</c:v>
                </c:pt>
                <c:pt idx="332">
                  <c:v>45.708816528299998</c:v>
                </c:pt>
                <c:pt idx="333">
                  <c:v>46.2380981445</c:v>
                </c:pt>
                <c:pt idx="334">
                  <c:v>46.7735099792</c:v>
                </c:pt>
                <c:pt idx="335">
                  <c:v>47.315120696999998</c:v>
                </c:pt>
                <c:pt idx="336">
                  <c:v>47.8630027771</c:v>
                </c:pt>
                <c:pt idx="337">
                  <c:v>48.417228698700001</c:v>
                </c:pt>
                <c:pt idx="338">
                  <c:v>48.9778900146</c:v>
                </c:pt>
                <c:pt idx="339">
                  <c:v>49.545024871800003</c:v>
                </c:pt>
                <c:pt idx="340">
                  <c:v>50.118728637700002</c:v>
                </c:pt>
                <c:pt idx="341">
                  <c:v>50.699077606199999</c:v>
                </c:pt>
                <c:pt idx="342">
                  <c:v>51.286144256599997</c:v>
                </c:pt>
                <c:pt idx="343">
                  <c:v>51.880008697500003</c:v>
                </c:pt>
                <c:pt idx="344">
                  <c:v>52.480751037600001</c:v>
                </c:pt>
                <c:pt idx="345">
                  <c:v>53.0884475708</c:v>
                </c:pt>
                <c:pt idx="346">
                  <c:v>53.703182220499997</c:v>
                </c:pt>
                <c:pt idx="347">
                  <c:v>54.325035095200001</c:v>
                </c:pt>
                <c:pt idx="348">
                  <c:v>54.954090118400003</c:v>
                </c:pt>
                <c:pt idx="349">
                  <c:v>55.590427398700001</c:v>
                </c:pt>
                <c:pt idx="350">
                  <c:v>56.234130859399997</c:v>
                </c:pt>
                <c:pt idx="351">
                  <c:v>56.885292053199997</c:v>
                </c:pt>
                <c:pt idx="352">
                  <c:v>57.5439910889</c:v>
                </c:pt>
                <c:pt idx="353">
                  <c:v>58.210319519000002</c:v>
                </c:pt>
                <c:pt idx="354">
                  <c:v>58.884361267099997</c:v>
                </c:pt>
                <c:pt idx="355">
                  <c:v>59.566211700399997</c:v>
                </c:pt>
                <c:pt idx="356">
                  <c:v>60.2559547424</c:v>
                </c:pt>
                <c:pt idx="357">
                  <c:v>60.953685760500001</c:v>
                </c:pt>
                <c:pt idx="358">
                  <c:v>61.659496307399998</c:v>
                </c:pt>
                <c:pt idx="359">
                  <c:v>62.373477935799997</c:v>
                </c:pt>
                <c:pt idx="360">
                  <c:v>63.0957260132</c:v>
                </c:pt>
                <c:pt idx="361">
                  <c:v>63.826339721700002</c:v>
                </c:pt>
                <c:pt idx="362">
                  <c:v>64.565414428699995</c:v>
                </c:pt>
                <c:pt idx="363">
                  <c:v>65.313064575200002</c:v>
                </c:pt>
                <c:pt idx="364">
                  <c:v>66.069351196300005</c:v>
                </c:pt>
                <c:pt idx="365">
                  <c:v>66.834396362299998</c:v>
                </c:pt>
                <c:pt idx="366">
                  <c:v>67.608306884800001</c:v>
                </c:pt>
                <c:pt idx="367">
                  <c:v>68.391174316399997</c:v>
                </c:pt>
                <c:pt idx="368">
                  <c:v>69.183105468799994</c:v>
                </c:pt>
                <c:pt idx="369">
                  <c:v>69.984207153300005</c:v>
                </c:pt>
                <c:pt idx="370">
                  <c:v>70.794578552199994</c:v>
                </c:pt>
                <c:pt idx="371">
                  <c:v>71.614341735799997</c:v>
                </c:pt>
                <c:pt idx="372">
                  <c:v>72.443595886200001</c:v>
                </c:pt>
                <c:pt idx="373">
                  <c:v>73.282455444299998</c:v>
                </c:pt>
                <c:pt idx="374">
                  <c:v>74.131027221699995</c:v>
                </c:pt>
                <c:pt idx="375">
                  <c:v>74.989418029800007</c:v>
                </c:pt>
                <c:pt idx="376">
                  <c:v>75.857757568400004</c:v>
                </c:pt>
                <c:pt idx="377">
                  <c:v>76.7361450195</c:v>
                </c:pt>
                <c:pt idx="378">
                  <c:v>77.624710082999997</c:v>
                </c:pt>
                <c:pt idx="379">
                  <c:v>78.523559570299994</c:v>
                </c:pt>
                <c:pt idx="380">
                  <c:v>79.432815551800005</c:v>
                </c:pt>
                <c:pt idx="381">
                  <c:v>80.352607727099993</c:v>
                </c:pt>
                <c:pt idx="382">
                  <c:v>81.283042907699993</c:v>
                </c:pt>
                <c:pt idx="383">
                  <c:v>82.224258422899993</c:v>
                </c:pt>
                <c:pt idx="384">
                  <c:v>83.176368713399995</c:v>
                </c:pt>
                <c:pt idx="385">
                  <c:v>84.139503478999998</c:v>
                </c:pt>
                <c:pt idx="386">
                  <c:v>85.113792419399999</c:v>
                </c:pt>
                <c:pt idx="387">
                  <c:v>86.099365234399997</c:v>
                </c:pt>
                <c:pt idx="388">
                  <c:v>87.096366882300003</c:v>
                </c:pt>
                <c:pt idx="389">
                  <c:v>88.104896545399995</c:v>
                </c:pt>
                <c:pt idx="390">
                  <c:v>89.125106811500004</c:v>
                </c:pt>
                <c:pt idx="391">
                  <c:v>90.157119750999996</c:v>
                </c:pt>
                <c:pt idx="392">
                  <c:v>91.201095581100006</c:v>
                </c:pt>
                <c:pt idx="393">
                  <c:v>92.257148742699997</c:v>
                </c:pt>
                <c:pt idx="394">
                  <c:v>93.325439453100003</c:v>
                </c:pt>
                <c:pt idx="395">
                  <c:v>94.406089782699993</c:v>
                </c:pt>
                <c:pt idx="396">
                  <c:v>95.499259948700001</c:v>
                </c:pt>
                <c:pt idx="397">
                  <c:v>96.605087280299998</c:v>
                </c:pt>
                <c:pt idx="398">
                  <c:v>97.723724365199999</c:v>
                </c:pt>
                <c:pt idx="399">
                  <c:v>98.855308532699993</c:v>
                </c:pt>
                <c:pt idx="400">
                  <c:v>100</c:v>
                </c:pt>
                <c:pt idx="401">
                  <c:v>101.1579742432</c:v>
                </c:pt>
                <c:pt idx="402">
                  <c:v>102.3292999268</c:v>
                </c:pt>
                <c:pt idx="403">
                  <c:v>103.5142440796</c:v>
                </c:pt>
                <c:pt idx="404">
                  <c:v>104.712852478</c:v>
                </c:pt>
                <c:pt idx="405">
                  <c:v>105.9253921509</c:v>
                </c:pt>
                <c:pt idx="406">
                  <c:v>107.1519241333</c:v>
                </c:pt>
                <c:pt idx="407">
                  <c:v>108.3927154541</c:v>
                </c:pt>
                <c:pt idx="408">
                  <c:v>109.64781188960001</c:v>
                </c:pt>
                <c:pt idx="409">
                  <c:v>110.9175033569</c:v>
                </c:pt>
                <c:pt idx="410">
                  <c:v>112.2018356323</c:v>
                </c:pt>
                <c:pt idx="411">
                  <c:v>113.50109863279999</c:v>
                </c:pt>
                <c:pt idx="412">
                  <c:v>114.8153457642</c:v>
                </c:pt>
                <c:pt idx="413">
                  <c:v>116.14487457280001</c:v>
                </c:pt>
                <c:pt idx="414">
                  <c:v>117.48973846440001</c:v>
                </c:pt>
                <c:pt idx="415">
                  <c:v>118.85023498539999</c:v>
                </c:pt>
                <c:pt idx="416">
                  <c:v>120.2264251709</c:v>
                </c:pt>
                <c:pt idx="417">
                  <c:v>121.6186141968</c:v>
                </c:pt>
                <c:pt idx="418">
                  <c:v>123.02685546879999</c:v>
                </c:pt>
                <c:pt idx="419">
                  <c:v>124.45146942140001</c:v>
                </c:pt>
                <c:pt idx="420">
                  <c:v>125.89251708979999</c:v>
                </c:pt>
                <c:pt idx="421">
                  <c:v>127.3503112793</c:v>
                </c:pt>
                <c:pt idx="422">
                  <c:v>128.8249206543</c:v>
                </c:pt>
                <c:pt idx="423">
                  <c:v>130.3166809082</c:v>
                </c:pt>
                <c:pt idx="424">
                  <c:v>131.82563781740001</c:v>
                </c:pt>
                <c:pt idx="425">
                  <c:v>133.35214233400001</c:v>
                </c:pt>
                <c:pt idx="426">
                  <c:v>134.89631652829999</c:v>
                </c:pt>
                <c:pt idx="427">
                  <c:v>136.45831298830001</c:v>
                </c:pt>
                <c:pt idx="428">
                  <c:v>138.03846740719999</c:v>
                </c:pt>
                <c:pt idx="429">
                  <c:v>139.63682556149999</c:v>
                </c:pt>
                <c:pt idx="430">
                  <c:v>141.25378417970001</c:v>
                </c:pt>
                <c:pt idx="431">
                  <c:v>142.88938903810001</c:v>
                </c:pt>
                <c:pt idx="432">
                  <c:v>144.54400634769999</c:v>
                </c:pt>
                <c:pt idx="433">
                  <c:v>146.21769714359999</c:v>
                </c:pt>
                <c:pt idx="434">
                  <c:v>147.9108581543</c:v>
                </c:pt>
                <c:pt idx="435">
                  <c:v>149.62355041500001</c:v>
                </c:pt>
                <c:pt idx="436">
                  <c:v>151.3561553955</c:v>
                </c:pt>
                <c:pt idx="437">
                  <c:v>153.10871887210001</c:v>
                </c:pt>
                <c:pt idx="438">
                  <c:v>154.8816833496</c:v>
                </c:pt>
                <c:pt idx="439">
                  <c:v>156.6750793457</c:v>
                </c:pt>
                <c:pt idx="440">
                  <c:v>158.48933410640001</c:v>
                </c:pt>
                <c:pt idx="441">
                  <c:v>160.324508667</c:v>
                </c:pt>
                <c:pt idx="442">
                  <c:v>162.18103027340001</c:v>
                </c:pt>
                <c:pt idx="443">
                  <c:v>164.05894470210001</c:v>
                </c:pt>
                <c:pt idx="444">
                  <c:v>165.958694458</c:v>
                </c:pt>
                <c:pt idx="445">
                  <c:v>167.88037109379999</c:v>
                </c:pt>
                <c:pt idx="446">
                  <c:v>169.8243713379</c:v>
                </c:pt>
                <c:pt idx="447">
                  <c:v>171.79080200199999</c:v>
                </c:pt>
                <c:pt idx="448">
                  <c:v>173.78009033199999</c:v>
                </c:pt>
                <c:pt idx="449">
                  <c:v>175.79231262210001</c:v>
                </c:pt>
                <c:pt idx="450">
                  <c:v>177.82794189449999</c:v>
                </c:pt>
                <c:pt idx="451">
                  <c:v>179.8871459961</c:v>
                </c:pt>
                <c:pt idx="452">
                  <c:v>181.97007751460001</c:v>
                </c:pt>
                <c:pt idx="453">
                  <c:v>184.07723999020001</c:v>
                </c:pt>
                <c:pt idx="454">
                  <c:v>186.2087097168</c:v>
                </c:pt>
                <c:pt idx="455">
                  <c:v>188.364944458</c:v>
                </c:pt>
                <c:pt idx="456">
                  <c:v>190.54606628420001</c:v>
                </c:pt>
                <c:pt idx="457">
                  <c:v>192.75253295900001</c:v>
                </c:pt>
                <c:pt idx="458">
                  <c:v>194.98443603519999</c:v>
                </c:pt>
                <c:pt idx="459">
                  <c:v>197.24230957029999</c:v>
                </c:pt>
                <c:pt idx="460">
                  <c:v>199.5262145996</c:v>
                </c:pt>
                <c:pt idx="461">
                  <c:v>201.83666992190001</c:v>
                </c:pt>
                <c:pt idx="462">
                  <c:v>204.17376708980001</c:v>
                </c:pt>
                <c:pt idx="463">
                  <c:v>206.53804016110001</c:v>
                </c:pt>
                <c:pt idx="464">
                  <c:v>208.92958068850001</c:v>
                </c:pt>
                <c:pt idx="465">
                  <c:v>211.3489227295</c:v>
                </c:pt>
                <c:pt idx="466">
                  <c:v>213.7961730957</c:v>
                </c:pt>
                <c:pt idx="467">
                  <c:v>216.27186584469999</c:v>
                </c:pt>
                <c:pt idx="468">
                  <c:v>218.77612304690001</c:v>
                </c:pt>
                <c:pt idx="469">
                  <c:v>221.30947875979999</c:v>
                </c:pt>
                <c:pt idx="470">
                  <c:v>223.8720703125</c:v>
                </c:pt>
                <c:pt idx="471">
                  <c:v>226.46444702150001</c:v>
                </c:pt>
                <c:pt idx="472">
                  <c:v>229.08671569820001</c:v>
                </c:pt>
                <c:pt idx="473">
                  <c:v>231.73947143550001</c:v>
                </c:pt>
                <c:pt idx="474">
                  <c:v>234.42282104489999</c:v>
                </c:pt>
                <c:pt idx="475">
                  <c:v>237.13737487789999</c:v>
                </c:pt>
                <c:pt idx="476">
                  <c:v>239.8833618164</c:v>
                </c:pt>
                <c:pt idx="477">
                  <c:v>242.66101074220001</c:v>
                </c:pt>
                <c:pt idx="478">
                  <c:v>245.47094726559999</c:v>
                </c:pt>
                <c:pt idx="479">
                  <c:v>248.31329345699999</c:v>
                </c:pt>
                <c:pt idx="480">
                  <c:v>251.18870544430001</c:v>
                </c:pt>
                <c:pt idx="481">
                  <c:v>254.09725952150001</c:v>
                </c:pt>
                <c:pt idx="482">
                  <c:v>257.03964233400001</c:v>
                </c:pt>
                <c:pt idx="483">
                  <c:v>260.01593017580001</c:v>
                </c:pt>
                <c:pt idx="484">
                  <c:v>263.02685546880002</c:v>
                </c:pt>
                <c:pt idx="485">
                  <c:v>266.07247924799998</c:v>
                </c:pt>
                <c:pt idx="486">
                  <c:v>269.15353393549998</c:v>
                </c:pt>
                <c:pt idx="487">
                  <c:v>272.2700805664</c:v>
                </c:pt>
                <c:pt idx="488">
                  <c:v>275.42291259770002</c:v>
                </c:pt>
                <c:pt idx="489">
                  <c:v>278.61206054690001</c:v>
                </c:pt>
                <c:pt idx="490">
                  <c:v>281.8383178711</c:v>
                </c:pt>
                <c:pt idx="491">
                  <c:v>285.10177612299998</c:v>
                </c:pt>
                <c:pt idx="492">
                  <c:v>288.4031677246</c:v>
                </c:pt>
                <c:pt idx="493">
                  <c:v>291.74264526370001</c:v>
                </c:pt>
                <c:pt idx="494">
                  <c:v>295.1209411621</c:v>
                </c:pt>
                <c:pt idx="495">
                  <c:v>298.53820800779999</c:v>
                </c:pt>
                <c:pt idx="496">
                  <c:v>301.99517822270002</c:v>
                </c:pt>
                <c:pt idx="497">
                  <c:v>305.4920349121</c:v>
                </c:pt>
                <c:pt idx="498">
                  <c:v>309.02954101559999</c:v>
                </c:pt>
                <c:pt idx="499">
                  <c:v>312.6078491211</c:v>
                </c:pt>
                <c:pt idx="500">
                  <c:v>316.22775268549998</c:v>
                </c:pt>
                <c:pt idx="501">
                  <c:v>319.88958740229998</c:v>
                </c:pt>
                <c:pt idx="502">
                  <c:v>323.59365844730002</c:v>
                </c:pt>
                <c:pt idx="503">
                  <c:v>327.34075927729998</c:v>
                </c:pt>
                <c:pt idx="504">
                  <c:v>331.13110351559999</c:v>
                </c:pt>
                <c:pt idx="505">
                  <c:v>334.96551513669999</c:v>
                </c:pt>
                <c:pt idx="506">
                  <c:v>338.84414672849999</c:v>
                </c:pt>
                <c:pt idx="507">
                  <c:v>342.7678527832</c:v>
                </c:pt>
                <c:pt idx="508">
                  <c:v>346.73681640630002</c:v>
                </c:pt>
                <c:pt idx="509">
                  <c:v>350.75192260739999</c:v>
                </c:pt>
                <c:pt idx="510">
                  <c:v>354.81335449220001</c:v>
                </c:pt>
                <c:pt idx="511">
                  <c:v>358.92199707029999</c:v>
                </c:pt>
                <c:pt idx="512">
                  <c:v>363.07800292970001</c:v>
                </c:pt>
                <c:pt idx="513">
                  <c:v>367.28234863279999</c:v>
                </c:pt>
                <c:pt idx="514">
                  <c:v>371.53518676760001</c:v>
                </c:pt>
                <c:pt idx="515">
                  <c:v>375.83743286129999</c:v>
                </c:pt>
                <c:pt idx="516">
                  <c:v>380.18933105470001</c:v>
                </c:pt>
                <c:pt idx="517">
                  <c:v>384.59182739260001</c:v>
                </c:pt>
                <c:pt idx="518">
                  <c:v>389.0450744629</c:v>
                </c:pt>
                <c:pt idx="519">
                  <c:v>393.55010986330001</c:v>
                </c:pt>
                <c:pt idx="520">
                  <c:v>398.10708618159998</c:v>
                </c:pt>
                <c:pt idx="521">
                  <c:v>402.71704101559999</c:v>
                </c:pt>
                <c:pt idx="522">
                  <c:v>407.38018798830001</c:v>
                </c:pt>
                <c:pt idx="523">
                  <c:v>412.09753417970001</c:v>
                </c:pt>
                <c:pt idx="524">
                  <c:v>416.86926269529999</c:v>
                </c:pt>
                <c:pt idx="525">
                  <c:v>421.69650268549998</c:v>
                </c:pt>
                <c:pt idx="526">
                  <c:v>426.57962036129999</c:v>
                </c:pt>
                <c:pt idx="527">
                  <c:v>431.51907348629999</c:v>
                </c:pt>
                <c:pt idx="528">
                  <c:v>436.51593017580001</c:v>
                </c:pt>
                <c:pt idx="529">
                  <c:v>441.57043457029999</c:v>
                </c:pt>
                <c:pt idx="530">
                  <c:v>446.68368530269998</c:v>
                </c:pt>
                <c:pt idx="531">
                  <c:v>451.85592651370001</c:v>
                </c:pt>
                <c:pt idx="532">
                  <c:v>457.08828735349999</c:v>
                </c:pt>
                <c:pt idx="533">
                  <c:v>462.38098144529999</c:v>
                </c:pt>
                <c:pt idx="534">
                  <c:v>467.73522949220001</c:v>
                </c:pt>
                <c:pt idx="535">
                  <c:v>473.1512145996</c:v>
                </c:pt>
                <c:pt idx="536">
                  <c:v>478.6301574707</c:v>
                </c:pt>
                <c:pt idx="537">
                  <c:v>484.1723022461</c:v>
                </c:pt>
                <c:pt idx="538">
                  <c:v>489.7788696289</c:v>
                </c:pt>
                <c:pt idx="539">
                  <c:v>495.45010375980002</c:v>
                </c:pt>
                <c:pt idx="540">
                  <c:v>501.18728637700002</c:v>
                </c:pt>
                <c:pt idx="541">
                  <c:v>506.99063110349999</c:v>
                </c:pt>
                <c:pt idx="542">
                  <c:v>512.86145019529999</c:v>
                </c:pt>
                <c:pt idx="543">
                  <c:v>518.79992675779999</c:v>
                </c:pt>
                <c:pt idx="544">
                  <c:v>524.80749511720001</c:v>
                </c:pt>
                <c:pt idx="545">
                  <c:v>530.8843383789</c:v>
                </c:pt>
                <c:pt idx="546">
                  <c:v>537.0317993164</c:v>
                </c:pt>
                <c:pt idx="547">
                  <c:v>543.25018310550001</c:v>
                </c:pt>
                <c:pt idx="548">
                  <c:v>549.54089355470001</c:v>
                </c:pt>
                <c:pt idx="549">
                  <c:v>555.90411376949999</c:v>
                </c:pt>
                <c:pt idx="550">
                  <c:v>562.34130859380002</c:v>
                </c:pt>
                <c:pt idx="551">
                  <c:v>568.8530883789</c:v>
                </c:pt>
                <c:pt idx="552">
                  <c:v>575.43994140630002</c:v>
                </c:pt>
                <c:pt idx="553">
                  <c:v>582.10333251949999</c:v>
                </c:pt>
                <c:pt idx="554">
                  <c:v>588.84362792970001</c:v>
                </c:pt>
                <c:pt idx="555">
                  <c:v>595.66229248050001</c:v>
                </c:pt>
                <c:pt idx="556">
                  <c:v>602.5595703125</c:v>
                </c:pt>
                <c:pt idx="557">
                  <c:v>609.53698730470001</c:v>
                </c:pt>
                <c:pt idx="558">
                  <c:v>616.59497070309999</c:v>
                </c:pt>
                <c:pt idx="559">
                  <c:v>623.7349243164</c:v>
                </c:pt>
                <c:pt idx="560">
                  <c:v>630.95727539059999</c:v>
                </c:pt>
                <c:pt idx="561">
                  <c:v>638.26361083979998</c:v>
                </c:pt>
                <c:pt idx="562">
                  <c:v>645.65411376949999</c:v>
                </c:pt>
                <c:pt idx="563">
                  <c:v>653.13061523440001</c:v>
                </c:pt>
                <c:pt idx="564">
                  <c:v>660.693359375</c:v>
                </c:pt>
                <c:pt idx="565">
                  <c:v>668.34399414059999</c:v>
                </c:pt>
                <c:pt idx="566">
                  <c:v>676.08288574220001</c:v>
                </c:pt>
                <c:pt idx="567">
                  <c:v>683.9116821289</c:v>
                </c:pt>
                <c:pt idx="568">
                  <c:v>691.83081054690001</c:v>
                </c:pt>
                <c:pt idx="569">
                  <c:v>699.84204101559999</c:v>
                </c:pt>
                <c:pt idx="570">
                  <c:v>707.94561767580001</c:v>
                </c:pt>
                <c:pt idx="571">
                  <c:v>716.14343261720001</c:v>
                </c:pt>
                <c:pt idx="572">
                  <c:v>724.43579101559999</c:v>
                </c:pt>
                <c:pt idx="573">
                  <c:v>732.82452392580001</c:v>
                </c:pt>
                <c:pt idx="574">
                  <c:v>741.31005859380002</c:v>
                </c:pt>
                <c:pt idx="575">
                  <c:v>749.89422607419999</c:v>
                </c:pt>
                <c:pt idx="576">
                  <c:v>758.57775878910002</c:v>
                </c:pt>
                <c:pt idx="577">
                  <c:v>767.36145019529999</c:v>
                </c:pt>
                <c:pt idx="578">
                  <c:v>776.24731445309999</c:v>
                </c:pt>
                <c:pt idx="579">
                  <c:v>785.23559570309999</c:v>
                </c:pt>
                <c:pt idx="580">
                  <c:v>794.32843017580001</c:v>
                </c:pt>
                <c:pt idx="581">
                  <c:v>803.52606201169999</c:v>
                </c:pt>
                <c:pt idx="582">
                  <c:v>812.83068847660002</c:v>
                </c:pt>
                <c:pt idx="583">
                  <c:v>822.24255371089998</c:v>
                </c:pt>
                <c:pt idx="584">
                  <c:v>831.76391601559999</c:v>
                </c:pt>
                <c:pt idx="585">
                  <c:v>841.39501953130002</c:v>
                </c:pt>
                <c:pt idx="586">
                  <c:v>851.13818359380002</c:v>
                </c:pt>
                <c:pt idx="587">
                  <c:v>860.99365234380002</c:v>
                </c:pt>
                <c:pt idx="588">
                  <c:v>870.96368408199999</c:v>
                </c:pt>
                <c:pt idx="589">
                  <c:v>881.04876708979998</c:v>
                </c:pt>
                <c:pt idx="590">
                  <c:v>891.25103759770002</c:v>
                </c:pt>
                <c:pt idx="591">
                  <c:v>901.57098388669999</c:v>
                </c:pt>
                <c:pt idx="592">
                  <c:v>912.01092529300001</c:v>
                </c:pt>
                <c:pt idx="593">
                  <c:v>922.57122802729998</c:v>
                </c:pt>
                <c:pt idx="594">
                  <c:v>933.2543334961</c:v>
                </c:pt>
                <c:pt idx="595">
                  <c:v>944.06066894529999</c:v>
                </c:pt>
                <c:pt idx="596">
                  <c:v>954.9926147461</c:v>
                </c:pt>
                <c:pt idx="597">
                  <c:v>966.05065917970001</c:v>
                </c:pt>
                <c:pt idx="598">
                  <c:v>977.23724365229998</c:v>
                </c:pt>
                <c:pt idx="599">
                  <c:v>988.55285644529999</c:v>
                </c:pt>
                <c:pt idx="600">
                  <c:v>1000</c:v>
                </c:pt>
                <c:pt idx="601">
                  <c:v>1011.5797119141</c:v>
                </c:pt>
                <c:pt idx="602">
                  <c:v>1023.29296875</c:v>
                </c:pt>
                <c:pt idx="603">
                  <c:v>1035.1424560547</c:v>
                </c:pt>
                <c:pt idx="604">
                  <c:v>1047.1285400391</c:v>
                </c:pt>
                <c:pt idx="605">
                  <c:v>1059.25390625</c:v>
                </c:pt>
                <c:pt idx="606">
                  <c:v>1071.5192871094</c:v>
                </c:pt>
                <c:pt idx="607">
                  <c:v>1083.9271240234</c:v>
                </c:pt>
                <c:pt idx="608">
                  <c:v>1096.4781494141</c:v>
                </c:pt>
                <c:pt idx="609">
                  <c:v>1109.1750488281</c:v>
                </c:pt>
                <c:pt idx="610">
                  <c:v>1122.0183105469</c:v>
                </c:pt>
                <c:pt idx="611">
                  <c:v>1135.0109863281</c:v>
                </c:pt>
                <c:pt idx="612">
                  <c:v>1148.1534423828</c:v>
                </c:pt>
                <c:pt idx="613">
                  <c:v>1161.4487304688</c:v>
                </c:pt>
                <c:pt idx="614">
                  <c:v>1174.8973388672</c:v>
                </c:pt>
                <c:pt idx="615">
                  <c:v>1188.5023193359</c:v>
                </c:pt>
                <c:pt idx="616">
                  <c:v>1202.2642822266</c:v>
                </c:pt>
                <c:pt idx="617">
                  <c:v>1216.1861572266</c:v>
                </c:pt>
                <c:pt idx="618">
                  <c:v>1230.2685546875</c:v>
                </c:pt>
                <c:pt idx="619">
                  <c:v>1244.5146484375</c:v>
                </c:pt>
                <c:pt idx="620">
                  <c:v>1258.9251708984</c:v>
                </c:pt>
                <c:pt idx="621">
                  <c:v>1273.5031738281</c:v>
                </c:pt>
                <c:pt idx="622">
                  <c:v>1288.2492675781</c:v>
                </c:pt>
                <c:pt idx="623">
                  <c:v>1303.1667480469</c:v>
                </c:pt>
                <c:pt idx="624">
                  <c:v>1318.2563476563</c:v>
                </c:pt>
                <c:pt idx="625">
                  <c:v>1333.521484375</c:v>
                </c:pt>
                <c:pt idx="626">
                  <c:v>1348.9632568359</c:v>
                </c:pt>
                <c:pt idx="627">
                  <c:v>1364.5831298828</c:v>
                </c:pt>
                <c:pt idx="628">
                  <c:v>1380.3846435547</c:v>
                </c:pt>
                <c:pt idx="629">
                  <c:v>1396.3682861328</c:v>
                </c:pt>
                <c:pt idx="630">
                  <c:v>1412.5378417969</c:v>
                </c:pt>
                <c:pt idx="631">
                  <c:v>1428.8939208984</c:v>
                </c:pt>
                <c:pt idx="632">
                  <c:v>1445.4400634766</c:v>
                </c:pt>
                <c:pt idx="633">
                  <c:v>1462.1770019531</c:v>
                </c:pt>
                <c:pt idx="634">
                  <c:v>1479.1086425781</c:v>
                </c:pt>
                <c:pt idx="635">
                  <c:v>1496.2354736328</c:v>
                </c:pt>
                <c:pt idx="636">
                  <c:v>1513.5615234375</c:v>
                </c:pt>
                <c:pt idx="637">
                  <c:v>1531.0872802734</c:v>
                </c:pt>
                <c:pt idx="638">
                  <c:v>1548.8167724609</c:v>
                </c:pt>
                <c:pt idx="639">
                  <c:v>1566.7508544922</c:v>
                </c:pt>
                <c:pt idx="640">
                  <c:v>1584.8933105469</c:v>
                </c:pt>
                <c:pt idx="641">
                  <c:v>1603.2451171875</c:v>
                </c:pt>
                <c:pt idx="642">
                  <c:v>1621.8101806641</c:v>
                </c:pt>
                <c:pt idx="643">
                  <c:v>1640.5894775391</c:v>
                </c:pt>
                <c:pt idx="644">
                  <c:v>1659.5870361328</c:v>
                </c:pt>
                <c:pt idx="645">
                  <c:v>1678.8035888672</c:v>
                </c:pt>
                <c:pt idx="646">
                  <c:v>1698.2437744141</c:v>
                </c:pt>
                <c:pt idx="647">
                  <c:v>1717.9079589844</c:v>
                </c:pt>
                <c:pt idx="648">
                  <c:v>1737.8009033203</c:v>
                </c:pt>
                <c:pt idx="649">
                  <c:v>1757.9230957031</c:v>
                </c:pt>
                <c:pt idx="650">
                  <c:v>1778.2794189453</c:v>
                </c:pt>
                <c:pt idx="651">
                  <c:v>1798.8713378906</c:v>
                </c:pt>
                <c:pt idx="652">
                  <c:v>1819.7008056641</c:v>
                </c:pt>
                <c:pt idx="653">
                  <c:v>1840.7724609375</c:v>
                </c:pt>
                <c:pt idx="654">
                  <c:v>1862.0870361328</c:v>
                </c:pt>
                <c:pt idx="655">
                  <c:v>1883.6495361328</c:v>
                </c:pt>
                <c:pt idx="656">
                  <c:v>1905.4605712891</c:v>
                </c:pt>
                <c:pt idx="657">
                  <c:v>1927.5252685547</c:v>
                </c:pt>
                <c:pt idx="658">
                  <c:v>1949.8444824219</c:v>
                </c:pt>
                <c:pt idx="659">
                  <c:v>1972.4230957031</c:v>
                </c:pt>
                <c:pt idx="660">
                  <c:v>1995.2620849609</c:v>
                </c:pt>
                <c:pt idx="661">
                  <c:v>2018.3666992188</c:v>
                </c:pt>
                <c:pt idx="662">
                  <c:v>2041.7376708984</c:v>
                </c:pt>
                <c:pt idx="663">
                  <c:v>2065.3803710938</c:v>
                </c:pt>
                <c:pt idx="664">
                  <c:v>2089.2958984375</c:v>
                </c:pt>
                <c:pt idx="665">
                  <c:v>2113.4892578125</c:v>
                </c:pt>
                <c:pt idx="666">
                  <c:v>2137.9616699219</c:v>
                </c:pt>
                <c:pt idx="667">
                  <c:v>2162.71875</c:v>
                </c:pt>
                <c:pt idx="668">
                  <c:v>2187.7612304688</c:v>
                </c:pt>
                <c:pt idx="669">
                  <c:v>2213.0949707031</c:v>
                </c:pt>
                <c:pt idx="670">
                  <c:v>2238.720703125</c:v>
                </c:pt>
                <c:pt idx="671">
                  <c:v>2264.6442871094</c:v>
                </c:pt>
                <c:pt idx="672">
                  <c:v>2290.8671875</c:v>
                </c:pt>
                <c:pt idx="673">
                  <c:v>2317.3947753906</c:v>
                </c:pt>
                <c:pt idx="674">
                  <c:v>2344.2282714844</c:v>
                </c:pt>
                <c:pt idx="675">
                  <c:v>2371.3737792969</c:v>
                </c:pt>
                <c:pt idx="676">
                  <c:v>2398.8334960938</c:v>
                </c:pt>
                <c:pt idx="677">
                  <c:v>2426.6101074219</c:v>
                </c:pt>
                <c:pt idx="678">
                  <c:v>2454.7094726563</c:v>
                </c:pt>
                <c:pt idx="679">
                  <c:v>2483.1330566406</c:v>
                </c:pt>
                <c:pt idx="680">
                  <c:v>2511.8869628906</c:v>
                </c:pt>
                <c:pt idx="681">
                  <c:v>2540.97265625</c:v>
                </c:pt>
                <c:pt idx="682">
                  <c:v>2570.3962402344</c:v>
                </c:pt>
                <c:pt idx="683">
                  <c:v>2600.1594238281</c:v>
                </c:pt>
                <c:pt idx="684">
                  <c:v>2630.2685546875</c:v>
                </c:pt>
                <c:pt idx="685">
                  <c:v>2660.7248535156</c:v>
                </c:pt>
                <c:pt idx="686">
                  <c:v>2691.53515625</c:v>
                </c:pt>
                <c:pt idx="687">
                  <c:v>2722.7009277344</c:v>
                </c:pt>
                <c:pt idx="688">
                  <c:v>2754.2290039063</c:v>
                </c:pt>
                <c:pt idx="689">
                  <c:v>2786.1208496094</c:v>
                </c:pt>
                <c:pt idx="690">
                  <c:v>2818.3833007813</c:v>
                </c:pt>
                <c:pt idx="691">
                  <c:v>2851.0178222656</c:v>
                </c:pt>
                <c:pt idx="692">
                  <c:v>2884.0317382813</c:v>
                </c:pt>
                <c:pt idx="693">
                  <c:v>2917.4265136719</c:v>
                </c:pt>
                <c:pt idx="694">
                  <c:v>2951.2094726563</c:v>
                </c:pt>
                <c:pt idx="695">
                  <c:v>2985.3820800781</c:v>
                </c:pt>
                <c:pt idx="696">
                  <c:v>3019.9519042969</c:v>
                </c:pt>
                <c:pt idx="697">
                  <c:v>3054.9204101563</c:v>
                </c:pt>
                <c:pt idx="698">
                  <c:v>3090.2954101563</c:v>
                </c:pt>
                <c:pt idx="699">
                  <c:v>3126.0786132813</c:v>
                </c:pt>
                <c:pt idx="700">
                  <c:v>3162.2775878906</c:v>
                </c:pt>
                <c:pt idx="701">
                  <c:v>3198.8959960938</c:v>
                </c:pt>
                <c:pt idx="702">
                  <c:v>3235.9365234375</c:v>
                </c:pt>
                <c:pt idx="703">
                  <c:v>3273.4077148438</c:v>
                </c:pt>
                <c:pt idx="704">
                  <c:v>3311.3110351563</c:v>
                </c:pt>
                <c:pt idx="705">
                  <c:v>3349.6550292969</c:v>
                </c:pt>
                <c:pt idx="706">
                  <c:v>3388.44140625</c:v>
                </c:pt>
                <c:pt idx="707">
                  <c:v>3427.6784667969</c:v>
                </c:pt>
                <c:pt idx="708">
                  <c:v>3467.3681640625</c:v>
                </c:pt>
                <c:pt idx="709">
                  <c:v>3507.5192871094</c:v>
                </c:pt>
                <c:pt idx="710">
                  <c:v>3548.1335449219</c:v>
                </c:pt>
                <c:pt idx="711">
                  <c:v>3589.2199707031</c:v>
                </c:pt>
                <c:pt idx="712">
                  <c:v>3630.7800292969</c:v>
                </c:pt>
                <c:pt idx="713">
                  <c:v>3672.8234863281</c:v>
                </c:pt>
                <c:pt idx="714">
                  <c:v>3715.3518066406</c:v>
                </c:pt>
                <c:pt idx="715">
                  <c:v>3758.3745117188</c:v>
                </c:pt>
                <c:pt idx="716">
                  <c:v>3801.8933105469</c:v>
                </c:pt>
                <c:pt idx="717">
                  <c:v>3845.9182128906</c:v>
                </c:pt>
                <c:pt idx="718">
                  <c:v>3890.4506835938</c:v>
                </c:pt>
                <c:pt idx="719">
                  <c:v>3935.5009765625</c:v>
                </c:pt>
                <c:pt idx="720">
                  <c:v>3981.0708007813</c:v>
                </c:pt>
                <c:pt idx="721">
                  <c:v>4027.1704101563</c:v>
                </c:pt>
                <c:pt idx="722">
                  <c:v>4073.8017578125</c:v>
                </c:pt>
                <c:pt idx="723">
                  <c:v>4120.9750976563</c:v>
                </c:pt>
                <c:pt idx="724">
                  <c:v>4168.6928710938</c:v>
                </c:pt>
                <c:pt idx="725">
                  <c:v>4216.96484375</c:v>
                </c:pt>
                <c:pt idx="726">
                  <c:v>4265.7963867188</c:v>
                </c:pt>
                <c:pt idx="727">
                  <c:v>4315.1904296875</c:v>
                </c:pt>
                <c:pt idx="728">
                  <c:v>4365.1591796875</c:v>
                </c:pt>
                <c:pt idx="729">
                  <c:v>4415.7041015625</c:v>
                </c:pt>
                <c:pt idx="730">
                  <c:v>4466.8369140625</c:v>
                </c:pt>
                <c:pt idx="731">
                  <c:v>4518.5590820313</c:v>
                </c:pt>
                <c:pt idx="732">
                  <c:v>4570.8828125</c:v>
                </c:pt>
                <c:pt idx="733">
                  <c:v>4623.8095703125</c:v>
                </c:pt>
                <c:pt idx="734">
                  <c:v>4677.3520507813</c:v>
                </c:pt>
                <c:pt idx="735">
                  <c:v>4731.5122070313</c:v>
                </c:pt>
                <c:pt idx="736">
                  <c:v>4786.3017578125</c:v>
                </c:pt>
                <c:pt idx="737">
                  <c:v>4841.7231445313</c:v>
                </c:pt>
                <c:pt idx="738">
                  <c:v>4897.7890625</c:v>
                </c:pt>
                <c:pt idx="739">
                  <c:v>4954.5009765625</c:v>
                </c:pt>
                <c:pt idx="740">
                  <c:v>5011.873046875</c:v>
                </c:pt>
                <c:pt idx="741">
                  <c:v>5069.90625</c:v>
                </c:pt>
                <c:pt idx="742">
                  <c:v>5128.6142578125</c:v>
                </c:pt>
                <c:pt idx="743">
                  <c:v>5187.9995117188</c:v>
                </c:pt>
                <c:pt idx="744">
                  <c:v>5248.0747070313</c:v>
                </c:pt>
                <c:pt idx="745">
                  <c:v>5308.8432617188</c:v>
                </c:pt>
                <c:pt idx="746">
                  <c:v>5370.318359375</c:v>
                </c:pt>
                <c:pt idx="747">
                  <c:v>5432.501953125</c:v>
                </c:pt>
                <c:pt idx="748">
                  <c:v>5495.4086914063</c:v>
                </c:pt>
                <c:pt idx="749">
                  <c:v>5559.041015625</c:v>
                </c:pt>
                <c:pt idx="750">
                  <c:v>5623.4130859375</c:v>
                </c:pt>
                <c:pt idx="751">
                  <c:v>5688.5307617188</c:v>
                </c:pt>
                <c:pt idx="752">
                  <c:v>5754.3994140625</c:v>
                </c:pt>
                <c:pt idx="753">
                  <c:v>5821.0336914063</c:v>
                </c:pt>
                <c:pt idx="754">
                  <c:v>5888.4365234375</c:v>
                </c:pt>
                <c:pt idx="755">
                  <c:v>5956.6225585938</c:v>
                </c:pt>
                <c:pt idx="756">
                  <c:v>6025.595703125</c:v>
                </c:pt>
                <c:pt idx="757">
                  <c:v>6095.3701171875</c:v>
                </c:pt>
                <c:pt idx="758">
                  <c:v>6165.9497070313</c:v>
                </c:pt>
                <c:pt idx="759">
                  <c:v>6237.349609375</c:v>
                </c:pt>
                <c:pt idx="760">
                  <c:v>6309.5727539063</c:v>
                </c:pt>
                <c:pt idx="761">
                  <c:v>6382.6357421875</c:v>
                </c:pt>
                <c:pt idx="762">
                  <c:v>6456.5415039063</c:v>
                </c:pt>
                <c:pt idx="763">
                  <c:v>6531.3061523438</c:v>
                </c:pt>
                <c:pt idx="764">
                  <c:v>6606.93359375</c:v>
                </c:pt>
                <c:pt idx="765">
                  <c:v>6683.4399414063</c:v>
                </c:pt>
                <c:pt idx="766">
                  <c:v>6760.8286132813</c:v>
                </c:pt>
                <c:pt idx="767">
                  <c:v>6839.1171875</c:v>
                </c:pt>
                <c:pt idx="768">
                  <c:v>6918.3081054688</c:v>
                </c:pt>
                <c:pt idx="769">
                  <c:v>6998.4204101563</c:v>
                </c:pt>
                <c:pt idx="770">
                  <c:v>7079.4560546875</c:v>
                </c:pt>
                <c:pt idx="771">
                  <c:v>7161.4345703125</c:v>
                </c:pt>
                <c:pt idx="772">
                  <c:v>7244.3579101563</c:v>
                </c:pt>
                <c:pt idx="773">
                  <c:v>7328.2456054688</c:v>
                </c:pt>
                <c:pt idx="774">
                  <c:v>7413.1005859375</c:v>
                </c:pt>
                <c:pt idx="775">
                  <c:v>7498.9418945313</c:v>
                </c:pt>
                <c:pt idx="776">
                  <c:v>7585.7778320313</c:v>
                </c:pt>
                <c:pt idx="777">
                  <c:v>7673.6147460938</c:v>
                </c:pt>
                <c:pt idx="778">
                  <c:v>7762.4731445313</c:v>
                </c:pt>
                <c:pt idx="779">
                  <c:v>7852.3559570313</c:v>
                </c:pt>
                <c:pt idx="780">
                  <c:v>7943.2841796875</c:v>
                </c:pt>
                <c:pt idx="781">
                  <c:v>8035.2607421875</c:v>
                </c:pt>
                <c:pt idx="782">
                  <c:v>8128.306640625</c:v>
                </c:pt>
                <c:pt idx="783">
                  <c:v>8222.42578125</c:v>
                </c:pt>
                <c:pt idx="784">
                  <c:v>8317.6396484375</c:v>
                </c:pt>
                <c:pt idx="785">
                  <c:v>8413.9501953125</c:v>
                </c:pt>
                <c:pt idx="786">
                  <c:v>8511.3818359375</c:v>
                </c:pt>
                <c:pt idx="787">
                  <c:v>8609.9365234375</c:v>
                </c:pt>
                <c:pt idx="788">
                  <c:v>8709.63671875</c:v>
                </c:pt>
                <c:pt idx="789">
                  <c:v>8810.4873046875</c:v>
                </c:pt>
                <c:pt idx="790">
                  <c:v>8912.5107421875</c:v>
                </c:pt>
                <c:pt idx="791">
                  <c:v>9015.7099609375</c:v>
                </c:pt>
                <c:pt idx="792">
                  <c:v>9120.109375</c:v>
                </c:pt>
                <c:pt idx="793">
                  <c:v>9225.712890625</c:v>
                </c:pt>
                <c:pt idx="794">
                  <c:v>9332.5439453125</c:v>
                </c:pt>
                <c:pt idx="795">
                  <c:v>9440.6064453125</c:v>
                </c:pt>
                <c:pt idx="796">
                  <c:v>9549.9267578125</c:v>
                </c:pt>
                <c:pt idx="797">
                  <c:v>9660.5068359375</c:v>
                </c:pt>
                <c:pt idx="798">
                  <c:v>9772.3720703125</c:v>
                </c:pt>
                <c:pt idx="799">
                  <c:v>9885.5283203125</c:v>
                </c:pt>
                <c:pt idx="800">
                  <c:v>10000</c:v>
                </c:pt>
                <c:pt idx="801">
                  <c:v>10115.796875</c:v>
                </c:pt>
                <c:pt idx="802">
                  <c:v>10232.935546875</c:v>
                </c:pt>
                <c:pt idx="803">
                  <c:v>10351.4189453125</c:v>
                </c:pt>
                <c:pt idx="804">
                  <c:v>10471.28515625</c:v>
                </c:pt>
                <c:pt idx="805">
                  <c:v>10592.5400390625</c:v>
                </c:pt>
                <c:pt idx="806">
                  <c:v>10715.1982421875</c:v>
                </c:pt>
                <c:pt idx="807">
                  <c:v>10839.265625</c:v>
                </c:pt>
                <c:pt idx="808">
                  <c:v>10964.78125</c:v>
                </c:pt>
                <c:pt idx="809">
                  <c:v>11091.75</c:v>
                </c:pt>
                <c:pt idx="810">
                  <c:v>11220.189453125</c:v>
                </c:pt>
                <c:pt idx="811">
                  <c:v>11350.103515625</c:v>
                </c:pt>
                <c:pt idx="812">
                  <c:v>11481.53515625</c:v>
                </c:pt>
                <c:pt idx="813">
                  <c:v>11614.4873046875</c:v>
                </c:pt>
                <c:pt idx="814">
                  <c:v>11748.98046875</c:v>
                </c:pt>
                <c:pt idx="815">
                  <c:v>11885.0166015625</c:v>
                </c:pt>
                <c:pt idx="816">
                  <c:v>12022.642578125</c:v>
                </c:pt>
                <c:pt idx="817">
                  <c:v>12161.861328125</c:v>
                </c:pt>
                <c:pt idx="818">
                  <c:v>12302.6923828125</c:v>
                </c:pt>
                <c:pt idx="819">
                  <c:v>12445.1396484375</c:v>
                </c:pt>
                <c:pt idx="820">
                  <c:v>12589.2509765625</c:v>
                </c:pt>
                <c:pt idx="821">
                  <c:v>12735.03125</c:v>
                </c:pt>
                <c:pt idx="822">
                  <c:v>12882.4990234375</c:v>
                </c:pt>
                <c:pt idx="823">
                  <c:v>13031.6611328125</c:v>
                </c:pt>
                <c:pt idx="824">
                  <c:v>13182.5634765625</c:v>
                </c:pt>
                <c:pt idx="825">
                  <c:v>13335.2138671875</c:v>
                </c:pt>
                <c:pt idx="826">
                  <c:v>13489.6328125</c:v>
                </c:pt>
                <c:pt idx="827">
                  <c:v>13645.8388671875</c:v>
                </c:pt>
                <c:pt idx="828">
                  <c:v>13803.8388671875</c:v>
                </c:pt>
                <c:pt idx="829">
                  <c:v>13963.6826171875</c:v>
                </c:pt>
                <c:pt idx="830">
                  <c:v>14125.37890625</c:v>
                </c:pt>
                <c:pt idx="831">
                  <c:v>14288.9462890625</c:v>
                </c:pt>
                <c:pt idx="832">
                  <c:v>14454.392578125</c:v>
                </c:pt>
                <c:pt idx="833">
                  <c:v>14621.7705078125</c:v>
                </c:pt>
                <c:pt idx="834">
                  <c:v>14791.0869140625</c:v>
                </c:pt>
                <c:pt idx="835">
                  <c:v>14962.36328125</c:v>
                </c:pt>
                <c:pt idx="836">
                  <c:v>15135.6064453125</c:v>
                </c:pt>
                <c:pt idx="837">
                  <c:v>15310.873046875</c:v>
                </c:pt>
                <c:pt idx="838">
                  <c:v>15488.16796875</c:v>
                </c:pt>
                <c:pt idx="839">
                  <c:v>15667.5166015625</c:v>
                </c:pt>
                <c:pt idx="840">
                  <c:v>15848.9248046875</c:v>
                </c:pt>
                <c:pt idx="841">
                  <c:v>16032.451171875</c:v>
                </c:pt>
                <c:pt idx="842">
                  <c:v>16218.1025390625</c:v>
                </c:pt>
                <c:pt idx="843">
                  <c:v>16405.904296875</c:v>
                </c:pt>
                <c:pt idx="844">
                  <c:v>16595.861328125</c:v>
                </c:pt>
                <c:pt idx="845">
                  <c:v>16788.037109375</c:v>
                </c:pt>
                <c:pt idx="846">
                  <c:v>16982.4375</c:v>
                </c:pt>
                <c:pt idx="847">
                  <c:v>17179.08984375</c:v>
                </c:pt>
                <c:pt idx="848">
                  <c:v>17378</c:v>
                </c:pt>
                <c:pt idx="849">
                  <c:v>17579.232421875</c:v>
                </c:pt>
                <c:pt idx="850">
                  <c:v>17782.794921875</c:v>
                </c:pt>
                <c:pt idx="851">
                  <c:v>17988.71484375</c:v>
                </c:pt>
                <c:pt idx="852">
                  <c:v>18197.017578125</c:v>
                </c:pt>
                <c:pt idx="853">
                  <c:v>18407.71484375</c:v>
                </c:pt>
                <c:pt idx="854">
                  <c:v>18620.87109375</c:v>
                </c:pt>
                <c:pt idx="855">
                  <c:v>18836.494140625</c:v>
                </c:pt>
                <c:pt idx="856">
                  <c:v>19054.6171875</c:v>
                </c:pt>
                <c:pt idx="857">
                  <c:v>19275.2421875</c:v>
                </c:pt>
                <c:pt idx="858">
                  <c:v>19498.443359375</c:v>
                </c:pt>
                <c:pt idx="859">
                  <c:v>19724.23046875</c:v>
                </c:pt>
                <c:pt idx="860">
                  <c:v>19952.6328125</c:v>
                </c:pt>
                <c:pt idx="861">
                  <c:v>20183.65625</c:v>
                </c:pt>
                <c:pt idx="862">
                  <c:v>20417.376953125</c:v>
                </c:pt>
                <c:pt idx="863">
                  <c:v>20653.8046875</c:v>
                </c:pt>
                <c:pt idx="864">
                  <c:v>20892.96875</c:v>
                </c:pt>
                <c:pt idx="865">
                  <c:v>21134.880859375</c:v>
                </c:pt>
                <c:pt idx="866">
                  <c:v>21379.6171875</c:v>
                </c:pt>
                <c:pt idx="867">
                  <c:v>21627.1875</c:v>
                </c:pt>
                <c:pt idx="868">
                  <c:v>21877.623046875</c:v>
                </c:pt>
                <c:pt idx="869">
                  <c:v>22130.935546875</c:v>
                </c:pt>
                <c:pt idx="870">
                  <c:v>22387.20703125</c:v>
                </c:pt>
                <c:pt idx="871">
                  <c:v>22646.443359375</c:v>
                </c:pt>
                <c:pt idx="872">
                  <c:v>22908.68359375</c:v>
                </c:pt>
                <c:pt idx="873">
                  <c:v>23173.93359375</c:v>
                </c:pt>
                <c:pt idx="874">
                  <c:v>23442.28125</c:v>
                </c:pt>
                <c:pt idx="875">
                  <c:v>23713.736328125</c:v>
                </c:pt>
                <c:pt idx="876">
                  <c:v>23988.3359375</c:v>
                </c:pt>
                <c:pt idx="877">
                  <c:v>24266.11328125</c:v>
                </c:pt>
                <c:pt idx="878">
                  <c:v>24547.08203125</c:v>
                </c:pt>
                <c:pt idx="879">
                  <c:v>24831.330078125</c:v>
                </c:pt>
                <c:pt idx="880">
                  <c:v>25118.869140625</c:v>
                </c:pt>
                <c:pt idx="881">
                  <c:v>25409.740234375</c:v>
                </c:pt>
                <c:pt idx="882">
                  <c:v>25703.94921875</c:v>
                </c:pt>
                <c:pt idx="883">
                  <c:v>26001.59375</c:v>
                </c:pt>
                <c:pt idx="884">
                  <c:v>26302.68359375</c:v>
                </c:pt>
                <c:pt idx="885">
                  <c:v>26607.26171875</c:v>
                </c:pt>
                <c:pt idx="886">
                  <c:v>26915.337890625</c:v>
                </c:pt>
                <c:pt idx="887">
                  <c:v>27227.009765625</c:v>
                </c:pt>
                <c:pt idx="888">
                  <c:v>27542.291015625</c:v>
                </c:pt>
                <c:pt idx="889">
                  <c:v>27861.22265625</c:v>
                </c:pt>
                <c:pt idx="890">
                  <c:v>28183.81640625</c:v>
                </c:pt>
                <c:pt idx="891">
                  <c:v>28510.177734375</c:v>
                </c:pt>
                <c:pt idx="892">
                  <c:v>28840.318359375</c:v>
                </c:pt>
                <c:pt idx="893">
                  <c:v>29174.28125</c:v>
                </c:pt>
                <c:pt idx="894">
                  <c:v>29512.078125</c:v>
                </c:pt>
                <c:pt idx="895">
                  <c:v>29853.8203125</c:v>
                </c:pt>
                <c:pt idx="896">
                  <c:v>30199.517578125</c:v>
                </c:pt>
                <c:pt idx="897">
                  <c:v>30549.220703125</c:v>
                </c:pt>
                <c:pt idx="898">
                  <c:v>30902.9375</c:v>
                </c:pt>
                <c:pt idx="899">
                  <c:v>31260.78515625</c:v>
                </c:pt>
                <c:pt idx="900">
                  <c:v>31622.77734375</c:v>
                </c:pt>
                <c:pt idx="901">
                  <c:v>31988.958984375</c:v>
                </c:pt>
                <c:pt idx="902">
                  <c:v>32359.3828125</c:v>
                </c:pt>
                <c:pt idx="903">
                  <c:v>32734.05859375</c:v>
                </c:pt>
                <c:pt idx="904">
                  <c:v>33113.109375</c:v>
                </c:pt>
                <c:pt idx="905">
                  <c:v>33496.55078125</c:v>
                </c:pt>
                <c:pt idx="906">
                  <c:v>33884.43359375</c:v>
                </c:pt>
                <c:pt idx="907">
                  <c:v>34276.765625</c:v>
                </c:pt>
                <c:pt idx="908">
                  <c:v>34673.68359375</c:v>
                </c:pt>
                <c:pt idx="909">
                  <c:v>35075.1953125</c:v>
                </c:pt>
                <c:pt idx="910">
                  <c:v>35481.35546875</c:v>
                </c:pt>
                <c:pt idx="911">
                  <c:v>35892.1796875</c:v>
                </c:pt>
                <c:pt idx="912">
                  <c:v>36307.80078125</c:v>
                </c:pt>
                <c:pt idx="913">
                  <c:v>36728.234375</c:v>
                </c:pt>
                <c:pt idx="914">
                  <c:v>37153.5390625</c:v>
                </c:pt>
                <c:pt idx="915">
                  <c:v>37583.72265625</c:v>
                </c:pt>
                <c:pt idx="916">
                  <c:v>38018.93359375</c:v>
                </c:pt>
                <c:pt idx="917">
                  <c:v>38459.1796875</c:v>
                </c:pt>
                <c:pt idx="918">
                  <c:v>38904.52734375</c:v>
                </c:pt>
                <c:pt idx="919">
                  <c:v>39354.98828125</c:v>
                </c:pt>
                <c:pt idx="920">
                  <c:v>39810.70703125</c:v>
                </c:pt>
                <c:pt idx="921">
                  <c:v>40271.70703125</c:v>
                </c:pt>
                <c:pt idx="922">
                  <c:v>40738.0390625</c:v>
                </c:pt>
                <c:pt idx="923">
                  <c:v>41209.73046875</c:v>
                </c:pt>
                <c:pt idx="924">
                  <c:v>41686.92578125</c:v>
                </c:pt>
                <c:pt idx="925">
                  <c:v>42169.6484375</c:v>
                </c:pt>
                <c:pt idx="926">
                  <c:v>42657.96484375</c:v>
                </c:pt>
                <c:pt idx="927">
                  <c:v>43151.9296875</c:v>
                </c:pt>
                <c:pt idx="928">
                  <c:v>43651.5703125</c:v>
                </c:pt>
                <c:pt idx="929">
                  <c:v>44157.04296875</c:v>
                </c:pt>
                <c:pt idx="930">
                  <c:v>44668.3671875</c:v>
                </c:pt>
                <c:pt idx="931">
                  <c:v>45185.6171875</c:v>
                </c:pt>
                <c:pt idx="932">
                  <c:v>45708.8046875</c:v>
                </c:pt>
                <c:pt idx="933">
                  <c:v>46238.09765625</c:v>
                </c:pt>
                <c:pt idx="934">
                  <c:v>46773.5234375</c:v>
                </c:pt>
                <c:pt idx="935">
                  <c:v>47315.1484375</c:v>
                </c:pt>
                <c:pt idx="936">
                  <c:v>47862.9921875</c:v>
                </c:pt>
                <c:pt idx="937">
                  <c:v>48417.23046875</c:v>
                </c:pt>
                <c:pt idx="938">
                  <c:v>48977.88671875</c:v>
                </c:pt>
                <c:pt idx="939">
                  <c:v>49545.0390625</c:v>
                </c:pt>
                <c:pt idx="940">
                  <c:v>50118.703125</c:v>
                </c:pt>
                <c:pt idx="941">
                  <c:v>50699.0625</c:v>
                </c:pt>
                <c:pt idx="942">
                  <c:v>51286.14453125</c:v>
                </c:pt>
                <c:pt idx="943">
                  <c:v>51880.0234375</c:v>
                </c:pt>
                <c:pt idx="944">
                  <c:v>52480.71875</c:v>
                </c:pt>
                <c:pt idx="945">
                  <c:v>53088.43359375</c:v>
                </c:pt>
                <c:pt idx="946">
                  <c:v>53703.18359375</c:v>
                </c:pt>
                <c:pt idx="947">
                  <c:v>54325.05078125</c:v>
                </c:pt>
                <c:pt idx="948">
                  <c:v>54954.05859375</c:v>
                </c:pt>
                <c:pt idx="949">
                  <c:v>55590.41015625</c:v>
                </c:pt>
                <c:pt idx="950">
                  <c:v>56234.1328125</c:v>
                </c:pt>
                <c:pt idx="951">
                  <c:v>56885.30859375</c:v>
                </c:pt>
                <c:pt idx="952">
                  <c:v>57544.0234375</c:v>
                </c:pt>
                <c:pt idx="953">
                  <c:v>58210.3046875</c:v>
                </c:pt>
                <c:pt idx="954">
                  <c:v>58884.36328125</c:v>
                </c:pt>
                <c:pt idx="955">
                  <c:v>59566.2265625</c:v>
                </c:pt>
                <c:pt idx="956">
                  <c:v>60255.98828125</c:v>
                </c:pt>
                <c:pt idx="957">
                  <c:v>60953.66796875</c:v>
                </c:pt>
                <c:pt idx="958">
                  <c:v>61659.49609375</c:v>
                </c:pt>
                <c:pt idx="959">
                  <c:v>62373.49609375</c:v>
                </c:pt>
                <c:pt idx="960">
                  <c:v>63095.76171875</c:v>
                </c:pt>
                <c:pt idx="961">
                  <c:v>63826.32421875</c:v>
                </c:pt>
                <c:pt idx="962">
                  <c:v>64565.4140625</c:v>
                </c:pt>
                <c:pt idx="963">
                  <c:v>65313.0625</c:v>
                </c:pt>
                <c:pt idx="964">
                  <c:v>66069.3671875</c:v>
                </c:pt>
                <c:pt idx="965">
                  <c:v>66834.359375</c:v>
                </c:pt>
                <c:pt idx="966">
                  <c:v>67608.2890625</c:v>
                </c:pt>
                <c:pt idx="967">
                  <c:v>68391.171875</c:v>
                </c:pt>
                <c:pt idx="968">
                  <c:v>69183.125</c:v>
                </c:pt>
                <c:pt idx="969">
                  <c:v>69984.1640625</c:v>
                </c:pt>
                <c:pt idx="970">
                  <c:v>70794.5625</c:v>
                </c:pt>
                <c:pt idx="971">
                  <c:v>71614.34375</c:v>
                </c:pt>
                <c:pt idx="972">
                  <c:v>72443.6171875</c:v>
                </c:pt>
                <c:pt idx="973">
                  <c:v>73282.4140625</c:v>
                </c:pt>
                <c:pt idx="974">
                  <c:v>74131.0078125</c:v>
                </c:pt>
                <c:pt idx="975">
                  <c:v>74989.421875</c:v>
                </c:pt>
                <c:pt idx="976">
                  <c:v>75857.78125</c:v>
                </c:pt>
                <c:pt idx="977">
                  <c:v>76736.1875</c:v>
                </c:pt>
                <c:pt idx="978">
                  <c:v>77624.6875</c:v>
                </c:pt>
                <c:pt idx="979">
                  <c:v>78523.5625</c:v>
                </c:pt>
                <c:pt idx="980">
                  <c:v>79432.84375</c:v>
                </c:pt>
                <c:pt idx="981">
                  <c:v>80352.6484375</c:v>
                </c:pt>
                <c:pt idx="982">
                  <c:v>81283.0234375</c:v>
                </c:pt>
                <c:pt idx="983">
                  <c:v>82224.2578125</c:v>
                </c:pt>
                <c:pt idx="984">
                  <c:v>83176.390625</c:v>
                </c:pt>
                <c:pt idx="985">
                  <c:v>84139.5546875</c:v>
                </c:pt>
                <c:pt idx="986">
                  <c:v>85113.7734375</c:v>
                </c:pt>
                <c:pt idx="987">
                  <c:v>86099.3671875</c:v>
                </c:pt>
                <c:pt idx="988">
                  <c:v>87096.3671875</c:v>
                </c:pt>
                <c:pt idx="989">
                  <c:v>88104.921875</c:v>
                </c:pt>
                <c:pt idx="990">
                  <c:v>89125.0546875</c:v>
                </c:pt>
                <c:pt idx="991">
                  <c:v>90157.1015625</c:v>
                </c:pt>
                <c:pt idx="992">
                  <c:v>91201.09375</c:v>
                </c:pt>
                <c:pt idx="993">
                  <c:v>92257.171875</c:v>
                </c:pt>
                <c:pt idx="994">
                  <c:v>93325.3828125</c:v>
                </c:pt>
                <c:pt idx="995">
                  <c:v>94406.0703125</c:v>
                </c:pt>
                <c:pt idx="996">
                  <c:v>95499.265625</c:v>
                </c:pt>
                <c:pt idx="997">
                  <c:v>96605.1171875</c:v>
                </c:pt>
                <c:pt idx="998">
                  <c:v>97723.671875</c:v>
                </c:pt>
                <c:pt idx="999">
                  <c:v>98855.28125</c:v>
                </c:pt>
                <c:pt idx="1000">
                  <c:v>100000</c:v>
                </c:pt>
                <c:pt idx="1001">
                  <c:v>101157.96875</c:v>
                </c:pt>
                <c:pt idx="1002">
                  <c:v>102329.3515625</c:v>
                </c:pt>
                <c:pt idx="1003">
                  <c:v>103514.1875</c:v>
                </c:pt>
                <c:pt idx="1004">
                  <c:v>104712.8515625</c:v>
                </c:pt>
                <c:pt idx="1005">
                  <c:v>105925.3984375</c:v>
                </c:pt>
                <c:pt idx="1006">
                  <c:v>107151.984375</c:v>
                </c:pt>
                <c:pt idx="1007">
                  <c:v>108392.65625</c:v>
                </c:pt>
                <c:pt idx="1008">
                  <c:v>109647.8125</c:v>
                </c:pt>
                <c:pt idx="1009">
                  <c:v>110917.5</c:v>
                </c:pt>
                <c:pt idx="1010">
                  <c:v>112201.8984375</c:v>
                </c:pt>
                <c:pt idx="1011">
                  <c:v>113501.0390625</c:v>
                </c:pt>
                <c:pt idx="1012">
                  <c:v>114815.34375</c:v>
                </c:pt>
                <c:pt idx="1013">
                  <c:v>116144.875</c:v>
                </c:pt>
                <c:pt idx="1014">
                  <c:v>117489.8046875</c:v>
                </c:pt>
                <c:pt idx="1015">
                  <c:v>118850.171875</c:v>
                </c:pt>
                <c:pt idx="1016">
                  <c:v>120226.421875</c:v>
                </c:pt>
                <c:pt idx="1017">
                  <c:v>121618.609375</c:v>
                </c:pt>
                <c:pt idx="1018">
                  <c:v>123026.921875</c:v>
                </c:pt>
                <c:pt idx="1019">
                  <c:v>124451.3984375</c:v>
                </c:pt>
                <c:pt idx="1020">
                  <c:v>125892.515625</c:v>
                </c:pt>
                <c:pt idx="1021">
                  <c:v>127350.3125</c:v>
                </c:pt>
                <c:pt idx="1022">
                  <c:v>128824.9921875</c:v>
                </c:pt>
                <c:pt idx="1023">
                  <c:v>130316.609375</c:v>
                </c:pt>
                <c:pt idx="1024">
                  <c:v>131825.640625</c:v>
                </c:pt>
                <c:pt idx="1025">
                  <c:v>133352.140625</c:v>
                </c:pt>
                <c:pt idx="1026">
                  <c:v>134896.328125</c:v>
                </c:pt>
                <c:pt idx="1027">
                  <c:v>136458.390625</c:v>
                </c:pt>
                <c:pt idx="1028">
                  <c:v>138038.390625</c:v>
                </c:pt>
                <c:pt idx="1029">
                  <c:v>139636.828125</c:v>
                </c:pt>
                <c:pt idx="1030">
                  <c:v>141253.78125</c:v>
                </c:pt>
                <c:pt idx="1031">
                  <c:v>142889.46875</c:v>
                </c:pt>
                <c:pt idx="1032">
                  <c:v>144543.921875</c:v>
                </c:pt>
                <c:pt idx="1033">
                  <c:v>146217.703125</c:v>
                </c:pt>
                <c:pt idx="1034">
                  <c:v>147910.859375</c:v>
                </c:pt>
                <c:pt idx="1035">
                  <c:v>149623.625</c:v>
                </c:pt>
                <c:pt idx="1036">
                  <c:v>151356.0625</c:v>
                </c:pt>
                <c:pt idx="1037">
                  <c:v>153108.71875</c:v>
                </c:pt>
                <c:pt idx="1038">
                  <c:v>154881.6875</c:v>
                </c:pt>
                <c:pt idx="1039">
                  <c:v>156675.171875</c:v>
                </c:pt>
                <c:pt idx="1040">
                  <c:v>158489.25</c:v>
                </c:pt>
                <c:pt idx="1041">
                  <c:v>160324.515625</c:v>
                </c:pt>
                <c:pt idx="1042">
                  <c:v>162181.03125</c:v>
                </c:pt>
                <c:pt idx="1043">
                  <c:v>164059.03125</c:v>
                </c:pt>
                <c:pt idx="1044">
                  <c:v>165958.609375</c:v>
                </c:pt>
                <c:pt idx="1045">
                  <c:v>167880.359375</c:v>
                </c:pt>
                <c:pt idx="1046">
                  <c:v>169824.375</c:v>
                </c:pt>
                <c:pt idx="1047">
                  <c:v>171790.890625</c:v>
                </c:pt>
                <c:pt idx="1048">
                  <c:v>173779.984375</c:v>
                </c:pt>
                <c:pt idx="1049">
                  <c:v>175792.3125</c:v>
                </c:pt>
                <c:pt idx="1050">
                  <c:v>177827.9375</c:v>
                </c:pt>
                <c:pt idx="1051">
                  <c:v>179887.140625</c:v>
                </c:pt>
                <c:pt idx="1052">
                  <c:v>181970.1875</c:v>
                </c:pt>
                <c:pt idx="1053">
                  <c:v>184077.140625</c:v>
                </c:pt>
                <c:pt idx="1054">
                  <c:v>186208.703125</c:v>
                </c:pt>
                <c:pt idx="1055">
                  <c:v>188364.953125</c:v>
                </c:pt>
                <c:pt idx="1056">
                  <c:v>190546.15625</c:v>
                </c:pt>
                <c:pt idx="1057">
                  <c:v>192752.421875</c:v>
                </c:pt>
                <c:pt idx="1058">
                  <c:v>194984.4375</c:v>
                </c:pt>
                <c:pt idx="1059">
                  <c:v>197242.3125</c:v>
                </c:pt>
                <c:pt idx="1060">
                  <c:v>199526.3125</c:v>
                </c:pt>
                <c:pt idx="1061">
                  <c:v>201836.5625</c:v>
                </c:pt>
                <c:pt idx="1062">
                  <c:v>204173.765625</c:v>
                </c:pt>
                <c:pt idx="1063">
                  <c:v>206538.046875</c:v>
                </c:pt>
                <c:pt idx="1064">
                  <c:v>208929.703125</c:v>
                </c:pt>
                <c:pt idx="1065">
                  <c:v>211348.8125</c:v>
                </c:pt>
                <c:pt idx="1066">
                  <c:v>213796.171875</c:v>
                </c:pt>
                <c:pt idx="1067">
                  <c:v>216271.875</c:v>
                </c:pt>
                <c:pt idx="1068">
                  <c:v>218776.234375</c:v>
                </c:pt>
                <c:pt idx="1069">
                  <c:v>221309.359375</c:v>
                </c:pt>
                <c:pt idx="1070">
                  <c:v>223872.0625</c:v>
                </c:pt>
                <c:pt idx="1071">
                  <c:v>226464.4375</c:v>
                </c:pt>
                <c:pt idx="1072">
                  <c:v>229086.828125</c:v>
                </c:pt>
                <c:pt idx="1073">
                  <c:v>231739.34375</c:v>
                </c:pt>
                <c:pt idx="1074">
                  <c:v>234422.8125</c:v>
                </c:pt>
                <c:pt idx="1075">
                  <c:v>237137.375</c:v>
                </c:pt>
                <c:pt idx="1076">
                  <c:v>239883.359375</c:v>
                </c:pt>
                <c:pt idx="1077">
                  <c:v>242661.140625</c:v>
                </c:pt>
                <c:pt idx="1078">
                  <c:v>245470.8125</c:v>
                </c:pt>
                <c:pt idx="1079">
                  <c:v>248313.296875</c:v>
                </c:pt>
                <c:pt idx="1080">
                  <c:v>251188.703125</c:v>
                </c:pt>
                <c:pt idx="1081">
                  <c:v>254097.390625</c:v>
                </c:pt>
                <c:pt idx="1082">
                  <c:v>257039.484375</c:v>
                </c:pt>
                <c:pt idx="1083">
                  <c:v>260015.9375</c:v>
                </c:pt>
                <c:pt idx="1084">
                  <c:v>263026.84375</c:v>
                </c:pt>
                <c:pt idx="1085">
                  <c:v>266072.625</c:v>
                </c:pt>
                <c:pt idx="1086">
                  <c:v>269153.375</c:v>
                </c:pt>
                <c:pt idx="1087">
                  <c:v>272270.09375</c:v>
                </c:pt>
                <c:pt idx="1088">
                  <c:v>275422.90625</c:v>
                </c:pt>
                <c:pt idx="1089">
                  <c:v>278612.21875</c:v>
                </c:pt>
                <c:pt idx="1090">
                  <c:v>281838.15625</c:v>
                </c:pt>
                <c:pt idx="1091">
                  <c:v>285101.78125</c:v>
                </c:pt>
                <c:pt idx="1092">
                  <c:v>288403.1875</c:v>
                </c:pt>
                <c:pt idx="1093">
                  <c:v>291742.8125</c:v>
                </c:pt>
                <c:pt idx="1094">
                  <c:v>295120.78125</c:v>
                </c:pt>
                <c:pt idx="1095">
                  <c:v>298538.1875</c:v>
                </c:pt>
                <c:pt idx="1096">
                  <c:v>301995.1875</c:v>
                </c:pt>
                <c:pt idx="1097">
                  <c:v>305492.21875</c:v>
                </c:pt>
                <c:pt idx="1098">
                  <c:v>309029.375</c:v>
                </c:pt>
                <c:pt idx="1099">
                  <c:v>312607.84375</c:v>
                </c:pt>
                <c:pt idx="1100">
                  <c:v>316227.78125</c:v>
                </c:pt>
                <c:pt idx="1101">
                  <c:v>319889.59375</c:v>
                </c:pt>
                <c:pt idx="1102">
                  <c:v>323593.8125</c:v>
                </c:pt>
                <c:pt idx="1103">
                  <c:v>327340.59375</c:v>
                </c:pt>
                <c:pt idx="1104">
                  <c:v>331131.09375</c:v>
                </c:pt>
                <c:pt idx="1105">
                  <c:v>334965.5</c:v>
                </c:pt>
                <c:pt idx="1106">
                  <c:v>338844.3125</c:v>
                </c:pt>
                <c:pt idx="1107">
                  <c:v>342767.65625</c:v>
                </c:pt>
                <c:pt idx="1108">
                  <c:v>346736.8125</c:v>
                </c:pt>
                <c:pt idx="1109">
                  <c:v>350751.9375</c:v>
                </c:pt>
                <c:pt idx="1110">
                  <c:v>354813.53125</c:v>
                </c:pt>
                <c:pt idx="1111">
                  <c:v>358921.78125</c:v>
                </c:pt>
                <c:pt idx="1112">
                  <c:v>363078</c:v>
                </c:pt>
                <c:pt idx="1113">
                  <c:v>367282.34375</c:v>
                </c:pt>
                <c:pt idx="1114">
                  <c:v>371535.375</c:v>
                </c:pt>
                <c:pt idx="1115">
                  <c:v>375837.25</c:v>
                </c:pt>
                <c:pt idx="1116">
                  <c:v>380189.34375</c:v>
                </c:pt>
                <c:pt idx="1117">
                  <c:v>384591.8125</c:v>
                </c:pt>
                <c:pt idx="1118">
                  <c:v>389045.28125</c:v>
                </c:pt>
                <c:pt idx="1119">
                  <c:v>393549.875</c:v>
                </c:pt>
                <c:pt idx="1120">
                  <c:v>398107.09375</c:v>
                </c:pt>
                <c:pt idx="1121">
                  <c:v>402717.0625</c:v>
                </c:pt>
                <c:pt idx="1122">
                  <c:v>407380.40625</c:v>
                </c:pt>
                <c:pt idx="1123">
                  <c:v>412097.3125</c:v>
                </c:pt>
                <c:pt idx="1124">
                  <c:v>416869.28125</c:v>
                </c:pt>
                <c:pt idx="1125">
                  <c:v>421696.5</c:v>
                </c:pt>
                <c:pt idx="1126">
                  <c:v>426579.625</c:v>
                </c:pt>
                <c:pt idx="1127">
                  <c:v>431519.3125</c:v>
                </c:pt>
                <c:pt idx="1128">
                  <c:v>436515.6875</c:v>
                </c:pt>
                <c:pt idx="1129">
                  <c:v>441570.4375</c:v>
                </c:pt>
                <c:pt idx="1130">
                  <c:v>446683.6875</c:v>
                </c:pt>
                <c:pt idx="1131">
                  <c:v>451856.15625</c:v>
                </c:pt>
                <c:pt idx="1132">
                  <c:v>457088.03125</c:v>
                </c:pt>
                <c:pt idx="1133">
                  <c:v>462380.96875</c:v>
                </c:pt>
                <c:pt idx="1134">
                  <c:v>467735.21875</c:v>
                </c:pt>
                <c:pt idx="1135">
                  <c:v>473151.46875</c:v>
                </c:pt>
                <c:pt idx="1136">
                  <c:v>478629.90625</c:v>
                </c:pt>
                <c:pt idx="1137">
                  <c:v>484172.3125</c:v>
                </c:pt>
                <c:pt idx="1138">
                  <c:v>489778.875</c:v>
                </c:pt>
                <c:pt idx="1139">
                  <c:v>495450.375</c:v>
                </c:pt>
                <c:pt idx="1140">
                  <c:v>501187</c:v>
                </c:pt>
                <c:pt idx="1141">
                  <c:v>506990.625</c:v>
                </c:pt>
                <c:pt idx="1142">
                  <c:v>512861.4375</c:v>
                </c:pt>
                <c:pt idx="1143">
                  <c:v>518800.21875</c:v>
                </c:pt>
                <c:pt idx="1144">
                  <c:v>524807.1875</c:v>
                </c:pt>
                <c:pt idx="1145">
                  <c:v>530884.3125</c:v>
                </c:pt>
                <c:pt idx="1146">
                  <c:v>537031.8125</c:v>
                </c:pt>
                <c:pt idx="1147">
                  <c:v>543250.5</c:v>
                </c:pt>
                <c:pt idx="1148">
                  <c:v>549540.5625</c:v>
                </c:pt>
                <c:pt idx="1149">
                  <c:v>555904.125</c:v>
                </c:pt>
                <c:pt idx="1150">
                  <c:v>562341.3125</c:v>
                </c:pt>
                <c:pt idx="1151">
                  <c:v>568853.0625</c:v>
                </c:pt>
                <c:pt idx="1152">
                  <c:v>575440.25</c:v>
                </c:pt>
                <c:pt idx="1153">
                  <c:v>582103.0625</c:v>
                </c:pt>
                <c:pt idx="1154">
                  <c:v>588843.625</c:v>
                </c:pt>
                <c:pt idx="1155">
                  <c:v>595662.25</c:v>
                </c:pt>
                <c:pt idx="1156">
                  <c:v>602559.875</c:v>
                </c:pt>
                <c:pt idx="1157">
                  <c:v>609536.6875</c:v>
                </c:pt>
                <c:pt idx="1158">
                  <c:v>616594.9375</c:v>
                </c:pt>
                <c:pt idx="1159">
                  <c:v>623734.9375</c:v>
                </c:pt>
                <c:pt idx="1160">
                  <c:v>630957.625</c:v>
                </c:pt>
                <c:pt idx="1161">
                  <c:v>638263.25</c:v>
                </c:pt>
                <c:pt idx="1162">
                  <c:v>645654.125</c:v>
                </c:pt>
                <c:pt idx="1163">
                  <c:v>653130.625</c:v>
                </c:pt>
                <c:pt idx="1164">
                  <c:v>660693.6875</c:v>
                </c:pt>
                <c:pt idx="1165">
                  <c:v>668343.625</c:v>
                </c:pt>
                <c:pt idx="1166">
                  <c:v>676082.875</c:v>
                </c:pt>
                <c:pt idx="1167">
                  <c:v>683911.6875</c:v>
                </c:pt>
                <c:pt idx="1168">
                  <c:v>691831.1875</c:v>
                </c:pt>
                <c:pt idx="1169">
                  <c:v>699841.6875</c:v>
                </c:pt>
                <c:pt idx="1170">
                  <c:v>707945.625</c:v>
                </c:pt>
                <c:pt idx="1171">
                  <c:v>716143.4375</c:v>
                </c:pt>
                <c:pt idx="1172">
                  <c:v>724436.1875</c:v>
                </c:pt>
                <c:pt idx="1173">
                  <c:v>732824.125</c:v>
                </c:pt>
                <c:pt idx="1174">
                  <c:v>741310.0625</c:v>
                </c:pt>
                <c:pt idx="1175">
                  <c:v>749894.1875</c:v>
                </c:pt>
                <c:pt idx="1176">
                  <c:v>758577.75</c:v>
                </c:pt>
                <c:pt idx="1177">
                  <c:v>767361.875</c:v>
                </c:pt>
                <c:pt idx="1178">
                  <c:v>776246.875</c:v>
                </c:pt>
                <c:pt idx="1179">
                  <c:v>785235.625</c:v>
                </c:pt>
                <c:pt idx="1180">
                  <c:v>794328.4375</c:v>
                </c:pt>
                <c:pt idx="1181">
                  <c:v>803526.5</c:v>
                </c:pt>
                <c:pt idx="1182">
                  <c:v>812830.25</c:v>
                </c:pt>
                <c:pt idx="1183">
                  <c:v>822242.5625</c:v>
                </c:pt>
                <c:pt idx="1184">
                  <c:v>831763.9375</c:v>
                </c:pt>
                <c:pt idx="1185">
                  <c:v>841395.5</c:v>
                </c:pt>
                <c:pt idx="1186">
                  <c:v>851137.6875</c:v>
                </c:pt>
                <c:pt idx="1187">
                  <c:v>860993.625</c:v>
                </c:pt>
                <c:pt idx="1188">
                  <c:v>870963.6875</c:v>
                </c:pt>
                <c:pt idx="1189">
                  <c:v>881049.25</c:v>
                </c:pt>
                <c:pt idx="1190">
                  <c:v>891250.5625</c:v>
                </c:pt>
                <c:pt idx="1191">
                  <c:v>901571</c:v>
                </c:pt>
                <c:pt idx="1192">
                  <c:v>912010.9375</c:v>
                </c:pt>
                <c:pt idx="1193">
                  <c:v>922571.75</c:v>
                </c:pt>
                <c:pt idx="1194">
                  <c:v>933253.875</c:v>
                </c:pt>
                <c:pt idx="1195">
                  <c:v>944060.6875</c:v>
                </c:pt>
                <c:pt idx="1196">
                  <c:v>954992.625</c:v>
                </c:pt>
                <c:pt idx="1197">
                  <c:v>966051.1875</c:v>
                </c:pt>
                <c:pt idx="1198">
                  <c:v>977236.6875</c:v>
                </c:pt>
                <c:pt idx="1199">
                  <c:v>988552.8125</c:v>
                </c:pt>
                <c:pt idx="1200">
                  <c:v>1000000</c:v>
                </c:pt>
                <c:pt idx="1201">
                  <c:v>1011579.75</c:v>
                </c:pt>
                <c:pt idx="1202">
                  <c:v>1023293.5625</c:v>
                </c:pt>
                <c:pt idx="1203">
                  <c:v>1035141.875</c:v>
                </c:pt>
                <c:pt idx="1204">
                  <c:v>1047128.5</c:v>
                </c:pt>
                <c:pt idx="1205">
                  <c:v>1059254</c:v>
                </c:pt>
                <c:pt idx="1206">
                  <c:v>1071519.875</c:v>
                </c:pt>
                <c:pt idx="1207">
                  <c:v>1083926.5</c:v>
                </c:pt>
                <c:pt idx="1208">
                  <c:v>1096478.125</c:v>
                </c:pt>
                <c:pt idx="1209">
                  <c:v>1109175</c:v>
                </c:pt>
                <c:pt idx="1210">
                  <c:v>1122019</c:v>
                </c:pt>
                <c:pt idx="1211">
                  <c:v>1135010.375</c:v>
                </c:pt>
                <c:pt idx="1212">
                  <c:v>1148153.5</c:v>
                </c:pt>
                <c:pt idx="1213">
                  <c:v>1161448.75</c:v>
                </c:pt>
                <c:pt idx="1214">
                  <c:v>1174898</c:v>
                </c:pt>
                <c:pt idx="1215">
                  <c:v>1188501.75</c:v>
                </c:pt>
                <c:pt idx="1216">
                  <c:v>1202264.25</c:v>
                </c:pt>
                <c:pt idx="1217">
                  <c:v>1216186.125</c:v>
                </c:pt>
                <c:pt idx="1218">
                  <c:v>1230269.25</c:v>
                </c:pt>
                <c:pt idx="1219">
                  <c:v>1244514</c:v>
                </c:pt>
                <c:pt idx="1220">
                  <c:v>1258925.125</c:v>
                </c:pt>
                <c:pt idx="1221">
                  <c:v>1273503.125</c:v>
                </c:pt>
                <c:pt idx="1222">
                  <c:v>1288250</c:v>
                </c:pt>
                <c:pt idx="1223">
                  <c:v>1303166.125</c:v>
                </c:pt>
                <c:pt idx="1224">
                  <c:v>1318256.375</c:v>
                </c:pt>
                <c:pt idx="1225">
                  <c:v>1333521.375</c:v>
                </c:pt>
                <c:pt idx="1226">
                  <c:v>1348963.25</c:v>
                </c:pt>
                <c:pt idx="1227">
                  <c:v>1364583.875</c:v>
                </c:pt>
                <c:pt idx="1228">
                  <c:v>1380383.875</c:v>
                </c:pt>
                <c:pt idx="1229">
                  <c:v>1396368.25</c:v>
                </c:pt>
                <c:pt idx="1230">
                  <c:v>1412537.875</c:v>
                </c:pt>
                <c:pt idx="1231">
                  <c:v>1428894.625</c:v>
                </c:pt>
                <c:pt idx="1232">
                  <c:v>1445439.25</c:v>
                </c:pt>
                <c:pt idx="1233">
                  <c:v>1462177</c:v>
                </c:pt>
                <c:pt idx="1234">
                  <c:v>1479108.625</c:v>
                </c:pt>
                <c:pt idx="1235">
                  <c:v>1496236.375</c:v>
                </c:pt>
                <c:pt idx="1236">
                  <c:v>1513560.625</c:v>
                </c:pt>
                <c:pt idx="1237">
                  <c:v>1531087.25</c:v>
                </c:pt>
                <c:pt idx="1238">
                  <c:v>1548816.875</c:v>
                </c:pt>
                <c:pt idx="1239">
                  <c:v>1566751.75</c:v>
                </c:pt>
                <c:pt idx="1240">
                  <c:v>1584892.5</c:v>
                </c:pt>
                <c:pt idx="1241">
                  <c:v>1603245.125</c:v>
                </c:pt>
                <c:pt idx="1242">
                  <c:v>1621810.25</c:v>
                </c:pt>
                <c:pt idx="1243">
                  <c:v>1640590.375</c:v>
                </c:pt>
                <c:pt idx="1244">
                  <c:v>1659586.125</c:v>
                </c:pt>
                <c:pt idx="1245">
                  <c:v>1678803.625</c:v>
                </c:pt>
                <c:pt idx="1246">
                  <c:v>1698243.75</c:v>
                </c:pt>
                <c:pt idx="1247">
                  <c:v>1717908.875</c:v>
                </c:pt>
                <c:pt idx="1248">
                  <c:v>1737799.875</c:v>
                </c:pt>
                <c:pt idx="1249">
                  <c:v>1757923.125</c:v>
                </c:pt>
                <c:pt idx="1250">
                  <c:v>1778279.375</c:v>
                </c:pt>
                <c:pt idx="1251">
                  <c:v>1798871.375</c:v>
                </c:pt>
                <c:pt idx="1252">
                  <c:v>1819701.875</c:v>
                </c:pt>
                <c:pt idx="1253">
                  <c:v>1840771.375</c:v>
                </c:pt>
                <c:pt idx="1254">
                  <c:v>1862087</c:v>
                </c:pt>
                <c:pt idx="1255">
                  <c:v>1883649.5</c:v>
                </c:pt>
                <c:pt idx="1256">
                  <c:v>1905461.625</c:v>
                </c:pt>
                <c:pt idx="1257">
                  <c:v>1927524.25</c:v>
                </c:pt>
                <c:pt idx="1258">
                  <c:v>1949844.375</c:v>
                </c:pt>
                <c:pt idx="1259">
                  <c:v>1972423.125</c:v>
                </c:pt>
                <c:pt idx="1260">
                  <c:v>1995263.25</c:v>
                </c:pt>
                <c:pt idx="1261">
                  <c:v>2018365.625</c:v>
                </c:pt>
                <c:pt idx="1262">
                  <c:v>2041737.625</c:v>
                </c:pt>
                <c:pt idx="1263">
                  <c:v>2065380.375</c:v>
                </c:pt>
                <c:pt idx="1264">
                  <c:v>2089297</c:v>
                </c:pt>
                <c:pt idx="1265">
                  <c:v>2113488</c:v>
                </c:pt>
                <c:pt idx="1266">
                  <c:v>2137961.75</c:v>
                </c:pt>
                <c:pt idx="1267">
                  <c:v>2162718.75</c:v>
                </c:pt>
                <c:pt idx="1268">
                  <c:v>2187762.5</c:v>
                </c:pt>
                <c:pt idx="1269">
                  <c:v>2213093.75</c:v>
                </c:pt>
                <c:pt idx="1270">
                  <c:v>2238720.75</c:v>
                </c:pt>
                <c:pt idx="1271">
                  <c:v>2264644.5</c:v>
                </c:pt>
                <c:pt idx="1272">
                  <c:v>2290868.25</c:v>
                </c:pt>
                <c:pt idx="1273">
                  <c:v>2317393.5</c:v>
                </c:pt>
                <c:pt idx="1274">
                  <c:v>2344228.25</c:v>
                </c:pt>
                <c:pt idx="1275">
                  <c:v>2371373.75</c:v>
                </c:pt>
                <c:pt idx="1276">
                  <c:v>2398833.5</c:v>
                </c:pt>
                <c:pt idx="1277">
                  <c:v>2426611.25</c:v>
                </c:pt>
                <c:pt idx="1278">
                  <c:v>2454708.25</c:v>
                </c:pt>
                <c:pt idx="1279">
                  <c:v>2483133</c:v>
                </c:pt>
                <c:pt idx="1280">
                  <c:v>2511887</c:v>
                </c:pt>
                <c:pt idx="1281">
                  <c:v>2540974</c:v>
                </c:pt>
                <c:pt idx="1282">
                  <c:v>2570395</c:v>
                </c:pt>
                <c:pt idx="1283">
                  <c:v>2600159.25</c:v>
                </c:pt>
                <c:pt idx="1284">
                  <c:v>2630268.5</c:v>
                </c:pt>
                <c:pt idx="1285">
                  <c:v>2660726.25</c:v>
                </c:pt>
                <c:pt idx="1286">
                  <c:v>2691533.75</c:v>
                </c:pt>
                <c:pt idx="1287">
                  <c:v>2722701</c:v>
                </c:pt>
                <c:pt idx="1288">
                  <c:v>2754229</c:v>
                </c:pt>
                <c:pt idx="1289">
                  <c:v>2786122.25</c:v>
                </c:pt>
                <c:pt idx="1290">
                  <c:v>2818381.75</c:v>
                </c:pt>
                <c:pt idx="1291">
                  <c:v>2851017.75</c:v>
                </c:pt>
                <c:pt idx="1292">
                  <c:v>2884031.75</c:v>
                </c:pt>
                <c:pt idx="1293">
                  <c:v>2917428</c:v>
                </c:pt>
                <c:pt idx="1294">
                  <c:v>2951207.75</c:v>
                </c:pt>
                <c:pt idx="1295">
                  <c:v>2985382</c:v>
                </c:pt>
                <c:pt idx="1296">
                  <c:v>3019951.75</c:v>
                </c:pt>
                <c:pt idx="1297">
                  <c:v>3054922</c:v>
                </c:pt>
                <c:pt idx="1298">
                  <c:v>3090293.75</c:v>
                </c:pt>
                <c:pt idx="1299">
                  <c:v>3126078.5</c:v>
                </c:pt>
                <c:pt idx="1300">
                  <c:v>3162277.75</c:v>
                </c:pt>
                <c:pt idx="1301">
                  <c:v>3198896</c:v>
                </c:pt>
                <c:pt idx="1302">
                  <c:v>3235938.25</c:v>
                </c:pt>
                <c:pt idx="1303">
                  <c:v>3273406</c:v>
                </c:pt>
                <c:pt idx="1304">
                  <c:v>3311311</c:v>
                </c:pt>
                <c:pt idx="1305">
                  <c:v>3349655.25</c:v>
                </c:pt>
                <c:pt idx="1306">
                  <c:v>3388443.25</c:v>
                </c:pt>
                <c:pt idx="1307">
                  <c:v>3427676.75</c:v>
                </c:pt>
                <c:pt idx="1308">
                  <c:v>3467368.25</c:v>
                </c:pt>
                <c:pt idx="1309">
                  <c:v>3507519.25</c:v>
                </c:pt>
                <c:pt idx="1310">
                  <c:v>3548135.5</c:v>
                </c:pt>
                <c:pt idx="1311">
                  <c:v>3589218</c:v>
                </c:pt>
                <c:pt idx="1312">
                  <c:v>3630780</c:v>
                </c:pt>
                <c:pt idx="1313">
                  <c:v>3672823.5</c:v>
                </c:pt>
                <c:pt idx="1314">
                  <c:v>3715353.75</c:v>
                </c:pt>
                <c:pt idx="1315">
                  <c:v>3758372.5</c:v>
                </c:pt>
                <c:pt idx="1316">
                  <c:v>3801893.25</c:v>
                </c:pt>
                <c:pt idx="1317">
                  <c:v>3845918.25</c:v>
                </c:pt>
                <c:pt idx="1318">
                  <c:v>3890452.75</c:v>
                </c:pt>
                <c:pt idx="1319">
                  <c:v>3935498.75</c:v>
                </c:pt>
                <c:pt idx="1320">
                  <c:v>3981070.75</c:v>
                </c:pt>
                <c:pt idx="1321">
                  <c:v>4027170.5</c:v>
                </c:pt>
                <c:pt idx="1322">
                  <c:v>4073804</c:v>
                </c:pt>
                <c:pt idx="1323">
                  <c:v>4120973</c:v>
                </c:pt>
                <c:pt idx="1324">
                  <c:v>4168692.75</c:v>
                </c:pt>
                <c:pt idx="1325">
                  <c:v>4216965</c:v>
                </c:pt>
                <c:pt idx="1326">
                  <c:v>4265796.5</c:v>
                </c:pt>
                <c:pt idx="1327">
                  <c:v>4315193</c:v>
                </c:pt>
                <c:pt idx="1328">
                  <c:v>4365157</c:v>
                </c:pt>
                <c:pt idx="1329">
                  <c:v>4415704.5</c:v>
                </c:pt>
                <c:pt idx="1330">
                  <c:v>4466837</c:v>
                </c:pt>
                <c:pt idx="1331">
                  <c:v>4518561.5</c:v>
                </c:pt>
                <c:pt idx="1332">
                  <c:v>4570880.5</c:v>
                </c:pt>
                <c:pt idx="1333">
                  <c:v>4623810</c:v>
                </c:pt>
                <c:pt idx="1334">
                  <c:v>4677352</c:v>
                </c:pt>
                <c:pt idx="1335">
                  <c:v>4731514.5</c:v>
                </c:pt>
                <c:pt idx="1336">
                  <c:v>4786299</c:v>
                </c:pt>
                <c:pt idx="1337">
                  <c:v>4841723</c:v>
                </c:pt>
                <c:pt idx="1338">
                  <c:v>4897789</c:v>
                </c:pt>
                <c:pt idx="1339">
                  <c:v>4954504</c:v>
                </c:pt>
                <c:pt idx="1340">
                  <c:v>5011870</c:v>
                </c:pt>
                <c:pt idx="1341">
                  <c:v>5069906</c:v>
                </c:pt>
                <c:pt idx="1342">
                  <c:v>5128614.5</c:v>
                </c:pt>
                <c:pt idx="1343">
                  <c:v>5188002</c:v>
                </c:pt>
                <c:pt idx="1344">
                  <c:v>5248072</c:v>
                </c:pt>
                <c:pt idx="1345">
                  <c:v>5308843.5</c:v>
                </c:pt>
                <c:pt idx="1346">
                  <c:v>5370318</c:v>
                </c:pt>
                <c:pt idx="1347">
                  <c:v>5432505</c:v>
                </c:pt>
                <c:pt idx="1348">
                  <c:v>5495406</c:v>
                </c:pt>
                <c:pt idx="1349">
                  <c:v>5559041</c:v>
                </c:pt>
                <c:pt idx="1350">
                  <c:v>5623413.5</c:v>
                </c:pt>
                <c:pt idx="1351">
                  <c:v>5688531</c:v>
                </c:pt>
                <c:pt idx="1352">
                  <c:v>5754402.5</c:v>
                </c:pt>
                <c:pt idx="1353">
                  <c:v>5821030.5</c:v>
                </c:pt>
                <c:pt idx="1354">
                  <c:v>5888436.5</c:v>
                </c:pt>
                <c:pt idx="1355">
                  <c:v>5956622.5</c:v>
                </c:pt>
                <c:pt idx="1356">
                  <c:v>6025599</c:v>
                </c:pt>
                <c:pt idx="1357">
                  <c:v>6095367</c:v>
                </c:pt>
                <c:pt idx="1358">
                  <c:v>6165949.5</c:v>
                </c:pt>
                <c:pt idx="1359">
                  <c:v>6237349.5</c:v>
                </c:pt>
                <c:pt idx="1360">
                  <c:v>6309576</c:v>
                </c:pt>
                <c:pt idx="1361">
                  <c:v>6382632.5</c:v>
                </c:pt>
                <c:pt idx="1362">
                  <c:v>6456541.5</c:v>
                </c:pt>
                <c:pt idx="1363">
                  <c:v>6531306.5</c:v>
                </c:pt>
                <c:pt idx="1364">
                  <c:v>6606937</c:v>
                </c:pt>
                <c:pt idx="1365">
                  <c:v>6683436</c:v>
                </c:pt>
                <c:pt idx="1366">
                  <c:v>6760828.5</c:v>
                </c:pt>
                <c:pt idx="1367">
                  <c:v>6839117</c:v>
                </c:pt>
                <c:pt idx="1368">
                  <c:v>6918312</c:v>
                </c:pt>
                <c:pt idx="1369">
                  <c:v>6998416.5</c:v>
                </c:pt>
                <c:pt idx="1370">
                  <c:v>7079456.5</c:v>
                </c:pt>
                <c:pt idx="1371">
                  <c:v>7161434.5</c:v>
                </c:pt>
                <c:pt idx="1372">
                  <c:v>7244362</c:v>
                </c:pt>
                <c:pt idx="1373">
                  <c:v>7328241.5</c:v>
                </c:pt>
                <c:pt idx="1374">
                  <c:v>7413100.5</c:v>
                </c:pt>
                <c:pt idx="1375">
                  <c:v>7498942</c:v>
                </c:pt>
                <c:pt idx="1376">
                  <c:v>7585777.5</c:v>
                </c:pt>
                <c:pt idx="1377">
                  <c:v>7673619</c:v>
                </c:pt>
                <c:pt idx="1378">
                  <c:v>7762469</c:v>
                </c:pt>
                <c:pt idx="1379">
                  <c:v>7852356</c:v>
                </c:pt>
                <c:pt idx="1380">
                  <c:v>7943284</c:v>
                </c:pt>
                <c:pt idx="1381">
                  <c:v>8035265</c:v>
                </c:pt>
                <c:pt idx="1382">
                  <c:v>8128302.5</c:v>
                </c:pt>
                <c:pt idx="1383">
                  <c:v>8222426</c:v>
                </c:pt>
                <c:pt idx="1384">
                  <c:v>8317639</c:v>
                </c:pt>
                <c:pt idx="1385">
                  <c:v>8413955</c:v>
                </c:pt>
                <c:pt idx="1386">
                  <c:v>8511377</c:v>
                </c:pt>
                <c:pt idx="1387">
                  <c:v>8609936</c:v>
                </c:pt>
                <c:pt idx="1388">
                  <c:v>8709637</c:v>
                </c:pt>
                <c:pt idx="1389">
                  <c:v>8810492</c:v>
                </c:pt>
                <c:pt idx="1390">
                  <c:v>8912505</c:v>
                </c:pt>
                <c:pt idx="1391">
                  <c:v>9015710</c:v>
                </c:pt>
                <c:pt idx="1392">
                  <c:v>9120109</c:v>
                </c:pt>
                <c:pt idx="1393">
                  <c:v>9225718</c:v>
                </c:pt>
                <c:pt idx="1394">
                  <c:v>9332538</c:v>
                </c:pt>
                <c:pt idx="1395">
                  <c:v>9440607</c:v>
                </c:pt>
                <c:pt idx="1396">
                  <c:v>9549926</c:v>
                </c:pt>
                <c:pt idx="1397">
                  <c:v>9660512</c:v>
                </c:pt>
                <c:pt idx="1398">
                  <c:v>9772367</c:v>
                </c:pt>
                <c:pt idx="1399">
                  <c:v>9885528</c:v>
                </c:pt>
                <c:pt idx="1400">
                  <c:v>10000000</c:v>
                </c:pt>
                <c:pt idx="1401">
                  <c:v>10115797</c:v>
                </c:pt>
                <c:pt idx="1402">
                  <c:v>10232935</c:v>
                </c:pt>
                <c:pt idx="1403">
                  <c:v>10351418</c:v>
                </c:pt>
                <c:pt idx="1404">
                  <c:v>10471285</c:v>
                </c:pt>
                <c:pt idx="1405">
                  <c:v>10592540</c:v>
                </c:pt>
                <c:pt idx="1406">
                  <c:v>10715198</c:v>
                </c:pt>
                <c:pt idx="1407">
                  <c:v>10839265</c:v>
                </c:pt>
                <c:pt idx="1408">
                  <c:v>10964781</c:v>
                </c:pt>
                <c:pt idx="1409">
                  <c:v>11091750</c:v>
                </c:pt>
                <c:pt idx="1410">
                  <c:v>11220189</c:v>
                </c:pt>
                <c:pt idx="1411">
                  <c:v>11350104</c:v>
                </c:pt>
                <c:pt idx="1412">
                  <c:v>11481535</c:v>
                </c:pt>
                <c:pt idx="1413">
                  <c:v>11614488</c:v>
                </c:pt>
                <c:pt idx="1414">
                  <c:v>11748980</c:v>
                </c:pt>
                <c:pt idx="1415">
                  <c:v>11885017</c:v>
                </c:pt>
                <c:pt idx="1416">
                  <c:v>12022642</c:v>
                </c:pt>
                <c:pt idx="1417">
                  <c:v>12161861</c:v>
                </c:pt>
                <c:pt idx="1418">
                  <c:v>12302692</c:v>
                </c:pt>
                <c:pt idx="1419">
                  <c:v>12445140</c:v>
                </c:pt>
                <c:pt idx="1420">
                  <c:v>12589251</c:v>
                </c:pt>
                <c:pt idx="1421">
                  <c:v>12735031</c:v>
                </c:pt>
                <c:pt idx="1422">
                  <c:v>12882499</c:v>
                </c:pt>
                <c:pt idx="1423">
                  <c:v>13031661</c:v>
                </c:pt>
                <c:pt idx="1424">
                  <c:v>13182564</c:v>
                </c:pt>
                <c:pt idx="1425">
                  <c:v>13335214</c:v>
                </c:pt>
                <c:pt idx="1426">
                  <c:v>13489632</c:v>
                </c:pt>
                <c:pt idx="1427">
                  <c:v>13645839</c:v>
                </c:pt>
                <c:pt idx="1428">
                  <c:v>13803838</c:v>
                </c:pt>
                <c:pt idx="1429">
                  <c:v>13963683</c:v>
                </c:pt>
                <c:pt idx="1430">
                  <c:v>14125379</c:v>
                </c:pt>
                <c:pt idx="1431">
                  <c:v>14288946</c:v>
                </c:pt>
                <c:pt idx="1432">
                  <c:v>14454393</c:v>
                </c:pt>
                <c:pt idx="1433">
                  <c:v>14621770</c:v>
                </c:pt>
                <c:pt idx="1434">
                  <c:v>14791086</c:v>
                </c:pt>
                <c:pt idx="1435">
                  <c:v>14962363</c:v>
                </c:pt>
                <c:pt idx="1436">
                  <c:v>15135607</c:v>
                </c:pt>
                <c:pt idx="1437">
                  <c:v>15310873</c:v>
                </c:pt>
                <c:pt idx="1438">
                  <c:v>15488168</c:v>
                </c:pt>
                <c:pt idx="1439">
                  <c:v>15667517</c:v>
                </c:pt>
                <c:pt idx="1440">
                  <c:v>15848925</c:v>
                </c:pt>
                <c:pt idx="1441">
                  <c:v>16032451</c:v>
                </c:pt>
                <c:pt idx="1442">
                  <c:v>16218102</c:v>
                </c:pt>
                <c:pt idx="1443">
                  <c:v>16405903</c:v>
                </c:pt>
                <c:pt idx="1444">
                  <c:v>16595861</c:v>
                </c:pt>
                <c:pt idx="1445">
                  <c:v>16788036</c:v>
                </c:pt>
                <c:pt idx="1446">
                  <c:v>16982438</c:v>
                </c:pt>
                <c:pt idx="1447">
                  <c:v>17179090</c:v>
                </c:pt>
                <c:pt idx="1448">
                  <c:v>17378000</c:v>
                </c:pt>
                <c:pt idx="1449">
                  <c:v>17579232</c:v>
                </c:pt>
                <c:pt idx="1450">
                  <c:v>17782794</c:v>
                </c:pt>
                <c:pt idx="1451">
                  <c:v>17988714</c:v>
                </c:pt>
                <c:pt idx="1452">
                  <c:v>18197018</c:v>
                </c:pt>
                <c:pt idx="1453">
                  <c:v>18407714</c:v>
                </c:pt>
                <c:pt idx="1454">
                  <c:v>18620870</c:v>
                </c:pt>
                <c:pt idx="1455">
                  <c:v>18836496</c:v>
                </c:pt>
                <c:pt idx="1456">
                  <c:v>19054616</c:v>
                </c:pt>
                <c:pt idx="1457">
                  <c:v>19275242</c:v>
                </c:pt>
                <c:pt idx="1458">
                  <c:v>19498444</c:v>
                </c:pt>
                <c:pt idx="1459">
                  <c:v>19724230</c:v>
                </c:pt>
                <c:pt idx="1460">
                  <c:v>19952632</c:v>
                </c:pt>
                <c:pt idx="1461">
                  <c:v>20183656</c:v>
                </c:pt>
                <c:pt idx="1462">
                  <c:v>20417376</c:v>
                </c:pt>
                <c:pt idx="1463">
                  <c:v>20653804</c:v>
                </c:pt>
                <c:pt idx="1464">
                  <c:v>20892970</c:v>
                </c:pt>
                <c:pt idx="1465">
                  <c:v>21134882</c:v>
                </c:pt>
                <c:pt idx="1466">
                  <c:v>21379618</c:v>
                </c:pt>
                <c:pt idx="1467">
                  <c:v>21627188</c:v>
                </c:pt>
                <c:pt idx="1468">
                  <c:v>21877624</c:v>
                </c:pt>
                <c:pt idx="1469">
                  <c:v>22130936</c:v>
                </c:pt>
                <c:pt idx="1470">
                  <c:v>22387206</c:v>
                </c:pt>
                <c:pt idx="1471">
                  <c:v>22646444</c:v>
                </c:pt>
                <c:pt idx="1472">
                  <c:v>22908684</c:v>
                </c:pt>
                <c:pt idx="1473">
                  <c:v>23173934</c:v>
                </c:pt>
                <c:pt idx="1474">
                  <c:v>23442282</c:v>
                </c:pt>
                <c:pt idx="1475">
                  <c:v>23713738</c:v>
                </c:pt>
                <c:pt idx="1476">
                  <c:v>23988336</c:v>
                </c:pt>
                <c:pt idx="1477">
                  <c:v>24266114</c:v>
                </c:pt>
                <c:pt idx="1478">
                  <c:v>24547082</c:v>
                </c:pt>
                <c:pt idx="1479">
                  <c:v>24831330</c:v>
                </c:pt>
                <c:pt idx="1480">
                  <c:v>25118870</c:v>
                </c:pt>
                <c:pt idx="1481">
                  <c:v>25409740</c:v>
                </c:pt>
                <c:pt idx="1482">
                  <c:v>25703948</c:v>
                </c:pt>
                <c:pt idx="1483">
                  <c:v>26001594</c:v>
                </c:pt>
                <c:pt idx="1484">
                  <c:v>26302684</c:v>
                </c:pt>
                <c:pt idx="1485">
                  <c:v>26607262</c:v>
                </c:pt>
                <c:pt idx="1486">
                  <c:v>26915338</c:v>
                </c:pt>
                <c:pt idx="1487">
                  <c:v>27227010</c:v>
                </c:pt>
                <c:pt idx="1488">
                  <c:v>27542290</c:v>
                </c:pt>
                <c:pt idx="1489">
                  <c:v>27861222</c:v>
                </c:pt>
                <c:pt idx="1490">
                  <c:v>28183816</c:v>
                </c:pt>
                <c:pt idx="1491">
                  <c:v>28510178</c:v>
                </c:pt>
                <c:pt idx="1492">
                  <c:v>28840318</c:v>
                </c:pt>
                <c:pt idx="1493">
                  <c:v>29174280</c:v>
                </c:pt>
                <c:pt idx="1494">
                  <c:v>29512078</c:v>
                </c:pt>
                <c:pt idx="1495">
                  <c:v>29853820</c:v>
                </c:pt>
                <c:pt idx="1496">
                  <c:v>30199518</c:v>
                </c:pt>
                <c:pt idx="1497">
                  <c:v>30549220</c:v>
                </c:pt>
                <c:pt idx="1498">
                  <c:v>30902938</c:v>
                </c:pt>
                <c:pt idx="1499">
                  <c:v>31260786</c:v>
                </c:pt>
                <c:pt idx="1500">
                  <c:v>31622776</c:v>
                </c:pt>
                <c:pt idx="1501">
                  <c:v>31988960</c:v>
                </c:pt>
                <c:pt idx="1502">
                  <c:v>32359382</c:v>
                </c:pt>
                <c:pt idx="1503">
                  <c:v>32734060</c:v>
                </c:pt>
                <c:pt idx="1504">
                  <c:v>33113110</c:v>
                </c:pt>
                <c:pt idx="1505">
                  <c:v>33496552</c:v>
                </c:pt>
                <c:pt idx="1506">
                  <c:v>33884432</c:v>
                </c:pt>
                <c:pt idx="1507">
                  <c:v>34276768</c:v>
                </c:pt>
                <c:pt idx="1508">
                  <c:v>34673680</c:v>
                </c:pt>
                <c:pt idx="1509">
                  <c:v>35075192</c:v>
                </c:pt>
                <c:pt idx="1510">
                  <c:v>35481356</c:v>
                </c:pt>
                <c:pt idx="1511">
                  <c:v>35892180</c:v>
                </c:pt>
                <c:pt idx="1512">
                  <c:v>36307800</c:v>
                </c:pt>
                <c:pt idx="1513">
                  <c:v>36728236</c:v>
                </c:pt>
                <c:pt idx="1514">
                  <c:v>37153536</c:v>
                </c:pt>
                <c:pt idx="1515">
                  <c:v>37583724</c:v>
                </c:pt>
                <c:pt idx="1516">
                  <c:v>38018932</c:v>
                </c:pt>
                <c:pt idx="1517">
                  <c:v>38459180</c:v>
                </c:pt>
                <c:pt idx="1518">
                  <c:v>38904528</c:v>
                </c:pt>
                <c:pt idx="1519">
                  <c:v>39354988</c:v>
                </c:pt>
                <c:pt idx="1520">
                  <c:v>39810708</c:v>
                </c:pt>
                <c:pt idx="1521">
                  <c:v>40271704</c:v>
                </c:pt>
                <c:pt idx="1522">
                  <c:v>40738040</c:v>
                </c:pt>
                <c:pt idx="1523">
                  <c:v>41209732</c:v>
                </c:pt>
                <c:pt idx="1524">
                  <c:v>41686928</c:v>
                </c:pt>
                <c:pt idx="1525">
                  <c:v>42169652</c:v>
                </c:pt>
                <c:pt idx="1526">
                  <c:v>42657964</c:v>
                </c:pt>
                <c:pt idx="1527">
                  <c:v>43151932</c:v>
                </c:pt>
                <c:pt idx="1528">
                  <c:v>43651568</c:v>
                </c:pt>
                <c:pt idx="1529">
                  <c:v>44157044</c:v>
                </c:pt>
                <c:pt idx="1530">
                  <c:v>44668368</c:v>
                </c:pt>
                <c:pt idx="1531">
                  <c:v>45185616</c:v>
                </c:pt>
                <c:pt idx="1532">
                  <c:v>45708804</c:v>
                </c:pt>
                <c:pt idx="1533">
                  <c:v>46238100</c:v>
                </c:pt>
                <c:pt idx="1534">
                  <c:v>46773524</c:v>
                </c:pt>
                <c:pt idx="1535">
                  <c:v>47315148</c:v>
                </c:pt>
                <c:pt idx="1536">
                  <c:v>47862992</c:v>
                </c:pt>
                <c:pt idx="1537">
                  <c:v>48417232</c:v>
                </c:pt>
                <c:pt idx="1538">
                  <c:v>48977888</c:v>
                </c:pt>
                <c:pt idx="1539">
                  <c:v>49545040</c:v>
                </c:pt>
                <c:pt idx="1540">
                  <c:v>50118700</c:v>
                </c:pt>
                <c:pt idx="1541">
                  <c:v>50699060</c:v>
                </c:pt>
                <c:pt idx="1542">
                  <c:v>51286144</c:v>
                </c:pt>
                <c:pt idx="1543">
                  <c:v>51880024</c:v>
                </c:pt>
                <c:pt idx="1544">
                  <c:v>52480720</c:v>
                </c:pt>
                <c:pt idx="1545">
                  <c:v>53088432</c:v>
                </c:pt>
                <c:pt idx="1546">
                  <c:v>53703180</c:v>
                </c:pt>
                <c:pt idx="1547">
                  <c:v>54325048</c:v>
                </c:pt>
                <c:pt idx="1548">
                  <c:v>54954060</c:v>
                </c:pt>
                <c:pt idx="1549">
                  <c:v>55590412</c:v>
                </c:pt>
                <c:pt idx="1550">
                  <c:v>56234132</c:v>
                </c:pt>
                <c:pt idx="1551">
                  <c:v>56885308</c:v>
                </c:pt>
                <c:pt idx="1552">
                  <c:v>57544024</c:v>
                </c:pt>
                <c:pt idx="1553">
                  <c:v>58210304</c:v>
                </c:pt>
                <c:pt idx="1554">
                  <c:v>58884364</c:v>
                </c:pt>
                <c:pt idx="1555">
                  <c:v>59566228</c:v>
                </c:pt>
                <c:pt idx="1556">
                  <c:v>60255988</c:v>
                </c:pt>
                <c:pt idx="1557">
                  <c:v>60953668</c:v>
                </c:pt>
                <c:pt idx="1558">
                  <c:v>61659496</c:v>
                </c:pt>
                <c:pt idx="1559">
                  <c:v>62373496</c:v>
                </c:pt>
                <c:pt idx="1560">
                  <c:v>63095764</c:v>
                </c:pt>
                <c:pt idx="1561">
                  <c:v>63826324</c:v>
                </c:pt>
                <c:pt idx="1562">
                  <c:v>64565416</c:v>
                </c:pt>
                <c:pt idx="1563">
                  <c:v>65313064</c:v>
                </c:pt>
                <c:pt idx="1564">
                  <c:v>66069372</c:v>
                </c:pt>
                <c:pt idx="1565">
                  <c:v>66834364</c:v>
                </c:pt>
                <c:pt idx="1566">
                  <c:v>67608288</c:v>
                </c:pt>
                <c:pt idx="1567">
                  <c:v>68391168</c:v>
                </c:pt>
                <c:pt idx="1568">
                  <c:v>69183120</c:v>
                </c:pt>
                <c:pt idx="1569">
                  <c:v>69984168</c:v>
                </c:pt>
                <c:pt idx="1570">
                  <c:v>70794560</c:v>
                </c:pt>
                <c:pt idx="1571">
                  <c:v>71614344</c:v>
                </c:pt>
                <c:pt idx="1572">
                  <c:v>72443616</c:v>
                </c:pt>
                <c:pt idx="1573">
                  <c:v>73282416</c:v>
                </c:pt>
                <c:pt idx="1574">
                  <c:v>74131008</c:v>
                </c:pt>
                <c:pt idx="1575">
                  <c:v>74989424</c:v>
                </c:pt>
                <c:pt idx="1576">
                  <c:v>75857776</c:v>
                </c:pt>
                <c:pt idx="1577">
                  <c:v>76736192</c:v>
                </c:pt>
                <c:pt idx="1578">
                  <c:v>77624688</c:v>
                </c:pt>
                <c:pt idx="1579">
                  <c:v>78523560</c:v>
                </c:pt>
                <c:pt idx="1580">
                  <c:v>79432840</c:v>
                </c:pt>
                <c:pt idx="1581">
                  <c:v>80352648</c:v>
                </c:pt>
                <c:pt idx="1582">
                  <c:v>81283024</c:v>
                </c:pt>
                <c:pt idx="1583">
                  <c:v>82224256</c:v>
                </c:pt>
                <c:pt idx="1584">
                  <c:v>83176392</c:v>
                </c:pt>
                <c:pt idx="1585">
                  <c:v>84139552</c:v>
                </c:pt>
                <c:pt idx="1586">
                  <c:v>85113768</c:v>
                </c:pt>
                <c:pt idx="1587">
                  <c:v>86099360</c:v>
                </c:pt>
                <c:pt idx="1588">
                  <c:v>87096368</c:v>
                </c:pt>
                <c:pt idx="1589">
                  <c:v>88104920</c:v>
                </c:pt>
                <c:pt idx="1590">
                  <c:v>89125056</c:v>
                </c:pt>
                <c:pt idx="1591">
                  <c:v>90157096</c:v>
                </c:pt>
                <c:pt idx="1592">
                  <c:v>91201088</c:v>
                </c:pt>
                <c:pt idx="1593">
                  <c:v>92257176</c:v>
                </c:pt>
                <c:pt idx="1594">
                  <c:v>93325384</c:v>
                </c:pt>
                <c:pt idx="1595">
                  <c:v>94406064</c:v>
                </c:pt>
                <c:pt idx="1596">
                  <c:v>95499264</c:v>
                </c:pt>
                <c:pt idx="1597">
                  <c:v>96605120</c:v>
                </c:pt>
                <c:pt idx="1598">
                  <c:v>97723672</c:v>
                </c:pt>
                <c:pt idx="1599">
                  <c:v>98855280</c:v>
                </c:pt>
                <c:pt idx="1600">
                  <c:v>100000000</c:v>
                </c:pt>
              </c:numCache>
            </c:numRef>
          </c:xVal>
          <c:yVal>
            <c:numRef>
              <c:f>相位噪声!$C$33:$C$1633</c:f>
              <c:numCache>
                <c:formatCode>General</c:formatCode>
                <c:ptCount val="1601"/>
                <c:pt idx="0">
                  <c:v>-53.386657714800002</c:v>
                </c:pt>
                <c:pt idx="1">
                  <c:v>-53.5894470215</c:v>
                </c:pt>
                <c:pt idx="2">
                  <c:v>-53.824905395499997</c:v>
                </c:pt>
                <c:pt idx="3">
                  <c:v>-54.091224670400003</c:v>
                </c:pt>
                <c:pt idx="4">
                  <c:v>-54.357547760000003</c:v>
                </c:pt>
                <c:pt idx="5">
                  <c:v>-54.623867034900002</c:v>
                </c:pt>
                <c:pt idx="6">
                  <c:v>-54.890190124500002</c:v>
                </c:pt>
                <c:pt idx="7">
                  <c:v>-55.166732788099999</c:v>
                </c:pt>
                <c:pt idx="8">
                  <c:v>-55.474182128899997</c:v>
                </c:pt>
                <c:pt idx="9">
                  <c:v>-55.781635284399997</c:v>
                </c:pt>
                <c:pt idx="10">
                  <c:v>-56.089084625200002</c:v>
                </c:pt>
                <c:pt idx="11">
                  <c:v>-56.396533966100002</c:v>
                </c:pt>
                <c:pt idx="12">
                  <c:v>-56.701297760000003</c:v>
                </c:pt>
                <c:pt idx="13">
                  <c:v>-56.999259948700001</c:v>
                </c:pt>
                <c:pt idx="14">
                  <c:v>-57.2972259521</c:v>
                </c:pt>
                <c:pt idx="15">
                  <c:v>-57.595191955600001</c:v>
                </c:pt>
                <c:pt idx="16">
                  <c:v>-57.893157959</c:v>
                </c:pt>
                <c:pt idx="17">
                  <c:v>-58.164562225300003</c:v>
                </c:pt>
                <c:pt idx="18">
                  <c:v>-58.417327880899997</c:v>
                </c:pt>
                <c:pt idx="19">
                  <c:v>-58.670089721700002</c:v>
                </c:pt>
                <c:pt idx="20">
                  <c:v>-58.9228515625</c:v>
                </c:pt>
                <c:pt idx="21">
                  <c:v>-59.1695480347</c:v>
                </c:pt>
                <c:pt idx="22">
                  <c:v>-59.376422882100002</c:v>
                </c:pt>
                <c:pt idx="23">
                  <c:v>-59.583297729500003</c:v>
                </c:pt>
                <c:pt idx="24">
                  <c:v>-59.790172576899998</c:v>
                </c:pt>
                <c:pt idx="25">
                  <c:v>-59.9970474243</c:v>
                </c:pt>
                <c:pt idx="26">
                  <c:v>-60.153522491499999</c:v>
                </c:pt>
                <c:pt idx="27">
                  <c:v>-60.304050445599998</c:v>
                </c:pt>
                <c:pt idx="28">
                  <c:v>-60.454574585000003</c:v>
                </c:pt>
                <c:pt idx="29">
                  <c:v>-60.605098724400001</c:v>
                </c:pt>
                <c:pt idx="30">
                  <c:v>-60.679622650100001</c:v>
                </c:pt>
                <c:pt idx="31">
                  <c:v>-60.741123199500002</c:v>
                </c:pt>
                <c:pt idx="32">
                  <c:v>-60.802623748800002</c:v>
                </c:pt>
                <c:pt idx="33">
                  <c:v>-60.845222473100002</c:v>
                </c:pt>
                <c:pt idx="34">
                  <c:v>-60.845405578600001</c:v>
                </c:pt>
                <c:pt idx="35">
                  <c:v>-60.851810455299997</c:v>
                </c:pt>
                <c:pt idx="36">
                  <c:v>-60.858215332</c:v>
                </c:pt>
                <c:pt idx="37">
                  <c:v>-60.859836578399999</c:v>
                </c:pt>
                <c:pt idx="38">
                  <c:v>-60.864124298100002</c:v>
                </c:pt>
                <c:pt idx="39">
                  <c:v>-60.874446868900002</c:v>
                </c:pt>
                <c:pt idx="40">
                  <c:v>-60.889060974099998</c:v>
                </c:pt>
                <c:pt idx="41">
                  <c:v>-60.9696807861</c:v>
                </c:pt>
                <c:pt idx="42">
                  <c:v>-61.072273254400002</c:v>
                </c:pt>
                <c:pt idx="43">
                  <c:v>-61.174869537399999</c:v>
                </c:pt>
                <c:pt idx="44">
                  <c:v>-61.304763793900001</c:v>
                </c:pt>
                <c:pt idx="45">
                  <c:v>-61.486827850300003</c:v>
                </c:pt>
                <c:pt idx="46">
                  <c:v>-61.668888092000003</c:v>
                </c:pt>
                <c:pt idx="47">
                  <c:v>-61.851760864299997</c:v>
                </c:pt>
                <c:pt idx="48">
                  <c:v>-62.046161651600002</c:v>
                </c:pt>
                <c:pt idx="49">
                  <c:v>-62.240566253700003</c:v>
                </c:pt>
                <c:pt idx="50">
                  <c:v>-62.434967041</c:v>
                </c:pt>
                <c:pt idx="51">
                  <c:v>-62.595344543499998</c:v>
                </c:pt>
                <c:pt idx="52">
                  <c:v>-62.752220153800003</c:v>
                </c:pt>
                <c:pt idx="53">
                  <c:v>-62.909091949500002</c:v>
                </c:pt>
                <c:pt idx="54">
                  <c:v>-63.049720764200003</c:v>
                </c:pt>
                <c:pt idx="55">
                  <c:v>-63.187675476099997</c:v>
                </c:pt>
                <c:pt idx="56">
                  <c:v>-63.325630187999998</c:v>
                </c:pt>
                <c:pt idx="57">
                  <c:v>-63.471481323200003</c:v>
                </c:pt>
                <c:pt idx="58">
                  <c:v>-63.618076324500002</c:v>
                </c:pt>
                <c:pt idx="59">
                  <c:v>-63.764415741000001</c:v>
                </c:pt>
                <c:pt idx="60">
                  <c:v>-63.907142639200003</c:v>
                </c:pt>
                <c:pt idx="61">
                  <c:v>-64.049873352099993</c:v>
                </c:pt>
                <c:pt idx="62">
                  <c:v>-64.193984985399993</c:v>
                </c:pt>
                <c:pt idx="63">
                  <c:v>-64.341224670399995</c:v>
                </c:pt>
                <c:pt idx="64">
                  <c:v>-64.4884643555</c:v>
                </c:pt>
                <c:pt idx="65">
                  <c:v>-64.688552856399994</c:v>
                </c:pt>
                <c:pt idx="66">
                  <c:v>-64.9189453125</c:v>
                </c:pt>
                <c:pt idx="67">
                  <c:v>-65.155937194800003</c:v>
                </c:pt>
                <c:pt idx="68">
                  <c:v>-65.541534423800002</c:v>
                </c:pt>
                <c:pt idx="69">
                  <c:v>-65.927139282200002</c:v>
                </c:pt>
                <c:pt idx="70">
                  <c:v>-66.357635497999993</c:v>
                </c:pt>
                <c:pt idx="71">
                  <c:v>-66.828788757300003</c:v>
                </c:pt>
                <c:pt idx="72">
                  <c:v>-67.092391967799998</c:v>
                </c:pt>
                <c:pt idx="73">
                  <c:v>-67.092391967799998</c:v>
                </c:pt>
                <c:pt idx="74">
                  <c:v>-67.162414550799994</c:v>
                </c:pt>
                <c:pt idx="75">
                  <c:v>-67.176620483400001</c:v>
                </c:pt>
                <c:pt idx="76">
                  <c:v>-67.2849731445</c:v>
                </c:pt>
                <c:pt idx="77">
                  <c:v>-67.335662841800001</c:v>
                </c:pt>
                <c:pt idx="78">
                  <c:v>-67.389747619600001</c:v>
                </c:pt>
                <c:pt idx="79">
                  <c:v>-67.563537597700005</c:v>
                </c:pt>
                <c:pt idx="80">
                  <c:v>-67.621337890600003</c:v>
                </c:pt>
                <c:pt idx="81">
                  <c:v>-67.698783874499995</c:v>
                </c:pt>
                <c:pt idx="82">
                  <c:v>-67.767517089799995</c:v>
                </c:pt>
                <c:pt idx="83">
                  <c:v>-67.767517089799995</c:v>
                </c:pt>
                <c:pt idx="84">
                  <c:v>-67.767517089799995</c:v>
                </c:pt>
                <c:pt idx="85">
                  <c:v>-68.115013122600004</c:v>
                </c:pt>
                <c:pt idx="86">
                  <c:v>-68.616775512700002</c:v>
                </c:pt>
                <c:pt idx="87">
                  <c:v>-68.616775512700002</c:v>
                </c:pt>
                <c:pt idx="88">
                  <c:v>-68.616775512700002</c:v>
                </c:pt>
                <c:pt idx="89">
                  <c:v>-68.616775512700002</c:v>
                </c:pt>
                <c:pt idx="90">
                  <c:v>-68.616775512700002</c:v>
                </c:pt>
                <c:pt idx="91">
                  <c:v>-68.616775512700002</c:v>
                </c:pt>
                <c:pt idx="92">
                  <c:v>-68.616775512700002</c:v>
                </c:pt>
                <c:pt idx="93">
                  <c:v>-68.616775512700002</c:v>
                </c:pt>
                <c:pt idx="94">
                  <c:v>-68.795013427699999</c:v>
                </c:pt>
                <c:pt idx="95">
                  <c:v>-68.888412475600006</c:v>
                </c:pt>
                <c:pt idx="96">
                  <c:v>-68.888412475600006</c:v>
                </c:pt>
                <c:pt idx="97">
                  <c:v>-68.888412475600006</c:v>
                </c:pt>
                <c:pt idx="98">
                  <c:v>-68.888412475600006</c:v>
                </c:pt>
                <c:pt idx="99">
                  <c:v>-68.888412475600006</c:v>
                </c:pt>
                <c:pt idx="100">
                  <c:v>-68.805442810100004</c:v>
                </c:pt>
                <c:pt idx="101">
                  <c:v>-68.795013427699999</c:v>
                </c:pt>
                <c:pt idx="102">
                  <c:v>-68.652961731000005</c:v>
                </c:pt>
                <c:pt idx="103">
                  <c:v>-68.652961731000005</c:v>
                </c:pt>
                <c:pt idx="104">
                  <c:v>-68.805442810100004</c:v>
                </c:pt>
                <c:pt idx="105">
                  <c:v>-68.888412475600006</c:v>
                </c:pt>
                <c:pt idx="106">
                  <c:v>-68.928604125999996</c:v>
                </c:pt>
                <c:pt idx="107">
                  <c:v>-69.102424621599994</c:v>
                </c:pt>
                <c:pt idx="108">
                  <c:v>-69.301467895499997</c:v>
                </c:pt>
                <c:pt idx="109">
                  <c:v>-69.309753418</c:v>
                </c:pt>
                <c:pt idx="110">
                  <c:v>-69.395164489699994</c:v>
                </c:pt>
                <c:pt idx="111">
                  <c:v>-69.395164489699994</c:v>
                </c:pt>
                <c:pt idx="112">
                  <c:v>-69.395164489699994</c:v>
                </c:pt>
                <c:pt idx="113">
                  <c:v>-69.385437011700006</c:v>
                </c:pt>
                <c:pt idx="114">
                  <c:v>-69.385437011700006</c:v>
                </c:pt>
                <c:pt idx="115">
                  <c:v>-69.385437011700006</c:v>
                </c:pt>
                <c:pt idx="116">
                  <c:v>-69.395164489699994</c:v>
                </c:pt>
                <c:pt idx="117">
                  <c:v>-69.469993591299996</c:v>
                </c:pt>
                <c:pt idx="118">
                  <c:v>-69.574943542499994</c:v>
                </c:pt>
                <c:pt idx="119">
                  <c:v>-69.581245422400002</c:v>
                </c:pt>
                <c:pt idx="120">
                  <c:v>-69.715385436999995</c:v>
                </c:pt>
                <c:pt idx="121">
                  <c:v>-69.715385436999995</c:v>
                </c:pt>
                <c:pt idx="122">
                  <c:v>-69.706863403300005</c:v>
                </c:pt>
                <c:pt idx="123">
                  <c:v>-69.581245422400002</c:v>
                </c:pt>
                <c:pt idx="124">
                  <c:v>-69.574943542499994</c:v>
                </c:pt>
                <c:pt idx="125">
                  <c:v>-69.574943542499994</c:v>
                </c:pt>
                <c:pt idx="126">
                  <c:v>-69.574943542499994</c:v>
                </c:pt>
                <c:pt idx="127">
                  <c:v>-69.706863403300005</c:v>
                </c:pt>
                <c:pt idx="128">
                  <c:v>-69.715385436999995</c:v>
                </c:pt>
                <c:pt idx="129">
                  <c:v>-69.876258850100001</c:v>
                </c:pt>
                <c:pt idx="130">
                  <c:v>-69.947654724100005</c:v>
                </c:pt>
                <c:pt idx="131">
                  <c:v>-70.034355163599997</c:v>
                </c:pt>
                <c:pt idx="132">
                  <c:v>-70.080642700200002</c:v>
                </c:pt>
                <c:pt idx="133">
                  <c:v>-70.088142395000006</c:v>
                </c:pt>
                <c:pt idx="134">
                  <c:v>-70.818000793500005</c:v>
                </c:pt>
                <c:pt idx="135">
                  <c:v>-71.681449890099998</c:v>
                </c:pt>
                <c:pt idx="136">
                  <c:v>-72.545967102099993</c:v>
                </c:pt>
                <c:pt idx="137">
                  <c:v>-72.545967102099993</c:v>
                </c:pt>
                <c:pt idx="138">
                  <c:v>-72.545967102099993</c:v>
                </c:pt>
                <c:pt idx="139">
                  <c:v>-72.545967102099993</c:v>
                </c:pt>
                <c:pt idx="140">
                  <c:v>-72.545967102099993</c:v>
                </c:pt>
                <c:pt idx="141">
                  <c:v>-72.789955139200003</c:v>
                </c:pt>
                <c:pt idx="142">
                  <c:v>-73.163810729999994</c:v>
                </c:pt>
                <c:pt idx="143">
                  <c:v>-73.164176940900006</c:v>
                </c:pt>
                <c:pt idx="144">
                  <c:v>-73.164176940900006</c:v>
                </c:pt>
                <c:pt idx="145">
                  <c:v>-73.164176940900006</c:v>
                </c:pt>
                <c:pt idx="146">
                  <c:v>-73.163810729999994</c:v>
                </c:pt>
                <c:pt idx="147">
                  <c:v>-72.789955139200003</c:v>
                </c:pt>
                <c:pt idx="148">
                  <c:v>-72.536628723099994</c:v>
                </c:pt>
                <c:pt idx="149">
                  <c:v>-72.533973693799993</c:v>
                </c:pt>
                <c:pt idx="150">
                  <c:v>-72.193420410200005</c:v>
                </c:pt>
                <c:pt idx="151">
                  <c:v>-72.193420410200005</c:v>
                </c:pt>
                <c:pt idx="152">
                  <c:v>-72.193420410200005</c:v>
                </c:pt>
                <c:pt idx="153">
                  <c:v>-72.193420410200005</c:v>
                </c:pt>
                <c:pt idx="154">
                  <c:v>-72.193420410200005</c:v>
                </c:pt>
                <c:pt idx="155">
                  <c:v>-72.533973693799993</c:v>
                </c:pt>
                <c:pt idx="156">
                  <c:v>-72.744621276900006</c:v>
                </c:pt>
                <c:pt idx="157">
                  <c:v>-72.789955139200003</c:v>
                </c:pt>
                <c:pt idx="158">
                  <c:v>-73.010223388699998</c:v>
                </c:pt>
                <c:pt idx="159">
                  <c:v>-73.010223388699998</c:v>
                </c:pt>
                <c:pt idx="160">
                  <c:v>-73.010223388699998</c:v>
                </c:pt>
                <c:pt idx="161">
                  <c:v>-73.044227600100001</c:v>
                </c:pt>
                <c:pt idx="162">
                  <c:v>-73.208152771000002</c:v>
                </c:pt>
                <c:pt idx="163">
                  <c:v>-73.240180969199997</c:v>
                </c:pt>
                <c:pt idx="164">
                  <c:v>-73.288696289100002</c:v>
                </c:pt>
                <c:pt idx="165">
                  <c:v>-73.796089172400002</c:v>
                </c:pt>
                <c:pt idx="166">
                  <c:v>-74.243797302199994</c:v>
                </c:pt>
                <c:pt idx="167">
                  <c:v>-74.419105529800007</c:v>
                </c:pt>
                <c:pt idx="168">
                  <c:v>-74.459320068400004</c:v>
                </c:pt>
                <c:pt idx="169">
                  <c:v>-74.459320068400004</c:v>
                </c:pt>
                <c:pt idx="170">
                  <c:v>-74.459320068400004</c:v>
                </c:pt>
                <c:pt idx="171">
                  <c:v>-74.459320068400004</c:v>
                </c:pt>
                <c:pt idx="172">
                  <c:v>-74.459320068400004</c:v>
                </c:pt>
                <c:pt idx="173">
                  <c:v>-74.459320068400004</c:v>
                </c:pt>
                <c:pt idx="174">
                  <c:v>-74.459320068400004</c:v>
                </c:pt>
                <c:pt idx="175">
                  <c:v>-74.459320068400004</c:v>
                </c:pt>
                <c:pt idx="176">
                  <c:v>-74.243797302199994</c:v>
                </c:pt>
                <c:pt idx="177">
                  <c:v>-74.164939880399999</c:v>
                </c:pt>
                <c:pt idx="178">
                  <c:v>-73.600372314500007</c:v>
                </c:pt>
                <c:pt idx="179">
                  <c:v>-72.977218627900001</c:v>
                </c:pt>
                <c:pt idx="180">
                  <c:v>-72.977218627900001</c:v>
                </c:pt>
                <c:pt idx="181">
                  <c:v>-72.977218627900001</c:v>
                </c:pt>
                <c:pt idx="182">
                  <c:v>-72.977218627900001</c:v>
                </c:pt>
                <c:pt idx="183">
                  <c:v>-72.977218627900001</c:v>
                </c:pt>
                <c:pt idx="184">
                  <c:v>-72.977218627900001</c:v>
                </c:pt>
                <c:pt idx="185">
                  <c:v>-72.977218627900001</c:v>
                </c:pt>
                <c:pt idx="186">
                  <c:v>-72.977218627900001</c:v>
                </c:pt>
                <c:pt idx="187">
                  <c:v>-72.977218627900001</c:v>
                </c:pt>
                <c:pt idx="188">
                  <c:v>-74.080932617200006</c:v>
                </c:pt>
                <c:pt idx="189">
                  <c:v>-76.485633850100001</c:v>
                </c:pt>
                <c:pt idx="190">
                  <c:v>-76.485633850100001</c:v>
                </c:pt>
                <c:pt idx="191">
                  <c:v>-76.485633850100001</c:v>
                </c:pt>
                <c:pt idx="192">
                  <c:v>-76.485633850100001</c:v>
                </c:pt>
                <c:pt idx="193">
                  <c:v>-76.485633850100001</c:v>
                </c:pt>
                <c:pt idx="194">
                  <c:v>-76.485633850100001</c:v>
                </c:pt>
                <c:pt idx="195">
                  <c:v>-76.583000183099998</c:v>
                </c:pt>
                <c:pt idx="196">
                  <c:v>-76.786727905299998</c:v>
                </c:pt>
                <c:pt idx="197">
                  <c:v>-76.804840087900004</c:v>
                </c:pt>
                <c:pt idx="198">
                  <c:v>-77.010963439899996</c:v>
                </c:pt>
                <c:pt idx="199">
                  <c:v>-77.010963439899996</c:v>
                </c:pt>
                <c:pt idx="200">
                  <c:v>-77.010963439899996</c:v>
                </c:pt>
                <c:pt idx="201">
                  <c:v>-77.010963439899996</c:v>
                </c:pt>
                <c:pt idx="202">
                  <c:v>-77.010963439899996</c:v>
                </c:pt>
                <c:pt idx="203">
                  <c:v>-77.010963439899996</c:v>
                </c:pt>
                <c:pt idx="204">
                  <c:v>-77.010963439899996</c:v>
                </c:pt>
                <c:pt idx="205">
                  <c:v>-77.010963439899996</c:v>
                </c:pt>
                <c:pt idx="206">
                  <c:v>-77.190437316900002</c:v>
                </c:pt>
                <c:pt idx="207">
                  <c:v>-77.350723266599999</c:v>
                </c:pt>
                <c:pt idx="208">
                  <c:v>-77.520988464400006</c:v>
                </c:pt>
                <c:pt idx="209">
                  <c:v>-77.678092956499995</c:v>
                </c:pt>
                <c:pt idx="210">
                  <c:v>-77.967346191399997</c:v>
                </c:pt>
                <c:pt idx="211">
                  <c:v>-78.365165710400007</c:v>
                </c:pt>
                <c:pt idx="212">
                  <c:v>-78.860511779800007</c:v>
                </c:pt>
                <c:pt idx="213">
                  <c:v>-78.990974426299999</c:v>
                </c:pt>
                <c:pt idx="214">
                  <c:v>-78.990974426299999</c:v>
                </c:pt>
                <c:pt idx="215">
                  <c:v>-78.990974426299999</c:v>
                </c:pt>
                <c:pt idx="216">
                  <c:v>-78.990974426299999</c:v>
                </c:pt>
                <c:pt idx="217">
                  <c:v>-79.136840820299994</c:v>
                </c:pt>
                <c:pt idx="218">
                  <c:v>-79.152709960899998</c:v>
                </c:pt>
                <c:pt idx="219">
                  <c:v>-79.336524963399995</c:v>
                </c:pt>
                <c:pt idx="220">
                  <c:v>-79.396987914999997</c:v>
                </c:pt>
                <c:pt idx="221">
                  <c:v>-79.425773620599998</c:v>
                </c:pt>
                <c:pt idx="222">
                  <c:v>-79.588836669900004</c:v>
                </c:pt>
                <c:pt idx="223">
                  <c:v>-79.588836669900004</c:v>
                </c:pt>
                <c:pt idx="224">
                  <c:v>-79.588836669900004</c:v>
                </c:pt>
                <c:pt idx="225">
                  <c:v>-79.588836669900004</c:v>
                </c:pt>
                <c:pt idx="226">
                  <c:v>-79.588836669900004</c:v>
                </c:pt>
                <c:pt idx="227">
                  <c:v>-79.771255493200002</c:v>
                </c:pt>
                <c:pt idx="228">
                  <c:v>-80.358688354500003</c:v>
                </c:pt>
                <c:pt idx="229">
                  <c:v>-80.952003478999998</c:v>
                </c:pt>
                <c:pt idx="230">
                  <c:v>-81.302650451700003</c:v>
                </c:pt>
                <c:pt idx="231">
                  <c:v>-81.720413207999997</c:v>
                </c:pt>
                <c:pt idx="232">
                  <c:v>-82.006072997999993</c:v>
                </c:pt>
                <c:pt idx="233">
                  <c:v>-82.0914230347</c:v>
                </c:pt>
                <c:pt idx="234">
                  <c:v>-82.0914230347</c:v>
                </c:pt>
                <c:pt idx="235">
                  <c:v>-82.0914230347</c:v>
                </c:pt>
                <c:pt idx="236">
                  <c:v>-82.0914230347</c:v>
                </c:pt>
                <c:pt idx="237">
                  <c:v>-82.098419189500007</c:v>
                </c:pt>
                <c:pt idx="238">
                  <c:v>-82.137756347700005</c:v>
                </c:pt>
                <c:pt idx="239">
                  <c:v>-82.184623718300003</c:v>
                </c:pt>
                <c:pt idx="240">
                  <c:v>-82.300811767599996</c:v>
                </c:pt>
                <c:pt idx="241">
                  <c:v>-82.357170104999994</c:v>
                </c:pt>
                <c:pt idx="242">
                  <c:v>-82.380287170399995</c:v>
                </c:pt>
                <c:pt idx="243">
                  <c:v>-82.495193481399994</c:v>
                </c:pt>
                <c:pt idx="244">
                  <c:v>-82.605087280299998</c:v>
                </c:pt>
                <c:pt idx="245">
                  <c:v>-82.632133483900006</c:v>
                </c:pt>
                <c:pt idx="246">
                  <c:v>-82.827682495100007</c:v>
                </c:pt>
                <c:pt idx="247">
                  <c:v>-83.462921142599996</c:v>
                </c:pt>
                <c:pt idx="248">
                  <c:v>-84.2894821167</c:v>
                </c:pt>
                <c:pt idx="249">
                  <c:v>-85.578346252399996</c:v>
                </c:pt>
                <c:pt idx="250">
                  <c:v>-85.970817565900006</c:v>
                </c:pt>
                <c:pt idx="251">
                  <c:v>-86.046386718799994</c:v>
                </c:pt>
                <c:pt idx="252">
                  <c:v>-86.156738281299994</c:v>
                </c:pt>
                <c:pt idx="253">
                  <c:v>-86.269783020000006</c:v>
                </c:pt>
                <c:pt idx="254">
                  <c:v>-86.433059692399993</c:v>
                </c:pt>
                <c:pt idx="255">
                  <c:v>-86.446823120100007</c:v>
                </c:pt>
                <c:pt idx="256">
                  <c:v>-86.522094726600002</c:v>
                </c:pt>
                <c:pt idx="257">
                  <c:v>-86.549835205099996</c:v>
                </c:pt>
                <c:pt idx="258">
                  <c:v>-86.688987731899999</c:v>
                </c:pt>
                <c:pt idx="259">
                  <c:v>-86.809967040999993</c:v>
                </c:pt>
                <c:pt idx="260">
                  <c:v>-86.809967040999993</c:v>
                </c:pt>
                <c:pt idx="261">
                  <c:v>-86.809967040999993</c:v>
                </c:pt>
                <c:pt idx="262">
                  <c:v>-86.809967040999993</c:v>
                </c:pt>
                <c:pt idx="263">
                  <c:v>-86.845504760699995</c:v>
                </c:pt>
                <c:pt idx="264">
                  <c:v>-86.956687927199994</c:v>
                </c:pt>
                <c:pt idx="265">
                  <c:v>-86.982879638699998</c:v>
                </c:pt>
                <c:pt idx="266">
                  <c:v>-87.072891235399993</c:v>
                </c:pt>
                <c:pt idx="267">
                  <c:v>-87.389633178699995</c:v>
                </c:pt>
                <c:pt idx="268">
                  <c:v>-87.805473327599998</c:v>
                </c:pt>
                <c:pt idx="269">
                  <c:v>-87.805473327599998</c:v>
                </c:pt>
                <c:pt idx="270">
                  <c:v>-87.830780029300001</c:v>
                </c:pt>
                <c:pt idx="271">
                  <c:v>-87.952079772900007</c:v>
                </c:pt>
                <c:pt idx="272">
                  <c:v>-88.018318176299999</c:v>
                </c:pt>
                <c:pt idx="273">
                  <c:v>-88.076873779300001</c:v>
                </c:pt>
                <c:pt idx="274">
                  <c:v>-88.257179260300006</c:v>
                </c:pt>
                <c:pt idx="275">
                  <c:v>-88.281517028799996</c:v>
                </c:pt>
                <c:pt idx="276">
                  <c:v>-88.478225707999997</c:v>
                </c:pt>
                <c:pt idx="277">
                  <c:v>-88.6299285889</c:v>
                </c:pt>
                <c:pt idx="278">
                  <c:v>-88.6299285889</c:v>
                </c:pt>
                <c:pt idx="279">
                  <c:v>-88.670265197800006</c:v>
                </c:pt>
                <c:pt idx="280">
                  <c:v>-88.670722961400003</c:v>
                </c:pt>
                <c:pt idx="281">
                  <c:v>-88.763702392599996</c:v>
                </c:pt>
                <c:pt idx="282">
                  <c:v>-88.763702392599996</c:v>
                </c:pt>
                <c:pt idx="283">
                  <c:v>-88.780883789100002</c:v>
                </c:pt>
                <c:pt idx="284">
                  <c:v>-88.894798278799996</c:v>
                </c:pt>
                <c:pt idx="285">
                  <c:v>-89.155258178699995</c:v>
                </c:pt>
                <c:pt idx="286">
                  <c:v>-89.310493469199997</c:v>
                </c:pt>
                <c:pt idx="287">
                  <c:v>-89.515632629400002</c:v>
                </c:pt>
                <c:pt idx="288">
                  <c:v>-89.554985046400006</c:v>
                </c:pt>
                <c:pt idx="289">
                  <c:v>-90.440338134800001</c:v>
                </c:pt>
                <c:pt idx="290">
                  <c:v>-91.294265747099999</c:v>
                </c:pt>
                <c:pt idx="291">
                  <c:v>-92.068664550799994</c:v>
                </c:pt>
                <c:pt idx="292">
                  <c:v>-92.279312133800005</c:v>
                </c:pt>
                <c:pt idx="293">
                  <c:v>-92.471336364699994</c:v>
                </c:pt>
                <c:pt idx="294">
                  <c:v>-92.638221740700004</c:v>
                </c:pt>
                <c:pt idx="295">
                  <c:v>-92.651275634800001</c:v>
                </c:pt>
                <c:pt idx="296">
                  <c:v>-92.659690856899999</c:v>
                </c:pt>
                <c:pt idx="297">
                  <c:v>-92.722846984900002</c:v>
                </c:pt>
                <c:pt idx="298">
                  <c:v>-92.763992309599999</c:v>
                </c:pt>
                <c:pt idx="299">
                  <c:v>-92.811927795399995</c:v>
                </c:pt>
                <c:pt idx="300">
                  <c:v>-92.877952575699993</c:v>
                </c:pt>
                <c:pt idx="301">
                  <c:v>-92.989440918</c:v>
                </c:pt>
                <c:pt idx="302">
                  <c:v>-93.167442321799996</c:v>
                </c:pt>
                <c:pt idx="303">
                  <c:v>-93.382675170900001</c:v>
                </c:pt>
                <c:pt idx="304">
                  <c:v>-93.624778747600004</c:v>
                </c:pt>
                <c:pt idx="305">
                  <c:v>-93.863861084000007</c:v>
                </c:pt>
                <c:pt idx="306">
                  <c:v>-94.059226989699994</c:v>
                </c:pt>
                <c:pt idx="307">
                  <c:v>-94.213386535599994</c:v>
                </c:pt>
                <c:pt idx="308">
                  <c:v>-94.330642700200002</c:v>
                </c:pt>
                <c:pt idx="309">
                  <c:v>-94.424629211400003</c:v>
                </c:pt>
                <c:pt idx="310">
                  <c:v>-94.521797180199997</c:v>
                </c:pt>
                <c:pt idx="311">
                  <c:v>-94.624702453599994</c:v>
                </c:pt>
                <c:pt idx="312">
                  <c:v>-94.722434997600004</c:v>
                </c:pt>
                <c:pt idx="313">
                  <c:v>-94.8003616333</c:v>
                </c:pt>
                <c:pt idx="314">
                  <c:v>-94.840713500999996</c:v>
                </c:pt>
                <c:pt idx="315">
                  <c:v>-94.842765808099998</c:v>
                </c:pt>
                <c:pt idx="316">
                  <c:v>-94.843101501500001</c:v>
                </c:pt>
                <c:pt idx="317">
                  <c:v>-94.879295349100005</c:v>
                </c:pt>
                <c:pt idx="318">
                  <c:v>-94.989738464400006</c:v>
                </c:pt>
                <c:pt idx="319">
                  <c:v>-95.181114196799996</c:v>
                </c:pt>
                <c:pt idx="320">
                  <c:v>-95.434432983400001</c:v>
                </c:pt>
                <c:pt idx="321">
                  <c:v>-95.708030700699993</c:v>
                </c:pt>
                <c:pt idx="322">
                  <c:v>-95.958122253400006</c:v>
                </c:pt>
                <c:pt idx="323">
                  <c:v>-96.165008544900004</c:v>
                </c:pt>
                <c:pt idx="324">
                  <c:v>-96.341682434099994</c:v>
                </c:pt>
                <c:pt idx="325">
                  <c:v>-96.521804809599999</c:v>
                </c:pt>
                <c:pt idx="326">
                  <c:v>-96.735145568799993</c:v>
                </c:pt>
                <c:pt idx="327">
                  <c:v>-97.004058837900004</c:v>
                </c:pt>
                <c:pt idx="328">
                  <c:v>-97.337760925300003</c:v>
                </c:pt>
                <c:pt idx="329">
                  <c:v>-97.527099609399997</c:v>
                </c:pt>
                <c:pt idx="330">
                  <c:v>-97.7211227417</c:v>
                </c:pt>
                <c:pt idx="331">
                  <c:v>-97.741531372099999</c:v>
                </c:pt>
                <c:pt idx="332">
                  <c:v>-98.013122558600003</c:v>
                </c:pt>
                <c:pt idx="333">
                  <c:v>-98.106422424300007</c:v>
                </c:pt>
                <c:pt idx="334">
                  <c:v>-98.174324035599994</c:v>
                </c:pt>
                <c:pt idx="335">
                  <c:v>-98.272583007799994</c:v>
                </c:pt>
                <c:pt idx="336">
                  <c:v>-98.445098877000007</c:v>
                </c:pt>
                <c:pt idx="337">
                  <c:v>-98.473037719700002</c:v>
                </c:pt>
                <c:pt idx="338">
                  <c:v>-98.608047485399993</c:v>
                </c:pt>
                <c:pt idx="339">
                  <c:v>-98.634292602499997</c:v>
                </c:pt>
                <c:pt idx="340">
                  <c:v>-98.868110656699997</c:v>
                </c:pt>
                <c:pt idx="341">
                  <c:v>-99.284667968799994</c:v>
                </c:pt>
                <c:pt idx="342">
                  <c:v>-99.513648986800007</c:v>
                </c:pt>
                <c:pt idx="343">
                  <c:v>-99.657241821300005</c:v>
                </c:pt>
                <c:pt idx="344">
                  <c:v>-99.806182861300002</c:v>
                </c:pt>
                <c:pt idx="345">
                  <c:v>-100.3463897705</c:v>
                </c:pt>
                <c:pt idx="346">
                  <c:v>-101.2149353027</c:v>
                </c:pt>
                <c:pt idx="347">
                  <c:v>-101.3370437622</c:v>
                </c:pt>
                <c:pt idx="348">
                  <c:v>-101.39929962159999</c:v>
                </c:pt>
                <c:pt idx="349">
                  <c:v>-101.54876708979999</c:v>
                </c:pt>
                <c:pt idx="350">
                  <c:v>-101.8928222656</c:v>
                </c:pt>
                <c:pt idx="351">
                  <c:v>-101.8928222656</c:v>
                </c:pt>
                <c:pt idx="352">
                  <c:v>-101.8928222656</c:v>
                </c:pt>
                <c:pt idx="353">
                  <c:v>-101.8928222656</c:v>
                </c:pt>
                <c:pt idx="354">
                  <c:v>-101.8928222656</c:v>
                </c:pt>
                <c:pt idx="355">
                  <c:v>-101.91905975340001</c:v>
                </c:pt>
                <c:pt idx="356">
                  <c:v>-102.144569397</c:v>
                </c:pt>
                <c:pt idx="357">
                  <c:v>-102.2660751343</c:v>
                </c:pt>
                <c:pt idx="358">
                  <c:v>-102.2807769775</c:v>
                </c:pt>
                <c:pt idx="359">
                  <c:v>-102.4839477539</c:v>
                </c:pt>
                <c:pt idx="360">
                  <c:v>-102.5373916626</c:v>
                </c:pt>
                <c:pt idx="361">
                  <c:v>-102.7288970947</c:v>
                </c:pt>
                <c:pt idx="362">
                  <c:v>-102.7288970947</c:v>
                </c:pt>
                <c:pt idx="363">
                  <c:v>-102.7288970947</c:v>
                </c:pt>
                <c:pt idx="364">
                  <c:v>-102.7288970947</c:v>
                </c:pt>
                <c:pt idx="365">
                  <c:v>-103.0950546265</c:v>
                </c:pt>
                <c:pt idx="366">
                  <c:v>-103.4873428345</c:v>
                </c:pt>
                <c:pt idx="367">
                  <c:v>-103.9995727539</c:v>
                </c:pt>
                <c:pt idx="368">
                  <c:v>-104.619468689</c:v>
                </c:pt>
                <c:pt idx="369">
                  <c:v>-105.2135009766</c:v>
                </c:pt>
                <c:pt idx="370">
                  <c:v>-105.24081420900001</c:v>
                </c:pt>
                <c:pt idx="371">
                  <c:v>-105.26918792719999</c:v>
                </c:pt>
                <c:pt idx="372">
                  <c:v>-105.4934463501</c:v>
                </c:pt>
                <c:pt idx="373">
                  <c:v>-105.71752166749999</c:v>
                </c:pt>
                <c:pt idx="374">
                  <c:v>-105.80787658689999</c:v>
                </c:pt>
                <c:pt idx="375">
                  <c:v>-105.860710144</c:v>
                </c:pt>
                <c:pt idx="376">
                  <c:v>-106.00904083250001</c:v>
                </c:pt>
                <c:pt idx="377">
                  <c:v>-106.1290893555</c:v>
                </c:pt>
                <c:pt idx="378">
                  <c:v>-106.213722229</c:v>
                </c:pt>
                <c:pt idx="379">
                  <c:v>-106.3467330933</c:v>
                </c:pt>
                <c:pt idx="380">
                  <c:v>-106.5749588013</c:v>
                </c:pt>
                <c:pt idx="381">
                  <c:v>-106.6542663574</c:v>
                </c:pt>
                <c:pt idx="382">
                  <c:v>-106.8605728149</c:v>
                </c:pt>
                <c:pt idx="383">
                  <c:v>-107.10102081300001</c:v>
                </c:pt>
                <c:pt idx="384">
                  <c:v>-107.11280059809999</c:v>
                </c:pt>
                <c:pt idx="385">
                  <c:v>-107.2461471558</c:v>
                </c:pt>
                <c:pt idx="386">
                  <c:v>-107.4023590088</c:v>
                </c:pt>
                <c:pt idx="387">
                  <c:v>-107.50700378419999</c:v>
                </c:pt>
                <c:pt idx="388">
                  <c:v>-107.5100479126</c:v>
                </c:pt>
                <c:pt idx="389">
                  <c:v>-107.6153335571</c:v>
                </c:pt>
                <c:pt idx="390">
                  <c:v>-108.0081787109</c:v>
                </c:pt>
                <c:pt idx="391">
                  <c:v>-108.0519485474</c:v>
                </c:pt>
                <c:pt idx="392">
                  <c:v>-108.2140579224</c:v>
                </c:pt>
                <c:pt idx="393">
                  <c:v>-108.216293335</c:v>
                </c:pt>
                <c:pt idx="394">
                  <c:v>-108.38135528559999</c:v>
                </c:pt>
                <c:pt idx="395">
                  <c:v>-108.38878631590001</c:v>
                </c:pt>
                <c:pt idx="396">
                  <c:v>-108.499671936</c:v>
                </c:pt>
                <c:pt idx="397">
                  <c:v>-109.2219085693</c:v>
                </c:pt>
                <c:pt idx="398">
                  <c:v>-109.2791061401</c:v>
                </c:pt>
                <c:pt idx="399">
                  <c:v>-109.6793670654</c:v>
                </c:pt>
                <c:pt idx="400">
                  <c:v>-109.8169555664</c:v>
                </c:pt>
                <c:pt idx="401">
                  <c:v>-109.9435501099</c:v>
                </c:pt>
                <c:pt idx="402">
                  <c:v>-110.18110656739999</c:v>
                </c:pt>
                <c:pt idx="403">
                  <c:v>-110.3935241699</c:v>
                </c:pt>
                <c:pt idx="404">
                  <c:v>-110.55587768549999</c:v>
                </c:pt>
                <c:pt idx="405">
                  <c:v>-110.70262908940001</c:v>
                </c:pt>
                <c:pt idx="406">
                  <c:v>-110.827507019</c:v>
                </c:pt>
                <c:pt idx="407">
                  <c:v>-110.9619140625</c:v>
                </c:pt>
                <c:pt idx="408">
                  <c:v>-111.1078109741</c:v>
                </c:pt>
                <c:pt idx="409">
                  <c:v>-111.2958602905</c:v>
                </c:pt>
                <c:pt idx="410">
                  <c:v>-111.50169372560001</c:v>
                </c:pt>
                <c:pt idx="411">
                  <c:v>-111.73709106450001</c:v>
                </c:pt>
                <c:pt idx="412">
                  <c:v>-111.9630737305</c:v>
                </c:pt>
                <c:pt idx="413">
                  <c:v>-112.1773300171</c:v>
                </c:pt>
                <c:pt idx="414">
                  <c:v>-112.3452911377</c:v>
                </c:pt>
                <c:pt idx="415">
                  <c:v>-112.4922180176</c:v>
                </c:pt>
                <c:pt idx="416">
                  <c:v>-112.6287765503</c:v>
                </c:pt>
                <c:pt idx="417">
                  <c:v>-112.78034210209999</c:v>
                </c:pt>
                <c:pt idx="418">
                  <c:v>-112.9615936279</c:v>
                </c:pt>
                <c:pt idx="419">
                  <c:v>-113.1640930176</c:v>
                </c:pt>
                <c:pt idx="420">
                  <c:v>-113.3889541626</c:v>
                </c:pt>
                <c:pt idx="421">
                  <c:v>-113.6119842529</c:v>
                </c:pt>
                <c:pt idx="422">
                  <c:v>-113.82238769529999</c:v>
                </c:pt>
                <c:pt idx="423">
                  <c:v>-114.0142822266</c:v>
                </c:pt>
                <c:pt idx="424">
                  <c:v>-114.0142822266</c:v>
                </c:pt>
                <c:pt idx="425">
                  <c:v>-114.0142822266</c:v>
                </c:pt>
                <c:pt idx="426">
                  <c:v>-114.0142822266</c:v>
                </c:pt>
                <c:pt idx="427">
                  <c:v>-114.0142822266</c:v>
                </c:pt>
                <c:pt idx="428">
                  <c:v>-114.0142822266</c:v>
                </c:pt>
                <c:pt idx="429">
                  <c:v>-114.0142822266</c:v>
                </c:pt>
                <c:pt idx="430">
                  <c:v>-114.0142822266</c:v>
                </c:pt>
                <c:pt idx="431">
                  <c:v>-114.1682815552</c:v>
                </c:pt>
                <c:pt idx="432">
                  <c:v>-114.2345123291</c:v>
                </c:pt>
                <c:pt idx="433">
                  <c:v>-114.2914886475</c:v>
                </c:pt>
                <c:pt idx="434">
                  <c:v>-114.2965164185</c:v>
                </c:pt>
                <c:pt idx="435">
                  <c:v>-114.2965164185</c:v>
                </c:pt>
                <c:pt idx="436">
                  <c:v>-114.2965164185</c:v>
                </c:pt>
                <c:pt idx="437">
                  <c:v>-114.2965164185</c:v>
                </c:pt>
                <c:pt idx="438">
                  <c:v>-114.2965164185</c:v>
                </c:pt>
                <c:pt idx="439">
                  <c:v>-114.2965164185</c:v>
                </c:pt>
                <c:pt idx="440">
                  <c:v>-114.7497177124</c:v>
                </c:pt>
                <c:pt idx="441">
                  <c:v>-115.0806884766</c:v>
                </c:pt>
                <c:pt idx="442">
                  <c:v>-115.2631149292</c:v>
                </c:pt>
                <c:pt idx="443">
                  <c:v>-115.3343582153</c:v>
                </c:pt>
                <c:pt idx="444">
                  <c:v>-115.37261199949999</c:v>
                </c:pt>
                <c:pt idx="445">
                  <c:v>-115.4520492554</c:v>
                </c:pt>
                <c:pt idx="446">
                  <c:v>-115.607711792</c:v>
                </c:pt>
                <c:pt idx="447">
                  <c:v>-115.8320617676</c:v>
                </c:pt>
                <c:pt idx="448">
                  <c:v>-116.1008071899</c:v>
                </c:pt>
                <c:pt idx="449">
                  <c:v>-116.39920043950001</c:v>
                </c:pt>
                <c:pt idx="450">
                  <c:v>-116.58657073969999</c:v>
                </c:pt>
                <c:pt idx="451">
                  <c:v>-116.9117431641</c:v>
                </c:pt>
                <c:pt idx="452">
                  <c:v>-117.0988540649</c:v>
                </c:pt>
                <c:pt idx="453">
                  <c:v>-117.1130599976</c:v>
                </c:pt>
                <c:pt idx="454">
                  <c:v>-117.14464569090001</c:v>
                </c:pt>
                <c:pt idx="455">
                  <c:v>-117.1959075928</c:v>
                </c:pt>
                <c:pt idx="456">
                  <c:v>-117.2146453857</c:v>
                </c:pt>
                <c:pt idx="457">
                  <c:v>-117.232711792</c:v>
                </c:pt>
                <c:pt idx="458">
                  <c:v>-117.3718338013</c:v>
                </c:pt>
                <c:pt idx="459">
                  <c:v>-117.37316894529999</c:v>
                </c:pt>
                <c:pt idx="460">
                  <c:v>-117.4336929321</c:v>
                </c:pt>
                <c:pt idx="461">
                  <c:v>-117.7728347778</c:v>
                </c:pt>
                <c:pt idx="462">
                  <c:v>-118.1755828857</c:v>
                </c:pt>
                <c:pt idx="463">
                  <c:v>-118.679397583</c:v>
                </c:pt>
                <c:pt idx="464">
                  <c:v>-118.9416809082</c:v>
                </c:pt>
                <c:pt idx="465">
                  <c:v>-118.99719238279999</c:v>
                </c:pt>
                <c:pt idx="466">
                  <c:v>-119.03108215330001</c:v>
                </c:pt>
                <c:pt idx="467">
                  <c:v>-119.03108215330001</c:v>
                </c:pt>
                <c:pt idx="468">
                  <c:v>-119.03108215330001</c:v>
                </c:pt>
                <c:pt idx="469">
                  <c:v>-119.03108215330001</c:v>
                </c:pt>
                <c:pt idx="470">
                  <c:v>-119.03108215330001</c:v>
                </c:pt>
                <c:pt idx="471">
                  <c:v>-119.03108215330001</c:v>
                </c:pt>
                <c:pt idx="472">
                  <c:v>-119.03108215330001</c:v>
                </c:pt>
                <c:pt idx="473">
                  <c:v>-119.03108215330001</c:v>
                </c:pt>
                <c:pt idx="474">
                  <c:v>-119.03108215330001</c:v>
                </c:pt>
                <c:pt idx="475">
                  <c:v>-119.03108215330001</c:v>
                </c:pt>
                <c:pt idx="476">
                  <c:v>-119.03108215330001</c:v>
                </c:pt>
                <c:pt idx="477">
                  <c:v>-119.03108215330001</c:v>
                </c:pt>
                <c:pt idx="478">
                  <c:v>-119.2327423096</c:v>
                </c:pt>
                <c:pt idx="479">
                  <c:v>-119.25691223139999</c:v>
                </c:pt>
                <c:pt idx="480">
                  <c:v>-119.4358596802</c:v>
                </c:pt>
                <c:pt idx="481">
                  <c:v>-119.4358596802</c:v>
                </c:pt>
                <c:pt idx="482">
                  <c:v>-119.7708892822</c:v>
                </c:pt>
                <c:pt idx="483">
                  <c:v>-120.3512420654</c:v>
                </c:pt>
                <c:pt idx="484">
                  <c:v>-120.67040252690001</c:v>
                </c:pt>
                <c:pt idx="485">
                  <c:v>-120.8223495483</c:v>
                </c:pt>
                <c:pt idx="486">
                  <c:v>-120.885597229</c:v>
                </c:pt>
                <c:pt idx="487">
                  <c:v>-120.9022521973</c:v>
                </c:pt>
                <c:pt idx="488">
                  <c:v>-120.9544906616</c:v>
                </c:pt>
                <c:pt idx="489">
                  <c:v>-121.03829956049999</c:v>
                </c:pt>
                <c:pt idx="490">
                  <c:v>-121.06011199949999</c:v>
                </c:pt>
                <c:pt idx="491">
                  <c:v>-121.14366912840001</c:v>
                </c:pt>
                <c:pt idx="492">
                  <c:v>-121.17195129389999</c:v>
                </c:pt>
                <c:pt idx="493">
                  <c:v>-121.32935333250001</c:v>
                </c:pt>
                <c:pt idx="494">
                  <c:v>-121.60173034669999</c:v>
                </c:pt>
                <c:pt idx="495">
                  <c:v>-121.625869751</c:v>
                </c:pt>
                <c:pt idx="496">
                  <c:v>-121.70729064939999</c:v>
                </c:pt>
                <c:pt idx="497">
                  <c:v>-121.725227356</c:v>
                </c:pt>
                <c:pt idx="498">
                  <c:v>-121.82232666020001</c:v>
                </c:pt>
                <c:pt idx="499">
                  <c:v>-121.9384765625</c:v>
                </c:pt>
                <c:pt idx="500">
                  <c:v>-122.0597000122</c:v>
                </c:pt>
                <c:pt idx="501">
                  <c:v>-122.1757659912</c:v>
                </c:pt>
                <c:pt idx="502">
                  <c:v>-122.28047943120001</c:v>
                </c:pt>
                <c:pt idx="503">
                  <c:v>-122.3644943237</c:v>
                </c:pt>
                <c:pt idx="504">
                  <c:v>-122.42645263670001</c:v>
                </c:pt>
                <c:pt idx="505">
                  <c:v>-122.462890625</c:v>
                </c:pt>
                <c:pt idx="506">
                  <c:v>-122.4880447388</c:v>
                </c:pt>
                <c:pt idx="507">
                  <c:v>-122.5195007324</c:v>
                </c:pt>
                <c:pt idx="508">
                  <c:v>-122.5607833862</c:v>
                </c:pt>
                <c:pt idx="509">
                  <c:v>-122.6357269287</c:v>
                </c:pt>
                <c:pt idx="510">
                  <c:v>-122.7247619629</c:v>
                </c:pt>
                <c:pt idx="511">
                  <c:v>-122.826210022</c:v>
                </c:pt>
                <c:pt idx="512">
                  <c:v>-122.9030838013</c:v>
                </c:pt>
                <c:pt idx="513">
                  <c:v>-122.9638748169</c:v>
                </c:pt>
                <c:pt idx="514">
                  <c:v>-122.98746490480001</c:v>
                </c:pt>
                <c:pt idx="515">
                  <c:v>-123.00634002690001</c:v>
                </c:pt>
                <c:pt idx="516">
                  <c:v>-123.02727508540001</c:v>
                </c:pt>
                <c:pt idx="517">
                  <c:v>-123.0909957886</c:v>
                </c:pt>
                <c:pt idx="518">
                  <c:v>-123.18487548829999</c:v>
                </c:pt>
                <c:pt idx="519">
                  <c:v>-123.3033294678</c:v>
                </c:pt>
                <c:pt idx="520">
                  <c:v>-123.4347229004</c:v>
                </c:pt>
                <c:pt idx="521">
                  <c:v>-123.5518569946</c:v>
                </c:pt>
                <c:pt idx="522">
                  <c:v>-123.6553649902</c:v>
                </c:pt>
                <c:pt idx="523">
                  <c:v>-123.7368011475</c:v>
                </c:pt>
                <c:pt idx="524">
                  <c:v>-123.81744384770001</c:v>
                </c:pt>
                <c:pt idx="525">
                  <c:v>-123.8992233276</c:v>
                </c:pt>
                <c:pt idx="526">
                  <c:v>-123.9854507446</c:v>
                </c:pt>
                <c:pt idx="527">
                  <c:v>-124.0619049072</c:v>
                </c:pt>
                <c:pt idx="528">
                  <c:v>-124.1223602295</c:v>
                </c:pt>
                <c:pt idx="529">
                  <c:v>-124.16449737550001</c:v>
                </c:pt>
                <c:pt idx="530">
                  <c:v>-124.1859130859</c:v>
                </c:pt>
                <c:pt idx="531">
                  <c:v>-124.2070007324</c:v>
                </c:pt>
                <c:pt idx="532">
                  <c:v>-124.2380371094</c:v>
                </c:pt>
                <c:pt idx="533">
                  <c:v>-124.28252410890001</c:v>
                </c:pt>
                <c:pt idx="534">
                  <c:v>-124.337272644</c:v>
                </c:pt>
                <c:pt idx="535">
                  <c:v>-124.337272644</c:v>
                </c:pt>
                <c:pt idx="536">
                  <c:v>-124.34074401860001</c:v>
                </c:pt>
                <c:pt idx="537">
                  <c:v>-124.4001159668</c:v>
                </c:pt>
                <c:pt idx="538">
                  <c:v>-124.40776824949999</c:v>
                </c:pt>
                <c:pt idx="539">
                  <c:v>-124.427444458</c:v>
                </c:pt>
                <c:pt idx="540">
                  <c:v>-124.45165252690001</c:v>
                </c:pt>
                <c:pt idx="541">
                  <c:v>-124.4873504639</c:v>
                </c:pt>
                <c:pt idx="542">
                  <c:v>-124.49322509770001</c:v>
                </c:pt>
                <c:pt idx="543">
                  <c:v>-124.5207824707</c:v>
                </c:pt>
                <c:pt idx="544">
                  <c:v>-124.52661895750001</c:v>
                </c:pt>
                <c:pt idx="545">
                  <c:v>-124.6142501831</c:v>
                </c:pt>
                <c:pt idx="546">
                  <c:v>-124.8421707153</c:v>
                </c:pt>
                <c:pt idx="547">
                  <c:v>-125.0550613403</c:v>
                </c:pt>
                <c:pt idx="548">
                  <c:v>-125.23468017579999</c:v>
                </c:pt>
                <c:pt idx="549">
                  <c:v>-125.3966140747</c:v>
                </c:pt>
                <c:pt idx="550">
                  <c:v>-125.55072021479999</c:v>
                </c:pt>
                <c:pt idx="551">
                  <c:v>-125.69272613530001</c:v>
                </c:pt>
                <c:pt idx="552">
                  <c:v>-125.8275985718</c:v>
                </c:pt>
                <c:pt idx="553">
                  <c:v>-125.96965789790001</c:v>
                </c:pt>
                <c:pt idx="554">
                  <c:v>-126.11744689939999</c:v>
                </c:pt>
                <c:pt idx="555">
                  <c:v>-126.2663192749</c:v>
                </c:pt>
                <c:pt idx="556">
                  <c:v>-126.27439117430001</c:v>
                </c:pt>
                <c:pt idx="557">
                  <c:v>-126.30029296879999</c:v>
                </c:pt>
                <c:pt idx="558">
                  <c:v>-126.3037414551</c:v>
                </c:pt>
                <c:pt idx="559">
                  <c:v>-126.3438568115</c:v>
                </c:pt>
                <c:pt idx="560">
                  <c:v>-126.3527755737</c:v>
                </c:pt>
                <c:pt idx="561">
                  <c:v>-126.373336792</c:v>
                </c:pt>
                <c:pt idx="562">
                  <c:v>-126.39720916749999</c:v>
                </c:pt>
                <c:pt idx="563">
                  <c:v>-126.54377746580001</c:v>
                </c:pt>
                <c:pt idx="564">
                  <c:v>-126.668800354</c:v>
                </c:pt>
                <c:pt idx="565">
                  <c:v>-126.6865310669</c:v>
                </c:pt>
                <c:pt idx="566">
                  <c:v>-126.69654846189999</c:v>
                </c:pt>
                <c:pt idx="567">
                  <c:v>-126.7731246948</c:v>
                </c:pt>
                <c:pt idx="568">
                  <c:v>-126.9082946777</c:v>
                </c:pt>
                <c:pt idx="569">
                  <c:v>-126.995803833</c:v>
                </c:pt>
                <c:pt idx="570">
                  <c:v>-127.0040817261</c:v>
                </c:pt>
                <c:pt idx="571">
                  <c:v>-127.0181274414</c:v>
                </c:pt>
                <c:pt idx="572">
                  <c:v>-127.0672454834</c:v>
                </c:pt>
                <c:pt idx="573">
                  <c:v>-127.1654052734</c:v>
                </c:pt>
                <c:pt idx="574">
                  <c:v>-127.23932647709999</c:v>
                </c:pt>
                <c:pt idx="575">
                  <c:v>-127.279914856</c:v>
                </c:pt>
                <c:pt idx="576">
                  <c:v>-127.3209228516</c:v>
                </c:pt>
                <c:pt idx="577">
                  <c:v>-127.3747329712</c:v>
                </c:pt>
                <c:pt idx="578">
                  <c:v>-127.4764175415</c:v>
                </c:pt>
                <c:pt idx="579">
                  <c:v>-127.52825927729999</c:v>
                </c:pt>
                <c:pt idx="580">
                  <c:v>-127.5503540039</c:v>
                </c:pt>
                <c:pt idx="581">
                  <c:v>-127.57569122309999</c:v>
                </c:pt>
                <c:pt idx="582">
                  <c:v>-127.58670806879999</c:v>
                </c:pt>
                <c:pt idx="583">
                  <c:v>-127.6123352051</c:v>
                </c:pt>
                <c:pt idx="584">
                  <c:v>-127.61962127690001</c:v>
                </c:pt>
                <c:pt idx="585">
                  <c:v>-127.702255249</c:v>
                </c:pt>
                <c:pt idx="586">
                  <c:v>-127.8183288574</c:v>
                </c:pt>
                <c:pt idx="587">
                  <c:v>-127.90240478520001</c:v>
                </c:pt>
                <c:pt idx="588">
                  <c:v>-127.91302490229999</c:v>
                </c:pt>
                <c:pt idx="589">
                  <c:v>-127.92095947270001</c:v>
                </c:pt>
                <c:pt idx="590">
                  <c:v>-127.9279174805</c:v>
                </c:pt>
                <c:pt idx="591">
                  <c:v>-127.93505859379999</c:v>
                </c:pt>
                <c:pt idx="592">
                  <c:v>-127.95426177980001</c:v>
                </c:pt>
                <c:pt idx="593">
                  <c:v>-128.03385925289999</c:v>
                </c:pt>
                <c:pt idx="594">
                  <c:v>-128.16204833980001</c:v>
                </c:pt>
                <c:pt idx="595">
                  <c:v>-128.28172302249999</c:v>
                </c:pt>
                <c:pt idx="596">
                  <c:v>-128.3401184082</c:v>
                </c:pt>
                <c:pt idx="597">
                  <c:v>-128.41789245609999</c:v>
                </c:pt>
                <c:pt idx="598">
                  <c:v>-128.49342346189999</c:v>
                </c:pt>
                <c:pt idx="599">
                  <c:v>-128.53846740719999</c:v>
                </c:pt>
                <c:pt idx="600">
                  <c:v>-128.5832977295</c:v>
                </c:pt>
                <c:pt idx="601">
                  <c:v>-128.58792114260001</c:v>
                </c:pt>
                <c:pt idx="602">
                  <c:v>-128.63258361819999</c:v>
                </c:pt>
                <c:pt idx="603">
                  <c:v>-128.68608093259999</c:v>
                </c:pt>
                <c:pt idx="604">
                  <c:v>-128.74853515629999</c:v>
                </c:pt>
                <c:pt idx="605">
                  <c:v>-128.8137512207</c:v>
                </c:pt>
                <c:pt idx="606">
                  <c:v>-128.88258361819999</c:v>
                </c:pt>
                <c:pt idx="607">
                  <c:v>-128.94778442379999</c:v>
                </c:pt>
                <c:pt idx="608">
                  <c:v>-129.00862121579999</c:v>
                </c:pt>
                <c:pt idx="609">
                  <c:v>-129.05671691890001</c:v>
                </c:pt>
                <c:pt idx="610">
                  <c:v>-129.0986328125</c:v>
                </c:pt>
                <c:pt idx="611">
                  <c:v>-129.12895202639999</c:v>
                </c:pt>
                <c:pt idx="612">
                  <c:v>-129.15284729000001</c:v>
                </c:pt>
                <c:pt idx="613">
                  <c:v>-129.17385864260001</c:v>
                </c:pt>
                <c:pt idx="614">
                  <c:v>-129.19659423830001</c:v>
                </c:pt>
                <c:pt idx="615">
                  <c:v>-129.2300567627</c:v>
                </c:pt>
                <c:pt idx="616">
                  <c:v>-129.27346801760001</c:v>
                </c:pt>
                <c:pt idx="617">
                  <c:v>-129.33847045900001</c:v>
                </c:pt>
                <c:pt idx="618">
                  <c:v>-129.41523742679999</c:v>
                </c:pt>
                <c:pt idx="619">
                  <c:v>-129.49797058109999</c:v>
                </c:pt>
                <c:pt idx="620">
                  <c:v>-129.58192443850001</c:v>
                </c:pt>
                <c:pt idx="621">
                  <c:v>-129.65980529789999</c:v>
                </c:pt>
                <c:pt idx="622">
                  <c:v>-129.65980529789999</c:v>
                </c:pt>
                <c:pt idx="623">
                  <c:v>-129.65980529789999</c:v>
                </c:pt>
                <c:pt idx="624">
                  <c:v>-129.65980529789999</c:v>
                </c:pt>
                <c:pt idx="625">
                  <c:v>-129.65980529789999</c:v>
                </c:pt>
                <c:pt idx="626">
                  <c:v>-129.65980529789999</c:v>
                </c:pt>
                <c:pt idx="627">
                  <c:v>-129.65980529789999</c:v>
                </c:pt>
                <c:pt idx="628">
                  <c:v>-129.65980529789999</c:v>
                </c:pt>
                <c:pt idx="629">
                  <c:v>-129.65980529789999</c:v>
                </c:pt>
                <c:pt idx="630">
                  <c:v>-129.06620788570001</c:v>
                </c:pt>
                <c:pt idx="631">
                  <c:v>-128.37059020999999</c:v>
                </c:pt>
                <c:pt idx="632">
                  <c:v>-128.37059020999999</c:v>
                </c:pt>
                <c:pt idx="633">
                  <c:v>-128.37059020999999</c:v>
                </c:pt>
                <c:pt idx="634">
                  <c:v>-128.37059020999999</c:v>
                </c:pt>
                <c:pt idx="635">
                  <c:v>-128.37059020999999</c:v>
                </c:pt>
                <c:pt idx="636">
                  <c:v>-128.37059020999999</c:v>
                </c:pt>
                <c:pt idx="637">
                  <c:v>-128.37059020999999</c:v>
                </c:pt>
                <c:pt idx="638">
                  <c:v>-128.37059020999999</c:v>
                </c:pt>
                <c:pt idx="639">
                  <c:v>-128.37059020999999</c:v>
                </c:pt>
                <c:pt idx="640">
                  <c:v>-129.56448364260001</c:v>
                </c:pt>
                <c:pt idx="641">
                  <c:v>-130.24548339840001</c:v>
                </c:pt>
                <c:pt idx="642">
                  <c:v>-130.5439605713</c:v>
                </c:pt>
                <c:pt idx="643">
                  <c:v>-130.66403198239999</c:v>
                </c:pt>
                <c:pt idx="644">
                  <c:v>-130.74090576169999</c:v>
                </c:pt>
                <c:pt idx="645">
                  <c:v>-130.8256072998</c:v>
                </c:pt>
                <c:pt idx="646">
                  <c:v>-130.9195098877</c:v>
                </c:pt>
                <c:pt idx="647">
                  <c:v>-131.00552368160001</c:v>
                </c:pt>
                <c:pt idx="648">
                  <c:v>-131.06674194339999</c:v>
                </c:pt>
                <c:pt idx="649">
                  <c:v>-131.097946167</c:v>
                </c:pt>
                <c:pt idx="650">
                  <c:v>-131.1067352295</c:v>
                </c:pt>
                <c:pt idx="651">
                  <c:v>-131.11083984379999</c:v>
                </c:pt>
                <c:pt idx="652">
                  <c:v>-131.1226348877</c:v>
                </c:pt>
                <c:pt idx="653">
                  <c:v>-131.15103149410001</c:v>
                </c:pt>
                <c:pt idx="654">
                  <c:v>-131.22450256350001</c:v>
                </c:pt>
                <c:pt idx="655">
                  <c:v>-131.33018493649999</c:v>
                </c:pt>
                <c:pt idx="656">
                  <c:v>-131.4207611084</c:v>
                </c:pt>
                <c:pt idx="657">
                  <c:v>-131.50802612300001</c:v>
                </c:pt>
                <c:pt idx="658">
                  <c:v>-131.56991577150001</c:v>
                </c:pt>
                <c:pt idx="659">
                  <c:v>-131.59883117679999</c:v>
                </c:pt>
                <c:pt idx="660">
                  <c:v>-131.60081481930001</c:v>
                </c:pt>
                <c:pt idx="661">
                  <c:v>-131.60391235349999</c:v>
                </c:pt>
                <c:pt idx="662">
                  <c:v>-131.60414123539999</c:v>
                </c:pt>
                <c:pt idx="663">
                  <c:v>-131.6533355713</c:v>
                </c:pt>
                <c:pt idx="664">
                  <c:v>-131.74772644039999</c:v>
                </c:pt>
                <c:pt idx="665">
                  <c:v>-131.81457519529999</c:v>
                </c:pt>
                <c:pt idx="666">
                  <c:v>-131.86479187009999</c:v>
                </c:pt>
                <c:pt idx="667">
                  <c:v>-131.8967590332</c:v>
                </c:pt>
                <c:pt idx="668">
                  <c:v>-131.92959594729999</c:v>
                </c:pt>
                <c:pt idx="669">
                  <c:v>-131.97035217289999</c:v>
                </c:pt>
                <c:pt idx="670">
                  <c:v>-132.0076751709</c:v>
                </c:pt>
                <c:pt idx="671">
                  <c:v>-132.04713439939999</c:v>
                </c:pt>
                <c:pt idx="672">
                  <c:v>-132.10139465329999</c:v>
                </c:pt>
                <c:pt idx="673">
                  <c:v>-132.1540222168</c:v>
                </c:pt>
                <c:pt idx="674">
                  <c:v>-132.18685913089999</c:v>
                </c:pt>
                <c:pt idx="675">
                  <c:v>-132.22186279300001</c:v>
                </c:pt>
                <c:pt idx="676">
                  <c:v>-132.25451660159999</c:v>
                </c:pt>
                <c:pt idx="677">
                  <c:v>-132.29071044919999</c:v>
                </c:pt>
                <c:pt idx="678">
                  <c:v>-132.34657287600001</c:v>
                </c:pt>
                <c:pt idx="679">
                  <c:v>-132.34912109379999</c:v>
                </c:pt>
                <c:pt idx="680">
                  <c:v>-132.35527038570001</c:v>
                </c:pt>
                <c:pt idx="681">
                  <c:v>-132.38299560550001</c:v>
                </c:pt>
                <c:pt idx="682">
                  <c:v>-132.48182678219999</c:v>
                </c:pt>
                <c:pt idx="683">
                  <c:v>-132.6862335205</c:v>
                </c:pt>
                <c:pt idx="684">
                  <c:v>-132.75483703610001</c:v>
                </c:pt>
                <c:pt idx="685">
                  <c:v>-132.75483703610001</c:v>
                </c:pt>
                <c:pt idx="686">
                  <c:v>-132.75483703610001</c:v>
                </c:pt>
                <c:pt idx="687">
                  <c:v>-132.75483703610001</c:v>
                </c:pt>
                <c:pt idx="688">
                  <c:v>-132.75483703610001</c:v>
                </c:pt>
                <c:pt idx="689">
                  <c:v>-132.75483703610001</c:v>
                </c:pt>
                <c:pt idx="690">
                  <c:v>-132.75483703610001</c:v>
                </c:pt>
                <c:pt idx="691">
                  <c:v>-132.75483703610001</c:v>
                </c:pt>
                <c:pt idx="692">
                  <c:v>-132.75483703610001</c:v>
                </c:pt>
                <c:pt idx="693">
                  <c:v>-132.75483703610001</c:v>
                </c:pt>
                <c:pt idx="694">
                  <c:v>-132.75483703610001</c:v>
                </c:pt>
                <c:pt idx="695">
                  <c:v>-132.75483703610001</c:v>
                </c:pt>
                <c:pt idx="696">
                  <c:v>-132.75483703610001</c:v>
                </c:pt>
                <c:pt idx="697">
                  <c:v>-132.75483703610001</c:v>
                </c:pt>
                <c:pt idx="698">
                  <c:v>-132.75483703610001</c:v>
                </c:pt>
                <c:pt idx="699">
                  <c:v>-132.75483703610001</c:v>
                </c:pt>
                <c:pt idx="700">
                  <c:v>-132.75483703610001</c:v>
                </c:pt>
                <c:pt idx="701">
                  <c:v>-132.87231445309999</c:v>
                </c:pt>
                <c:pt idx="702">
                  <c:v>-133.05081176760001</c:v>
                </c:pt>
                <c:pt idx="703">
                  <c:v>-133.1795349121</c:v>
                </c:pt>
                <c:pt idx="704">
                  <c:v>-133.25521850589999</c:v>
                </c:pt>
                <c:pt idx="705">
                  <c:v>-133.31407165530001</c:v>
                </c:pt>
                <c:pt idx="706">
                  <c:v>-133.36547851559999</c:v>
                </c:pt>
                <c:pt idx="707">
                  <c:v>-133.43673706050001</c:v>
                </c:pt>
                <c:pt idx="708">
                  <c:v>-133.51275634769999</c:v>
                </c:pt>
                <c:pt idx="709">
                  <c:v>-133.60121154789999</c:v>
                </c:pt>
                <c:pt idx="710">
                  <c:v>-133.68173217770001</c:v>
                </c:pt>
                <c:pt idx="711">
                  <c:v>-133.75527954099999</c:v>
                </c:pt>
                <c:pt idx="712">
                  <c:v>-133.77613830569999</c:v>
                </c:pt>
                <c:pt idx="713">
                  <c:v>-133.78797912600001</c:v>
                </c:pt>
                <c:pt idx="714">
                  <c:v>-133.79121398929999</c:v>
                </c:pt>
                <c:pt idx="715">
                  <c:v>-133.79531860349999</c:v>
                </c:pt>
                <c:pt idx="716">
                  <c:v>-133.80139160159999</c:v>
                </c:pt>
                <c:pt idx="717">
                  <c:v>-133.8115386963</c:v>
                </c:pt>
                <c:pt idx="718">
                  <c:v>-133.83949279789999</c:v>
                </c:pt>
                <c:pt idx="719">
                  <c:v>-133.904586792</c:v>
                </c:pt>
                <c:pt idx="720">
                  <c:v>-133.904586792</c:v>
                </c:pt>
                <c:pt idx="721">
                  <c:v>-133.904586792</c:v>
                </c:pt>
                <c:pt idx="722">
                  <c:v>-133.904586792</c:v>
                </c:pt>
                <c:pt idx="723">
                  <c:v>-133.904586792</c:v>
                </c:pt>
                <c:pt idx="724">
                  <c:v>-133.904586792</c:v>
                </c:pt>
                <c:pt idx="725">
                  <c:v>-133.95790100100001</c:v>
                </c:pt>
                <c:pt idx="726">
                  <c:v>-133.96435546879999</c:v>
                </c:pt>
                <c:pt idx="727">
                  <c:v>-133.99067687990001</c:v>
                </c:pt>
                <c:pt idx="728">
                  <c:v>-134.0507659912</c:v>
                </c:pt>
                <c:pt idx="729">
                  <c:v>-134.06761169430001</c:v>
                </c:pt>
                <c:pt idx="730">
                  <c:v>-134.09437561039999</c:v>
                </c:pt>
                <c:pt idx="731">
                  <c:v>-134.09437561039999</c:v>
                </c:pt>
                <c:pt idx="732">
                  <c:v>-134.09437561039999</c:v>
                </c:pt>
                <c:pt idx="733">
                  <c:v>-134.09437561039999</c:v>
                </c:pt>
                <c:pt idx="734">
                  <c:v>-134.09437561039999</c:v>
                </c:pt>
                <c:pt idx="735">
                  <c:v>-134.18515014650001</c:v>
                </c:pt>
                <c:pt idx="736">
                  <c:v>-134.18515014650001</c:v>
                </c:pt>
                <c:pt idx="737">
                  <c:v>-134.18515014650001</c:v>
                </c:pt>
                <c:pt idx="738">
                  <c:v>-134.18515014650001</c:v>
                </c:pt>
                <c:pt idx="739">
                  <c:v>-134.18515014650001</c:v>
                </c:pt>
                <c:pt idx="740">
                  <c:v>-134.18785095210001</c:v>
                </c:pt>
                <c:pt idx="741">
                  <c:v>-134.22235107419999</c:v>
                </c:pt>
                <c:pt idx="742">
                  <c:v>-134.22448730470001</c:v>
                </c:pt>
                <c:pt idx="743">
                  <c:v>-134.22448730470001</c:v>
                </c:pt>
                <c:pt idx="744">
                  <c:v>-134.22448730470001</c:v>
                </c:pt>
                <c:pt idx="745">
                  <c:v>-134.22235107419999</c:v>
                </c:pt>
                <c:pt idx="746">
                  <c:v>-134.22021484379999</c:v>
                </c:pt>
                <c:pt idx="747">
                  <c:v>-134.19436645510001</c:v>
                </c:pt>
                <c:pt idx="748">
                  <c:v>-134.19436645510001</c:v>
                </c:pt>
                <c:pt idx="749">
                  <c:v>-134.19436645510001</c:v>
                </c:pt>
                <c:pt idx="750">
                  <c:v>-134.19436645510001</c:v>
                </c:pt>
                <c:pt idx="751">
                  <c:v>-134.18785095210001</c:v>
                </c:pt>
                <c:pt idx="752">
                  <c:v>-134.1672821045</c:v>
                </c:pt>
                <c:pt idx="753">
                  <c:v>-134.1672821045</c:v>
                </c:pt>
                <c:pt idx="754">
                  <c:v>-134.1672821045</c:v>
                </c:pt>
                <c:pt idx="755">
                  <c:v>-134.1672821045</c:v>
                </c:pt>
                <c:pt idx="756">
                  <c:v>-134.1672821045</c:v>
                </c:pt>
                <c:pt idx="757">
                  <c:v>-134.1644744873</c:v>
                </c:pt>
                <c:pt idx="758">
                  <c:v>-134.16223144529999</c:v>
                </c:pt>
                <c:pt idx="759">
                  <c:v>-134.14723205569999</c:v>
                </c:pt>
                <c:pt idx="760">
                  <c:v>-134.1123199463</c:v>
                </c:pt>
                <c:pt idx="761">
                  <c:v>-134.06062316890001</c:v>
                </c:pt>
                <c:pt idx="762">
                  <c:v>-134.02536010739999</c:v>
                </c:pt>
                <c:pt idx="763">
                  <c:v>-134.0248413086</c:v>
                </c:pt>
                <c:pt idx="764">
                  <c:v>-134.01515197750001</c:v>
                </c:pt>
                <c:pt idx="765">
                  <c:v>-134.01037597659999</c:v>
                </c:pt>
                <c:pt idx="766">
                  <c:v>-133.97636413570001</c:v>
                </c:pt>
                <c:pt idx="767">
                  <c:v>-133.88021850589999</c:v>
                </c:pt>
                <c:pt idx="768">
                  <c:v>-133.86706542970001</c:v>
                </c:pt>
                <c:pt idx="769">
                  <c:v>-133.85801696780001</c:v>
                </c:pt>
                <c:pt idx="770">
                  <c:v>-133.85801696780001</c:v>
                </c:pt>
                <c:pt idx="771">
                  <c:v>-133.85305786129999</c:v>
                </c:pt>
                <c:pt idx="772">
                  <c:v>-133.85005187990001</c:v>
                </c:pt>
                <c:pt idx="773">
                  <c:v>-133.83755493160001</c:v>
                </c:pt>
                <c:pt idx="774">
                  <c:v>-133.82746887210001</c:v>
                </c:pt>
                <c:pt idx="775">
                  <c:v>-133.81086730960001</c:v>
                </c:pt>
                <c:pt idx="776">
                  <c:v>-133.81086730960001</c:v>
                </c:pt>
                <c:pt idx="777">
                  <c:v>-133.82746887210001</c:v>
                </c:pt>
                <c:pt idx="778">
                  <c:v>-133.82746887210001</c:v>
                </c:pt>
                <c:pt idx="779">
                  <c:v>-133.82746887210001</c:v>
                </c:pt>
                <c:pt idx="780">
                  <c:v>-133.82746887210001</c:v>
                </c:pt>
                <c:pt idx="781">
                  <c:v>-133.82746887210001</c:v>
                </c:pt>
                <c:pt idx="782">
                  <c:v>-133.82746887210001</c:v>
                </c:pt>
                <c:pt idx="783">
                  <c:v>-133.8137664795</c:v>
                </c:pt>
                <c:pt idx="784">
                  <c:v>-133.81086730960001</c:v>
                </c:pt>
                <c:pt idx="785">
                  <c:v>-133.80882263180001</c:v>
                </c:pt>
                <c:pt idx="786">
                  <c:v>-133.79182434079999</c:v>
                </c:pt>
                <c:pt idx="787">
                  <c:v>-133.71948242190001</c:v>
                </c:pt>
                <c:pt idx="788">
                  <c:v>-133.61289978030001</c:v>
                </c:pt>
                <c:pt idx="789">
                  <c:v>-133.53080749509999</c:v>
                </c:pt>
                <c:pt idx="790">
                  <c:v>-133.50804138180001</c:v>
                </c:pt>
                <c:pt idx="791">
                  <c:v>-133.50804138180001</c:v>
                </c:pt>
                <c:pt idx="792">
                  <c:v>-133.50804138180001</c:v>
                </c:pt>
                <c:pt idx="793">
                  <c:v>-133.50804138180001</c:v>
                </c:pt>
                <c:pt idx="794">
                  <c:v>-133.50804138180001</c:v>
                </c:pt>
                <c:pt idx="795">
                  <c:v>-133.50804138180001</c:v>
                </c:pt>
                <c:pt idx="796">
                  <c:v>-133.50804138180001</c:v>
                </c:pt>
                <c:pt idx="797">
                  <c:v>-133.50804138180001</c:v>
                </c:pt>
                <c:pt idx="798">
                  <c:v>-133.50804138180001</c:v>
                </c:pt>
                <c:pt idx="799">
                  <c:v>-133.57955932620001</c:v>
                </c:pt>
                <c:pt idx="800">
                  <c:v>-133.58213806149999</c:v>
                </c:pt>
                <c:pt idx="801">
                  <c:v>-133.58642578129999</c:v>
                </c:pt>
                <c:pt idx="802">
                  <c:v>-133.58782958980001</c:v>
                </c:pt>
                <c:pt idx="803">
                  <c:v>-133.59463500979999</c:v>
                </c:pt>
                <c:pt idx="804">
                  <c:v>-133.59841918949999</c:v>
                </c:pt>
                <c:pt idx="805">
                  <c:v>-133.6011505127</c:v>
                </c:pt>
                <c:pt idx="806">
                  <c:v>-133.60174560550001</c:v>
                </c:pt>
                <c:pt idx="807">
                  <c:v>-133.60360717770001</c:v>
                </c:pt>
                <c:pt idx="808">
                  <c:v>-133.61973571780001</c:v>
                </c:pt>
                <c:pt idx="809">
                  <c:v>-133.6498260498</c:v>
                </c:pt>
                <c:pt idx="810">
                  <c:v>-133.6809539795</c:v>
                </c:pt>
                <c:pt idx="811">
                  <c:v>-133.70959472659999</c:v>
                </c:pt>
                <c:pt idx="812">
                  <c:v>-133.7319946289</c:v>
                </c:pt>
                <c:pt idx="813">
                  <c:v>-133.75148010250001</c:v>
                </c:pt>
                <c:pt idx="814">
                  <c:v>-133.77201843259999</c:v>
                </c:pt>
                <c:pt idx="815">
                  <c:v>-133.80451965329999</c:v>
                </c:pt>
                <c:pt idx="816">
                  <c:v>-133.84831237789999</c:v>
                </c:pt>
                <c:pt idx="817">
                  <c:v>-133.91737365719999</c:v>
                </c:pt>
                <c:pt idx="818">
                  <c:v>-134.00453186039999</c:v>
                </c:pt>
                <c:pt idx="819">
                  <c:v>-134.1042022705</c:v>
                </c:pt>
                <c:pt idx="820">
                  <c:v>-134.2162322998</c:v>
                </c:pt>
                <c:pt idx="821">
                  <c:v>-134.33087158199999</c:v>
                </c:pt>
                <c:pt idx="822">
                  <c:v>-134.44207763669999</c:v>
                </c:pt>
                <c:pt idx="823">
                  <c:v>-134.54713439939999</c:v>
                </c:pt>
                <c:pt idx="824">
                  <c:v>-134.63816833499999</c:v>
                </c:pt>
                <c:pt idx="825">
                  <c:v>-134.71914672849999</c:v>
                </c:pt>
                <c:pt idx="826">
                  <c:v>-134.79133605960001</c:v>
                </c:pt>
                <c:pt idx="827">
                  <c:v>-134.8542175293</c:v>
                </c:pt>
                <c:pt idx="828">
                  <c:v>-134.89959716800001</c:v>
                </c:pt>
                <c:pt idx="829">
                  <c:v>-134.92150878909999</c:v>
                </c:pt>
                <c:pt idx="830">
                  <c:v>-134.921875</c:v>
                </c:pt>
                <c:pt idx="831">
                  <c:v>-134.92553710940001</c:v>
                </c:pt>
                <c:pt idx="832">
                  <c:v>-134.92805480960001</c:v>
                </c:pt>
                <c:pt idx="833">
                  <c:v>-134.98207092289999</c:v>
                </c:pt>
                <c:pt idx="834">
                  <c:v>-135.09280395510001</c:v>
                </c:pt>
                <c:pt idx="835">
                  <c:v>-135.24182128909999</c:v>
                </c:pt>
                <c:pt idx="836">
                  <c:v>-135.4027557373</c:v>
                </c:pt>
                <c:pt idx="837">
                  <c:v>-135.54649353030001</c:v>
                </c:pt>
                <c:pt idx="838">
                  <c:v>-135.65194702150001</c:v>
                </c:pt>
                <c:pt idx="839">
                  <c:v>-135.71864318850001</c:v>
                </c:pt>
                <c:pt idx="840">
                  <c:v>-135.76608276370001</c:v>
                </c:pt>
                <c:pt idx="841">
                  <c:v>-135.8134918213</c:v>
                </c:pt>
                <c:pt idx="842">
                  <c:v>-135.85879516599999</c:v>
                </c:pt>
                <c:pt idx="843">
                  <c:v>-135.89385986330001</c:v>
                </c:pt>
                <c:pt idx="844">
                  <c:v>-135.9175415039</c:v>
                </c:pt>
                <c:pt idx="845">
                  <c:v>-135.94023132320001</c:v>
                </c:pt>
                <c:pt idx="846">
                  <c:v>-135.97625732419999</c:v>
                </c:pt>
                <c:pt idx="847">
                  <c:v>-136.03259277340001</c:v>
                </c:pt>
                <c:pt idx="848">
                  <c:v>-136.10543823239999</c:v>
                </c:pt>
                <c:pt idx="849">
                  <c:v>-136.18580627439999</c:v>
                </c:pt>
                <c:pt idx="850">
                  <c:v>-136.234375</c:v>
                </c:pt>
                <c:pt idx="851">
                  <c:v>-136.31176757809999</c:v>
                </c:pt>
                <c:pt idx="852">
                  <c:v>-136.3862915039</c:v>
                </c:pt>
                <c:pt idx="853">
                  <c:v>-136.46633911129999</c:v>
                </c:pt>
                <c:pt idx="854">
                  <c:v>-136.5983581543</c:v>
                </c:pt>
                <c:pt idx="855">
                  <c:v>-136.69969177249999</c:v>
                </c:pt>
                <c:pt idx="856">
                  <c:v>-136.72494506839999</c:v>
                </c:pt>
                <c:pt idx="857">
                  <c:v>-136.73918151859999</c:v>
                </c:pt>
                <c:pt idx="858">
                  <c:v>-136.7705230713</c:v>
                </c:pt>
                <c:pt idx="859">
                  <c:v>-136.8233795166</c:v>
                </c:pt>
                <c:pt idx="860">
                  <c:v>-136.8738861084</c:v>
                </c:pt>
                <c:pt idx="861">
                  <c:v>-136.88681030270001</c:v>
                </c:pt>
                <c:pt idx="862">
                  <c:v>-136.89477539059999</c:v>
                </c:pt>
                <c:pt idx="863">
                  <c:v>-136.89877319339999</c:v>
                </c:pt>
                <c:pt idx="864">
                  <c:v>-136.98109436039999</c:v>
                </c:pt>
                <c:pt idx="865">
                  <c:v>-137.02517700199999</c:v>
                </c:pt>
                <c:pt idx="866">
                  <c:v>-137.04304504390001</c:v>
                </c:pt>
                <c:pt idx="867">
                  <c:v>-137.04344177249999</c:v>
                </c:pt>
                <c:pt idx="868">
                  <c:v>-137.06352233889999</c:v>
                </c:pt>
                <c:pt idx="869">
                  <c:v>-137.08113098140001</c:v>
                </c:pt>
                <c:pt idx="870">
                  <c:v>-137.08113098140001</c:v>
                </c:pt>
                <c:pt idx="871">
                  <c:v>-137.08113098140001</c:v>
                </c:pt>
                <c:pt idx="872">
                  <c:v>-137.09034729000001</c:v>
                </c:pt>
                <c:pt idx="873">
                  <c:v>-137.13346862789999</c:v>
                </c:pt>
                <c:pt idx="874">
                  <c:v>-137.13352966310001</c:v>
                </c:pt>
                <c:pt idx="875">
                  <c:v>-137.14665222170001</c:v>
                </c:pt>
                <c:pt idx="876">
                  <c:v>-137.19401550289999</c:v>
                </c:pt>
                <c:pt idx="877">
                  <c:v>-137.1949005127</c:v>
                </c:pt>
                <c:pt idx="878">
                  <c:v>-137.2085571289</c:v>
                </c:pt>
                <c:pt idx="879">
                  <c:v>-137.21240234379999</c:v>
                </c:pt>
                <c:pt idx="880">
                  <c:v>-137.23419189449999</c:v>
                </c:pt>
                <c:pt idx="881">
                  <c:v>-137.24311828610001</c:v>
                </c:pt>
                <c:pt idx="882">
                  <c:v>-137.24850463870001</c:v>
                </c:pt>
                <c:pt idx="883">
                  <c:v>-137.39979553219999</c:v>
                </c:pt>
                <c:pt idx="884">
                  <c:v>-137.5534362793</c:v>
                </c:pt>
                <c:pt idx="885">
                  <c:v>-137.59744262699999</c:v>
                </c:pt>
                <c:pt idx="886">
                  <c:v>-137.6234741211</c:v>
                </c:pt>
                <c:pt idx="887">
                  <c:v>-137.63653564449999</c:v>
                </c:pt>
                <c:pt idx="888">
                  <c:v>-137.63653564449999</c:v>
                </c:pt>
                <c:pt idx="889">
                  <c:v>-137.63653564449999</c:v>
                </c:pt>
                <c:pt idx="890">
                  <c:v>-137.63653564449999</c:v>
                </c:pt>
                <c:pt idx="891">
                  <c:v>-137.63653564449999</c:v>
                </c:pt>
                <c:pt idx="892">
                  <c:v>-137.63653564449999</c:v>
                </c:pt>
                <c:pt idx="893">
                  <c:v>-137.63653564449999</c:v>
                </c:pt>
                <c:pt idx="894">
                  <c:v>-137.6234741211</c:v>
                </c:pt>
                <c:pt idx="895">
                  <c:v>-137.59744262699999</c:v>
                </c:pt>
                <c:pt idx="896">
                  <c:v>-137.37881469729999</c:v>
                </c:pt>
                <c:pt idx="897">
                  <c:v>-137.2201385498</c:v>
                </c:pt>
                <c:pt idx="898">
                  <c:v>-136.88735961910001</c:v>
                </c:pt>
                <c:pt idx="899">
                  <c:v>-136.5212097168</c:v>
                </c:pt>
                <c:pt idx="900">
                  <c:v>-136.00407409670001</c:v>
                </c:pt>
                <c:pt idx="901">
                  <c:v>-135.94746398929999</c:v>
                </c:pt>
                <c:pt idx="902">
                  <c:v>-135.94746398929999</c:v>
                </c:pt>
                <c:pt idx="903">
                  <c:v>-135.94746398929999</c:v>
                </c:pt>
                <c:pt idx="904">
                  <c:v>-135.94746398929999</c:v>
                </c:pt>
                <c:pt idx="905">
                  <c:v>-135.94746398929999</c:v>
                </c:pt>
                <c:pt idx="906">
                  <c:v>-135.94746398929999</c:v>
                </c:pt>
                <c:pt idx="907">
                  <c:v>-135.94746398929999</c:v>
                </c:pt>
                <c:pt idx="908">
                  <c:v>-135.94746398929999</c:v>
                </c:pt>
                <c:pt idx="909">
                  <c:v>-135.94746398929999</c:v>
                </c:pt>
                <c:pt idx="910">
                  <c:v>-136.5000152588</c:v>
                </c:pt>
                <c:pt idx="911">
                  <c:v>-137.00437927249999</c:v>
                </c:pt>
                <c:pt idx="912">
                  <c:v>-137.30822753909999</c:v>
                </c:pt>
                <c:pt idx="913">
                  <c:v>-137.54470825199999</c:v>
                </c:pt>
                <c:pt idx="914">
                  <c:v>-137.609085083</c:v>
                </c:pt>
                <c:pt idx="915">
                  <c:v>-137.609085083</c:v>
                </c:pt>
                <c:pt idx="916">
                  <c:v>-137.609085083</c:v>
                </c:pt>
                <c:pt idx="917">
                  <c:v>-137.609085083</c:v>
                </c:pt>
                <c:pt idx="918">
                  <c:v>-137.609085083</c:v>
                </c:pt>
                <c:pt idx="919">
                  <c:v>-137.609085083</c:v>
                </c:pt>
                <c:pt idx="920">
                  <c:v>-137.609085083</c:v>
                </c:pt>
                <c:pt idx="921">
                  <c:v>-137.609085083</c:v>
                </c:pt>
                <c:pt idx="922">
                  <c:v>-137.609085083</c:v>
                </c:pt>
                <c:pt idx="923">
                  <c:v>-137.55625915530001</c:v>
                </c:pt>
                <c:pt idx="924">
                  <c:v>-137.55534362789999</c:v>
                </c:pt>
                <c:pt idx="925">
                  <c:v>-137.52610778810001</c:v>
                </c:pt>
                <c:pt idx="926">
                  <c:v>-137.5188446045</c:v>
                </c:pt>
                <c:pt idx="927">
                  <c:v>-137.50831604000001</c:v>
                </c:pt>
                <c:pt idx="928">
                  <c:v>-137.47407531740001</c:v>
                </c:pt>
                <c:pt idx="929">
                  <c:v>-137.46569824220001</c:v>
                </c:pt>
                <c:pt idx="930">
                  <c:v>-137.4365386963</c:v>
                </c:pt>
                <c:pt idx="931">
                  <c:v>-137.43431091310001</c:v>
                </c:pt>
                <c:pt idx="932">
                  <c:v>-137.43013000490001</c:v>
                </c:pt>
                <c:pt idx="933">
                  <c:v>-137.35331726070001</c:v>
                </c:pt>
                <c:pt idx="934">
                  <c:v>-137.3007965088</c:v>
                </c:pt>
                <c:pt idx="935">
                  <c:v>-137.30041503909999</c:v>
                </c:pt>
                <c:pt idx="936">
                  <c:v>-137.29010009769999</c:v>
                </c:pt>
                <c:pt idx="937">
                  <c:v>-137.28782653810001</c:v>
                </c:pt>
                <c:pt idx="938">
                  <c:v>-137.27842712399999</c:v>
                </c:pt>
                <c:pt idx="939">
                  <c:v>-137.27233886720001</c:v>
                </c:pt>
                <c:pt idx="940">
                  <c:v>-137.26361083980001</c:v>
                </c:pt>
                <c:pt idx="941">
                  <c:v>-137.26361083980001</c:v>
                </c:pt>
                <c:pt idx="942">
                  <c:v>-137.26361083980001</c:v>
                </c:pt>
                <c:pt idx="943">
                  <c:v>-137.26361083980001</c:v>
                </c:pt>
                <c:pt idx="944">
                  <c:v>-137.27233886720001</c:v>
                </c:pt>
                <c:pt idx="945">
                  <c:v>-137.28730773929999</c:v>
                </c:pt>
                <c:pt idx="946">
                  <c:v>-137.28782653810001</c:v>
                </c:pt>
                <c:pt idx="947">
                  <c:v>-137.29010009769999</c:v>
                </c:pt>
                <c:pt idx="948">
                  <c:v>-137.30041503909999</c:v>
                </c:pt>
                <c:pt idx="949">
                  <c:v>-137.30041503909999</c:v>
                </c:pt>
                <c:pt idx="950">
                  <c:v>-137.35383605960001</c:v>
                </c:pt>
                <c:pt idx="951">
                  <c:v>-137.42260742190001</c:v>
                </c:pt>
                <c:pt idx="952">
                  <c:v>-137.42260742190001</c:v>
                </c:pt>
                <c:pt idx="953">
                  <c:v>-137.42260742190001</c:v>
                </c:pt>
                <c:pt idx="954">
                  <c:v>-137.42260742190001</c:v>
                </c:pt>
                <c:pt idx="955">
                  <c:v>-137.42260742190001</c:v>
                </c:pt>
                <c:pt idx="956">
                  <c:v>-137.42260742190001</c:v>
                </c:pt>
                <c:pt idx="957">
                  <c:v>-137.42260742190001</c:v>
                </c:pt>
                <c:pt idx="958">
                  <c:v>-137.42260742190001</c:v>
                </c:pt>
                <c:pt idx="959">
                  <c:v>-137.42260742190001</c:v>
                </c:pt>
                <c:pt idx="960">
                  <c:v>-137.37615966800001</c:v>
                </c:pt>
                <c:pt idx="961">
                  <c:v>-137.25085449220001</c:v>
                </c:pt>
                <c:pt idx="962">
                  <c:v>-136.99577331539999</c:v>
                </c:pt>
                <c:pt idx="963">
                  <c:v>-136.94436645510001</c:v>
                </c:pt>
                <c:pt idx="964">
                  <c:v>-136.94436645510001</c:v>
                </c:pt>
                <c:pt idx="965">
                  <c:v>-136.94436645510001</c:v>
                </c:pt>
                <c:pt idx="966">
                  <c:v>-136.94436645510001</c:v>
                </c:pt>
                <c:pt idx="967">
                  <c:v>-136.94436645510001</c:v>
                </c:pt>
                <c:pt idx="968">
                  <c:v>-136.94436645510001</c:v>
                </c:pt>
                <c:pt idx="969">
                  <c:v>-136.94436645510001</c:v>
                </c:pt>
                <c:pt idx="970">
                  <c:v>-136.94436645510001</c:v>
                </c:pt>
                <c:pt idx="971">
                  <c:v>-136.94436645510001</c:v>
                </c:pt>
                <c:pt idx="972">
                  <c:v>-136.96292114260001</c:v>
                </c:pt>
                <c:pt idx="973">
                  <c:v>-136.97010803219999</c:v>
                </c:pt>
                <c:pt idx="974">
                  <c:v>-136.97387695309999</c:v>
                </c:pt>
                <c:pt idx="975">
                  <c:v>-136.97387695309999</c:v>
                </c:pt>
                <c:pt idx="976">
                  <c:v>-136.97387695309999</c:v>
                </c:pt>
                <c:pt idx="977">
                  <c:v>-136.97387695309999</c:v>
                </c:pt>
                <c:pt idx="978">
                  <c:v>-136.97387695309999</c:v>
                </c:pt>
                <c:pt idx="979">
                  <c:v>-136.97387695309999</c:v>
                </c:pt>
                <c:pt idx="980">
                  <c:v>-136.97387695309999</c:v>
                </c:pt>
                <c:pt idx="981">
                  <c:v>-136.97010803219999</c:v>
                </c:pt>
                <c:pt idx="982">
                  <c:v>-136.97010803219999</c:v>
                </c:pt>
                <c:pt idx="983">
                  <c:v>-136.98861694339999</c:v>
                </c:pt>
                <c:pt idx="984">
                  <c:v>-136.98861694339999</c:v>
                </c:pt>
                <c:pt idx="985">
                  <c:v>-136.92567443850001</c:v>
                </c:pt>
                <c:pt idx="986">
                  <c:v>-136.9171447754</c:v>
                </c:pt>
                <c:pt idx="987">
                  <c:v>-136.9171447754</c:v>
                </c:pt>
                <c:pt idx="988">
                  <c:v>-136.9171447754</c:v>
                </c:pt>
                <c:pt idx="989">
                  <c:v>-136.9171447754</c:v>
                </c:pt>
                <c:pt idx="990">
                  <c:v>-136.9171447754</c:v>
                </c:pt>
                <c:pt idx="991">
                  <c:v>-136.9171447754</c:v>
                </c:pt>
                <c:pt idx="992">
                  <c:v>-136.9171447754</c:v>
                </c:pt>
                <c:pt idx="993">
                  <c:v>-136.95553588870001</c:v>
                </c:pt>
                <c:pt idx="994">
                  <c:v>-136.95770263669999</c:v>
                </c:pt>
                <c:pt idx="995">
                  <c:v>-137.0073852539</c:v>
                </c:pt>
                <c:pt idx="996">
                  <c:v>-137.01141357419999</c:v>
                </c:pt>
                <c:pt idx="997">
                  <c:v>-137.05305480960001</c:v>
                </c:pt>
                <c:pt idx="998">
                  <c:v>-137.06211853030001</c:v>
                </c:pt>
                <c:pt idx="999">
                  <c:v>-137.06367492679999</c:v>
                </c:pt>
                <c:pt idx="1000">
                  <c:v>-137.1342010498</c:v>
                </c:pt>
                <c:pt idx="1001">
                  <c:v>-137.14233398440001</c:v>
                </c:pt>
                <c:pt idx="1002">
                  <c:v>-137.15702819820001</c:v>
                </c:pt>
                <c:pt idx="1003">
                  <c:v>-137.17794799800001</c:v>
                </c:pt>
                <c:pt idx="1004">
                  <c:v>-137.20318603519999</c:v>
                </c:pt>
                <c:pt idx="1005">
                  <c:v>-137.2285003662</c:v>
                </c:pt>
                <c:pt idx="1006">
                  <c:v>-137.23750305179999</c:v>
                </c:pt>
                <c:pt idx="1007">
                  <c:v>-137.23921203610001</c:v>
                </c:pt>
                <c:pt idx="1008">
                  <c:v>-137.24279785159999</c:v>
                </c:pt>
                <c:pt idx="1009">
                  <c:v>-137.24528503420001</c:v>
                </c:pt>
                <c:pt idx="1010">
                  <c:v>-137.24667358400001</c:v>
                </c:pt>
                <c:pt idx="1011">
                  <c:v>-137.24981689449999</c:v>
                </c:pt>
                <c:pt idx="1012">
                  <c:v>-137.25491333010001</c:v>
                </c:pt>
                <c:pt idx="1013">
                  <c:v>-137.25592041019999</c:v>
                </c:pt>
                <c:pt idx="1014">
                  <c:v>-137.26934814449999</c:v>
                </c:pt>
                <c:pt idx="1015">
                  <c:v>-137.30549621579999</c:v>
                </c:pt>
                <c:pt idx="1016">
                  <c:v>-137.35192871090001</c:v>
                </c:pt>
                <c:pt idx="1017">
                  <c:v>-137.41174316409999</c:v>
                </c:pt>
                <c:pt idx="1018">
                  <c:v>-137.47189331050001</c:v>
                </c:pt>
                <c:pt idx="1019">
                  <c:v>-137.52960205080001</c:v>
                </c:pt>
                <c:pt idx="1020">
                  <c:v>-137.5792541504</c:v>
                </c:pt>
                <c:pt idx="1021">
                  <c:v>-137.62149047849999</c:v>
                </c:pt>
                <c:pt idx="1022">
                  <c:v>-137.66230773929999</c:v>
                </c:pt>
                <c:pt idx="1023">
                  <c:v>-137.70375061039999</c:v>
                </c:pt>
                <c:pt idx="1024">
                  <c:v>-137.7514038086</c:v>
                </c:pt>
                <c:pt idx="1025">
                  <c:v>-137.80416870120001</c:v>
                </c:pt>
                <c:pt idx="1026">
                  <c:v>-137.86016845699999</c:v>
                </c:pt>
                <c:pt idx="1027">
                  <c:v>-137.91760253909999</c:v>
                </c:pt>
                <c:pt idx="1028">
                  <c:v>-137.97065734860001</c:v>
                </c:pt>
                <c:pt idx="1029">
                  <c:v>-137.99394226070001</c:v>
                </c:pt>
                <c:pt idx="1030">
                  <c:v>-138.00134277340001</c:v>
                </c:pt>
                <c:pt idx="1031">
                  <c:v>-138.00744628909999</c:v>
                </c:pt>
                <c:pt idx="1032">
                  <c:v>-138.0101928711</c:v>
                </c:pt>
                <c:pt idx="1033">
                  <c:v>-138.02160644529999</c:v>
                </c:pt>
                <c:pt idx="1034">
                  <c:v>-138.03234863279999</c:v>
                </c:pt>
                <c:pt idx="1035">
                  <c:v>-138.0355682373</c:v>
                </c:pt>
                <c:pt idx="1036">
                  <c:v>-138.04225158689999</c:v>
                </c:pt>
                <c:pt idx="1037">
                  <c:v>-138.09074401859999</c:v>
                </c:pt>
                <c:pt idx="1038">
                  <c:v>-138.13793945309999</c:v>
                </c:pt>
                <c:pt idx="1039">
                  <c:v>-138.16702270510001</c:v>
                </c:pt>
                <c:pt idx="1040">
                  <c:v>-138.16938781740001</c:v>
                </c:pt>
                <c:pt idx="1041">
                  <c:v>-138.17092895510001</c:v>
                </c:pt>
                <c:pt idx="1042">
                  <c:v>-138.18223571780001</c:v>
                </c:pt>
                <c:pt idx="1043">
                  <c:v>-138.22016906740001</c:v>
                </c:pt>
                <c:pt idx="1044">
                  <c:v>-138.28260803219999</c:v>
                </c:pt>
                <c:pt idx="1045">
                  <c:v>-138.36309814449999</c:v>
                </c:pt>
                <c:pt idx="1046">
                  <c:v>-138.4552154541</c:v>
                </c:pt>
                <c:pt idx="1047">
                  <c:v>-138.55206298830001</c:v>
                </c:pt>
                <c:pt idx="1048">
                  <c:v>-138.64239501949999</c:v>
                </c:pt>
                <c:pt idx="1049">
                  <c:v>-138.71409606930001</c:v>
                </c:pt>
                <c:pt idx="1050">
                  <c:v>-138.7483215332</c:v>
                </c:pt>
                <c:pt idx="1051">
                  <c:v>-138.7483215332</c:v>
                </c:pt>
                <c:pt idx="1052">
                  <c:v>-138.7483215332</c:v>
                </c:pt>
                <c:pt idx="1053">
                  <c:v>-138.7483215332</c:v>
                </c:pt>
                <c:pt idx="1054">
                  <c:v>-138.7483215332</c:v>
                </c:pt>
                <c:pt idx="1055">
                  <c:v>-138.7483215332</c:v>
                </c:pt>
                <c:pt idx="1056">
                  <c:v>-138.75018310550001</c:v>
                </c:pt>
                <c:pt idx="1057">
                  <c:v>-138.78881835940001</c:v>
                </c:pt>
                <c:pt idx="1058">
                  <c:v>-138.7925415039</c:v>
                </c:pt>
                <c:pt idx="1059">
                  <c:v>-138.80223083499999</c:v>
                </c:pt>
                <c:pt idx="1060">
                  <c:v>-138.80223083499999</c:v>
                </c:pt>
                <c:pt idx="1061">
                  <c:v>-138.7925415039</c:v>
                </c:pt>
                <c:pt idx="1062">
                  <c:v>-138.7685546875</c:v>
                </c:pt>
                <c:pt idx="1063">
                  <c:v>-138.75018310550001</c:v>
                </c:pt>
                <c:pt idx="1064">
                  <c:v>-138.73699951169999</c:v>
                </c:pt>
                <c:pt idx="1065">
                  <c:v>-138.71572875979999</c:v>
                </c:pt>
                <c:pt idx="1066">
                  <c:v>-138.71368408199999</c:v>
                </c:pt>
                <c:pt idx="1067">
                  <c:v>-138.67903137210001</c:v>
                </c:pt>
                <c:pt idx="1068">
                  <c:v>-138.66766357419999</c:v>
                </c:pt>
                <c:pt idx="1069">
                  <c:v>-138.65977478030001</c:v>
                </c:pt>
                <c:pt idx="1070">
                  <c:v>-138.65977478030001</c:v>
                </c:pt>
                <c:pt idx="1071">
                  <c:v>-138.65977478030001</c:v>
                </c:pt>
                <c:pt idx="1072">
                  <c:v>-138.64533996579999</c:v>
                </c:pt>
                <c:pt idx="1073">
                  <c:v>-138.62171936039999</c:v>
                </c:pt>
                <c:pt idx="1074">
                  <c:v>-138.61270141599999</c:v>
                </c:pt>
                <c:pt idx="1075">
                  <c:v>-138.59425354000001</c:v>
                </c:pt>
                <c:pt idx="1076">
                  <c:v>-138.52053833010001</c:v>
                </c:pt>
                <c:pt idx="1077">
                  <c:v>-138.45970153810001</c:v>
                </c:pt>
                <c:pt idx="1078">
                  <c:v>-138.45970153810001</c:v>
                </c:pt>
                <c:pt idx="1079">
                  <c:v>-138.45970153810001</c:v>
                </c:pt>
                <c:pt idx="1080">
                  <c:v>-138.45970153810001</c:v>
                </c:pt>
                <c:pt idx="1081">
                  <c:v>-138.45970153810001</c:v>
                </c:pt>
                <c:pt idx="1082">
                  <c:v>-138.45970153810001</c:v>
                </c:pt>
                <c:pt idx="1083">
                  <c:v>-138.45970153810001</c:v>
                </c:pt>
                <c:pt idx="1084">
                  <c:v>-138.45970153810001</c:v>
                </c:pt>
                <c:pt idx="1085">
                  <c:v>-138.45970153810001</c:v>
                </c:pt>
                <c:pt idx="1086">
                  <c:v>-138.89907836910001</c:v>
                </c:pt>
                <c:pt idx="1087">
                  <c:v>-138.92944335940001</c:v>
                </c:pt>
                <c:pt idx="1088">
                  <c:v>-138.94024658199999</c:v>
                </c:pt>
                <c:pt idx="1089">
                  <c:v>-138.95330810550001</c:v>
                </c:pt>
                <c:pt idx="1090">
                  <c:v>-138.9914855957</c:v>
                </c:pt>
                <c:pt idx="1091">
                  <c:v>-139.01318359379999</c:v>
                </c:pt>
                <c:pt idx="1092">
                  <c:v>-139.07272338870001</c:v>
                </c:pt>
                <c:pt idx="1093">
                  <c:v>-139.0747680664</c:v>
                </c:pt>
                <c:pt idx="1094">
                  <c:v>-139.08139038089999</c:v>
                </c:pt>
                <c:pt idx="1095">
                  <c:v>-139.08393859860001</c:v>
                </c:pt>
                <c:pt idx="1096">
                  <c:v>-139.08393859860001</c:v>
                </c:pt>
                <c:pt idx="1097">
                  <c:v>-139.08139038089999</c:v>
                </c:pt>
                <c:pt idx="1098">
                  <c:v>-139.08139038089999</c:v>
                </c:pt>
                <c:pt idx="1099">
                  <c:v>-139.08238220210001</c:v>
                </c:pt>
                <c:pt idx="1100">
                  <c:v>-139.08393859860001</c:v>
                </c:pt>
                <c:pt idx="1101">
                  <c:v>-139.09133911129999</c:v>
                </c:pt>
                <c:pt idx="1102">
                  <c:v>-139.09188842770001</c:v>
                </c:pt>
                <c:pt idx="1103">
                  <c:v>-139.09201049800001</c:v>
                </c:pt>
                <c:pt idx="1104">
                  <c:v>-139.09866333010001</c:v>
                </c:pt>
                <c:pt idx="1105">
                  <c:v>-139.09973144529999</c:v>
                </c:pt>
                <c:pt idx="1106">
                  <c:v>-139.10386657710001</c:v>
                </c:pt>
                <c:pt idx="1107">
                  <c:v>-139.10444641110001</c:v>
                </c:pt>
                <c:pt idx="1108">
                  <c:v>-139.1095123291</c:v>
                </c:pt>
                <c:pt idx="1109">
                  <c:v>-139.1337890625</c:v>
                </c:pt>
                <c:pt idx="1110">
                  <c:v>-139.16171264650001</c:v>
                </c:pt>
                <c:pt idx="1111">
                  <c:v>-139.1926727295</c:v>
                </c:pt>
                <c:pt idx="1112">
                  <c:v>-139.1926727295</c:v>
                </c:pt>
                <c:pt idx="1113">
                  <c:v>-139.1926727295</c:v>
                </c:pt>
                <c:pt idx="1114">
                  <c:v>-139.1926727295</c:v>
                </c:pt>
                <c:pt idx="1115">
                  <c:v>-139.1926727295</c:v>
                </c:pt>
                <c:pt idx="1116">
                  <c:v>-139.1926727295</c:v>
                </c:pt>
                <c:pt idx="1117">
                  <c:v>-139.1926727295</c:v>
                </c:pt>
                <c:pt idx="1118">
                  <c:v>-139.1926727295</c:v>
                </c:pt>
                <c:pt idx="1119">
                  <c:v>-139.1926727295</c:v>
                </c:pt>
                <c:pt idx="1120">
                  <c:v>-139.18338012699999</c:v>
                </c:pt>
                <c:pt idx="1121">
                  <c:v>-139.17822265629999</c:v>
                </c:pt>
                <c:pt idx="1122">
                  <c:v>-139.16375732419999</c:v>
                </c:pt>
                <c:pt idx="1123">
                  <c:v>-139.13539123539999</c:v>
                </c:pt>
                <c:pt idx="1124">
                  <c:v>-139.12155151370001</c:v>
                </c:pt>
                <c:pt idx="1125">
                  <c:v>-139.12155151370001</c:v>
                </c:pt>
                <c:pt idx="1126">
                  <c:v>-139.12155151370001</c:v>
                </c:pt>
                <c:pt idx="1127">
                  <c:v>-139.12155151370001</c:v>
                </c:pt>
                <c:pt idx="1128">
                  <c:v>-139.12155151370001</c:v>
                </c:pt>
                <c:pt idx="1129">
                  <c:v>-139.12155151370001</c:v>
                </c:pt>
                <c:pt idx="1130">
                  <c:v>-139.12155151370001</c:v>
                </c:pt>
                <c:pt idx="1131">
                  <c:v>-139.12155151370001</c:v>
                </c:pt>
                <c:pt idx="1132">
                  <c:v>-139.12155151370001</c:v>
                </c:pt>
                <c:pt idx="1133">
                  <c:v>-139.12155151370001</c:v>
                </c:pt>
                <c:pt idx="1134">
                  <c:v>-139.12155151370001</c:v>
                </c:pt>
                <c:pt idx="1135">
                  <c:v>-139.12155151370001</c:v>
                </c:pt>
                <c:pt idx="1136">
                  <c:v>-139.12155151370001</c:v>
                </c:pt>
                <c:pt idx="1137">
                  <c:v>-139.12155151370001</c:v>
                </c:pt>
                <c:pt idx="1138">
                  <c:v>-139.12155151370001</c:v>
                </c:pt>
                <c:pt idx="1139">
                  <c:v>-139.12155151370001</c:v>
                </c:pt>
                <c:pt idx="1140">
                  <c:v>-139.12155151370001</c:v>
                </c:pt>
                <c:pt idx="1141">
                  <c:v>-139.11293029789999</c:v>
                </c:pt>
                <c:pt idx="1142">
                  <c:v>-139.10865783689999</c:v>
                </c:pt>
                <c:pt idx="1143">
                  <c:v>-139.10606384280001</c:v>
                </c:pt>
                <c:pt idx="1144">
                  <c:v>-139.0805053711</c:v>
                </c:pt>
                <c:pt idx="1145">
                  <c:v>-139.06062316890001</c:v>
                </c:pt>
                <c:pt idx="1146">
                  <c:v>-139.03186035159999</c:v>
                </c:pt>
                <c:pt idx="1147">
                  <c:v>-139.02449035640001</c:v>
                </c:pt>
                <c:pt idx="1148">
                  <c:v>-138.99377441409999</c:v>
                </c:pt>
                <c:pt idx="1149">
                  <c:v>-138.97897338870001</c:v>
                </c:pt>
                <c:pt idx="1150">
                  <c:v>-138.97897338870001</c:v>
                </c:pt>
                <c:pt idx="1151">
                  <c:v>-138.97897338870001</c:v>
                </c:pt>
                <c:pt idx="1152">
                  <c:v>-138.9849395752</c:v>
                </c:pt>
                <c:pt idx="1153">
                  <c:v>-138.9859008789</c:v>
                </c:pt>
                <c:pt idx="1154">
                  <c:v>-138.9849395752</c:v>
                </c:pt>
                <c:pt idx="1155">
                  <c:v>-138.97897338870001</c:v>
                </c:pt>
                <c:pt idx="1156">
                  <c:v>-138.96606445309999</c:v>
                </c:pt>
                <c:pt idx="1157">
                  <c:v>-138.93138122560001</c:v>
                </c:pt>
                <c:pt idx="1158">
                  <c:v>-138.92724609379999</c:v>
                </c:pt>
                <c:pt idx="1159">
                  <c:v>-138.92500305179999</c:v>
                </c:pt>
                <c:pt idx="1160">
                  <c:v>-138.8861541748</c:v>
                </c:pt>
                <c:pt idx="1161">
                  <c:v>-138.87651062009999</c:v>
                </c:pt>
                <c:pt idx="1162">
                  <c:v>-138.87274169919999</c:v>
                </c:pt>
                <c:pt idx="1163">
                  <c:v>-138.87274169919999</c:v>
                </c:pt>
                <c:pt idx="1164">
                  <c:v>-138.82077026370001</c:v>
                </c:pt>
                <c:pt idx="1165">
                  <c:v>-138.7646331787</c:v>
                </c:pt>
                <c:pt idx="1166">
                  <c:v>-138.73609924319999</c:v>
                </c:pt>
                <c:pt idx="1167">
                  <c:v>-138.73023986819999</c:v>
                </c:pt>
                <c:pt idx="1168">
                  <c:v>-138.6997680664</c:v>
                </c:pt>
                <c:pt idx="1169">
                  <c:v>-138.60989379879999</c:v>
                </c:pt>
                <c:pt idx="1170">
                  <c:v>-138.51809692379999</c:v>
                </c:pt>
                <c:pt idx="1171">
                  <c:v>-138.51809692379999</c:v>
                </c:pt>
                <c:pt idx="1172">
                  <c:v>-138.51809692379999</c:v>
                </c:pt>
                <c:pt idx="1173">
                  <c:v>-138.51809692379999</c:v>
                </c:pt>
                <c:pt idx="1174">
                  <c:v>-138.51809692379999</c:v>
                </c:pt>
                <c:pt idx="1175">
                  <c:v>-138.51809692379999</c:v>
                </c:pt>
                <c:pt idx="1176">
                  <c:v>-138.51809692379999</c:v>
                </c:pt>
                <c:pt idx="1177">
                  <c:v>-138.50747680660001</c:v>
                </c:pt>
                <c:pt idx="1178">
                  <c:v>-138.50747680660001</c:v>
                </c:pt>
                <c:pt idx="1179">
                  <c:v>-138.50747680660001</c:v>
                </c:pt>
                <c:pt idx="1180">
                  <c:v>-138.51023864749999</c:v>
                </c:pt>
                <c:pt idx="1181">
                  <c:v>-138.56108093259999</c:v>
                </c:pt>
                <c:pt idx="1182">
                  <c:v>-138.56108093259999</c:v>
                </c:pt>
                <c:pt idx="1183">
                  <c:v>-138.56108093259999</c:v>
                </c:pt>
                <c:pt idx="1184">
                  <c:v>-138.56108093259999</c:v>
                </c:pt>
                <c:pt idx="1185">
                  <c:v>-138.56108093259999</c:v>
                </c:pt>
                <c:pt idx="1186">
                  <c:v>-138.56108093259999</c:v>
                </c:pt>
                <c:pt idx="1187">
                  <c:v>-138.56108093259999</c:v>
                </c:pt>
                <c:pt idx="1188">
                  <c:v>-138.51023864749999</c:v>
                </c:pt>
                <c:pt idx="1189">
                  <c:v>-138.4737701416</c:v>
                </c:pt>
                <c:pt idx="1190">
                  <c:v>-138.46362304690001</c:v>
                </c:pt>
                <c:pt idx="1191">
                  <c:v>-138.30603027340001</c:v>
                </c:pt>
                <c:pt idx="1192">
                  <c:v>-138.30603027340001</c:v>
                </c:pt>
                <c:pt idx="1193">
                  <c:v>-138.30603027340001</c:v>
                </c:pt>
                <c:pt idx="1194">
                  <c:v>-138.30603027340001</c:v>
                </c:pt>
                <c:pt idx="1195">
                  <c:v>-138.30603027340001</c:v>
                </c:pt>
                <c:pt idx="1196">
                  <c:v>-138.30603027340001</c:v>
                </c:pt>
                <c:pt idx="1197">
                  <c:v>-138.28564453129999</c:v>
                </c:pt>
                <c:pt idx="1198">
                  <c:v>-138.2453918457</c:v>
                </c:pt>
                <c:pt idx="1199">
                  <c:v>-138.20922851559999</c:v>
                </c:pt>
                <c:pt idx="1200">
                  <c:v>-138.19944763180001</c:v>
                </c:pt>
                <c:pt idx="1201">
                  <c:v>-138.19944763180001</c:v>
                </c:pt>
                <c:pt idx="1202">
                  <c:v>-138.19944763180001</c:v>
                </c:pt>
                <c:pt idx="1203">
                  <c:v>-138.19944763180001</c:v>
                </c:pt>
                <c:pt idx="1204">
                  <c:v>-138.19944763180001</c:v>
                </c:pt>
                <c:pt idx="1205">
                  <c:v>-138.19944763180001</c:v>
                </c:pt>
                <c:pt idx="1206">
                  <c:v>-138.19944763180001</c:v>
                </c:pt>
                <c:pt idx="1207">
                  <c:v>-138.19944763180001</c:v>
                </c:pt>
                <c:pt idx="1208">
                  <c:v>-138.17420959469999</c:v>
                </c:pt>
                <c:pt idx="1209">
                  <c:v>-138.1620941162</c:v>
                </c:pt>
                <c:pt idx="1210">
                  <c:v>-138.1620941162</c:v>
                </c:pt>
                <c:pt idx="1211">
                  <c:v>-138.1620941162</c:v>
                </c:pt>
                <c:pt idx="1212">
                  <c:v>-138.1620941162</c:v>
                </c:pt>
                <c:pt idx="1213">
                  <c:v>-138.1620941162</c:v>
                </c:pt>
                <c:pt idx="1214">
                  <c:v>-138.1620941162</c:v>
                </c:pt>
                <c:pt idx="1215">
                  <c:v>-138.1620941162</c:v>
                </c:pt>
                <c:pt idx="1216">
                  <c:v>-138.1620941162</c:v>
                </c:pt>
                <c:pt idx="1217">
                  <c:v>-138.1620941162</c:v>
                </c:pt>
                <c:pt idx="1218">
                  <c:v>-138.18267822269999</c:v>
                </c:pt>
                <c:pt idx="1219">
                  <c:v>-138.2055053711</c:v>
                </c:pt>
                <c:pt idx="1220">
                  <c:v>-138.24613952639999</c:v>
                </c:pt>
                <c:pt idx="1221">
                  <c:v>-138.28900146480001</c:v>
                </c:pt>
                <c:pt idx="1222">
                  <c:v>-138.3357849121</c:v>
                </c:pt>
                <c:pt idx="1223">
                  <c:v>-138.370803833</c:v>
                </c:pt>
                <c:pt idx="1224">
                  <c:v>-138.39852905270001</c:v>
                </c:pt>
                <c:pt idx="1225">
                  <c:v>-138.40774536129999</c:v>
                </c:pt>
                <c:pt idx="1226">
                  <c:v>-138.41607666019999</c:v>
                </c:pt>
                <c:pt idx="1227">
                  <c:v>-138.41696166989999</c:v>
                </c:pt>
                <c:pt idx="1228">
                  <c:v>-138.41708374020001</c:v>
                </c:pt>
                <c:pt idx="1229">
                  <c:v>-138.4232788086</c:v>
                </c:pt>
                <c:pt idx="1230">
                  <c:v>-138.42375183109999</c:v>
                </c:pt>
                <c:pt idx="1231">
                  <c:v>-138.42866516110001</c:v>
                </c:pt>
                <c:pt idx="1232">
                  <c:v>-138.43026733400001</c:v>
                </c:pt>
                <c:pt idx="1233">
                  <c:v>-138.43333435060001</c:v>
                </c:pt>
                <c:pt idx="1234">
                  <c:v>-138.47074890139999</c:v>
                </c:pt>
                <c:pt idx="1235">
                  <c:v>-138.51292419430001</c:v>
                </c:pt>
                <c:pt idx="1236">
                  <c:v>-138.55627441409999</c:v>
                </c:pt>
                <c:pt idx="1237">
                  <c:v>-138.58554077150001</c:v>
                </c:pt>
                <c:pt idx="1238">
                  <c:v>-138.61367797849999</c:v>
                </c:pt>
                <c:pt idx="1239">
                  <c:v>-138.64553833010001</c:v>
                </c:pt>
                <c:pt idx="1240">
                  <c:v>-138.69161987300001</c:v>
                </c:pt>
                <c:pt idx="1241">
                  <c:v>-138.75134277340001</c:v>
                </c:pt>
                <c:pt idx="1242">
                  <c:v>-138.80990600589999</c:v>
                </c:pt>
                <c:pt idx="1243">
                  <c:v>-138.86390686039999</c:v>
                </c:pt>
                <c:pt idx="1244">
                  <c:v>-138.91110229489999</c:v>
                </c:pt>
                <c:pt idx="1245">
                  <c:v>-138.96365356449999</c:v>
                </c:pt>
                <c:pt idx="1246">
                  <c:v>-139.02600097659999</c:v>
                </c:pt>
                <c:pt idx="1247">
                  <c:v>-139.09941101070001</c:v>
                </c:pt>
                <c:pt idx="1248">
                  <c:v>-139.18586730960001</c:v>
                </c:pt>
                <c:pt idx="1249">
                  <c:v>-139.28887939449999</c:v>
                </c:pt>
                <c:pt idx="1250">
                  <c:v>-139.40455627439999</c:v>
                </c:pt>
                <c:pt idx="1251">
                  <c:v>-139.50437927249999</c:v>
                </c:pt>
                <c:pt idx="1252">
                  <c:v>-139.57774353030001</c:v>
                </c:pt>
                <c:pt idx="1253">
                  <c:v>-139.63357543949999</c:v>
                </c:pt>
                <c:pt idx="1254">
                  <c:v>-139.69375610349999</c:v>
                </c:pt>
                <c:pt idx="1255">
                  <c:v>-139.7810974121</c:v>
                </c:pt>
                <c:pt idx="1256">
                  <c:v>-139.9037475586</c:v>
                </c:pt>
                <c:pt idx="1257">
                  <c:v>-140.05389404300001</c:v>
                </c:pt>
                <c:pt idx="1258">
                  <c:v>-140.20568847659999</c:v>
                </c:pt>
                <c:pt idx="1259">
                  <c:v>-140.3337097168</c:v>
                </c:pt>
                <c:pt idx="1260">
                  <c:v>-140.43464660640001</c:v>
                </c:pt>
                <c:pt idx="1261">
                  <c:v>-140.53048706050001</c:v>
                </c:pt>
                <c:pt idx="1262">
                  <c:v>-140.6495513916</c:v>
                </c:pt>
                <c:pt idx="1263">
                  <c:v>-140.8028717041</c:v>
                </c:pt>
                <c:pt idx="1264">
                  <c:v>-140.97381591800001</c:v>
                </c:pt>
                <c:pt idx="1265">
                  <c:v>-141.12771606449999</c:v>
                </c:pt>
                <c:pt idx="1266">
                  <c:v>-141.2776184082</c:v>
                </c:pt>
                <c:pt idx="1267">
                  <c:v>-141.3463897705</c:v>
                </c:pt>
                <c:pt idx="1268">
                  <c:v>-141.43812561039999</c:v>
                </c:pt>
                <c:pt idx="1269">
                  <c:v>-141.5579071045</c:v>
                </c:pt>
                <c:pt idx="1270">
                  <c:v>-141.65487670900001</c:v>
                </c:pt>
                <c:pt idx="1271">
                  <c:v>-141.69020080569999</c:v>
                </c:pt>
                <c:pt idx="1272">
                  <c:v>-141.71185302730001</c:v>
                </c:pt>
                <c:pt idx="1273">
                  <c:v>-141.8077697754</c:v>
                </c:pt>
                <c:pt idx="1274">
                  <c:v>-141.99633789059999</c:v>
                </c:pt>
                <c:pt idx="1275">
                  <c:v>-142.19535827639999</c:v>
                </c:pt>
                <c:pt idx="1276">
                  <c:v>-142.29801940920001</c:v>
                </c:pt>
                <c:pt idx="1277">
                  <c:v>-142.30290222170001</c:v>
                </c:pt>
                <c:pt idx="1278">
                  <c:v>-142.3069152832</c:v>
                </c:pt>
                <c:pt idx="1279">
                  <c:v>-142.40422058109999</c:v>
                </c:pt>
                <c:pt idx="1280">
                  <c:v>-142.55056762699999</c:v>
                </c:pt>
                <c:pt idx="1281">
                  <c:v>-142.71978759769999</c:v>
                </c:pt>
                <c:pt idx="1282">
                  <c:v>-142.87008666989999</c:v>
                </c:pt>
                <c:pt idx="1283">
                  <c:v>-143.00817871090001</c:v>
                </c:pt>
                <c:pt idx="1284">
                  <c:v>-143.12632751460001</c:v>
                </c:pt>
                <c:pt idx="1285">
                  <c:v>-143.23120117190001</c:v>
                </c:pt>
                <c:pt idx="1286">
                  <c:v>-143.3373260498</c:v>
                </c:pt>
                <c:pt idx="1287">
                  <c:v>-143.4857788086</c:v>
                </c:pt>
                <c:pt idx="1288">
                  <c:v>-143.6338043213</c:v>
                </c:pt>
                <c:pt idx="1289">
                  <c:v>-143.69619750979999</c:v>
                </c:pt>
                <c:pt idx="1290">
                  <c:v>-143.73414611819999</c:v>
                </c:pt>
                <c:pt idx="1291">
                  <c:v>-143.8238067627</c:v>
                </c:pt>
                <c:pt idx="1292">
                  <c:v>-143.94323730470001</c:v>
                </c:pt>
                <c:pt idx="1293">
                  <c:v>-144.12774658199999</c:v>
                </c:pt>
                <c:pt idx="1294">
                  <c:v>-144.26119995120001</c:v>
                </c:pt>
                <c:pt idx="1295">
                  <c:v>-144.32788085940001</c:v>
                </c:pt>
                <c:pt idx="1296">
                  <c:v>-144.48892211910001</c:v>
                </c:pt>
                <c:pt idx="1297">
                  <c:v>-144.61260986330001</c:v>
                </c:pt>
                <c:pt idx="1298">
                  <c:v>-144.74224853519999</c:v>
                </c:pt>
                <c:pt idx="1299">
                  <c:v>-144.87648010250001</c:v>
                </c:pt>
                <c:pt idx="1300">
                  <c:v>-145.0101776123</c:v>
                </c:pt>
                <c:pt idx="1301">
                  <c:v>-145.1397857666</c:v>
                </c:pt>
                <c:pt idx="1302">
                  <c:v>-145.26531982419999</c:v>
                </c:pt>
                <c:pt idx="1303">
                  <c:v>-145.38682556149999</c:v>
                </c:pt>
                <c:pt idx="1304">
                  <c:v>-145.5064239502</c:v>
                </c:pt>
                <c:pt idx="1305">
                  <c:v>-145.62852478030001</c:v>
                </c:pt>
                <c:pt idx="1306">
                  <c:v>-145.7548828125</c:v>
                </c:pt>
                <c:pt idx="1307">
                  <c:v>-145.88648986819999</c:v>
                </c:pt>
                <c:pt idx="1308">
                  <c:v>-146.0234375</c:v>
                </c:pt>
                <c:pt idx="1309">
                  <c:v>-146.1620941162</c:v>
                </c:pt>
                <c:pt idx="1310">
                  <c:v>-146.29429626460001</c:v>
                </c:pt>
                <c:pt idx="1311">
                  <c:v>-146.414352417</c:v>
                </c:pt>
                <c:pt idx="1312">
                  <c:v>-146.51914978030001</c:v>
                </c:pt>
                <c:pt idx="1313">
                  <c:v>-146.6093597412</c:v>
                </c:pt>
                <c:pt idx="1314">
                  <c:v>-146.69038391110001</c:v>
                </c:pt>
                <c:pt idx="1315">
                  <c:v>-146.77122497560001</c:v>
                </c:pt>
                <c:pt idx="1316">
                  <c:v>-146.85987854000001</c:v>
                </c:pt>
                <c:pt idx="1317">
                  <c:v>-146.95574951169999</c:v>
                </c:pt>
                <c:pt idx="1318">
                  <c:v>-147.0556488037</c:v>
                </c:pt>
                <c:pt idx="1319">
                  <c:v>-147.15780639650001</c:v>
                </c:pt>
                <c:pt idx="1320">
                  <c:v>-147.26425170900001</c:v>
                </c:pt>
                <c:pt idx="1321">
                  <c:v>-147.37944030759999</c:v>
                </c:pt>
                <c:pt idx="1322">
                  <c:v>-147.50535583499999</c:v>
                </c:pt>
                <c:pt idx="1323">
                  <c:v>-147.63647460940001</c:v>
                </c:pt>
                <c:pt idx="1324">
                  <c:v>-147.75924682620001</c:v>
                </c:pt>
                <c:pt idx="1325">
                  <c:v>-147.85830688479999</c:v>
                </c:pt>
                <c:pt idx="1326">
                  <c:v>-147.9086303711</c:v>
                </c:pt>
                <c:pt idx="1327">
                  <c:v>-147.95635986330001</c:v>
                </c:pt>
                <c:pt idx="1328">
                  <c:v>-147.9855041504</c:v>
                </c:pt>
                <c:pt idx="1329">
                  <c:v>-148.01098632809999</c:v>
                </c:pt>
                <c:pt idx="1330">
                  <c:v>-148.06274414059999</c:v>
                </c:pt>
                <c:pt idx="1331">
                  <c:v>-148.13200378420001</c:v>
                </c:pt>
                <c:pt idx="1332">
                  <c:v>-148.18656921389999</c:v>
                </c:pt>
                <c:pt idx="1333">
                  <c:v>-148.24356079099999</c:v>
                </c:pt>
                <c:pt idx="1334">
                  <c:v>-148.29991149899999</c:v>
                </c:pt>
                <c:pt idx="1335">
                  <c:v>-148.3539276123</c:v>
                </c:pt>
                <c:pt idx="1336">
                  <c:v>-148.40551757809999</c:v>
                </c:pt>
                <c:pt idx="1337">
                  <c:v>-148.45458984379999</c:v>
                </c:pt>
                <c:pt idx="1338">
                  <c:v>-148.49993896480001</c:v>
                </c:pt>
                <c:pt idx="1339">
                  <c:v>-148.55989074710001</c:v>
                </c:pt>
                <c:pt idx="1340">
                  <c:v>-148.62509155270001</c:v>
                </c:pt>
                <c:pt idx="1341">
                  <c:v>-148.68927001949999</c:v>
                </c:pt>
                <c:pt idx="1342">
                  <c:v>-148.7777709961</c:v>
                </c:pt>
                <c:pt idx="1343">
                  <c:v>-148.88410949710001</c:v>
                </c:pt>
                <c:pt idx="1344">
                  <c:v>-149.03137207029999</c:v>
                </c:pt>
                <c:pt idx="1345">
                  <c:v>-149.12312316890001</c:v>
                </c:pt>
                <c:pt idx="1346">
                  <c:v>-149.14280700680001</c:v>
                </c:pt>
                <c:pt idx="1347">
                  <c:v>-149.14715576169999</c:v>
                </c:pt>
                <c:pt idx="1348">
                  <c:v>-149.15608215329999</c:v>
                </c:pt>
                <c:pt idx="1349">
                  <c:v>-149.17568969729999</c:v>
                </c:pt>
                <c:pt idx="1350">
                  <c:v>-149.18800354000001</c:v>
                </c:pt>
                <c:pt idx="1351">
                  <c:v>-149.19789123539999</c:v>
                </c:pt>
                <c:pt idx="1352">
                  <c:v>-149.21823120120001</c:v>
                </c:pt>
                <c:pt idx="1353">
                  <c:v>-149.25862121579999</c:v>
                </c:pt>
                <c:pt idx="1354">
                  <c:v>-149.37055969240001</c:v>
                </c:pt>
                <c:pt idx="1355">
                  <c:v>-149.51036071780001</c:v>
                </c:pt>
                <c:pt idx="1356">
                  <c:v>-149.59725952150001</c:v>
                </c:pt>
                <c:pt idx="1357">
                  <c:v>-149.59843444820001</c:v>
                </c:pt>
                <c:pt idx="1358">
                  <c:v>-149.62344360349999</c:v>
                </c:pt>
                <c:pt idx="1359">
                  <c:v>-149.64193725589999</c:v>
                </c:pt>
                <c:pt idx="1360">
                  <c:v>-149.66749572750001</c:v>
                </c:pt>
                <c:pt idx="1361">
                  <c:v>-149.67344665530001</c:v>
                </c:pt>
                <c:pt idx="1362">
                  <c:v>-149.77102661129999</c:v>
                </c:pt>
                <c:pt idx="1363">
                  <c:v>-149.86470031740001</c:v>
                </c:pt>
                <c:pt idx="1364">
                  <c:v>-149.95429992679999</c:v>
                </c:pt>
                <c:pt idx="1365">
                  <c:v>-149.95924377439999</c:v>
                </c:pt>
                <c:pt idx="1366">
                  <c:v>-149.97096252439999</c:v>
                </c:pt>
                <c:pt idx="1367">
                  <c:v>-150.02899169919999</c:v>
                </c:pt>
                <c:pt idx="1368">
                  <c:v>-150.02899169919999</c:v>
                </c:pt>
                <c:pt idx="1369">
                  <c:v>-150.02899169919999</c:v>
                </c:pt>
                <c:pt idx="1370">
                  <c:v>-150.03050231930001</c:v>
                </c:pt>
                <c:pt idx="1371">
                  <c:v>-150.04536437990001</c:v>
                </c:pt>
                <c:pt idx="1372">
                  <c:v>-150.050491333</c:v>
                </c:pt>
                <c:pt idx="1373">
                  <c:v>-150.05561828610001</c:v>
                </c:pt>
                <c:pt idx="1374">
                  <c:v>-150.08724975589999</c:v>
                </c:pt>
                <c:pt idx="1375">
                  <c:v>-150.08724975589999</c:v>
                </c:pt>
                <c:pt idx="1376">
                  <c:v>-150.08724975589999</c:v>
                </c:pt>
                <c:pt idx="1377">
                  <c:v>-150.08724975589999</c:v>
                </c:pt>
                <c:pt idx="1378">
                  <c:v>-150.1104888916</c:v>
                </c:pt>
                <c:pt idx="1379">
                  <c:v>-150.11755371090001</c:v>
                </c:pt>
                <c:pt idx="1380">
                  <c:v>-150.16654968259999</c:v>
                </c:pt>
                <c:pt idx="1381">
                  <c:v>-150.23866271969999</c:v>
                </c:pt>
                <c:pt idx="1382">
                  <c:v>-150.23866271969999</c:v>
                </c:pt>
                <c:pt idx="1383">
                  <c:v>-150.23866271969999</c:v>
                </c:pt>
                <c:pt idx="1384">
                  <c:v>-150.23866271969999</c:v>
                </c:pt>
                <c:pt idx="1385">
                  <c:v>-150.23999023440001</c:v>
                </c:pt>
                <c:pt idx="1386">
                  <c:v>-150.25514221189999</c:v>
                </c:pt>
                <c:pt idx="1387">
                  <c:v>-150.28814697269999</c:v>
                </c:pt>
                <c:pt idx="1388">
                  <c:v>-150.2896270752</c:v>
                </c:pt>
                <c:pt idx="1389">
                  <c:v>-150.29034423830001</c:v>
                </c:pt>
                <c:pt idx="1390">
                  <c:v>-150.32963562009999</c:v>
                </c:pt>
                <c:pt idx="1391">
                  <c:v>-150.38442993160001</c:v>
                </c:pt>
                <c:pt idx="1392">
                  <c:v>-150.39533996579999</c:v>
                </c:pt>
                <c:pt idx="1393">
                  <c:v>-150.39668273929999</c:v>
                </c:pt>
                <c:pt idx="1394">
                  <c:v>-150.39668273929999</c:v>
                </c:pt>
                <c:pt idx="1395">
                  <c:v>-150.39668273929999</c:v>
                </c:pt>
                <c:pt idx="1396">
                  <c:v>-150.39668273929999</c:v>
                </c:pt>
                <c:pt idx="1397">
                  <c:v>-150.39668273929999</c:v>
                </c:pt>
                <c:pt idx="1398">
                  <c:v>-150.39668273929999</c:v>
                </c:pt>
                <c:pt idx="1399">
                  <c:v>-150.39668273929999</c:v>
                </c:pt>
                <c:pt idx="1400">
                  <c:v>-150.39668273929999</c:v>
                </c:pt>
                <c:pt idx="1401">
                  <c:v>-150.39668273929999</c:v>
                </c:pt>
                <c:pt idx="1402">
                  <c:v>-150.34175109860001</c:v>
                </c:pt>
                <c:pt idx="1403">
                  <c:v>-150.34175109860001</c:v>
                </c:pt>
                <c:pt idx="1404">
                  <c:v>-150.34175109860001</c:v>
                </c:pt>
                <c:pt idx="1405">
                  <c:v>-150.34175109860001</c:v>
                </c:pt>
                <c:pt idx="1406">
                  <c:v>-150.34175109860001</c:v>
                </c:pt>
                <c:pt idx="1407">
                  <c:v>-150.34175109860001</c:v>
                </c:pt>
                <c:pt idx="1408">
                  <c:v>-150.34175109860001</c:v>
                </c:pt>
                <c:pt idx="1409">
                  <c:v>-150.34175109860001</c:v>
                </c:pt>
                <c:pt idx="1410">
                  <c:v>-150.34175109860001</c:v>
                </c:pt>
                <c:pt idx="1411">
                  <c:v>-150.36575317379999</c:v>
                </c:pt>
                <c:pt idx="1412">
                  <c:v>-150.44973754879999</c:v>
                </c:pt>
                <c:pt idx="1413">
                  <c:v>-150.52436828610001</c:v>
                </c:pt>
                <c:pt idx="1414">
                  <c:v>-150.58964538570001</c:v>
                </c:pt>
                <c:pt idx="1415">
                  <c:v>-150.63743591310001</c:v>
                </c:pt>
                <c:pt idx="1416">
                  <c:v>-150.66801452639999</c:v>
                </c:pt>
                <c:pt idx="1417">
                  <c:v>-150.68040466310001</c:v>
                </c:pt>
                <c:pt idx="1418">
                  <c:v>-150.68040466310001</c:v>
                </c:pt>
                <c:pt idx="1419">
                  <c:v>-150.68040466310001</c:v>
                </c:pt>
                <c:pt idx="1420">
                  <c:v>-150.68040466310001</c:v>
                </c:pt>
                <c:pt idx="1421">
                  <c:v>-150.68772888180001</c:v>
                </c:pt>
                <c:pt idx="1422">
                  <c:v>-150.69380187990001</c:v>
                </c:pt>
                <c:pt idx="1423">
                  <c:v>-150.69438171389999</c:v>
                </c:pt>
                <c:pt idx="1424">
                  <c:v>-150.69709777829999</c:v>
                </c:pt>
                <c:pt idx="1425">
                  <c:v>-150.69834899899999</c:v>
                </c:pt>
                <c:pt idx="1426">
                  <c:v>-150.69944763180001</c:v>
                </c:pt>
                <c:pt idx="1427">
                  <c:v>-150.70092773440001</c:v>
                </c:pt>
                <c:pt idx="1428">
                  <c:v>-150.70188903810001</c:v>
                </c:pt>
                <c:pt idx="1429">
                  <c:v>-150.70352172849999</c:v>
                </c:pt>
                <c:pt idx="1430">
                  <c:v>-150.74020385739999</c:v>
                </c:pt>
                <c:pt idx="1431">
                  <c:v>-150.79597473140001</c:v>
                </c:pt>
                <c:pt idx="1432">
                  <c:v>-150.84968566890001</c:v>
                </c:pt>
                <c:pt idx="1433">
                  <c:v>-150.84968566890001</c:v>
                </c:pt>
                <c:pt idx="1434">
                  <c:v>-150.84968566890001</c:v>
                </c:pt>
                <c:pt idx="1435">
                  <c:v>-150.86462402340001</c:v>
                </c:pt>
                <c:pt idx="1436">
                  <c:v>-150.87698364260001</c:v>
                </c:pt>
                <c:pt idx="1437">
                  <c:v>-150.88591003420001</c:v>
                </c:pt>
                <c:pt idx="1438">
                  <c:v>-150.9069519043</c:v>
                </c:pt>
                <c:pt idx="1439">
                  <c:v>-150.90873718259999</c:v>
                </c:pt>
                <c:pt idx="1440">
                  <c:v>-150.91975402829999</c:v>
                </c:pt>
                <c:pt idx="1441">
                  <c:v>-150.91975402829999</c:v>
                </c:pt>
                <c:pt idx="1442">
                  <c:v>-150.91975402829999</c:v>
                </c:pt>
                <c:pt idx="1443">
                  <c:v>-150.91975402829999</c:v>
                </c:pt>
                <c:pt idx="1444">
                  <c:v>-150.9069519043</c:v>
                </c:pt>
                <c:pt idx="1445">
                  <c:v>-150.8798828125</c:v>
                </c:pt>
                <c:pt idx="1446">
                  <c:v>-150.8798828125</c:v>
                </c:pt>
                <c:pt idx="1447">
                  <c:v>-150.8798828125</c:v>
                </c:pt>
                <c:pt idx="1448">
                  <c:v>-150.8798828125</c:v>
                </c:pt>
                <c:pt idx="1449">
                  <c:v>-150.8798828125</c:v>
                </c:pt>
                <c:pt idx="1450">
                  <c:v>-150.8798828125</c:v>
                </c:pt>
                <c:pt idx="1451">
                  <c:v>-150.8798828125</c:v>
                </c:pt>
                <c:pt idx="1452">
                  <c:v>-150.8798828125</c:v>
                </c:pt>
                <c:pt idx="1453">
                  <c:v>-150.86834716800001</c:v>
                </c:pt>
                <c:pt idx="1454">
                  <c:v>-150.86512756350001</c:v>
                </c:pt>
                <c:pt idx="1455">
                  <c:v>-150.83612060550001</c:v>
                </c:pt>
                <c:pt idx="1456">
                  <c:v>-150.82844543460001</c:v>
                </c:pt>
                <c:pt idx="1457">
                  <c:v>-150.81619262699999</c:v>
                </c:pt>
                <c:pt idx="1458">
                  <c:v>-150.81489562990001</c:v>
                </c:pt>
                <c:pt idx="1459">
                  <c:v>-150.80308532710001</c:v>
                </c:pt>
                <c:pt idx="1460">
                  <c:v>-150.80178833010001</c:v>
                </c:pt>
                <c:pt idx="1461">
                  <c:v>-150.80015563960001</c:v>
                </c:pt>
                <c:pt idx="1462">
                  <c:v>-150.7925567627</c:v>
                </c:pt>
                <c:pt idx="1463">
                  <c:v>-150.7925567627</c:v>
                </c:pt>
                <c:pt idx="1464">
                  <c:v>-150.7925567627</c:v>
                </c:pt>
                <c:pt idx="1465">
                  <c:v>-150.7925567627</c:v>
                </c:pt>
                <c:pt idx="1466">
                  <c:v>-150.7925567627</c:v>
                </c:pt>
                <c:pt idx="1467">
                  <c:v>-150.7925567627</c:v>
                </c:pt>
                <c:pt idx="1468">
                  <c:v>-150.79304504390001</c:v>
                </c:pt>
                <c:pt idx="1469">
                  <c:v>-150.80015563960001</c:v>
                </c:pt>
                <c:pt idx="1470">
                  <c:v>-150.80015563960001</c:v>
                </c:pt>
                <c:pt idx="1471">
                  <c:v>-150.79304504390001</c:v>
                </c:pt>
                <c:pt idx="1472">
                  <c:v>-150.7925567627</c:v>
                </c:pt>
                <c:pt idx="1473">
                  <c:v>-150.7897491455</c:v>
                </c:pt>
                <c:pt idx="1474">
                  <c:v>-150.7897491455</c:v>
                </c:pt>
                <c:pt idx="1475">
                  <c:v>-150.7897491455</c:v>
                </c:pt>
                <c:pt idx="1476">
                  <c:v>-150.7897491455</c:v>
                </c:pt>
                <c:pt idx="1477">
                  <c:v>-150.7897491455</c:v>
                </c:pt>
                <c:pt idx="1478">
                  <c:v>-150.7897491455</c:v>
                </c:pt>
                <c:pt idx="1479">
                  <c:v>-150.7897491455</c:v>
                </c:pt>
                <c:pt idx="1480">
                  <c:v>-150.77490234379999</c:v>
                </c:pt>
                <c:pt idx="1481">
                  <c:v>-150.76597595210001</c:v>
                </c:pt>
                <c:pt idx="1482">
                  <c:v>-150.7123413086</c:v>
                </c:pt>
                <c:pt idx="1483">
                  <c:v>-150.703125</c:v>
                </c:pt>
                <c:pt idx="1484">
                  <c:v>-150.60885620120001</c:v>
                </c:pt>
                <c:pt idx="1485">
                  <c:v>-150.39924621579999</c:v>
                </c:pt>
                <c:pt idx="1486">
                  <c:v>-150.37927246090001</c:v>
                </c:pt>
                <c:pt idx="1487">
                  <c:v>-150.3755493164</c:v>
                </c:pt>
                <c:pt idx="1488">
                  <c:v>-150.3715057373</c:v>
                </c:pt>
                <c:pt idx="1489">
                  <c:v>-150.34391784670001</c:v>
                </c:pt>
                <c:pt idx="1490">
                  <c:v>-150.3136291504</c:v>
                </c:pt>
                <c:pt idx="1491">
                  <c:v>-150.30480957029999</c:v>
                </c:pt>
                <c:pt idx="1492">
                  <c:v>-150.28202819820001</c:v>
                </c:pt>
                <c:pt idx="1493">
                  <c:v>-150.26614379879999</c:v>
                </c:pt>
                <c:pt idx="1494">
                  <c:v>-150.21347045900001</c:v>
                </c:pt>
                <c:pt idx="1495">
                  <c:v>-150.14953613279999</c:v>
                </c:pt>
                <c:pt idx="1496">
                  <c:v>-150.11294555660001</c:v>
                </c:pt>
                <c:pt idx="1497">
                  <c:v>-150.10832214359999</c:v>
                </c:pt>
                <c:pt idx="1498">
                  <c:v>-150.10119628909999</c:v>
                </c:pt>
                <c:pt idx="1499">
                  <c:v>-150.10119628909999</c:v>
                </c:pt>
                <c:pt idx="1500">
                  <c:v>-150.10119628909999</c:v>
                </c:pt>
                <c:pt idx="1501">
                  <c:v>-150.10119628909999</c:v>
                </c:pt>
                <c:pt idx="1502">
                  <c:v>-150.10119628909999</c:v>
                </c:pt>
                <c:pt idx="1503">
                  <c:v>-150.10119628909999</c:v>
                </c:pt>
                <c:pt idx="1504">
                  <c:v>-150.10119628909999</c:v>
                </c:pt>
                <c:pt idx="1505">
                  <c:v>-150.11294555660001</c:v>
                </c:pt>
                <c:pt idx="1506">
                  <c:v>-150.14953613279999</c:v>
                </c:pt>
                <c:pt idx="1507">
                  <c:v>-150.193359375</c:v>
                </c:pt>
                <c:pt idx="1508">
                  <c:v>-150.31680297849999</c:v>
                </c:pt>
                <c:pt idx="1509">
                  <c:v>-150.41677856449999</c:v>
                </c:pt>
                <c:pt idx="1510">
                  <c:v>-150.5136566162</c:v>
                </c:pt>
                <c:pt idx="1511">
                  <c:v>-150.5669555664</c:v>
                </c:pt>
                <c:pt idx="1512">
                  <c:v>-150.5669555664</c:v>
                </c:pt>
                <c:pt idx="1513">
                  <c:v>-150.5669555664</c:v>
                </c:pt>
                <c:pt idx="1514">
                  <c:v>-150.5669555664</c:v>
                </c:pt>
                <c:pt idx="1515">
                  <c:v>-150.5669555664</c:v>
                </c:pt>
                <c:pt idx="1516">
                  <c:v>-150.5669555664</c:v>
                </c:pt>
                <c:pt idx="1517">
                  <c:v>-150.57824707029999</c:v>
                </c:pt>
                <c:pt idx="1518">
                  <c:v>-150.5912322998</c:v>
                </c:pt>
                <c:pt idx="1519">
                  <c:v>-150.5947265625</c:v>
                </c:pt>
                <c:pt idx="1520">
                  <c:v>-150.59745788570001</c:v>
                </c:pt>
                <c:pt idx="1521">
                  <c:v>-150.59745788570001</c:v>
                </c:pt>
                <c:pt idx="1522">
                  <c:v>-150.59745788570001</c:v>
                </c:pt>
                <c:pt idx="1523">
                  <c:v>-150.59745788570001</c:v>
                </c:pt>
                <c:pt idx="1524">
                  <c:v>-150.59745788570001</c:v>
                </c:pt>
                <c:pt idx="1525">
                  <c:v>-150.59745788570001</c:v>
                </c:pt>
                <c:pt idx="1526">
                  <c:v>-150.63960266110001</c:v>
                </c:pt>
                <c:pt idx="1527">
                  <c:v>-150.6795349121</c:v>
                </c:pt>
                <c:pt idx="1528">
                  <c:v>-150.6795349121</c:v>
                </c:pt>
                <c:pt idx="1529">
                  <c:v>-150.6795349121</c:v>
                </c:pt>
                <c:pt idx="1530">
                  <c:v>-150.6795349121</c:v>
                </c:pt>
                <c:pt idx="1531">
                  <c:v>-150.6795349121</c:v>
                </c:pt>
                <c:pt idx="1532">
                  <c:v>-150.6795349121</c:v>
                </c:pt>
                <c:pt idx="1533">
                  <c:v>-150.6795349121</c:v>
                </c:pt>
                <c:pt idx="1534">
                  <c:v>-150.6795349121</c:v>
                </c:pt>
                <c:pt idx="1535">
                  <c:v>-150.6795349121</c:v>
                </c:pt>
                <c:pt idx="1536">
                  <c:v>-149.9796295166</c:v>
                </c:pt>
                <c:pt idx="1537">
                  <c:v>-149.97779846189999</c:v>
                </c:pt>
                <c:pt idx="1538">
                  <c:v>-149.97779846189999</c:v>
                </c:pt>
                <c:pt idx="1539">
                  <c:v>-149.97779846189999</c:v>
                </c:pt>
                <c:pt idx="1540">
                  <c:v>-149.97779846189999</c:v>
                </c:pt>
                <c:pt idx="1541">
                  <c:v>-149.97779846189999</c:v>
                </c:pt>
                <c:pt idx="1542">
                  <c:v>-149.97779846189999</c:v>
                </c:pt>
                <c:pt idx="1543">
                  <c:v>-149.97779846189999</c:v>
                </c:pt>
                <c:pt idx="1544">
                  <c:v>-149.97779846189999</c:v>
                </c:pt>
                <c:pt idx="1545">
                  <c:v>-149.9796295166</c:v>
                </c:pt>
                <c:pt idx="1546">
                  <c:v>-150.03359985349999</c:v>
                </c:pt>
                <c:pt idx="1547">
                  <c:v>-150.11895751949999</c:v>
                </c:pt>
                <c:pt idx="1548">
                  <c:v>-150.20645141599999</c:v>
                </c:pt>
                <c:pt idx="1549">
                  <c:v>-150.28059387210001</c:v>
                </c:pt>
                <c:pt idx="1550">
                  <c:v>-150.3586730957</c:v>
                </c:pt>
                <c:pt idx="1551">
                  <c:v>-150.41149902340001</c:v>
                </c:pt>
                <c:pt idx="1552">
                  <c:v>-150.4747619629</c:v>
                </c:pt>
                <c:pt idx="1553">
                  <c:v>-150.57591247560001</c:v>
                </c:pt>
                <c:pt idx="1554">
                  <c:v>-150.68328857419999</c:v>
                </c:pt>
                <c:pt idx="1555">
                  <c:v>-150.76643371579999</c:v>
                </c:pt>
                <c:pt idx="1556">
                  <c:v>-150.84957885739999</c:v>
                </c:pt>
                <c:pt idx="1557">
                  <c:v>-150.93118286129999</c:v>
                </c:pt>
                <c:pt idx="1558">
                  <c:v>-150.9601135254</c:v>
                </c:pt>
                <c:pt idx="1559">
                  <c:v>-150.98123168949999</c:v>
                </c:pt>
                <c:pt idx="1560">
                  <c:v>-151.01615905759999</c:v>
                </c:pt>
                <c:pt idx="1561">
                  <c:v>-151.06398010250001</c:v>
                </c:pt>
                <c:pt idx="1562">
                  <c:v>-151.13368225100001</c:v>
                </c:pt>
                <c:pt idx="1563">
                  <c:v>-151.22616577150001</c:v>
                </c:pt>
                <c:pt idx="1564">
                  <c:v>-151.35411071780001</c:v>
                </c:pt>
                <c:pt idx="1565">
                  <c:v>-151.42781066890001</c:v>
                </c:pt>
                <c:pt idx="1566">
                  <c:v>-151.42781066890001</c:v>
                </c:pt>
                <c:pt idx="1567">
                  <c:v>-151.42781066890001</c:v>
                </c:pt>
                <c:pt idx="1568">
                  <c:v>-151.42781066890001</c:v>
                </c:pt>
                <c:pt idx="1569">
                  <c:v>-151.42781066890001</c:v>
                </c:pt>
                <c:pt idx="1570">
                  <c:v>-151.42781066890001</c:v>
                </c:pt>
                <c:pt idx="1571">
                  <c:v>-151.42781066890001</c:v>
                </c:pt>
                <c:pt idx="1572">
                  <c:v>-151.42781066890001</c:v>
                </c:pt>
                <c:pt idx="1573">
                  <c:v>-151.42781066890001</c:v>
                </c:pt>
                <c:pt idx="1574">
                  <c:v>-151.39346313479999</c:v>
                </c:pt>
                <c:pt idx="1575">
                  <c:v>-151.2116394043</c:v>
                </c:pt>
                <c:pt idx="1576">
                  <c:v>-151.13973999020001</c:v>
                </c:pt>
                <c:pt idx="1577">
                  <c:v>-151.13973999020001</c:v>
                </c:pt>
                <c:pt idx="1578">
                  <c:v>-151.13973999020001</c:v>
                </c:pt>
                <c:pt idx="1579">
                  <c:v>-151.13973999020001</c:v>
                </c:pt>
                <c:pt idx="1580">
                  <c:v>-151.13973999020001</c:v>
                </c:pt>
                <c:pt idx="1581">
                  <c:v>-151.13973999020001</c:v>
                </c:pt>
                <c:pt idx="1582">
                  <c:v>-151.13973999020001</c:v>
                </c:pt>
                <c:pt idx="1583">
                  <c:v>-151.13973999020001</c:v>
                </c:pt>
                <c:pt idx="1584">
                  <c:v>-151.13973999020001</c:v>
                </c:pt>
                <c:pt idx="1585">
                  <c:v>-151.19813537600001</c:v>
                </c:pt>
                <c:pt idx="1586">
                  <c:v>-151.22381591800001</c:v>
                </c:pt>
                <c:pt idx="1587">
                  <c:v>-151.27548217770001</c:v>
                </c:pt>
                <c:pt idx="1588">
                  <c:v>-151.29039001460001</c:v>
                </c:pt>
                <c:pt idx="1589">
                  <c:v>-151.29692077639999</c:v>
                </c:pt>
                <c:pt idx="1590">
                  <c:v>-151.36079406740001</c:v>
                </c:pt>
                <c:pt idx="1591">
                  <c:v>-151.42764282229999</c:v>
                </c:pt>
                <c:pt idx="1592">
                  <c:v>-151.44328308109999</c:v>
                </c:pt>
                <c:pt idx="1593">
                  <c:v>-151.47941589359999</c:v>
                </c:pt>
                <c:pt idx="1594">
                  <c:v>-151.47941589359999</c:v>
                </c:pt>
                <c:pt idx="1595">
                  <c:v>-151.47941589359999</c:v>
                </c:pt>
                <c:pt idx="1596">
                  <c:v>-151.47941589359999</c:v>
                </c:pt>
                <c:pt idx="1597">
                  <c:v>-151.49621582029999</c:v>
                </c:pt>
                <c:pt idx="1598">
                  <c:v>-151.52186584469999</c:v>
                </c:pt>
                <c:pt idx="1599">
                  <c:v>-151.57426452639999</c:v>
                </c:pt>
                <c:pt idx="1600">
                  <c:v>-151.59661865230001</c:v>
                </c:pt>
              </c:numCache>
            </c:numRef>
          </c:yVal>
          <c:smooth val="1"/>
          <c:extLst>
            <c:ext xmlns:c16="http://schemas.microsoft.com/office/drawing/2014/chart" uri="{C3380CC4-5D6E-409C-BE32-E72D297353CC}">
              <c16:uniqueId val="{00000001-CED4-4096-8DE7-7F84FAE6291A}"/>
            </c:ext>
          </c:extLst>
        </c:ser>
        <c:ser>
          <c:idx val="2"/>
          <c:order val="2"/>
          <c:tx>
            <c:v>4GHz</c:v>
          </c:tx>
          <c:marker>
            <c:symbol val="none"/>
          </c:marker>
          <c:xVal>
            <c:numRef>
              <c:f>相位噪声!$A$33:$A$1633</c:f>
              <c:numCache>
                <c:formatCode>General</c:formatCode>
                <c:ptCount val="1601"/>
                <c:pt idx="0">
                  <c:v>1</c:v>
                </c:pt>
                <c:pt idx="1">
                  <c:v>1.0115795135000001</c:v>
                </c:pt>
                <c:pt idx="2">
                  <c:v>1.0232930183</c:v>
                </c:pt>
                <c:pt idx="3">
                  <c:v>1.0351421833000001</c:v>
                </c:pt>
                <c:pt idx="4">
                  <c:v>1.0471285582000001</c:v>
                </c:pt>
                <c:pt idx="5">
                  <c:v>1.0592536926</c:v>
                </c:pt>
                <c:pt idx="6">
                  <c:v>1.0715192555999999</c:v>
                </c:pt>
                <c:pt idx="7">
                  <c:v>1.0839269161</c:v>
                </c:pt>
                <c:pt idx="8">
                  <c:v>1.0964782237999999</c:v>
                </c:pt>
                <c:pt idx="9">
                  <c:v>1.1091748476000001</c:v>
                </c:pt>
                <c:pt idx="10">
                  <c:v>1.1220184565</c:v>
                </c:pt>
                <c:pt idx="11">
                  <c:v>1.1350108385</c:v>
                </c:pt>
                <c:pt idx="12">
                  <c:v>1.1481536627</c:v>
                </c:pt>
                <c:pt idx="13">
                  <c:v>1.1614485979</c:v>
                </c:pt>
                <c:pt idx="14">
                  <c:v>1.1748975515</c:v>
                </c:pt>
                <c:pt idx="15">
                  <c:v>1.1885021925000001</c:v>
                </c:pt>
                <c:pt idx="16">
                  <c:v>1.2022644280999999</c:v>
                </c:pt>
                <c:pt idx="17">
                  <c:v>1.2161860466000001</c:v>
                </c:pt>
                <c:pt idx="18">
                  <c:v>1.230268836</c:v>
                </c:pt>
                <c:pt idx="19">
                  <c:v>1.2445145845000001</c:v>
                </c:pt>
                <c:pt idx="20">
                  <c:v>1.2589254379000001</c:v>
                </c:pt>
                <c:pt idx="21">
                  <c:v>1.2735030651000001</c:v>
                </c:pt>
                <c:pt idx="22">
                  <c:v>1.2882494926000001</c:v>
                </c:pt>
                <c:pt idx="23">
                  <c:v>1.3031667470999999</c:v>
                </c:pt>
                <c:pt idx="24">
                  <c:v>1.3182567357999999</c:v>
                </c:pt>
                <c:pt idx="25">
                  <c:v>1.3335214852999999</c:v>
                </c:pt>
                <c:pt idx="26">
                  <c:v>1.3489629030000001</c:v>
                </c:pt>
                <c:pt idx="27">
                  <c:v>1.3645831346999999</c:v>
                </c:pt>
                <c:pt idx="28">
                  <c:v>1.3803843259999999</c:v>
                </c:pt>
                <c:pt idx="29">
                  <c:v>1.3963683844000001</c:v>
                </c:pt>
                <c:pt idx="30">
                  <c:v>1.4125375748</c:v>
                </c:pt>
                <c:pt idx="31">
                  <c:v>1.4288939238</c:v>
                </c:pt>
                <c:pt idx="32">
                  <c:v>1.4454398154999999</c:v>
                </c:pt>
                <c:pt idx="33">
                  <c:v>1.4621771574</c:v>
                </c:pt>
                <c:pt idx="34">
                  <c:v>1.4791084528</c:v>
                </c:pt>
                <c:pt idx="35">
                  <c:v>1.4962356091</c:v>
                </c:pt>
                <c:pt idx="36">
                  <c:v>1.5135612488000001</c:v>
                </c:pt>
                <c:pt idx="37">
                  <c:v>1.5310875177000001</c:v>
                </c:pt>
                <c:pt idx="38">
                  <c:v>1.5488165617</c:v>
                </c:pt>
                <c:pt idx="39">
                  <c:v>1.5667510033000001</c:v>
                </c:pt>
                <c:pt idx="40">
                  <c:v>1.5848932266</c:v>
                </c:pt>
                <c:pt idx="41">
                  <c:v>1.6032453775</c:v>
                </c:pt>
                <c:pt idx="42">
                  <c:v>1.6218100786</c:v>
                </c:pt>
                <c:pt idx="43">
                  <c:v>1.6405898333</c:v>
                </c:pt>
                <c:pt idx="44">
                  <c:v>1.6595869064</c:v>
                </c:pt>
                <c:pt idx="45">
                  <c:v>1.6788040399999999</c:v>
                </c:pt>
                <c:pt idx="46">
                  <c:v>1.698243618</c:v>
                </c:pt>
                <c:pt idx="47">
                  <c:v>1.7179083824000001</c:v>
                </c:pt>
                <c:pt idx="48">
                  <c:v>1.7378008366</c:v>
                </c:pt>
                <c:pt idx="49">
                  <c:v>1.7579236031000001</c:v>
                </c:pt>
                <c:pt idx="50">
                  <c:v>1.7782794236999999</c:v>
                </c:pt>
                <c:pt idx="51">
                  <c:v>1.7988709211</c:v>
                </c:pt>
                <c:pt idx="52">
                  <c:v>1.8197008371000001</c:v>
                </c:pt>
                <c:pt idx="53">
                  <c:v>1.8407719135</c:v>
                </c:pt>
                <c:pt idx="54">
                  <c:v>1.8620871305</c:v>
                </c:pt>
                <c:pt idx="55">
                  <c:v>1.8836491108</c:v>
                </c:pt>
                <c:pt idx="56">
                  <c:v>1.9054607153000001</c:v>
                </c:pt>
                <c:pt idx="57">
                  <c:v>1.9275249243000001</c:v>
                </c:pt>
                <c:pt idx="58">
                  <c:v>1.9498445987999999</c:v>
                </c:pt>
                <c:pt idx="59">
                  <c:v>1.9724227190000001</c:v>
                </c:pt>
                <c:pt idx="60">
                  <c:v>1.9952623843999999</c:v>
                </c:pt>
                <c:pt idx="61">
                  <c:v>2.0183663368000002</c:v>
                </c:pt>
                <c:pt idx="62">
                  <c:v>2.0417380333000001</c:v>
                </c:pt>
                <c:pt idx="63">
                  <c:v>2.0653800964000002</c:v>
                </c:pt>
                <c:pt idx="64">
                  <c:v>2.0892961025000001</c:v>
                </c:pt>
                <c:pt idx="65">
                  <c:v>2.1134889125999998</c:v>
                </c:pt>
                <c:pt idx="66">
                  <c:v>2.1379621029</c:v>
                </c:pt>
                <c:pt idx="67">
                  <c:v>2.1627185345000002</c:v>
                </c:pt>
                <c:pt idx="68">
                  <c:v>2.1877615451999999</c:v>
                </c:pt>
                <c:pt idx="69">
                  <c:v>2.2130947113000001</c:v>
                </c:pt>
                <c:pt idx="70">
                  <c:v>2.2387211322999998</c:v>
                </c:pt>
                <c:pt idx="71">
                  <c:v>2.2646441460000002</c:v>
                </c:pt>
                <c:pt idx="72">
                  <c:v>2.2908678055</c:v>
                </c:pt>
                <c:pt idx="73">
                  <c:v>2.3173947334</c:v>
                </c:pt>
                <c:pt idx="74">
                  <c:v>2.3442287445000001</c:v>
                </c:pt>
                <c:pt idx="75">
                  <c:v>2.3713736534000001</c:v>
                </c:pt>
                <c:pt idx="76">
                  <c:v>2.3988327979999999</c:v>
                </c:pt>
                <c:pt idx="77">
                  <c:v>2.426609993</c:v>
                </c:pt>
                <c:pt idx="78">
                  <c:v>2.4547088146</c:v>
                </c:pt>
                <c:pt idx="79">
                  <c:v>2.4831330775999998</c:v>
                </c:pt>
                <c:pt idx="80">
                  <c:v>2.5118863583</c:v>
                </c:pt>
                <c:pt idx="81">
                  <c:v>2.5409727097000001</c:v>
                </c:pt>
                <c:pt idx="82">
                  <c:v>2.5703957081</c:v>
                </c:pt>
                <c:pt idx="83">
                  <c:v>2.6001594067</c:v>
                </c:pt>
                <c:pt idx="84">
                  <c:v>2.6302678584999999</c:v>
                </c:pt>
                <c:pt idx="85">
                  <c:v>2.6607251167000001</c:v>
                </c:pt>
                <c:pt idx="86">
                  <c:v>2.6915347575999999</c:v>
                </c:pt>
                <c:pt idx="87">
                  <c:v>2.7227013110999998</c:v>
                </c:pt>
                <c:pt idx="88">
                  <c:v>2.7542285919</c:v>
                </c:pt>
                <c:pt idx="89">
                  <c:v>2.7861211300000002</c:v>
                </c:pt>
                <c:pt idx="90">
                  <c:v>2.8183827400000001</c:v>
                </c:pt>
                <c:pt idx="91">
                  <c:v>2.8510184287999998</c:v>
                </c:pt>
                <c:pt idx="92">
                  <c:v>2.8840315342</c:v>
                </c:pt>
                <c:pt idx="93">
                  <c:v>2.9174270629999999</c:v>
                </c:pt>
                <c:pt idx="94">
                  <c:v>2.9512093067</c:v>
                </c:pt>
                <c:pt idx="95">
                  <c:v>2.9853825568999999</c:v>
                </c:pt>
                <c:pt idx="96">
                  <c:v>3.019951582</c:v>
                </c:pt>
                <c:pt idx="97">
                  <c:v>3.0549211502000002</c:v>
                </c:pt>
                <c:pt idx="98">
                  <c:v>3.0902955531999998</c:v>
                </c:pt>
                <c:pt idx="99">
                  <c:v>3.1260793209000002</c:v>
                </c:pt>
                <c:pt idx="100">
                  <c:v>3.1622776985000001</c:v>
                </c:pt>
                <c:pt idx="101">
                  <c:v>3.1988949776000002</c:v>
                </c:pt>
                <c:pt idx="102">
                  <c:v>3.2359364033000002</c:v>
                </c:pt>
                <c:pt idx="103">
                  <c:v>3.2734067439999999</c:v>
                </c:pt>
                <c:pt idx="104">
                  <c:v>3.3113110065</c:v>
                </c:pt>
                <c:pt idx="105">
                  <c:v>3.3496541977000001</c:v>
                </c:pt>
                <c:pt idx="106">
                  <c:v>3.3884413242</c:v>
                </c:pt>
                <c:pt idx="107">
                  <c:v>3.4276781081999999</c:v>
                </c:pt>
                <c:pt idx="108">
                  <c:v>3.4673686028000001</c:v>
                </c:pt>
                <c:pt idx="109">
                  <c:v>3.5075187683000002</c:v>
                </c:pt>
                <c:pt idx="110">
                  <c:v>3.5481340884999999</c:v>
                </c:pt>
                <c:pt idx="111">
                  <c:v>3.5892193316999998</c:v>
                </c:pt>
                <c:pt idx="112">
                  <c:v>3.6307804584999999</c:v>
                </c:pt>
                <c:pt idx="113">
                  <c:v>3.6728229523000002</c:v>
                </c:pt>
                <c:pt idx="114">
                  <c:v>3.7153522967999999</c:v>
                </c:pt>
                <c:pt idx="115">
                  <c:v>3.7583739758000001</c:v>
                </c:pt>
                <c:pt idx="116">
                  <c:v>3.8018937111</c:v>
                </c:pt>
                <c:pt idx="117">
                  <c:v>3.8459177016999999</c:v>
                </c:pt>
                <c:pt idx="118">
                  <c:v>3.8904511929000001</c:v>
                </c:pt>
                <c:pt idx="119">
                  <c:v>3.9355010986000001</c:v>
                </c:pt>
                <c:pt idx="120">
                  <c:v>3.9810719489999999</c:v>
                </c:pt>
                <c:pt idx="121">
                  <c:v>4.0271706581000002</c:v>
                </c:pt>
                <c:pt idx="122">
                  <c:v>4.073802948</c:v>
                </c:pt>
                <c:pt idx="123">
                  <c:v>4.1209754943999997</c:v>
                </c:pt>
                <c:pt idx="124">
                  <c:v>4.1686940193000002</c:v>
                </c:pt>
                <c:pt idx="125">
                  <c:v>4.2169651984999996</c:v>
                </c:pt>
                <c:pt idx="126">
                  <c:v>4.2657952309000002</c:v>
                </c:pt>
                <c:pt idx="127">
                  <c:v>4.3151907921000001</c:v>
                </c:pt>
                <c:pt idx="128">
                  <c:v>4.3651580810999997</c:v>
                </c:pt>
                <c:pt idx="129">
                  <c:v>4.4157042503000001</c:v>
                </c:pt>
                <c:pt idx="130">
                  <c:v>4.4668354988000001</c:v>
                </c:pt>
                <c:pt idx="131">
                  <c:v>4.5185589789999998</c:v>
                </c:pt>
                <c:pt idx="132">
                  <c:v>4.5708823204</c:v>
                </c:pt>
                <c:pt idx="133">
                  <c:v>4.6238102912999999</c:v>
                </c:pt>
                <c:pt idx="134">
                  <c:v>4.6773514748</c:v>
                </c:pt>
                <c:pt idx="135">
                  <c:v>4.7315125465000003</c:v>
                </c:pt>
                <c:pt idx="136">
                  <c:v>4.7863011359999996</c:v>
                </c:pt>
                <c:pt idx="137">
                  <c:v>4.8417239188999996</c:v>
                </c:pt>
                <c:pt idx="138">
                  <c:v>4.8977880477999998</c:v>
                </c:pt>
                <c:pt idx="139">
                  <c:v>4.9545016289000001</c:v>
                </c:pt>
                <c:pt idx="140">
                  <c:v>5.0118722915999996</c:v>
                </c:pt>
                <c:pt idx="141">
                  <c:v>5.0699067115999998</c:v>
                </c:pt>
                <c:pt idx="142">
                  <c:v>5.1286134719999996</c:v>
                </c:pt>
                <c:pt idx="143">
                  <c:v>5.1880002021999996</c:v>
                </c:pt>
                <c:pt idx="144">
                  <c:v>5.2480750083999999</c:v>
                </c:pt>
                <c:pt idx="145">
                  <c:v>5.3088445663000003</c:v>
                </c:pt>
                <c:pt idx="146">
                  <c:v>5.3703184127999997</c:v>
                </c:pt>
                <c:pt idx="147">
                  <c:v>5.4325037002999998</c:v>
                </c:pt>
                <c:pt idx="148">
                  <c:v>5.4954090117999996</c:v>
                </c:pt>
                <c:pt idx="149">
                  <c:v>5.5590424538000001</c:v>
                </c:pt>
                <c:pt idx="150">
                  <c:v>5.6234130859000002</c:v>
                </c:pt>
                <c:pt idx="151">
                  <c:v>5.6885290146000003</c:v>
                </c:pt>
                <c:pt idx="152">
                  <c:v>5.7543992996000002</c:v>
                </c:pt>
                <c:pt idx="153">
                  <c:v>5.8210320473000001</c:v>
                </c:pt>
                <c:pt idx="154">
                  <c:v>5.8884363174000001</c:v>
                </c:pt>
                <c:pt idx="155">
                  <c:v>5.95662117</c:v>
                </c:pt>
                <c:pt idx="156">
                  <c:v>6.025595665</c:v>
                </c:pt>
                <c:pt idx="157">
                  <c:v>6.0953693390000003</c:v>
                </c:pt>
                <c:pt idx="158">
                  <c:v>6.1659502983000003</c:v>
                </c:pt>
                <c:pt idx="159">
                  <c:v>6.2373485564999998</c:v>
                </c:pt>
                <c:pt idx="160">
                  <c:v>6.3095736504</c:v>
                </c:pt>
                <c:pt idx="161">
                  <c:v>6.3826351166000004</c:v>
                </c:pt>
                <c:pt idx="162">
                  <c:v>6.4565424918999996</c:v>
                </c:pt>
                <c:pt idx="163">
                  <c:v>6.5313053130999998</c:v>
                </c:pt>
                <c:pt idx="164">
                  <c:v>6.6069345473999999</c:v>
                </c:pt>
                <c:pt idx="165">
                  <c:v>6.6834387779000002</c:v>
                </c:pt>
                <c:pt idx="166">
                  <c:v>6.7608294487</c:v>
                </c:pt>
                <c:pt idx="167">
                  <c:v>6.8391160964999997</c:v>
                </c:pt>
                <c:pt idx="168">
                  <c:v>6.9183092116999996</c:v>
                </c:pt>
                <c:pt idx="169">
                  <c:v>6.9984202384999996</c:v>
                </c:pt>
                <c:pt idx="170">
                  <c:v>7.0794582366999999</c:v>
                </c:pt>
                <c:pt idx="171">
                  <c:v>7.1614346504000004</c:v>
                </c:pt>
                <c:pt idx="172">
                  <c:v>7.2443599700999997</c:v>
                </c:pt>
                <c:pt idx="173">
                  <c:v>7.3282456398000004</c:v>
                </c:pt>
                <c:pt idx="174">
                  <c:v>7.4131026267999998</c:v>
                </c:pt>
                <c:pt idx="175">
                  <c:v>7.4989418983</c:v>
                </c:pt>
                <c:pt idx="176">
                  <c:v>7.5857758522000003</c:v>
                </c:pt>
                <c:pt idx="177">
                  <c:v>7.6736145020000004</c:v>
                </c:pt>
                <c:pt idx="178">
                  <c:v>7.7624707221999998</c:v>
                </c:pt>
                <c:pt idx="179">
                  <c:v>7.8523559570000003</c:v>
                </c:pt>
                <c:pt idx="180">
                  <c:v>7.9432821273999998</c:v>
                </c:pt>
                <c:pt idx="181">
                  <c:v>8.0352611542000005</c:v>
                </c:pt>
                <c:pt idx="182">
                  <c:v>8.1283054351999997</c:v>
                </c:pt>
                <c:pt idx="183">
                  <c:v>8.2224273682</c:v>
                </c:pt>
                <c:pt idx="184">
                  <c:v>8.3176383971999996</c:v>
                </c:pt>
                <c:pt idx="185">
                  <c:v>8.4139518738000003</c:v>
                </c:pt>
                <c:pt idx="186">
                  <c:v>8.5113801955999993</c:v>
                </c:pt>
                <c:pt idx="187">
                  <c:v>8.6099376678000006</c:v>
                </c:pt>
                <c:pt idx="188">
                  <c:v>8.7096357346000008</c:v>
                </c:pt>
                <c:pt idx="189">
                  <c:v>8.8104887009000006</c:v>
                </c:pt>
                <c:pt idx="190">
                  <c:v>8.9125089645000006</c:v>
                </c:pt>
                <c:pt idx="191">
                  <c:v>9.0157108306999998</c:v>
                </c:pt>
                <c:pt idx="192">
                  <c:v>9.1201076507999996</c:v>
                </c:pt>
                <c:pt idx="193">
                  <c:v>9.2257137299000007</c:v>
                </c:pt>
                <c:pt idx="194">
                  <c:v>9.3325433731</c:v>
                </c:pt>
                <c:pt idx="195">
                  <c:v>9.4406089783000002</c:v>
                </c:pt>
                <c:pt idx="196">
                  <c:v>9.5499258041000008</c:v>
                </c:pt>
                <c:pt idx="197">
                  <c:v>9.6605091094999995</c:v>
                </c:pt>
                <c:pt idx="198">
                  <c:v>9.7723722457999997</c:v>
                </c:pt>
                <c:pt idx="199">
                  <c:v>9.8855314255</c:v>
                </c:pt>
                <c:pt idx="200">
                  <c:v>10</c:v>
                </c:pt>
                <c:pt idx="201">
                  <c:v>10.1157941818</c:v>
                </c:pt>
                <c:pt idx="202">
                  <c:v>10.2329292297</c:v>
                </c:pt>
                <c:pt idx="203">
                  <c:v>10.351421356199999</c:v>
                </c:pt>
                <c:pt idx="204">
                  <c:v>10.4712848663</c:v>
                </c:pt>
                <c:pt idx="205">
                  <c:v>10.592536926299999</c:v>
                </c:pt>
                <c:pt idx="206">
                  <c:v>10.7151927948</c:v>
                </c:pt>
                <c:pt idx="207">
                  <c:v>10.8392686844</c:v>
                </c:pt>
                <c:pt idx="208">
                  <c:v>10.9647808075</c:v>
                </c:pt>
                <c:pt idx="209">
                  <c:v>11.0917472839</c:v>
                </c:pt>
                <c:pt idx="210">
                  <c:v>11.220183372499999</c:v>
                </c:pt>
                <c:pt idx="211">
                  <c:v>11.350107192999999</c:v>
                </c:pt>
                <c:pt idx="212">
                  <c:v>11.481534957899999</c:v>
                </c:pt>
                <c:pt idx="213">
                  <c:v>11.614487648000001</c:v>
                </c:pt>
                <c:pt idx="214">
                  <c:v>11.748976707500001</c:v>
                </c:pt>
                <c:pt idx="215">
                  <c:v>11.885023117099999</c:v>
                </c:pt>
                <c:pt idx="216">
                  <c:v>12.022645950299999</c:v>
                </c:pt>
                <c:pt idx="217">
                  <c:v>12.161861419699999</c:v>
                </c:pt>
                <c:pt idx="218">
                  <c:v>12.3026885986</c:v>
                </c:pt>
                <c:pt idx="219">
                  <c:v>12.4451465607</c:v>
                </c:pt>
                <c:pt idx="220">
                  <c:v>12.5892543793</c:v>
                </c:pt>
                <c:pt idx="221">
                  <c:v>12.735031127899999</c:v>
                </c:pt>
                <c:pt idx="222">
                  <c:v>12.8824958801</c:v>
                </c:pt>
                <c:pt idx="223">
                  <c:v>13.031667709400001</c:v>
                </c:pt>
                <c:pt idx="224">
                  <c:v>13.1825675964</c:v>
                </c:pt>
                <c:pt idx="225">
                  <c:v>13.3352146149</c:v>
                </c:pt>
                <c:pt idx="226">
                  <c:v>13.4896287918</c:v>
                </c:pt>
                <c:pt idx="227">
                  <c:v>13.645831108099999</c:v>
                </c:pt>
                <c:pt idx="228">
                  <c:v>13.8038425446</c:v>
                </c:pt>
                <c:pt idx="229">
                  <c:v>13.9636831284</c:v>
                </c:pt>
                <c:pt idx="230">
                  <c:v>14.125374794000001</c:v>
                </c:pt>
                <c:pt idx="231">
                  <c:v>14.2889385223</c:v>
                </c:pt>
                <c:pt idx="232">
                  <c:v>14.4543962479</c:v>
                </c:pt>
                <c:pt idx="233">
                  <c:v>14.6217708588</c:v>
                </c:pt>
                <c:pt idx="234">
                  <c:v>14.791082382200001</c:v>
                </c:pt>
                <c:pt idx="235">
                  <c:v>14.962354660000001</c:v>
                </c:pt>
                <c:pt idx="236">
                  <c:v>15.1356105804</c:v>
                </c:pt>
                <c:pt idx="237">
                  <c:v>15.3108730316</c:v>
                </c:pt>
                <c:pt idx="238">
                  <c:v>15.4881677628</c:v>
                </c:pt>
                <c:pt idx="239">
                  <c:v>15.6675128937</c:v>
                </c:pt>
                <c:pt idx="240">
                  <c:v>15.848933219899999</c:v>
                </c:pt>
                <c:pt idx="241">
                  <c:v>16.032455444299998</c:v>
                </c:pt>
                <c:pt idx="242">
                  <c:v>16.218101501500001</c:v>
                </c:pt>
                <c:pt idx="243">
                  <c:v>16.4058990479</c:v>
                </c:pt>
                <c:pt idx="244">
                  <c:v>16.595870971699998</c:v>
                </c:pt>
                <c:pt idx="245">
                  <c:v>16.7880401611</c:v>
                </c:pt>
                <c:pt idx="246">
                  <c:v>16.982437133800001</c:v>
                </c:pt>
                <c:pt idx="247">
                  <c:v>17.1790847778</c:v>
                </c:pt>
                <c:pt idx="248">
                  <c:v>17.378007888799999</c:v>
                </c:pt>
                <c:pt idx="249">
                  <c:v>17.5792369843</c:v>
                </c:pt>
                <c:pt idx="250">
                  <c:v>17.7827949524</c:v>
                </c:pt>
                <c:pt idx="251">
                  <c:v>17.988708496099999</c:v>
                </c:pt>
                <c:pt idx="252">
                  <c:v>18.197008132899999</c:v>
                </c:pt>
                <c:pt idx="253">
                  <c:v>18.4077186584</c:v>
                </c:pt>
                <c:pt idx="254">
                  <c:v>18.620870590199999</c:v>
                </c:pt>
                <c:pt idx="255">
                  <c:v>18.836490631099998</c:v>
                </c:pt>
                <c:pt idx="256">
                  <c:v>19.054605484</c:v>
                </c:pt>
                <c:pt idx="257">
                  <c:v>19.2752475739</c:v>
                </c:pt>
                <c:pt idx="258">
                  <c:v>19.4984436035</c:v>
                </c:pt>
                <c:pt idx="259">
                  <c:v>19.7242259979</c:v>
                </c:pt>
                <c:pt idx="260">
                  <c:v>19.95262146</c:v>
                </c:pt>
                <c:pt idx="261">
                  <c:v>20.183660507199999</c:v>
                </c:pt>
                <c:pt idx="262">
                  <c:v>20.4173774719</c:v>
                </c:pt>
                <c:pt idx="263">
                  <c:v>20.6538047791</c:v>
                </c:pt>
                <c:pt idx="264">
                  <c:v>20.8929634094</c:v>
                </c:pt>
                <c:pt idx="265">
                  <c:v>21.134893417400001</c:v>
                </c:pt>
                <c:pt idx="266">
                  <c:v>21.379623413099999</c:v>
                </c:pt>
                <c:pt idx="267">
                  <c:v>21.627187728900001</c:v>
                </c:pt>
                <c:pt idx="268">
                  <c:v>21.877618789700001</c:v>
                </c:pt>
                <c:pt idx="269">
                  <c:v>22.130949020399999</c:v>
                </c:pt>
                <c:pt idx="270">
                  <c:v>22.387212753299998</c:v>
                </c:pt>
                <c:pt idx="271">
                  <c:v>22.646444320699999</c:v>
                </c:pt>
                <c:pt idx="272">
                  <c:v>22.908678054799999</c:v>
                </c:pt>
                <c:pt idx="273">
                  <c:v>23.1739463806</c:v>
                </c:pt>
                <c:pt idx="274">
                  <c:v>23.4422893524</c:v>
                </c:pt>
                <c:pt idx="275">
                  <c:v>23.7137374878</c:v>
                </c:pt>
                <c:pt idx="276">
                  <c:v>23.9883289337</c:v>
                </c:pt>
                <c:pt idx="277">
                  <c:v>24.266099929799999</c:v>
                </c:pt>
                <c:pt idx="278">
                  <c:v>24.547088623</c:v>
                </c:pt>
                <c:pt idx="279">
                  <c:v>24.831329345699999</c:v>
                </c:pt>
                <c:pt idx="280">
                  <c:v>25.1188621521</c:v>
                </c:pt>
                <c:pt idx="281">
                  <c:v>25.4097251892</c:v>
                </c:pt>
                <c:pt idx="282">
                  <c:v>25.703956603999998</c:v>
                </c:pt>
                <c:pt idx="283">
                  <c:v>26.0015926361</c:v>
                </c:pt>
                <c:pt idx="284">
                  <c:v>26.3026771545</c:v>
                </c:pt>
                <c:pt idx="285">
                  <c:v>26.607248306300001</c:v>
                </c:pt>
                <c:pt idx="286">
                  <c:v>26.915344238300001</c:v>
                </c:pt>
                <c:pt idx="287">
                  <c:v>27.227008819600002</c:v>
                </c:pt>
                <c:pt idx="288">
                  <c:v>27.542289733899999</c:v>
                </c:pt>
                <c:pt idx="289">
                  <c:v>27.861215591400001</c:v>
                </c:pt>
                <c:pt idx="290">
                  <c:v>28.183832168599999</c:v>
                </c:pt>
                <c:pt idx="291">
                  <c:v>28.5101852417</c:v>
                </c:pt>
                <c:pt idx="292">
                  <c:v>28.8403167725</c:v>
                </c:pt>
                <c:pt idx="293">
                  <c:v>29.1742725372</c:v>
                </c:pt>
                <c:pt idx="294">
                  <c:v>29.512094497700001</c:v>
                </c:pt>
                <c:pt idx="295">
                  <c:v>29.8538284302</c:v>
                </c:pt>
                <c:pt idx="296">
                  <c:v>30.199518203699999</c:v>
                </c:pt>
                <c:pt idx="297">
                  <c:v>30.5492115021</c:v>
                </c:pt>
                <c:pt idx="298">
                  <c:v>30.902954101599999</c:v>
                </c:pt>
                <c:pt idx="299">
                  <c:v>31.260793685900001</c:v>
                </c:pt>
                <c:pt idx="300">
                  <c:v>31.622776031499999</c:v>
                </c:pt>
                <c:pt idx="301">
                  <c:v>31.988950729399999</c:v>
                </c:pt>
                <c:pt idx="302">
                  <c:v>32.359363555900003</c:v>
                </c:pt>
                <c:pt idx="303">
                  <c:v>32.734069824199999</c:v>
                </c:pt>
                <c:pt idx="304">
                  <c:v>33.113109588599997</c:v>
                </c:pt>
                <c:pt idx="305">
                  <c:v>33.496543884300003</c:v>
                </c:pt>
                <c:pt idx="306">
                  <c:v>33.8844146729</c:v>
                </c:pt>
                <c:pt idx="307">
                  <c:v>34.276775360099997</c:v>
                </c:pt>
                <c:pt idx="308">
                  <c:v>34.673683166499998</c:v>
                </c:pt>
                <c:pt idx="309">
                  <c:v>35.075183868400003</c:v>
                </c:pt>
                <c:pt idx="310">
                  <c:v>35.481334686300002</c:v>
                </c:pt>
                <c:pt idx="311">
                  <c:v>35.892189025900002</c:v>
                </c:pt>
                <c:pt idx="312">
                  <c:v>36.307800293</c:v>
                </c:pt>
                <c:pt idx="313">
                  <c:v>36.728233337399999</c:v>
                </c:pt>
                <c:pt idx="314">
                  <c:v>37.1535263062</c:v>
                </c:pt>
                <c:pt idx="315">
                  <c:v>37.583744049099998</c:v>
                </c:pt>
                <c:pt idx="316">
                  <c:v>38.018943786599998</c:v>
                </c:pt>
                <c:pt idx="317">
                  <c:v>38.459182739299997</c:v>
                </c:pt>
                <c:pt idx="318">
                  <c:v>38.904518127400003</c:v>
                </c:pt>
                <c:pt idx="319">
                  <c:v>39.355010986300002</c:v>
                </c:pt>
                <c:pt idx="320">
                  <c:v>39.810718536400003</c:v>
                </c:pt>
                <c:pt idx="321">
                  <c:v>40.271705627400003</c:v>
                </c:pt>
                <c:pt idx="322">
                  <c:v>40.738029480000002</c:v>
                </c:pt>
                <c:pt idx="323">
                  <c:v>41.209751129200001</c:v>
                </c:pt>
                <c:pt idx="324">
                  <c:v>41.686939239499999</c:v>
                </c:pt>
                <c:pt idx="325">
                  <c:v>42.169651031500003</c:v>
                </c:pt>
                <c:pt idx="326">
                  <c:v>42.657951355000002</c:v>
                </c:pt>
                <c:pt idx="327">
                  <c:v>43.151905059800001</c:v>
                </c:pt>
                <c:pt idx="328">
                  <c:v>43.6515808105</c:v>
                </c:pt>
                <c:pt idx="329">
                  <c:v>44.157043457</c:v>
                </c:pt>
                <c:pt idx="330">
                  <c:v>44.668357849099998</c:v>
                </c:pt>
                <c:pt idx="331">
                  <c:v>45.1855926514</c:v>
                </c:pt>
                <c:pt idx="332">
                  <c:v>45.708816528299998</c:v>
                </c:pt>
                <c:pt idx="333">
                  <c:v>46.2380981445</c:v>
                </c:pt>
                <c:pt idx="334">
                  <c:v>46.7735099792</c:v>
                </c:pt>
                <c:pt idx="335">
                  <c:v>47.315120696999998</c:v>
                </c:pt>
                <c:pt idx="336">
                  <c:v>47.8630027771</c:v>
                </c:pt>
                <c:pt idx="337">
                  <c:v>48.417228698700001</c:v>
                </c:pt>
                <c:pt idx="338">
                  <c:v>48.9778900146</c:v>
                </c:pt>
                <c:pt idx="339">
                  <c:v>49.545024871800003</c:v>
                </c:pt>
                <c:pt idx="340">
                  <c:v>50.118728637700002</c:v>
                </c:pt>
                <c:pt idx="341">
                  <c:v>50.699077606199999</c:v>
                </c:pt>
                <c:pt idx="342">
                  <c:v>51.286144256599997</c:v>
                </c:pt>
                <c:pt idx="343">
                  <c:v>51.880008697500003</c:v>
                </c:pt>
                <c:pt idx="344">
                  <c:v>52.480751037600001</c:v>
                </c:pt>
                <c:pt idx="345">
                  <c:v>53.0884475708</c:v>
                </c:pt>
                <c:pt idx="346">
                  <c:v>53.703182220499997</c:v>
                </c:pt>
                <c:pt idx="347">
                  <c:v>54.325035095200001</c:v>
                </c:pt>
                <c:pt idx="348">
                  <c:v>54.954090118400003</c:v>
                </c:pt>
                <c:pt idx="349">
                  <c:v>55.590427398700001</c:v>
                </c:pt>
                <c:pt idx="350">
                  <c:v>56.234130859399997</c:v>
                </c:pt>
                <c:pt idx="351">
                  <c:v>56.885292053199997</c:v>
                </c:pt>
                <c:pt idx="352">
                  <c:v>57.5439910889</c:v>
                </c:pt>
                <c:pt idx="353">
                  <c:v>58.210319519000002</c:v>
                </c:pt>
                <c:pt idx="354">
                  <c:v>58.884361267099997</c:v>
                </c:pt>
                <c:pt idx="355">
                  <c:v>59.566211700399997</c:v>
                </c:pt>
                <c:pt idx="356">
                  <c:v>60.2559547424</c:v>
                </c:pt>
                <c:pt idx="357">
                  <c:v>60.953685760500001</c:v>
                </c:pt>
                <c:pt idx="358">
                  <c:v>61.659496307399998</c:v>
                </c:pt>
                <c:pt idx="359">
                  <c:v>62.373477935799997</c:v>
                </c:pt>
                <c:pt idx="360">
                  <c:v>63.0957260132</c:v>
                </c:pt>
                <c:pt idx="361">
                  <c:v>63.826339721700002</c:v>
                </c:pt>
                <c:pt idx="362">
                  <c:v>64.565414428699995</c:v>
                </c:pt>
                <c:pt idx="363">
                  <c:v>65.313064575200002</c:v>
                </c:pt>
                <c:pt idx="364">
                  <c:v>66.069351196300005</c:v>
                </c:pt>
                <c:pt idx="365">
                  <c:v>66.834396362299998</c:v>
                </c:pt>
                <c:pt idx="366">
                  <c:v>67.608306884800001</c:v>
                </c:pt>
                <c:pt idx="367">
                  <c:v>68.391174316399997</c:v>
                </c:pt>
                <c:pt idx="368">
                  <c:v>69.183105468799994</c:v>
                </c:pt>
                <c:pt idx="369">
                  <c:v>69.984207153300005</c:v>
                </c:pt>
                <c:pt idx="370">
                  <c:v>70.794578552199994</c:v>
                </c:pt>
                <c:pt idx="371">
                  <c:v>71.614341735799997</c:v>
                </c:pt>
                <c:pt idx="372">
                  <c:v>72.443595886200001</c:v>
                </c:pt>
                <c:pt idx="373">
                  <c:v>73.282455444299998</c:v>
                </c:pt>
                <c:pt idx="374">
                  <c:v>74.131027221699995</c:v>
                </c:pt>
                <c:pt idx="375">
                  <c:v>74.989418029800007</c:v>
                </c:pt>
                <c:pt idx="376">
                  <c:v>75.857757568400004</c:v>
                </c:pt>
                <c:pt idx="377">
                  <c:v>76.7361450195</c:v>
                </c:pt>
                <c:pt idx="378">
                  <c:v>77.624710082999997</c:v>
                </c:pt>
                <c:pt idx="379">
                  <c:v>78.523559570299994</c:v>
                </c:pt>
                <c:pt idx="380">
                  <c:v>79.432815551800005</c:v>
                </c:pt>
                <c:pt idx="381">
                  <c:v>80.352607727099993</c:v>
                </c:pt>
                <c:pt idx="382">
                  <c:v>81.283042907699993</c:v>
                </c:pt>
                <c:pt idx="383">
                  <c:v>82.224258422899993</c:v>
                </c:pt>
                <c:pt idx="384">
                  <c:v>83.176368713399995</c:v>
                </c:pt>
                <c:pt idx="385">
                  <c:v>84.139503478999998</c:v>
                </c:pt>
                <c:pt idx="386">
                  <c:v>85.113792419399999</c:v>
                </c:pt>
                <c:pt idx="387">
                  <c:v>86.099365234399997</c:v>
                </c:pt>
                <c:pt idx="388">
                  <c:v>87.096366882300003</c:v>
                </c:pt>
                <c:pt idx="389">
                  <c:v>88.104896545399995</c:v>
                </c:pt>
                <c:pt idx="390">
                  <c:v>89.125106811500004</c:v>
                </c:pt>
                <c:pt idx="391">
                  <c:v>90.157119750999996</c:v>
                </c:pt>
                <c:pt idx="392">
                  <c:v>91.201095581100006</c:v>
                </c:pt>
                <c:pt idx="393">
                  <c:v>92.257148742699997</c:v>
                </c:pt>
                <c:pt idx="394">
                  <c:v>93.325439453100003</c:v>
                </c:pt>
                <c:pt idx="395">
                  <c:v>94.406089782699993</c:v>
                </c:pt>
                <c:pt idx="396">
                  <c:v>95.499259948700001</c:v>
                </c:pt>
                <c:pt idx="397">
                  <c:v>96.605087280299998</c:v>
                </c:pt>
                <c:pt idx="398">
                  <c:v>97.723724365199999</c:v>
                </c:pt>
                <c:pt idx="399">
                  <c:v>98.855308532699993</c:v>
                </c:pt>
                <c:pt idx="400">
                  <c:v>100</c:v>
                </c:pt>
                <c:pt idx="401">
                  <c:v>101.1579742432</c:v>
                </c:pt>
                <c:pt idx="402">
                  <c:v>102.3292999268</c:v>
                </c:pt>
                <c:pt idx="403">
                  <c:v>103.5142440796</c:v>
                </c:pt>
                <c:pt idx="404">
                  <c:v>104.712852478</c:v>
                </c:pt>
                <c:pt idx="405">
                  <c:v>105.9253921509</c:v>
                </c:pt>
                <c:pt idx="406">
                  <c:v>107.1519241333</c:v>
                </c:pt>
                <c:pt idx="407">
                  <c:v>108.3927154541</c:v>
                </c:pt>
                <c:pt idx="408">
                  <c:v>109.64781188960001</c:v>
                </c:pt>
                <c:pt idx="409">
                  <c:v>110.9175033569</c:v>
                </c:pt>
                <c:pt idx="410">
                  <c:v>112.2018356323</c:v>
                </c:pt>
                <c:pt idx="411">
                  <c:v>113.50109863279999</c:v>
                </c:pt>
                <c:pt idx="412">
                  <c:v>114.8153457642</c:v>
                </c:pt>
                <c:pt idx="413">
                  <c:v>116.14487457280001</c:v>
                </c:pt>
                <c:pt idx="414">
                  <c:v>117.48973846440001</c:v>
                </c:pt>
                <c:pt idx="415">
                  <c:v>118.85023498539999</c:v>
                </c:pt>
                <c:pt idx="416">
                  <c:v>120.2264251709</c:v>
                </c:pt>
                <c:pt idx="417">
                  <c:v>121.6186141968</c:v>
                </c:pt>
                <c:pt idx="418">
                  <c:v>123.02685546879999</c:v>
                </c:pt>
                <c:pt idx="419">
                  <c:v>124.45146942140001</c:v>
                </c:pt>
                <c:pt idx="420">
                  <c:v>125.89251708979999</c:v>
                </c:pt>
                <c:pt idx="421">
                  <c:v>127.3503112793</c:v>
                </c:pt>
                <c:pt idx="422">
                  <c:v>128.8249206543</c:v>
                </c:pt>
                <c:pt idx="423">
                  <c:v>130.3166809082</c:v>
                </c:pt>
                <c:pt idx="424">
                  <c:v>131.82563781740001</c:v>
                </c:pt>
                <c:pt idx="425">
                  <c:v>133.35214233400001</c:v>
                </c:pt>
                <c:pt idx="426">
                  <c:v>134.89631652829999</c:v>
                </c:pt>
                <c:pt idx="427">
                  <c:v>136.45831298830001</c:v>
                </c:pt>
                <c:pt idx="428">
                  <c:v>138.03846740719999</c:v>
                </c:pt>
                <c:pt idx="429">
                  <c:v>139.63682556149999</c:v>
                </c:pt>
                <c:pt idx="430">
                  <c:v>141.25378417970001</c:v>
                </c:pt>
                <c:pt idx="431">
                  <c:v>142.88938903810001</c:v>
                </c:pt>
                <c:pt idx="432">
                  <c:v>144.54400634769999</c:v>
                </c:pt>
                <c:pt idx="433">
                  <c:v>146.21769714359999</c:v>
                </c:pt>
                <c:pt idx="434">
                  <c:v>147.9108581543</c:v>
                </c:pt>
                <c:pt idx="435">
                  <c:v>149.62355041500001</c:v>
                </c:pt>
                <c:pt idx="436">
                  <c:v>151.3561553955</c:v>
                </c:pt>
                <c:pt idx="437">
                  <c:v>153.10871887210001</c:v>
                </c:pt>
                <c:pt idx="438">
                  <c:v>154.8816833496</c:v>
                </c:pt>
                <c:pt idx="439">
                  <c:v>156.6750793457</c:v>
                </c:pt>
                <c:pt idx="440">
                  <c:v>158.48933410640001</c:v>
                </c:pt>
                <c:pt idx="441">
                  <c:v>160.324508667</c:v>
                </c:pt>
                <c:pt idx="442">
                  <c:v>162.18103027340001</c:v>
                </c:pt>
                <c:pt idx="443">
                  <c:v>164.05894470210001</c:v>
                </c:pt>
                <c:pt idx="444">
                  <c:v>165.958694458</c:v>
                </c:pt>
                <c:pt idx="445">
                  <c:v>167.88037109379999</c:v>
                </c:pt>
                <c:pt idx="446">
                  <c:v>169.8243713379</c:v>
                </c:pt>
                <c:pt idx="447">
                  <c:v>171.79080200199999</c:v>
                </c:pt>
                <c:pt idx="448">
                  <c:v>173.78009033199999</c:v>
                </c:pt>
                <c:pt idx="449">
                  <c:v>175.79231262210001</c:v>
                </c:pt>
                <c:pt idx="450">
                  <c:v>177.82794189449999</c:v>
                </c:pt>
                <c:pt idx="451">
                  <c:v>179.8871459961</c:v>
                </c:pt>
                <c:pt idx="452">
                  <c:v>181.97007751460001</c:v>
                </c:pt>
                <c:pt idx="453">
                  <c:v>184.07723999020001</c:v>
                </c:pt>
                <c:pt idx="454">
                  <c:v>186.2087097168</c:v>
                </c:pt>
                <c:pt idx="455">
                  <c:v>188.364944458</c:v>
                </c:pt>
                <c:pt idx="456">
                  <c:v>190.54606628420001</c:v>
                </c:pt>
                <c:pt idx="457">
                  <c:v>192.75253295900001</c:v>
                </c:pt>
                <c:pt idx="458">
                  <c:v>194.98443603519999</c:v>
                </c:pt>
                <c:pt idx="459">
                  <c:v>197.24230957029999</c:v>
                </c:pt>
                <c:pt idx="460">
                  <c:v>199.5262145996</c:v>
                </c:pt>
                <c:pt idx="461">
                  <c:v>201.83666992190001</c:v>
                </c:pt>
                <c:pt idx="462">
                  <c:v>204.17376708980001</c:v>
                </c:pt>
                <c:pt idx="463">
                  <c:v>206.53804016110001</c:v>
                </c:pt>
                <c:pt idx="464">
                  <c:v>208.92958068850001</c:v>
                </c:pt>
                <c:pt idx="465">
                  <c:v>211.3489227295</c:v>
                </c:pt>
                <c:pt idx="466">
                  <c:v>213.7961730957</c:v>
                </c:pt>
                <c:pt idx="467">
                  <c:v>216.27186584469999</c:v>
                </c:pt>
                <c:pt idx="468">
                  <c:v>218.77612304690001</c:v>
                </c:pt>
                <c:pt idx="469">
                  <c:v>221.30947875979999</c:v>
                </c:pt>
                <c:pt idx="470">
                  <c:v>223.8720703125</c:v>
                </c:pt>
                <c:pt idx="471">
                  <c:v>226.46444702150001</c:v>
                </c:pt>
                <c:pt idx="472">
                  <c:v>229.08671569820001</c:v>
                </c:pt>
                <c:pt idx="473">
                  <c:v>231.73947143550001</c:v>
                </c:pt>
                <c:pt idx="474">
                  <c:v>234.42282104489999</c:v>
                </c:pt>
                <c:pt idx="475">
                  <c:v>237.13737487789999</c:v>
                </c:pt>
                <c:pt idx="476">
                  <c:v>239.8833618164</c:v>
                </c:pt>
                <c:pt idx="477">
                  <c:v>242.66101074220001</c:v>
                </c:pt>
                <c:pt idx="478">
                  <c:v>245.47094726559999</c:v>
                </c:pt>
                <c:pt idx="479">
                  <c:v>248.31329345699999</c:v>
                </c:pt>
                <c:pt idx="480">
                  <c:v>251.18870544430001</c:v>
                </c:pt>
                <c:pt idx="481">
                  <c:v>254.09725952150001</c:v>
                </c:pt>
                <c:pt idx="482">
                  <c:v>257.03964233400001</c:v>
                </c:pt>
                <c:pt idx="483">
                  <c:v>260.01593017580001</c:v>
                </c:pt>
                <c:pt idx="484">
                  <c:v>263.02685546880002</c:v>
                </c:pt>
                <c:pt idx="485">
                  <c:v>266.07247924799998</c:v>
                </c:pt>
                <c:pt idx="486">
                  <c:v>269.15353393549998</c:v>
                </c:pt>
                <c:pt idx="487">
                  <c:v>272.2700805664</c:v>
                </c:pt>
                <c:pt idx="488">
                  <c:v>275.42291259770002</c:v>
                </c:pt>
                <c:pt idx="489">
                  <c:v>278.61206054690001</c:v>
                </c:pt>
                <c:pt idx="490">
                  <c:v>281.8383178711</c:v>
                </c:pt>
                <c:pt idx="491">
                  <c:v>285.10177612299998</c:v>
                </c:pt>
                <c:pt idx="492">
                  <c:v>288.4031677246</c:v>
                </c:pt>
                <c:pt idx="493">
                  <c:v>291.74264526370001</c:v>
                </c:pt>
                <c:pt idx="494">
                  <c:v>295.1209411621</c:v>
                </c:pt>
                <c:pt idx="495">
                  <c:v>298.53820800779999</c:v>
                </c:pt>
                <c:pt idx="496">
                  <c:v>301.99517822270002</c:v>
                </c:pt>
                <c:pt idx="497">
                  <c:v>305.4920349121</c:v>
                </c:pt>
                <c:pt idx="498">
                  <c:v>309.02954101559999</c:v>
                </c:pt>
                <c:pt idx="499">
                  <c:v>312.6078491211</c:v>
                </c:pt>
                <c:pt idx="500">
                  <c:v>316.22775268549998</c:v>
                </c:pt>
                <c:pt idx="501">
                  <c:v>319.88958740229998</c:v>
                </c:pt>
                <c:pt idx="502">
                  <c:v>323.59365844730002</c:v>
                </c:pt>
                <c:pt idx="503">
                  <c:v>327.34075927729998</c:v>
                </c:pt>
                <c:pt idx="504">
                  <c:v>331.13110351559999</c:v>
                </c:pt>
                <c:pt idx="505">
                  <c:v>334.96551513669999</c:v>
                </c:pt>
                <c:pt idx="506">
                  <c:v>338.84414672849999</c:v>
                </c:pt>
                <c:pt idx="507">
                  <c:v>342.7678527832</c:v>
                </c:pt>
                <c:pt idx="508">
                  <c:v>346.73681640630002</c:v>
                </c:pt>
                <c:pt idx="509">
                  <c:v>350.75192260739999</c:v>
                </c:pt>
                <c:pt idx="510">
                  <c:v>354.81335449220001</c:v>
                </c:pt>
                <c:pt idx="511">
                  <c:v>358.92199707029999</c:v>
                </c:pt>
                <c:pt idx="512">
                  <c:v>363.07800292970001</c:v>
                </c:pt>
                <c:pt idx="513">
                  <c:v>367.28234863279999</c:v>
                </c:pt>
                <c:pt idx="514">
                  <c:v>371.53518676760001</c:v>
                </c:pt>
                <c:pt idx="515">
                  <c:v>375.83743286129999</c:v>
                </c:pt>
                <c:pt idx="516">
                  <c:v>380.18933105470001</c:v>
                </c:pt>
                <c:pt idx="517">
                  <c:v>384.59182739260001</c:v>
                </c:pt>
                <c:pt idx="518">
                  <c:v>389.0450744629</c:v>
                </c:pt>
                <c:pt idx="519">
                  <c:v>393.55010986330001</c:v>
                </c:pt>
                <c:pt idx="520">
                  <c:v>398.10708618159998</c:v>
                </c:pt>
                <c:pt idx="521">
                  <c:v>402.71704101559999</c:v>
                </c:pt>
                <c:pt idx="522">
                  <c:v>407.38018798830001</c:v>
                </c:pt>
                <c:pt idx="523">
                  <c:v>412.09753417970001</c:v>
                </c:pt>
                <c:pt idx="524">
                  <c:v>416.86926269529999</c:v>
                </c:pt>
                <c:pt idx="525">
                  <c:v>421.69650268549998</c:v>
                </c:pt>
                <c:pt idx="526">
                  <c:v>426.57962036129999</c:v>
                </c:pt>
                <c:pt idx="527">
                  <c:v>431.51907348629999</c:v>
                </c:pt>
                <c:pt idx="528">
                  <c:v>436.51593017580001</c:v>
                </c:pt>
                <c:pt idx="529">
                  <c:v>441.57043457029999</c:v>
                </c:pt>
                <c:pt idx="530">
                  <c:v>446.68368530269998</c:v>
                </c:pt>
                <c:pt idx="531">
                  <c:v>451.85592651370001</c:v>
                </c:pt>
                <c:pt idx="532">
                  <c:v>457.08828735349999</c:v>
                </c:pt>
                <c:pt idx="533">
                  <c:v>462.38098144529999</c:v>
                </c:pt>
                <c:pt idx="534">
                  <c:v>467.73522949220001</c:v>
                </c:pt>
                <c:pt idx="535">
                  <c:v>473.1512145996</c:v>
                </c:pt>
                <c:pt idx="536">
                  <c:v>478.6301574707</c:v>
                </c:pt>
                <c:pt idx="537">
                  <c:v>484.1723022461</c:v>
                </c:pt>
                <c:pt idx="538">
                  <c:v>489.7788696289</c:v>
                </c:pt>
                <c:pt idx="539">
                  <c:v>495.45010375980002</c:v>
                </c:pt>
                <c:pt idx="540">
                  <c:v>501.18728637700002</c:v>
                </c:pt>
                <c:pt idx="541">
                  <c:v>506.99063110349999</c:v>
                </c:pt>
                <c:pt idx="542">
                  <c:v>512.86145019529999</c:v>
                </c:pt>
                <c:pt idx="543">
                  <c:v>518.79992675779999</c:v>
                </c:pt>
                <c:pt idx="544">
                  <c:v>524.80749511720001</c:v>
                </c:pt>
                <c:pt idx="545">
                  <c:v>530.8843383789</c:v>
                </c:pt>
                <c:pt idx="546">
                  <c:v>537.0317993164</c:v>
                </c:pt>
                <c:pt idx="547">
                  <c:v>543.25018310550001</c:v>
                </c:pt>
                <c:pt idx="548">
                  <c:v>549.54089355470001</c:v>
                </c:pt>
                <c:pt idx="549">
                  <c:v>555.90411376949999</c:v>
                </c:pt>
                <c:pt idx="550">
                  <c:v>562.34130859380002</c:v>
                </c:pt>
                <c:pt idx="551">
                  <c:v>568.8530883789</c:v>
                </c:pt>
                <c:pt idx="552">
                  <c:v>575.43994140630002</c:v>
                </c:pt>
                <c:pt idx="553">
                  <c:v>582.10333251949999</c:v>
                </c:pt>
                <c:pt idx="554">
                  <c:v>588.84362792970001</c:v>
                </c:pt>
                <c:pt idx="555">
                  <c:v>595.66229248050001</c:v>
                </c:pt>
                <c:pt idx="556">
                  <c:v>602.5595703125</c:v>
                </c:pt>
                <c:pt idx="557">
                  <c:v>609.53698730470001</c:v>
                </c:pt>
                <c:pt idx="558">
                  <c:v>616.59497070309999</c:v>
                </c:pt>
                <c:pt idx="559">
                  <c:v>623.7349243164</c:v>
                </c:pt>
                <c:pt idx="560">
                  <c:v>630.95727539059999</c:v>
                </c:pt>
                <c:pt idx="561">
                  <c:v>638.26361083979998</c:v>
                </c:pt>
                <c:pt idx="562">
                  <c:v>645.65411376949999</c:v>
                </c:pt>
                <c:pt idx="563">
                  <c:v>653.13061523440001</c:v>
                </c:pt>
                <c:pt idx="564">
                  <c:v>660.693359375</c:v>
                </c:pt>
                <c:pt idx="565">
                  <c:v>668.34399414059999</c:v>
                </c:pt>
                <c:pt idx="566">
                  <c:v>676.08288574220001</c:v>
                </c:pt>
                <c:pt idx="567">
                  <c:v>683.9116821289</c:v>
                </c:pt>
                <c:pt idx="568">
                  <c:v>691.83081054690001</c:v>
                </c:pt>
                <c:pt idx="569">
                  <c:v>699.84204101559999</c:v>
                </c:pt>
                <c:pt idx="570">
                  <c:v>707.94561767580001</c:v>
                </c:pt>
                <c:pt idx="571">
                  <c:v>716.14343261720001</c:v>
                </c:pt>
                <c:pt idx="572">
                  <c:v>724.43579101559999</c:v>
                </c:pt>
                <c:pt idx="573">
                  <c:v>732.82452392580001</c:v>
                </c:pt>
                <c:pt idx="574">
                  <c:v>741.31005859380002</c:v>
                </c:pt>
                <c:pt idx="575">
                  <c:v>749.89422607419999</c:v>
                </c:pt>
                <c:pt idx="576">
                  <c:v>758.57775878910002</c:v>
                </c:pt>
                <c:pt idx="577">
                  <c:v>767.36145019529999</c:v>
                </c:pt>
                <c:pt idx="578">
                  <c:v>776.24731445309999</c:v>
                </c:pt>
                <c:pt idx="579">
                  <c:v>785.23559570309999</c:v>
                </c:pt>
                <c:pt idx="580">
                  <c:v>794.32843017580001</c:v>
                </c:pt>
                <c:pt idx="581">
                  <c:v>803.52606201169999</c:v>
                </c:pt>
                <c:pt idx="582">
                  <c:v>812.83068847660002</c:v>
                </c:pt>
                <c:pt idx="583">
                  <c:v>822.24255371089998</c:v>
                </c:pt>
                <c:pt idx="584">
                  <c:v>831.76391601559999</c:v>
                </c:pt>
                <c:pt idx="585">
                  <c:v>841.39501953130002</c:v>
                </c:pt>
                <c:pt idx="586">
                  <c:v>851.13818359380002</c:v>
                </c:pt>
                <c:pt idx="587">
                  <c:v>860.99365234380002</c:v>
                </c:pt>
                <c:pt idx="588">
                  <c:v>870.96368408199999</c:v>
                </c:pt>
                <c:pt idx="589">
                  <c:v>881.04876708979998</c:v>
                </c:pt>
                <c:pt idx="590">
                  <c:v>891.25103759770002</c:v>
                </c:pt>
                <c:pt idx="591">
                  <c:v>901.57098388669999</c:v>
                </c:pt>
                <c:pt idx="592">
                  <c:v>912.01092529300001</c:v>
                </c:pt>
                <c:pt idx="593">
                  <c:v>922.57122802729998</c:v>
                </c:pt>
                <c:pt idx="594">
                  <c:v>933.2543334961</c:v>
                </c:pt>
                <c:pt idx="595">
                  <c:v>944.06066894529999</c:v>
                </c:pt>
                <c:pt idx="596">
                  <c:v>954.9926147461</c:v>
                </c:pt>
                <c:pt idx="597">
                  <c:v>966.05065917970001</c:v>
                </c:pt>
                <c:pt idx="598">
                  <c:v>977.23724365229998</c:v>
                </c:pt>
                <c:pt idx="599">
                  <c:v>988.55285644529999</c:v>
                </c:pt>
                <c:pt idx="600">
                  <c:v>1000</c:v>
                </c:pt>
                <c:pt idx="601">
                  <c:v>1011.5797119141</c:v>
                </c:pt>
                <c:pt idx="602">
                  <c:v>1023.29296875</c:v>
                </c:pt>
                <c:pt idx="603">
                  <c:v>1035.1424560547</c:v>
                </c:pt>
                <c:pt idx="604">
                  <c:v>1047.1285400391</c:v>
                </c:pt>
                <c:pt idx="605">
                  <c:v>1059.25390625</c:v>
                </c:pt>
                <c:pt idx="606">
                  <c:v>1071.5192871094</c:v>
                </c:pt>
                <c:pt idx="607">
                  <c:v>1083.9271240234</c:v>
                </c:pt>
                <c:pt idx="608">
                  <c:v>1096.4781494141</c:v>
                </c:pt>
                <c:pt idx="609">
                  <c:v>1109.1750488281</c:v>
                </c:pt>
                <c:pt idx="610">
                  <c:v>1122.0183105469</c:v>
                </c:pt>
                <c:pt idx="611">
                  <c:v>1135.0109863281</c:v>
                </c:pt>
                <c:pt idx="612">
                  <c:v>1148.1534423828</c:v>
                </c:pt>
                <c:pt idx="613">
                  <c:v>1161.4487304688</c:v>
                </c:pt>
                <c:pt idx="614">
                  <c:v>1174.8973388672</c:v>
                </c:pt>
                <c:pt idx="615">
                  <c:v>1188.5023193359</c:v>
                </c:pt>
                <c:pt idx="616">
                  <c:v>1202.2642822266</c:v>
                </c:pt>
                <c:pt idx="617">
                  <c:v>1216.1861572266</c:v>
                </c:pt>
                <c:pt idx="618">
                  <c:v>1230.2685546875</c:v>
                </c:pt>
                <c:pt idx="619">
                  <c:v>1244.5146484375</c:v>
                </c:pt>
                <c:pt idx="620">
                  <c:v>1258.9251708984</c:v>
                </c:pt>
                <c:pt idx="621">
                  <c:v>1273.5031738281</c:v>
                </c:pt>
                <c:pt idx="622">
                  <c:v>1288.2492675781</c:v>
                </c:pt>
                <c:pt idx="623">
                  <c:v>1303.1667480469</c:v>
                </c:pt>
                <c:pt idx="624">
                  <c:v>1318.2563476563</c:v>
                </c:pt>
                <c:pt idx="625">
                  <c:v>1333.521484375</c:v>
                </c:pt>
                <c:pt idx="626">
                  <c:v>1348.9632568359</c:v>
                </c:pt>
                <c:pt idx="627">
                  <c:v>1364.5831298828</c:v>
                </c:pt>
                <c:pt idx="628">
                  <c:v>1380.3846435547</c:v>
                </c:pt>
                <c:pt idx="629">
                  <c:v>1396.3682861328</c:v>
                </c:pt>
                <c:pt idx="630">
                  <c:v>1412.5378417969</c:v>
                </c:pt>
                <c:pt idx="631">
                  <c:v>1428.8939208984</c:v>
                </c:pt>
                <c:pt idx="632">
                  <c:v>1445.4400634766</c:v>
                </c:pt>
                <c:pt idx="633">
                  <c:v>1462.1770019531</c:v>
                </c:pt>
                <c:pt idx="634">
                  <c:v>1479.1086425781</c:v>
                </c:pt>
                <c:pt idx="635">
                  <c:v>1496.2354736328</c:v>
                </c:pt>
                <c:pt idx="636">
                  <c:v>1513.5615234375</c:v>
                </c:pt>
                <c:pt idx="637">
                  <c:v>1531.0872802734</c:v>
                </c:pt>
                <c:pt idx="638">
                  <c:v>1548.8167724609</c:v>
                </c:pt>
                <c:pt idx="639">
                  <c:v>1566.7508544922</c:v>
                </c:pt>
                <c:pt idx="640">
                  <c:v>1584.8933105469</c:v>
                </c:pt>
                <c:pt idx="641">
                  <c:v>1603.2451171875</c:v>
                </c:pt>
                <c:pt idx="642">
                  <c:v>1621.8101806641</c:v>
                </c:pt>
                <c:pt idx="643">
                  <c:v>1640.5894775391</c:v>
                </c:pt>
                <c:pt idx="644">
                  <c:v>1659.5870361328</c:v>
                </c:pt>
                <c:pt idx="645">
                  <c:v>1678.8035888672</c:v>
                </c:pt>
                <c:pt idx="646">
                  <c:v>1698.2437744141</c:v>
                </c:pt>
                <c:pt idx="647">
                  <c:v>1717.9079589844</c:v>
                </c:pt>
                <c:pt idx="648">
                  <c:v>1737.8009033203</c:v>
                </c:pt>
                <c:pt idx="649">
                  <c:v>1757.9230957031</c:v>
                </c:pt>
                <c:pt idx="650">
                  <c:v>1778.2794189453</c:v>
                </c:pt>
                <c:pt idx="651">
                  <c:v>1798.8713378906</c:v>
                </c:pt>
                <c:pt idx="652">
                  <c:v>1819.7008056641</c:v>
                </c:pt>
                <c:pt idx="653">
                  <c:v>1840.7724609375</c:v>
                </c:pt>
                <c:pt idx="654">
                  <c:v>1862.0870361328</c:v>
                </c:pt>
                <c:pt idx="655">
                  <c:v>1883.6495361328</c:v>
                </c:pt>
                <c:pt idx="656">
                  <c:v>1905.4605712891</c:v>
                </c:pt>
                <c:pt idx="657">
                  <c:v>1927.5252685547</c:v>
                </c:pt>
                <c:pt idx="658">
                  <c:v>1949.8444824219</c:v>
                </c:pt>
                <c:pt idx="659">
                  <c:v>1972.4230957031</c:v>
                </c:pt>
                <c:pt idx="660">
                  <c:v>1995.2620849609</c:v>
                </c:pt>
                <c:pt idx="661">
                  <c:v>2018.3666992188</c:v>
                </c:pt>
                <c:pt idx="662">
                  <c:v>2041.7376708984</c:v>
                </c:pt>
                <c:pt idx="663">
                  <c:v>2065.3803710938</c:v>
                </c:pt>
                <c:pt idx="664">
                  <c:v>2089.2958984375</c:v>
                </c:pt>
                <c:pt idx="665">
                  <c:v>2113.4892578125</c:v>
                </c:pt>
                <c:pt idx="666">
                  <c:v>2137.9616699219</c:v>
                </c:pt>
                <c:pt idx="667">
                  <c:v>2162.71875</c:v>
                </c:pt>
                <c:pt idx="668">
                  <c:v>2187.7612304688</c:v>
                </c:pt>
                <c:pt idx="669">
                  <c:v>2213.0949707031</c:v>
                </c:pt>
                <c:pt idx="670">
                  <c:v>2238.720703125</c:v>
                </c:pt>
                <c:pt idx="671">
                  <c:v>2264.6442871094</c:v>
                </c:pt>
                <c:pt idx="672">
                  <c:v>2290.8671875</c:v>
                </c:pt>
                <c:pt idx="673">
                  <c:v>2317.3947753906</c:v>
                </c:pt>
                <c:pt idx="674">
                  <c:v>2344.2282714844</c:v>
                </c:pt>
                <c:pt idx="675">
                  <c:v>2371.3737792969</c:v>
                </c:pt>
                <c:pt idx="676">
                  <c:v>2398.8334960938</c:v>
                </c:pt>
                <c:pt idx="677">
                  <c:v>2426.6101074219</c:v>
                </c:pt>
                <c:pt idx="678">
                  <c:v>2454.7094726563</c:v>
                </c:pt>
                <c:pt idx="679">
                  <c:v>2483.1330566406</c:v>
                </c:pt>
                <c:pt idx="680">
                  <c:v>2511.8869628906</c:v>
                </c:pt>
                <c:pt idx="681">
                  <c:v>2540.97265625</c:v>
                </c:pt>
                <c:pt idx="682">
                  <c:v>2570.3962402344</c:v>
                </c:pt>
                <c:pt idx="683">
                  <c:v>2600.1594238281</c:v>
                </c:pt>
                <c:pt idx="684">
                  <c:v>2630.2685546875</c:v>
                </c:pt>
                <c:pt idx="685">
                  <c:v>2660.7248535156</c:v>
                </c:pt>
                <c:pt idx="686">
                  <c:v>2691.53515625</c:v>
                </c:pt>
                <c:pt idx="687">
                  <c:v>2722.7009277344</c:v>
                </c:pt>
                <c:pt idx="688">
                  <c:v>2754.2290039063</c:v>
                </c:pt>
                <c:pt idx="689">
                  <c:v>2786.1208496094</c:v>
                </c:pt>
                <c:pt idx="690">
                  <c:v>2818.3833007813</c:v>
                </c:pt>
                <c:pt idx="691">
                  <c:v>2851.0178222656</c:v>
                </c:pt>
                <c:pt idx="692">
                  <c:v>2884.0317382813</c:v>
                </c:pt>
                <c:pt idx="693">
                  <c:v>2917.4265136719</c:v>
                </c:pt>
                <c:pt idx="694">
                  <c:v>2951.2094726563</c:v>
                </c:pt>
                <c:pt idx="695">
                  <c:v>2985.3820800781</c:v>
                </c:pt>
                <c:pt idx="696">
                  <c:v>3019.9519042969</c:v>
                </c:pt>
                <c:pt idx="697">
                  <c:v>3054.9204101563</c:v>
                </c:pt>
                <c:pt idx="698">
                  <c:v>3090.2954101563</c:v>
                </c:pt>
                <c:pt idx="699">
                  <c:v>3126.0786132813</c:v>
                </c:pt>
                <c:pt idx="700">
                  <c:v>3162.2775878906</c:v>
                </c:pt>
                <c:pt idx="701">
                  <c:v>3198.8959960938</c:v>
                </c:pt>
                <c:pt idx="702">
                  <c:v>3235.9365234375</c:v>
                </c:pt>
                <c:pt idx="703">
                  <c:v>3273.4077148438</c:v>
                </c:pt>
                <c:pt idx="704">
                  <c:v>3311.3110351563</c:v>
                </c:pt>
                <c:pt idx="705">
                  <c:v>3349.6550292969</c:v>
                </c:pt>
                <c:pt idx="706">
                  <c:v>3388.44140625</c:v>
                </c:pt>
                <c:pt idx="707">
                  <c:v>3427.6784667969</c:v>
                </c:pt>
                <c:pt idx="708">
                  <c:v>3467.3681640625</c:v>
                </c:pt>
                <c:pt idx="709">
                  <c:v>3507.5192871094</c:v>
                </c:pt>
                <c:pt idx="710">
                  <c:v>3548.1335449219</c:v>
                </c:pt>
                <c:pt idx="711">
                  <c:v>3589.2199707031</c:v>
                </c:pt>
                <c:pt idx="712">
                  <c:v>3630.7800292969</c:v>
                </c:pt>
                <c:pt idx="713">
                  <c:v>3672.8234863281</c:v>
                </c:pt>
                <c:pt idx="714">
                  <c:v>3715.3518066406</c:v>
                </c:pt>
                <c:pt idx="715">
                  <c:v>3758.3745117188</c:v>
                </c:pt>
                <c:pt idx="716">
                  <c:v>3801.8933105469</c:v>
                </c:pt>
                <c:pt idx="717">
                  <c:v>3845.9182128906</c:v>
                </c:pt>
                <c:pt idx="718">
                  <c:v>3890.4506835938</c:v>
                </c:pt>
                <c:pt idx="719">
                  <c:v>3935.5009765625</c:v>
                </c:pt>
                <c:pt idx="720">
                  <c:v>3981.0708007813</c:v>
                </c:pt>
                <c:pt idx="721">
                  <c:v>4027.1704101563</c:v>
                </c:pt>
                <c:pt idx="722">
                  <c:v>4073.8017578125</c:v>
                </c:pt>
                <c:pt idx="723">
                  <c:v>4120.9750976563</c:v>
                </c:pt>
                <c:pt idx="724">
                  <c:v>4168.6928710938</c:v>
                </c:pt>
                <c:pt idx="725">
                  <c:v>4216.96484375</c:v>
                </c:pt>
                <c:pt idx="726">
                  <c:v>4265.7963867188</c:v>
                </c:pt>
                <c:pt idx="727">
                  <c:v>4315.1904296875</c:v>
                </c:pt>
                <c:pt idx="728">
                  <c:v>4365.1591796875</c:v>
                </c:pt>
                <c:pt idx="729">
                  <c:v>4415.7041015625</c:v>
                </c:pt>
                <c:pt idx="730">
                  <c:v>4466.8369140625</c:v>
                </c:pt>
                <c:pt idx="731">
                  <c:v>4518.5590820313</c:v>
                </c:pt>
                <c:pt idx="732">
                  <c:v>4570.8828125</c:v>
                </c:pt>
                <c:pt idx="733">
                  <c:v>4623.8095703125</c:v>
                </c:pt>
                <c:pt idx="734">
                  <c:v>4677.3520507813</c:v>
                </c:pt>
                <c:pt idx="735">
                  <c:v>4731.5122070313</c:v>
                </c:pt>
                <c:pt idx="736">
                  <c:v>4786.3017578125</c:v>
                </c:pt>
                <c:pt idx="737">
                  <c:v>4841.7231445313</c:v>
                </c:pt>
                <c:pt idx="738">
                  <c:v>4897.7890625</c:v>
                </c:pt>
                <c:pt idx="739">
                  <c:v>4954.5009765625</c:v>
                </c:pt>
                <c:pt idx="740">
                  <c:v>5011.873046875</c:v>
                </c:pt>
                <c:pt idx="741">
                  <c:v>5069.90625</c:v>
                </c:pt>
                <c:pt idx="742">
                  <c:v>5128.6142578125</c:v>
                </c:pt>
                <c:pt idx="743">
                  <c:v>5187.9995117188</c:v>
                </c:pt>
                <c:pt idx="744">
                  <c:v>5248.0747070313</c:v>
                </c:pt>
                <c:pt idx="745">
                  <c:v>5308.8432617188</c:v>
                </c:pt>
                <c:pt idx="746">
                  <c:v>5370.318359375</c:v>
                </c:pt>
                <c:pt idx="747">
                  <c:v>5432.501953125</c:v>
                </c:pt>
                <c:pt idx="748">
                  <c:v>5495.4086914063</c:v>
                </c:pt>
                <c:pt idx="749">
                  <c:v>5559.041015625</c:v>
                </c:pt>
                <c:pt idx="750">
                  <c:v>5623.4130859375</c:v>
                </c:pt>
                <c:pt idx="751">
                  <c:v>5688.5307617188</c:v>
                </c:pt>
                <c:pt idx="752">
                  <c:v>5754.3994140625</c:v>
                </c:pt>
                <c:pt idx="753">
                  <c:v>5821.0336914063</c:v>
                </c:pt>
                <c:pt idx="754">
                  <c:v>5888.4365234375</c:v>
                </c:pt>
                <c:pt idx="755">
                  <c:v>5956.6225585938</c:v>
                </c:pt>
                <c:pt idx="756">
                  <c:v>6025.595703125</c:v>
                </c:pt>
                <c:pt idx="757">
                  <c:v>6095.3701171875</c:v>
                </c:pt>
                <c:pt idx="758">
                  <c:v>6165.9497070313</c:v>
                </c:pt>
                <c:pt idx="759">
                  <c:v>6237.349609375</c:v>
                </c:pt>
                <c:pt idx="760">
                  <c:v>6309.5727539063</c:v>
                </c:pt>
                <c:pt idx="761">
                  <c:v>6382.6357421875</c:v>
                </c:pt>
                <c:pt idx="762">
                  <c:v>6456.5415039063</c:v>
                </c:pt>
                <c:pt idx="763">
                  <c:v>6531.3061523438</c:v>
                </c:pt>
                <c:pt idx="764">
                  <c:v>6606.93359375</c:v>
                </c:pt>
                <c:pt idx="765">
                  <c:v>6683.4399414063</c:v>
                </c:pt>
                <c:pt idx="766">
                  <c:v>6760.8286132813</c:v>
                </c:pt>
                <c:pt idx="767">
                  <c:v>6839.1171875</c:v>
                </c:pt>
                <c:pt idx="768">
                  <c:v>6918.3081054688</c:v>
                </c:pt>
                <c:pt idx="769">
                  <c:v>6998.4204101563</c:v>
                </c:pt>
                <c:pt idx="770">
                  <c:v>7079.4560546875</c:v>
                </c:pt>
                <c:pt idx="771">
                  <c:v>7161.4345703125</c:v>
                </c:pt>
                <c:pt idx="772">
                  <c:v>7244.3579101563</c:v>
                </c:pt>
                <c:pt idx="773">
                  <c:v>7328.2456054688</c:v>
                </c:pt>
                <c:pt idx="774">
                  <c:v>7413.1005859375</c:v>
                </c:pt>
                <c:pt idx="775">
                  <c:v>7498.9418945313</c:v>
                </c:pt>
                <c:pt idx="776">
                  <c:v>7585.7778320313</c:v>
                </c:pt>
                <c:pt idx="777">
                  <c:v>7673.6147460938</c:v>
                </c:pt>
                <c:pt idx="778">
                  <c:v>7762.4731445313</c:v>
                </c:pt>
                <c:pt idx="779">
                  <c:v>7852.3559570313</c:v>
                </c:pt>
                <c:pt idx="780">
                  <c:v>7943.2841796875</c:v>
                </c:pt>
                <c:pt idx="781">
                  <c:v>8035.2607421875</c:v>
                </c:pt>
                <c:pt idx="782">
                  <c:v>8128.306640625</c:v>
                </c:pt>
                <c:pt idx="783">
                  <c:v>8222.42578125</c:v>
                </c:pt>
                <c:pt idx="784">
                  <c:v>8317.6396484375</c:v>
                </c:pt>
                <c:pt idx="785">
                  <c:v>8413.9501953125</c:v>
                </c:pt>
                <c:pt idx="786">
                  <c:v>8511.3818359375</c:v>
                </c:pt>
                <c:pt idx="787">
                  <c:v>8609.9365234375</c:v>
                </c:pt>
                <c:pt idx="788">
                  <c:v>8709.63671875</c:v>
                </c:pt>
                <c:pt idx="789">
                  <c:v>8810.4873046875</c:v>
                </c:pt>
                <c:pt idx="790">
                  <c:v>8912.5107421875</c:v>
                </c:pt>
                <c:pt idx="791">
                  <c:v>9015.7099609375</c:v>
                </c:pt>
                <c:pt idx="792">
                  <c:v>9120.109375</c:v>
                </c:pt>
                <c:pt idx="793">
                  <c:v>9225.712890625</c:v>
                </c:pt>
                <c:pt idx="794">
                  <c:v>9332.5439453125</c:v>
                </c:pt>
                <c:pt idx="795">
                  <c:v>9440.6064453125</c:v>
                </c:pt>
                <c:pt idx="796">
                  <c:v>9549.9267578125</c:v>
                </c:pt>
                <c:pt idx="797">
                  <c:v>9660.5068359375</c:v>
                </c:pt>
                <c:pt idx="798">
                  <c:v>9772.3720703125</c:v>
                </c:pt>
                <c:pt idx="799">
                  <c:v>9885.5283203125</c:v>
                </c:pt>
                <c:pt idx="800">
                  <c:v>10000</c:v>
                </c:pt>
                <c:pt idx="801">
                  <c:v>10115.796875</c:v>
                </c:pt>
                <c:pt idx="802">
                  <c:v>10232.935546875</c:v>
                </c:pt>
                <c:pt idx="803">
                  <c:v>10351.4189453125</c:v>
                </c:pt>
                <c:pt idx="804">
                  <c:v>10471.28515625</c:v>
                </c:pt>
                <c:pt idx="805">
                  <c:v>10592.5400390625</c:v>
                </c:pt>
                <c:pt idx="806">
                  <c:v>10715.1982421875</c:v>
                </c:pt>
                <c:pt idx="807">
                  <c:v>10839.265625</c:v>
                </c:pt>
                <c:pt idx="808">
                  <c:v>10964.78125</c:v>
                </c:pt>
                <c:pt idx="809">
                  <c:v>11091.75</c:v>
                </c:pt>
                <c:pt idx="810">
                  <c:v>11220.189453125</c:v>
                </c:pt>
                <c:pt idx="811">
                  <c:v>11350.103515625</c:v>
                </c:pt>
                <c:pt idx="812">
                  <c:v>11481.53515625</c:v>
                </c:pt>
                <c:pt idx="813">
                  <c:v>11614.4873046875</c:v>
                </c:pt>
                <c:pt idx="814">
                  <c:v>11748.98046875</c:v>
                </c:pt>
                <c:pt idx="815">
                  <c:v>11885.0166015625</c:v>
                </c:pt>
                <c:pt idx="816">
                  <c:v>12022.642578125</c:v>
                </c:pt>
                <c:pt idx="817">
                  <c:v>12161.861328125</c:v>
                </c:pt>
                <c:pt idx="818">
                  <c:v>12302.6923828125</c:v>
                </c:pt>
                <c:pt idx="819">
                  <c:v>12445.1396484375</c:v>
                </c:pt>
                <c:pt idx="820">
                  <c:v>12589.2509765625</c:v>
                </c:pt>
                <c:pt idx="821">
                  <c:v>12735.03125</c:v>
                </c:pt>
                <c:pt idx="822">
                  <c:v>12882.4990234375</c:v>
                </c:pt>
                <c:pt idx="823">
                  <c:v>13031.6611328125</c:v>
                </c:pt>
                <c:pt idx="824">
                  <c:v>13182.5634765625</c:v>
                </c:pt>
                <c:pt idx="825">
                  <c:v>13335.2138671875</c:v>
                </c:pt>
                <c:pt idx="826">
                  <c:v>13489.6328125</c:v>
                </c:pt>
                <c:pt idx="827">
                  <c:v>13645.8388671875</c:v>
                </c:pt>
                <c:pt idx="828">
                  <c:v>13803.8388671875</c:v>
                </c:pt>
                <c:pt idx="829">
                  <c:v>13963.6826171875</c:v>
                </c:pt>
                <c:pt idx="830">
                  <c:v>14125.37890625</c:v>
                </c:pt>
                <c:pt idx="831">
                  <c:v>14288.9462890625</c:v>
                </c:pt>
                <c:pt idx="832">
                  <c:v>14454.392578125</c:v>
                </c:pt>
                <c:pt idx="833">
                  <c:v>14621.7705078125</c:v>
                </c:pt>
                <c:pt idx="834">
                  <c:v>14791.0869140625</c:v>
                </c:pt>
                <c:pt idx="835">
                  <c:v>14962.36328125</c:v>
                </c:pt>
                <c:pt idx="836">
                  <c:v>15135.6064453125</c:v>
                </c:pt>
                <c:pt idx="837">
                  <c:v>15310.873046875</c:v>
                </c:pt>
                <c:pt idx="838">
                  <c:v>15488.16796875</c:v>
                </c:pt>
                <c:pt idx="839">
                  <c:v>15667.5166015625</c:v>
                </c:pt>
                <c:pt idx="840">
                  <c:v>15848.9248046875</c:v>
                </c:pt>
                <c:pt idx="841">
                  <c:v>16032.451171875</c:v>
                </c:pt>
                <c:pt idx="842">
                  <c:v>16218.1025390625</c:v>
                </c:pt>
                <c:pt idx="843">
                  <c:v>16405.904296875</c:v>
                </c:pt>
                <c:pt idx="844">
                  <c:v>16595.861328125</c:v>
                </c:pt>
                <c:pt idx="845">
                  <c:v>16788.037109375</c:v>
                </c:pt>
                <c:pt idx="846">
                  <c:v>16982.4375</c:v>
                </c:pt>
                <c:pt idx="847">
                  <c:v>17179.08984375</c:v>
                </c:pt>
                <c:pt idx="848">
                  <c:v>17378</c:v>
                </c:pt>
                <c:pt idx="849">
                  <c:v>17579.232421875</c:v>
                </c:pt>
                <c:pt idx="850">
                  <c:v>17782.794921875</c:v>
                </c:pt>
                <c:pt idx="851">
                  <c:v>17988.71484375</c:v>
                </c:pt>
                <c:pt idx="852">
                  <c:v>18197.017578125</c:v>
                </c:pt>
                <c:pt idx="853">
                  <c:v>18407.71484375</c:v>
                </c:pt>
                <c:pt idx="854">
                  <c:v>18620.87109375</c:v>
                </c:pt>
                <c:pt idx="855">
                  <c:v>18836.494140625</c:v>
                </c:pt>
                <c:pt idx="856">
                  <c:v>19054.6171875</c:v>
                </c:pt>
                <c:pt idx="857">
                  <c:v>19275.2421875</c:v>
                </c:pt>
                <c:pt idx="858">
                  <c:v>19498.443359375</c:v>
                </c:pt>
                <c:pt idx="859">
                  <c:v>19724.23046875</c:v>
                </c:pt>
                <c:pt idx="860">
                  <c:v>19952.6328125</c:v>
                </c:pt>
                <c:pt idx="861">
                  <c:v>20183.65625</c:v>
                </c:pt>
                <c:pt idx="862">
                  <c:v>20417.376953125</c:v>
                </c:pt>
                <c:pt idx="863">
                  <c:v>20653.8046875</c:v>
                </c:pt>
                <c:pt idx="864">
                  <c:v>20892.96875</c:v>
                </c:pt>
                <c:pt idx="865">
                  <c:v>21134.880859375</c:v>
                </c:pt>
                <c:pt idx="866">
                  <c:v>21379.6171875</c:v>
                </c:pt>
                <c:pt idx="867">
                  <c:v>21627.1875</c:v>
                </c:pt>
                <c:pt idx="868">
                  <c:v>21877.623046875</c:v>
                </c:pt>
                <c:pt idx="869">
                  <c:v>22130.935546875</c:v>
                </c:pt>
                <c:pt idx="870">
                  <c:v>22387.20703125</c:v>
                </c:pt>
                <c:pt idx="871">
                  <c:v>22646.443359375</c:v>
                </c:pt>
                <c:pt idx="872">
                  <c:v>22908.68359375</c:v>
                </c:pt>
                <c:pt idx="873">
                  <c:v>23173.93359375</c:v>
                </c:pt>
                <c:pt idx="874">
                  <c:v>23442.28125</c:v>
                </c:pt>
                <c:pt idx="875">
                  <c:v>23713.736328125</c:v>
                </c:pt>
                <c:pt idx="876">
                  <c:v>23988.3359375</c:v>
                </c:pt>
                <c:pt idx="877">
                  <c:v>24266.11328125</c:v>
                </c:pt>
                <c:pt idx="878">
                  <c:v>24547.08203125</c:v>
                </c:pt>
                <c:pt idx="879">
                  <c:v>24831.330078125</c:v>
                </c:pt>
                <c:pt idx="880">
                  <c:v>25118.869140625</c:v>
                </c:pt>
                <c:pt idx="881">
                  <c:v>25409.740234375</c:v>
                </c:pt>
                <c:pt idx="882">
                  <c:v>25703.94921875</c:v>
                </c:pt>
                <c:pt idx="883">
                  <c:v>26001.59375</c:v>
                </c:pt>
                <c:pt idx="884">
                  <c:v>26302.68359375</c:v>
                </c:pt>
                <c:pt idx="885">
                  <c:v>26607.26171875</c:v>
                </c:pt>
                <c:pt idx="886">
                  <c:v>26915.337890625</c:v>
                </c:pt>
                <c:pt idx="887">
                  <c:v>27227.009765625</c:v>
                </c:pt>
                <c:pt idx="888">
                  <c:v>27542.291015625</c:v>
                </c:pt>
                <c:pt idx="889">
                  <c:v>27861.22265625</c:v>
                </c:pt>
                <c:pt idx="890">
                  <c:v>28183.81640625</c:v>
                </c:pt>
                <c:pt idx="891">
                  <c:v>28510.177734375</c:v>
                </c:pt>
                <c:pt idx="892">
                  <c:v>28840.318359375</c:v>
                </c:pt>
                <c:pt idx="893">
                  <c:v>29174.28125</c:v>
                </c:pt>
                <c:pt idx="894">
                  <c:v>29512.078125</c:v>
                </c:pt>
                <c:pt idx="895">
                  <c:v>29853.8203125</c:v>
                </c:pt>
                <c:pt idx="896">
                  <c:v>30199.517578125</c:v>
                </c:pt>
                <c:pt idx="897">
                  <c:v>30549.220703125</c:v>
                </c:pt>
                <c:pt idx="898">
                  <c:v>30902.9375</c:v>
                </c:pt>
                <c:pt idx="899">
                  <c:v>31260.78515625</c:v>
                </c:pt>
                <c:pt idx="900">
                  <c:v>31622.77734375</c:v>
                </c:pt>
                <c:pt idx="901">
                  <c:v>31988.958984375</c:v>
                </c:pt>
                <c:pt idx="902">
                  <c:v>32359.3828125</c:v>
                </c:pt>
                <c:pt idx="903">
                  <c:v>32734.05859375</c:v>
                </c:pt>
                <c:pt idx="904">
                  <c:v>33113.109375</c:v>
                </c:pt>
                <c:pt idx="905">
                  <c:v>33496.55078125</c:v>
                </c:pt>
                <c:pt idx="906">
                  <c:v>33884.43359375</c:v>
                </c:pt>
                <c:pt idx="907">
                  <c:v>34276.765625</c:v>
                </c:pt>
                <c:pt idx="908">
                  <c:v>34673.68359375</c:v>
                </c:pt>
                <c:pt idx="909">
                  <c:v>35075.1953125</c:v>
                </c:pt>
                <c:pt idx="910">
                  <c:v>35481.35546875</c:v>
                </c:pt>
                <c:pt idx="911">
                  <c:v>35892.1796875</c:v>
                </c:pt>
                <c:pt idx="912">
                  <c:v>36307.80078125</c:v>
                </c:pt>
                <c:pt idx="913">
                  <c:v>36728.234375</c:v>
                </c:pt>
                <c:pt idx="914">
                  <c:v>37153.5390625</c:v>
                </c:pt>
                <c:pt idx="915">
                  <c:v>37583.72265625</c:v>
                </c:pt>
                <c:pt idx="916">
                  <c:v>38018.93359375</c:v>
                </c:pt>
                <c:pt idx="917">
                  <c:v>38459.1796875</c:v>
                </c:pt>
                <c:pt idx="918">
                  <c:v>38904.52734375</c:v>
                </c:pt>
                <c:pt idx="919">
                  <c:v>39354.98828125</c:v>
                </c:pt>
                <c:pt idx="920">
                  <c:v>39810.70703125</c:v>
                </c:pt>
                <c:pt idx="921">
                  <c:v>40271.70703125</c:v>
                </c:pt>
                <c:pt idx="922">
                  <c:v>40738.0390625</c:v>
                </c:pt>
                <c:pt idx="923">
                  <c:v>41209.73046875</c:v>
                </c:pt>
                <c:pt idx="924">
                  <c:v>41686.92578125</c:v>
                </c:pt>
                <c:pt idx="925">
                  <c:v>42169.6484375</c:v>
                </c:pt>
                <c:pt idx="926">
                  <c:v>42657.96484375</c:v>
                </c:pt>
                <c:pt idx="927">
                  <c:v>43151.9296875</c:v>
                </c:pt>
                <c:pt idx="928">
                  <c:v>43651.5703125</c:v>
                </c:pt>
                <c:pt idx="929">
                  <c:v>44157.04296875</c:v>
                </c:pt>
                <c:pt idx="930">
                  <c:v>44668.3671875</c:v>
                </c:pt>
                <c:pt idx="931">
                  <c:v>45185.6171875</c:v>
                </c:pt>
                <c:pt idx="932">
                  <c:v>45708.8046875</c:v>
                </c:pt>
                <c:pt idx="933">
                  <c:v>46238.09765625</c:v>
                </c:pt>
                <c:pt idx="934">
                  <c:v>46773.5234375</c:v>
                </c:pt>
                <c:pt idx="935">
                  <c:v>47315.1484375</c:v>
                </c:pt>
                <c:pt idx="936">
                  <c:v>47862.9921875</c:v>
                </c:pt>
                <c:pt idx="937">
                  <c:v>48417.23046875</c:v>
                </c:pt>
                <c:pt idx="938">
                  <c:v>48977.88671875</c:v>
                </c:pt>
                <c:pt idx="939">
                  <c:v>49545.0390625</c:v>
                </c:pt>
                <c:pt idx="940">
                  <c:v>50118.703125</c:v>
                </c:pt>
                <c:pt idx="941">
                  <c:v>50699.0625</c:v>
                </c:pt>
                <c:pt idx="942">
                  <c:v>51286.14453125</c:v>
                </c:pt>
                <c:pt idx="943">
                  <c:v>51880.0234375</c:v>
                </c:pt>
                <c:pt idx="944">
                  <c:v>52480.71875</c:v>
                </c:pt>
                <c:pt idx="945">
                  <c:v>53088.43359375</c:v>
                </c:pt>
                <c:pt idx="946">
                  <c:v>53703.18359375</c:v>
                </c:pt>
                <c:pt idx="947">
                  <c:v>54325.05078125</c:v>
                </c:pt>
                <c:pt idx="948">
                  <c:v>54954.05859375</c:v>
                </c:pt>
                <c:pt idx="949">
                  <c:v>55590.41015625</c:v>
                </c:pt>
                <c:pt idx="950">
                  <c:v>56234.1328125</c:v>
                </c:pt>
                <c:pt idx="951">
                  <c:v>56885.30859375</c:v>
                </c:pt>
                <c:pt idx="952">
                  <c:v>57544.0234375</c:v>
                </c:pt>
                <c:pt idx="953">
                  <c:v>58210.3046875</c:v>
                </c:pt>
                <c:pt idx="954">
                  <c:v>58884.36328125</c:v>
                </c:pt>
                <c:pt idx="955">
                  <c:v>59566.2265625</c:v>
                </c:pt>
                <c:pt idx="956">
                  <c:v>60255.98828125</c:v>
                </c:pt>
                <c:pt idx="957">
                  <c:v>60953.66796875</c:v>
                </c:pt>
                <c:pt idx="958">
                  <c:v>61659.49609375</c:v>
                </c:pt>
                <c:pt idx="959">
                  <c:v>62373.49609375</c:v>
                </c:pt>
                <c:pt idx="960">
                  <c:v>63095.76171875</c:v>
                </c:pt>
                <c:pt idx="961">
                  <c:v>63826.32421875</c:v>
                </c:pt>
                <c:pt idx="962">
                  <c:v>64565.4140625</c:v>
                </c:pt>
                <c:pt idx="963">
                  <c:v>65313.0625</c:v>
                </c:pt>
                <c:pt idx="964">
                  <c:v>66069.3671875</c:v>
                </c:pt>
                <c:pt idx="965">
                  <c:v>66834.359375</c:v>
                </c:pt>
                <c:pt idx="966">
                  <c:v>67608.2890625</c:v>
                </c:pt>
                <c:pt idx="967">
                  <c:v>68391.171875</c:v>
                </c:pt>
                <c:pt idx="968">
                  <c:v>69183.125</c:v>
                </c:pt>
                <c:pt idx="969">
                  <c:v>69984.1640625</c:v>
                </c:pt>
                <c:pt idx="970">
                  <c:v>70794.5625</c:v>
                </c:pt>
                <c:pt idx="971">
                  <c:v>71614.34375</c:v>
                </c:pt>
                <c:pt idx="972">
                  <c:v>72443.6171875</c:v>
                </c:pt>
                <c:pt idx="973">
                  <c:v>73282.4140625</c:v>
                </c:pt>
                <c:pt idx="974">
                  <c:v>74131.0078125</c:v>
                </c:pt>
                <c:pt idx="975">
                  <c:v>74989.421875</c:v>
                </c:pt>
                <c:pt idx="976">
                  <c:v>75857.78125</c:v>
                </c:pt>
                <c:pt idx="977">
                  <c:v>76736.1875</c:v>
                </c:pt>
                <c:pt idx="978">
                  <c:v>77624.6875</c:v>
                </c:pt>
                <c:pt idx="979">
                  <c:v>78523.5625</c:v>
                </c:pt>
                <c:pt idx="980">
                  <c:v>79432.84375</c:v>
                </c:pt>
                <c:pt idx="981">
                  <c:v>80352.6484375</c:v>
                </c:pt>
                <c:pt idx="982">
                  <c:v>81283.0234375</c:v>
                </c:pt>
                <c:pt idx="983">
                  <c:v>82224.2578125</c:v>
                </c:pt>
                <c:pt idx="984">
                  <c:v>83176.390625</c:v>
                </c:pt>
                <c:pt idx="985">
                  <c:v>84139.5546875</c:v>
                </c:pt>
                <c:pt idx="986">
                  <c:v>85113.7734375</c:v>
                </c:pt>
                <c:pt idx="987">
                  <c:v>86099.3671875</c:v>
                </c:pt>
                <c:pt idx="988">
                  <c:v>87096.3671875</c:v>
                </c:pt>
                <c:pt idx="989">
                  <c:v>88104.921875</c:v>
                </c:pt>
                <c:pt idx="990">
                  <c:v>89125.0546875</c:v>
                </c:pt>
                <c:pt idx="991">
                  <c:v>90157.1015625</c:v>
                </c:pt>
                <c:pt idx="992">
                  <c:v>91201.09375</c:v>
                </c:pt>
                <c:pt idx="993">
                  <c:v>92257.171875</c:v>
                </c:pt>
                <c:pt idx="994">
                  <c:v>93325.3828125</c:v>
                </c:pt>
                <c:pt idx="995">
                  <c:v>94406.0703125</c:v>
                </c:pt>
                <c:pt idx="996">
                  <c:v>95499.265625</c:v>
                </c:pt>
                <c:pt idx="997">
                  <c:v>96605.1171875</c:v>
                </c:pt>
                <c:pt idx="998">
                  <c:v>97723.671875</c:v>
                </c:pt>
                <c:pt idx="999">
                  <c:v>98855.28125</c:v>
                </c:pt>
                <c:pt idx="1000">
                  <c:v>100000</c:v>
                </c:pt>
                <c:pt idx="1001">
                  <c:v>101157.96875</c:v>
                </c:pt>
                <c:pt idx="1002">
                  <c:v>102329.3515625</c:v>
                </c:pt>
                <c:pt idx="1003">
                  <c:v>103514.1875</c:v>
                </c:pt>
                <c:pt idx="1004">
                  <c:v>104712.8515625</c:v>
                </c:pt>
                <c:pt idx="1005">
                  <c:v>105925.3984375</c:v>
                </c:pt>
                <c:pt idx="1006">
                  <c:v>107151.984375</c:v>
                </c:pt>
                <c:pt idx="1007">
                  <c:v>108392.65625</c:v>
                </c:pt>
                <c:pt idx="1008">
                  <c:v>109647.8125</c:v>
                </c:pt>
                <c:pt idx="1009">
                  <c:v>110917.5</c:v>
                </c:pt>
                <c:pt idx="1010">
                  <c:v>112201.8984375</c:v>
                </c:pt>
                <c:pt idx="1011">
                  <c:v>113501.0390625</c:v>
                </c:pt>
                <c:pt idx="1012">
                  <c:v>114815.34375</c:v>
                </c:pt>
                <c:pt idx="1013">
                  <c:v>116144.875</c:v>
                </c:pt>
                <c:pt idx="1014">
                  <c:v>117489.8046875</c:v>
                </c:pt>
                <c:pt idx="1015">
                  <c:v>118850.171875</c:v>
                </c:pt>
                <c:pt idx="1016">
                  <c:v>120226.421875</c:v>
                </c:pt>
                <c:pt idx="1017">
                  <c:v>121618.609375</c:v>
                </c:pt>
                <c:pt idx="1018">
                  <c:v>123026.921875</c:v>
                </c:pt>
                <c:pt idx="1019">
                  <c:v>124451.3984375</c:v>
                </c:pt>
                <c:pt idx="1020">
                  <c:v>125892.515625</c:v>
                </c:pt>
                <c:pt idx="1021">
                  <c:v>127350.3125</c:v>
                </c:pt>
                <c:pt idx="1022">
                  <c:v>128824.9921875</c:v>
                </c:pt>
                <c:pt idx="1023">
                  <c:v>130316.609375</c:v>
                </c:pt>
                <c:pt idx="1024">
                  <c:v>131825.640625</c:v>
                </c:pt>
                <c:pt idx="1025">
                  <c:v>133352.140625</c:v>
                </c:pt>
                <c:pt idx="1026">
                  <c:v>134896.328125</c:v>
                </c:pt>
                <c:pt idx="1027">
                  <c:v>136458.390625</c:v>
                </c:pt>
                <c:pt idx="1028">
                  <c:v>138038.390625</c:v>
                </c:pt>
                <c:pt idx="1029">
                  <c:v>139636.828125</c:v>
                </c:pt>
                <c:pt idx="1030">
                  <c:v>141253.78125</c:v>
                </c:pt>
                <c:pt idx="1031">
                  <c:v>142889.46875</c:v>
                </c:pt>
                <c:pt idx="1032">
                  <c:v>144543.921875</c:v>
                </c:pt>
                <c:pt idx="1033">
                  <c:v>146217.703125</c:v>
                </c:pt>
                <c:pt idx="1034">
                  <c:v>147910.859375</c:v>
                </c:pt>
                <c:pt idx="1035">
                  <c:v>149623.625</c:v>
                </c:pt>
                <c:pt idx="1036">
                  <c:v>151356.0625</c:v>
                </c:pt>
                <c:pt idx="1037">
                  <c:v>153108.71875</c:v>
                </c:pt>
                <c:pt idx="1038">
                  <c:v>154881.6875</c:v>
                </c:pt>
                <c:pt idx="1039">
                  <c:v>156675.171875</c:v>
                </c:pt>
                <c:pt idx="1040">
                  <c:v>158489.25</c:v>
                </c:pt>
                <c:pt idx="1041">
                  <c:v>160324.515625</c:v>
                </c:pt>
                <c:pt idx="1042">
                  <c:v>162181.03125</c:v>
                </c:pt>
                <c:pt idx="1043">
                  <c:v>164059.03125</c:v>
                </c:pt>
                <c:pt idx="1044">
                  <c:v>165958.609375</c:v>
                </c:pt>
                <c:pt idx="1045">
                  <c:v>167880.359375</c:v>
                </c:pt>
                <c:pt idx="1046">
                  <c:v>169824.375</c:v>
                </c:pt>
                <c:pt idx="1047">
                  <c:v>171790.890625</c:v>
                </c:pt>
                <c:pt idx="1048">
                  <c:v>173779.984375</c:v>
                </c:pt>
                <c:pt idx="1049">
                  <c:v>175792.3125</c:v>
                </c:pt>
                <c:pt idx="1050">
                  <c:v>177827.9375</c:v>
                </c:pt>
                <c:pt idx="1051">
                  <c:v>179887.140625</c:v>
                </c:pt>
                <c:pt idx="1052">
                  <c:v>181970.1875</c:v>
                </c:pt>
                <c:pt idx="1053">
                  <c:v>184077.140625</c:v>
                </c:pt>
                <c:pt idx="1054">
                  <c:v>186208.703125</c:v>
                </c:pt>
                <c:pt idx="1055">
                  <c:v>188364.953125</c:v>
                </c:pt>
                <c:pt idx="1056">
                  <c:v>190546.15625</c:v>
                </c:pt>
                <c:pt idx="1057">
                  <c:v>192752.421875</c:v>
                </c:pt>
                <c:pt idx="1058">
                  <c:v>194984.4375</c:v>
                </c:pt>
                <c:pt idx="1059">
                  <c:v>197242.3125</c:v>
                </c:pt>
                <c:pt idx="1060">
                  <c:v>199526.3125</c:v>
                </c:pt>
                <c:pt idx="1061">
                  <c:v>201836.5625</c:v>
                </c:pt>
                <c:pt idx="1062">
                  <c:v>204173.765625</c:v>
                </c:pt>
                <c:pt idx="1063">
                  <c:v>206538.046875</c:v>
                </c:pt>
                <c:pt idx="1064">
                  <c:v>208929.703125</c:v>
                </c:pt>
                <c:pt idx="1065">
                  <c:v>211348.8125</c:v>
                </c:pt>
                <c:pt idx="1066">
                  <c:v>213796.171875</c:v>
                </c:pt>
                <c:pt idx="1067">
                  <c:v>216271.875</c:v>
                </c:pt>
                <c:pt idx="1068">
                  <c:v>218776.234375</c:v>
                </c:pt>
                <c:pt idx="1069">
                  <c:v>221309.359375</c:v>
                </c:pt>
                <c:pt idx="1070">
                  <c:v>223872.0625</c:v>
                </c:pt>
                <c:pt idx="1071">
                  <c:v>226464.4375</c:v>
                </c:pt>
                <c:pt idx="1072">
                  <c:v>229086.828125</c:v>
                </c:pt>
                <c:pt idx="1073">
                  <c:v>231739.34375</c:v>
                </c:pt>
                <c:pt idx="1074">
                  <c:v>234422.8125</c:v>
                </c:pt>
                <c:pt idx="1075">
                  <c:v>237137.375</c:v>
                </c:pt>
                <c:pt idx="1076">
                  <c:v>239883.359375</c:v>
                </c:pt>
                <c:pt idx="1077">
                  <c:v>242661.140625</c:v>
                </c:pt>
                <c:pt idx="1078">
                  <c:v>245470.8125</c:v>
                </c:pt>
                <c:pt idx="1079">
                  <c:v>248313.296875</c:v>
                </c:pt>
                <c:pt idx="1080">
                  <c:v>251188.703125</c:v>
                </c:pt>
                <c:pt idx="1081">
                  <c:v>254097.390625</c:v>
                </c:pt>
                <c:pt idx="1082">
                  <c:v>257039.484375</c:v>
                </c:pt>
                <c:pt idx="1083">
                  <c:v>260015.9375</c:v>
                </c:pt>
                <c:pt idx="1084">
                  <c:v>263026.84375</c:v>
                </c:pt>
                <c:pt idx="1085">
                  <c:v>266072.625</c:v>
                </c:pt>
                <c:pt idx="1086">
                  <c:v>269153.375</c:v>
                </c:pt>
                <c:pt idx="1087">
                  <c:v>272270.09375</c:v>
                </c:pt>
                <c:pt idx="1088">
                  <c:v>275422.90625</c:v>
                </c:pt>
                <c:pt idx="1089">
                  <c:v>278612.21875</c:v>
                </c:pt>
                <c:pt idx="1090">
                  <c:v>281838.15625</c:v>
                </c:pt>
                <c:pt idx="1091">
                  <c:v>285101.78125</c:v>
                </c:pt>
                <c:pt idx="1092">
                  <c:v>288403.1875</c:v>
                </c:pt>
                <c:pt idx="1093">
                  <c:v>291742.8125</c:v>
                </c:pt>
                <c:pt idx="1094">
                  <c:v>295120.78125</c:v>
                </c:pt>
                <c:pt idx="1095">
                  <c:v>298538.1875</c:v>
                </c:pt>
                <c:pt idx="1096">
                  <c:v>301995.1875</c:v>
                </c:pt>
                <c:pt idx="1097">
                  <c:v>305492.21875</c:v>
                </c:pt>
                <c:pt idx="1098">
                  <c:v>309029.375</c:v>
                </c:pt>
                <c:pt idx="1099">
                  <c:v>312607.84375</c:v>
                </c:pt>
                <c:pt idx="1100">
                  <c:v>316227.78125</c:v>
                </c:pt>
                <c:pt idx="1101">
                  <c:v>319889.59375</c:v>
                </c:pt>
                <c:pt idx="1102">
                  <c:v>323593.8125</c:v>
                </c:pt>
                <c:pt idx="1103">
                  <c:v>327340.59375</c:v>
                </c:pt>
                <c:pt idx="1104">
                  <c:v>331131.09375</c:v>
                </c:pt>
                <c:pt idx="1105">
                  <c:v>334965.5</c:v>
                </c:pt>
                <c:pt idx="1106">
                  <c:v>338844.3125</c:v>
                </c:pt>
                <c:pt idx="1107">
                  <c:v>342767.65625</c:v>
                </c:pt>
                <c:pt idx="1108">
                  <c:v>346736.8125</c:v>
                </c:pt>
                <c:pt idx="1109">
                  <c:v>350751.9375</c:v>
                </c:pt>
                <c:pt idx="1110">
                  <c:v>354813.53125</c:v>
                </c:pt>
                <c:pt idx="1111">
                  <c:v>358921.78125</c:v>
                </c:pt>
                <c:pt idx="1112">
                  <c:v>363078</c:v>
                </c:pt>
                <c:pt idx="1113">
                  <c:v>367282.34375</c:v>
                </c:pt>
                <c:pt idx="1114">
                  <c:v>371535.375</c:v>
                </c:pt>
                <c:pt idx="1115">
                  <c:v>375837.25</c:v>
                </c:pt>
                <c:pt idx="1116">
                  <c:v>380189.34375</c:v>
                </c:pt>
                <c:pt idx="1117">
                  <c:v>384591.8125</c:v>
                </c:pt>
                <c:pt idx="1118">
                  <c:v>389045.28125</c:v>
                </c:pt>
                <c:pt idx="1119">
                  <c:v>393549.875</c:v>
                </c:pt>
                <c:pt idx="1120">
                  <c:v>398107.09375</c:v>
                </c:pt>
                <c:pt idx="1121">
                  <c:v>402717.0625</c:v>
                </c:pt>
                <c:pt idx="1122">
                  <c:v>407380.40625</c:v>
                </c:pt>
                <c:pt idx="1123">
                  <c:v>412097.3125</c:v>
                </c:pt>
                <c:pt idx="1124">
                  <c:v>416869.28125</c:v>
                </c:pt>
                <c:pt idx="1125">
                  <c:v>421696.5</c:v>
                </c:pt>
                <c:pt idx="1126">
                  <c:v>426579.625</c:v>
                </c:pt>
                <c:pt idx="1127">
                  <c:v>431519.3125</c:v>
                </c:pt>
                <c:pt idx="1128">
                  <c:v>436515.6875</c:v>
                </c:pt>
                <c:pt idx="1129">
                  <c:v>441570.4375</c:v>
                </c:pt>
                <c:pt idx="1130">
                  <c:v>446683.6875</c:v>
                </c:pt>
                <c:pt idx="1131">
                  <c:v>451856.15625</c:v>
                </c:pt>
                <c:pt idx="1132">
                  <c:v>457088.03125</c:v>
                </c:pt>
                <c:pt idx="1133">
                  <c:v>462380.96875</c:v>
                </c:pt>
                <c:pt idx="1134">
                  <c:v>467735.21875</c:v>
                </c:pt>
                <c:pt idx="1135">
                  <c:v>473151.46875</c:v>
                </c:pt>
                <c:pt idx="1136">
                  <c:v>478629.90625</c:v>
                </c:pt>
                <c:pt idx="1137">
                  <c:v>484172.3125</c:v>
                </c:pt>
                <c:pt idx="1138">
                  <c:v>489778.875</c:v>
                </c:pt>
                <c:pt idx="1139">
                  <c:v>495450.375</c:v>
                </c:pt>
                <c:pt idx="1140">
                  <c:v>501187</c:v>
                </c:pt>
                <c:pt idx="1141">
                  <c:v>506990.625</c:v>
                </c:pt>
                <c:pt idx="1142">
                  <c:v>512861.4375</c:v>
                </c:pt>
                <c:pt idx="1143">
                  <c:v>518800.21875</c:v>
                </c:pt>
                <c:pt idx="1144">
                  <c:v>524807.1875</c:v>
                </c:pt>
                <c:pt idx="1145">
                  <c:v>530884.3125</c:v>
                </c:pt>
                <c:pt idx="1146">
                  <c:v>537031.8125</c:v>
                </c:pt>
                <c:pt idx="1147">
                  <c:v>543250.5</c:v>
                </c:pt>
                <c:pt idx="1148">
                  <c:v>549540.5625</c:v>
                </c:pt>
                <c:pt idx="1149">
                  <c:v>555904.125</c:v>
                </c:pt>
                <c:pt idx="1150">
                  <c:v>562341.3125</c:v>
                </c:pt>
                <c:pt idx="1151">
                  <c:v>568853.0625</c:v>
                </c:pt>
                <c:pt idx="1152">
                  <c:v>575440.25</c:v>
                </c:pt>
                <c:pt idx="1153">
                  <c:v>582103.0625</c:v>
                </c:pt>
                <c:pt idx="1154">
                  <c:v>588843.625</c:v>
                </c:pt>
                <c:pt idx="1155">
                  <c:v>595662.25</c:v>
                </c:pt>
                <c:pt idx="1156">
                  <c:v>602559.875</c:v>
                </c:pt>
                <c:pt idx="1157">
                  <c:v>609536.6875</c:v>
                </c:pt>
                <c:pt idx="1158">
                  <c:v>616594.9375</c:v>
                </c:pt>
                <c:pt idx="1159">
                  <c:v>623734.9375</c:v>
                </c:pt>
                <c:pt idx="1160">
                  <c:v>630957.625</c:v>
                </c:pt>
                <c:pt idx="1161">
                  <c:v>638263.25</c:v>
                </c:pt>
                <c:pt idx="1162">
                  <c:v>645654.125</c:v>
                </c:pt>
                <c:pt idx="1163">
                  <c:v>653130.625</c:v>
                </c:pt>
                <c:pt idx="1164">
                  <c:v>660693.6875</c:v>
                </c:pt>
                <c:pt idx="1165">
                  <c:v>668343.625</c:v>
                </c:pt>
                <c:pt idx="1166">
                  <c:v>676082.875</c:v>
                </c:pt>
                <c:pt idx="1167">
                  <c:v>683911.6875</c:v>
                </c:pt>
                <c:pt idx="1168">
                  <c:v>691831.1875</c:v>
                </c:pt>
                <c:pt idx="1169">
                  <c:v>699841.6875</c:v>
                </c:pt>
                <c:pt idx="1170">
                  <c:v>707945.625</c:v>
                </c:pt>
                <c:pt idx="1171">
                  <c:v>716143.4375</c:v>
                </c:pt>
                <c:pt idx="1172">
                  <c:v>724436.1875</c:v>
                </c:pt>
                <c:pt idx="1173">
                  <c:v>732824.125</c:v>
                </c:pt>
                <c:pt idx="1174">
                  <c:v>741310.0625</c:v>
                </c:pt>
                <c:pt idx="1175">
                  <c:v>749894.1875</c:v>
                </c:pt>
                <c:pt idx="1176">
                  <c:v>758577.75</c:v>
                </c:pt>
                <c:pt idx="1177">
                  <c:v>767361.875</c:v>
                </c:pt>
                <c:pt idx="1178">
                  <c:v>776246.875</c:v>
                </c:pt>
                <c:pt idx="1179">
                  <c:v>785235.625</c:v>
                </c:pt>
                <c:pt idx="1180">
                  <c:v>794328.4375</c:v>
                </c:pt>
                <c:pt idx="1181">
                  <c:v>803526.5</c:v>
                </c:pt>
                <c:pt idx="1182">
                  <c:v>812830.25</c:v>
                </c:pt>
                <c:pt idx="1183">
                  <c:v>822242.5625</c:v>
                </c:pt>
                <c:pt idx="1184">
                  <c:v>831763.9375</c:v>
                </c:pt>
                <c:pt idx="1185">
                  <c:v>841395.5</c:v>
                </c:pt>
                <c:pt idx="1186">
                  <c:v>851137.6875</c:v>
                </c:pt>
                <c:pt idx="1187">
                  <c:v>860993.625</c:v>
                </c:pt>
                <c:pt idx="1188">
                  <c:v>870963.6875</c:v>
                </c:pt>
                <c:pt idx="1189">
                  <c:v>881049.25</c:v>
                </c:pt>
                <c:pt idx="1190">
                  <c:v>891250.5625</c:v>
                </c:pt>
                <c:pt idx="1191">
                  <c:v>901571</c:v>
                </c:pt>
                <c:pt idx="1192">
                  <c:v>912010.9375</c:v>
                </c:pt>
                <c:pt idx="1193">
                  <c:v>922571.75</c:v>
                </c:pt>
                <c:pt idx="1194">
                  <c:v>933253.875</c:v>
                </c:pt>
                <c:pt idx="1195">
                  <c:v>944060.6875</c:v>
                </c:pt>
                <c:pt idx="1196">
                  <c:v>954992.625</c:v>
                </c:pt>
                <c:pt idx="1197">
                  <c:v>966051.1875</c:v>
                </c:pt>
                <c:pt idx="1198">
                  <c:v>977236.6875</c:v>
                </c:pt>
                <c:pt idx="1199">
                  <c:v>988552.8125</c:v>
                </c:pt>
                <c:pt idx="1200">
                  <c:v>1000000</c:v>
                </c:pt>
                <c:pt idx="1201">
                  <c:v>1011579.75</c:v>
                </c:pt>
                <c:pt idx="1202">
                  <c:v>1023293.5625</c:v>
                </c:pt>
                <c:pt idx="1203">
                  <c:v>1035141.875</c:v>
                </c:pt>
                <c:pt idx="1204">
                  <c:v>1047128.5</c:v>
                </c:pt>
                <c:pt idx="1205">
                  <c:v>1059254</c:v>
                </c:pt>
                <c:pt idx="1206">
                  <c:v>1071519.875</c:v>
                </c:pt>
                <c:pt idx="1207">
                  <c:v>1083926.5</c:v>
                </c:pt>
                <c:pt idx="1208">
                  <c:v>1096478.125</c:v>
                </c:pt>
                <c:pt idx="1209">
                  <c:v>1109175</c:v>
                </c:pt>
                <c:pt idx="1210">
                  <c:v>1122019</c:v>
                </c:pt>
                <c:pt idx="1211">
                  <c:v>1135010.375</c:v>
                </c:pt>
                <c:pt idx="1212">
                  <c:v>1148153.5</c:v>
                </c:pt>
                <c:pt idx="1213">
                  <c:v>1161448.75</c:v>
                </c:pt>
                <c:pt idx="1214">
                  <c:v>1174898</c:v>
                </c:pt>
                <c:pt idx="1215">
                  <c:v>1188501.75</c:v>
                </c:pt>
                <c:pt idx="1216">
                  <c:v>1202264.25</c:v>
                </c:pt>
                <c:pt idx="1217">
                  <c:v>1216186.125</c:v>
                </c:pt>
                <c:pt idx="1218">
                  <c:v>1230269.25</c:v>
                </c:pt>
                <c:pt idx="1219">
                  <c:v>1244514</c:v>
                </c:pt>
                <c:pt idx="1220">
                  <c:v>1258925.125</c:v>
                </c:pt>
                <c:pt idx="1221">
                  <c:v>1273503.125</c:v>
                </c:pt>
                <c:pt idx="1222">
                  <c:v>1288250</c:v>
                </c:pt>
                <c:pt idx="1223">
                  <c:v>1303166.125</c:v>
                </c:pt>
                <c:pt idx="1224">
                  <c:v>1318256.375</c:v>
                </c:pt>
                <c:pt idx="1225">
                  <c:v>1333521.375</c:v>
                </c:pt>
                <c:pt idx="1226">
                  <c:v>1348963.25</c:v>
                </c:pt>
                <c:pt idx="1227">
                  <c:v>1364583.875</c:v>
                </c:pt>
                <c:pt idx="1228">
                  <c:v>1380383.875</c:v>
                </c:pt>
                <c:pt idx="1229">
                  <c:v>1396368.25</c:v>
                </c:pt>
                <c:pt idx="1230">
                  <c:v>1412537.875</c:v>
                </c:pt>
                <c:pt idx="1231">
                  <c:v>1428894.625</c:v>
                </c:pt>
                <c:pt idx="1232">
                  <c:v>1445439.25</c:v>
                </c:pt>
                <c:pt idx="1233">
                  <c:v>1462177</c:v>
                </c:pt>
                <c:pt idx="1234">
                  <c:v>1479108.625</c:v>
                </c:pt>
                <c:pt idx="1235">
                  <c:v>1496236.375</c:v>
                </c:pt>
                <c:pt idx="1236">
                  <c:v>1513560.625</c:v>
                </c:pt>
                <c:pt idx="1237">
                  <c:v>1531087.25</c:v>
                </c:pt>
                <c:pt idx="1238">
                  <c:v>1548816.875</c:v>
                </c:pt>
                <c:pt idx="1239">
                  <c:v>1566751.75</c:v>
                </c:pt>
                <c:pt idx="1240">
                  <c:v>1584892.5</c:v>
                </c:pt>
                <c:pt idx="1241">
                  <c:v>1603245.125</c:v>
                </c:pt>
                <c:pt idx="1242">
                  <c:v>1621810.25</c:v>
                </c:pt>
                <c:pt idx="1243">
                  <c:v>1640590.375</c:v>
                </c:pt>
                <c:pt idx="1244">
                  <c:v>1659586.125</c:v>
                </c:pt>
                <c:pt idx="1245">
                  <c:v>1678803.625</c:v>
                </c:pt>
                <c:pt idx="1246">
                  <c:v>1698243.75</c:v>
                </c:pt>
                <c:pt idx="1247">
                  <c:v>1717908.875</c:v>
                </c:pt>
                <c:pt idx="1248">
                  <c:v>1737799.875</c:v>
                </c:pt>
                <c:pt idx="1249">
                  <c:v>1757923.125</c:v>
                </c:pt>
                <c:pt idx="1250">
                  <c:v>1778279.375</c:v>
                </c:pt>
                <c:pt idx="1251">
                  <c:v>1798871.375</c:v>
                </c:pt>
                <c:pt idx="1252">
                  <c:v>1819701.875</c:v>
                </c:pt>
                <c:pt idx="1253">
                  <c:v>1840771.375</c:v>
                </c:pt>
                <c:pt idx="1254">
                  <c:v>1862087</c:v>
                </c:pt>
                <c:pt idx="1255">
                  <c:v>1883649.5</c:v>
                </c:pt>
                <c:pt idx="1256">
                  <c:v>1905461.625</c:v>
                </c:pt>
                <c:pt idx="1257">
                  <c:v>1927524.25</c:v>
                </c:pt>
                <c:pt idx="1258">
                  <c:v>1949844.375</c:v>
                </c:pt>
                <c:pt idx="1259">
                  <c:v>1972423.125</c:v>
                </c:pt>
                <c:pt idx="1260">
                  <c:v>1995263.25</c:v>
                </c:pt>
                <c:pt idx="1261">
                  <c:v>2018365.625</c:v>
                </c:pt>
                <c:pt idx="1262">
                  <c:v>2041737.625</c:v>
                </c:pt>
                <c:pt idx="1263">
                  <c:v>2065380.375</c:v>
                </c:pt>
                <c:pt idx="1264">
                  <c:v>2089297</c:v>
                </c:pt>
                <c:pt idx="1265">
                  <c:v>2113488</c:v>
                </c:pt>
                <c:pt idx="1266">
                  <c:v>2137961.75</c:v>
                </c:pt>
                <c:pt idx="1267">
                  <c:v>2162718.75</c:v>
                </c:pt>
                <c:pt idx="1268">
                  <c:v>2187762.5</c:v>
                </c:pt>
                <c:pt idx="1269">
                  <c:v>2213093.75</c:v>
                </c:pt>
                <c:pt idx="1270">
                  <c:v>2238720.75</c:v>
                </c:pt>
                <c:pt idx="1271">
                  <c:v>2264644.5</c:v>
                </c:pt>
                <c:pt idx="1272">
                  <c:v>2290868.25</c:v>
                </c:pt>
                <c:pt idx="1273">
                  <c:v>2317393.5</c:v>
                </c:pt>
                <c:pt idx="1274">
                  <c:v>2344228.25</c:v>
                </c:pt>
                <c:pt idx="1275">
                  <c:v>2371373.75</c:v>
                </c:pt>
                <c:pt idx="1276">
                  <c:v>2398833.5</c:v>
                </c:pt>
                <c:pt idx="1277">
                  <c:v>2426611.25</c:v>
                </c:pt>
                <c:pt idx="1278">
                  <c:v>2454708.25</c:v>
                </c:pt>
                <c:pt idx="1279">
                  <c:v>2483133</c:v>
                </c:pt>
                <c:pt idx="1280">
                  <c:v>2511887</c:v>
                </c:pt>
                <c:pt idx="1281">
                  <c:v>2540974</c:v>
                </c:pt>
                <c:pt idx="1282">
                  <c:v>2570395</c:v>
                </c:pt>
                <c:pt idx="1283">
                  <c:v>2600159.25</c:v>
                </c:pt>
                <c:pt idx="1284">
                  <c:v>2630268.5</c:v>
                </c:pt>
                <c:pt idx="1285">
                  <c:v>2660726.25</c:v>
                </c:pt>
                <c:pt idx="1286">
                  <c:v>2691533.75</c:v>
                </c:pt>
                <c:pt idx="1287">
                  <c:v>2722701</c:v>
                </c:pt>
                <c:pt idx="1288">
                  <c:v>2754229</c:v>
                </c:pt>
                <c:pt idx="1289">
                  <c:v>2786122.25</c:v>
                </c:pt>
                <c:pt idx="1290">
                  <c:v>2818381.75</c:v>
                </c:pt>
                <c:pt idx="1291">
                  <c:v>2851017.75</c:v>
                </c:pt>
                <c:pt idx="1292">
                  <c:v>2884031.75</c:v>
                </c:pt>
                <c:pt idx="1293">
                  <c:v>2917428</c:v>
                </c:pt>
                <c:pt idx="1294">
                  <c:v>2951207.75</c:v>
                </c:pt>
                <c:pt idx="1295">
                  <c:v>2985382</c:v>
                </c:pt>
                <c:pt idx="1296">
                  <c:v>3019951.75</c:v>
                </c:pt>
                <c:pt idx="1297">
                  <c:v>3054922</c:v>
                </c:pt>
                <c:pt idx="1298">
                  <c:v>3090293.75</c:v>
                </c:pt>
                <c:pt idx="1299">
                  <c:v>3126078.5</c:v>
                </c:pt>
                <c:pt idx="1300">
                  <c:v>3162277.75</c:v>
                </c:pt>
                <c:pt idx="1301">
                  <c:v>3198896</c:v>
                </c:pt>
                <c:pt idx="1302">
                  <c:v>3235938.25</c:v>
                </c:pt>
                <c:pt idx="1303">
                  <c:v>3273406</c:v>
                </c:pt>
                <c:pt idx="1304">
                  <c:v>3311311</c:v>
                </c:pt>
                <c:pt idx="1305">
                  <c:v>3349655.25</c:v>
                </c:pt>
                <c:pt idx="1306">
                  <c:v>3388443.25</c:v>
                </c:pt>
                <c:pt idx="1307">
                  <c:v>3427676.75</c:v>
                </c:pt>
                <c:pt idx="1308">
                  <c:v>3467368.25</c:v>
                </c:pt>
                <c:pt idx="1309">
                  <c:v>3507519.25</c:v>
                </c:pt>
                <c:pt idx="1310">
                  <c:v>3548135.5</c:v>
                </c:pt>
                <c:pt idx="1311">
                  <c:v>3589218</c:v>
                </c:pt>
                <c:pt idx="1312">
                  <c:v>3630780</c:v>
                </c:pt>
                <c:pt idx="1313">
                  <c:v>3672823.5</c:v>
                </c:pt>
                <c:pt idx="1314">
                  <c:v>3715353.75</c:v>
                </c:pt>
                <c:pt idx="1315">
                  <c:v>3758372.5</c:v>
                </c:pt>
                <c:pt idx="1316">
                  <c:v>3801893.25</c:v>
                </c:pt>
                <c:pt idx="1317">
                  <c:v>3845918.25</c:v>
                </c:pt>
                <c:pt idx="1318">
                  <c:v>3890452.75</c:v>
                </c:pt>
                <c:pt idx="1319">
                  <c:v>3935498.75</c:v>
                </c:pt>
                <c:pt idx="1320">
                  <c:v>3981070.75</c:v>
                </c:pt>
                <c:pt idx="1321">
                  <c:v>4027170.5</c:v>
                </c:pt>
                <c:pt idx="1322">
                  <c:v>4073804</c:v>
                </c:pt>
                <c:pt idx="1323">
                  <c:v>4120973</c:v>
                </c:pt>
                <c:pt idx="1324">
                  <c:v>4168692.75</c:v>
                </c:pt>
                <c:pt idx="1325">
                  <c:v>4216965</c:v>
                </c:pt>
                <c:pt idx="1326">
                  <c:v>4265796.5</c:v>
                </c:pt>
                <c:pt idx="1327">
                  <c:v>4315193</c:v>
                </c:pt>
                <c:pt idx="1328">
                  <c:v>4365157</c:v>
                </c:pt>
                <c:pt idx="1329">
                  <c:v>4415704.5</c:v>
                </c:pt>
                <c:pt idx="1330">
                  <c:v>4466837</c:v>
                </c:pt>
                <c:pt idx="1331">
                  <c:v>4518561.5</c:v>
                </c:pt>
                <c:pt idx="1332">
                  <c:v>4570880.5</c:v>
                </c:pt>
                <c:pt idx="1333">
                  <c:v>4623810</c:v>
                </c:pt>
                <c:pt idx="1334">
                  <c:v>4677352</c:v>
                </c:pt>
                <c:pt idx="1335">
                  <c:v>4731514.5</c:v>
                </c:pt>
                <c:pt idx="1336">
                  <c:v>4786299</c:v>
                </c:pt>
                <c:pt idx="1337">
                  <c:v>4841723</c:v>
                </c:pt>
                <c:pt idx="1338">
                  <c:v>4897789</c:v>
                </c:pt>
                <c:pt idx="1339">
                  <c:v>4954504</c:v>
                </c:pt>
                <c:pt idx="1340">
                  <c:v>5011870</c:v>
                </c:pt>
                <c:pt idx="1341">
                  <c:v>5069906</c:v>
                </c:pt>
                <c:pt idx="1342">
                  <c:v>5128614.5</c:v>
                </c:pt>
                <c:pt idx="1343">
                  <c:v>5188002</c:v>
                </c:pt>
                <c:pt idx="1344">
                  <c:v>5248072</c:v>
                </c:pt>
                <c:pt idx="1345">
                  <c:v>5308843.5</c:v>
                </c:pt>
                <c:pt idx="1346">
                  <c:v>5370318</c:v>
                </c:pt>
                <c:pt idx="1347">
                  <c:v>5432505</c:v>
                </c:pt>
                <c:pt idx="1348">
                  <c:v>5495406</c:v>
                </c:pt>
                <c:pt idx="1349">
                  <c:v>5559041</c:v>
                </c:pt>
                <c:pt idx="1350">
                  <c:v>5623413.5</c:v>
                </c:pt>
                <c:pt idx="1351">
                  <c:v>5688531</c:v>
                </c:pt>
                <c:pt idx="1352">
                  <c:v>5754402.5</c:v>
                </c:pt>
                <c:pt idx="1353">
                  <c:v>5821030.5</c:v>
                </c:pt>
                <c:pt idx="1354">
                  <c:v>5888436.5</c:v>
                </c:pt>
                <c:pt idx="1355">
                  <c:v>5956622.5</c:v>
                </c:pt>
                <c:pt idx="1356">
                  <c:v>6025599</c:v>
                </c:pt>
                <c:pt idx="1357">
                  <c:v>6095367</c:v>
                </c:pt>
                <c:pt idx="1358">
                  <c:v>6165949.5</c:v>
                </c:pt>
                <c:pt idx="1359">
                  <c:v>6237349.5</c:v>
                </c:pt>
                <c:pt idx="1360">
                  <c:v>6309576</c:v>
                </c:pt>
                <c:pt idx="1361">
                  <c:v>6382632.5</c:v>
                </c:pt>
                <c:pt idx="1362">
                  <c:v>6456541.5</c:v>
                </c:pt>
                <c:pt idx="1363">
                  <c:v>6531306.5</c:v>
                </c:pt>
                <c:pt idx="1364">
                  <c:v>6606937</c:v>
                </c:pt>
                <c:pt idx="1365">
                  <c:v>6683436</c:v>
                </c:pt>
                <c:pt idx="1366">
                  <c:v>6760828.5</c:v>
                </c:pt>
                <c:pt idx="1367">
                  <c:v>6839117</c:v>
                </c:pt>
                <c:pt idx="1368">
                  <c:v>6918312</c:v>
                </c:pt>
                <c:pt idx="1369">
                  <c:v>6998416.5</c:v>
                </c:pt>
                <c:pt idx="1370">
                  <c:v>7079456.5</c:v>
                </c:pt>
                <c:pt idx="1371">
                  <c:v>7161434.5</c:v>
                </c:pt>
                <c:pt idx="1372">
                  <c:v>7244362</c:v>
                </c:pt>
                <c:pt idx="1373">
                  <c:v>7328241.5</c:v>
                </c:pt>
                <c:pt idx="1374">
                  <c:v>7413100.5</c:v>
                </c:pt>
                <c:pt idx="1375">
                  <c:v>7498942</c:v>
                </c:pt>
                <c:pt idx="1376">
                  <c:v>7585777.5</c:v>
                </c:pt>
                <c:pt idx="1377">
                  <c:v>7673619</c:v>
                </c:pt>
                <c:pt idx="1378">
                  <c:v>7762469</c:v>
                </c:pt>
                <c:pt idx="1379">
                  <c:v>7852356</c:v>
                </c:pt>
                <c:pt idx="1380">
                  <c:v>7943284</c:v>
                </c:pt>
                <c:pt idx="1381">
                  <c:v>8035265</c:v>
                </c:pt>
                <c:pt idx="1382">
                  <c:v>8128302.5</c:v>
                </c:pt>
                <c:pt idx="1383">
                  <c:v>8222426</c:v>
                </c:pt>
                <c:pt idx="1384">
                  <c:v>8317639</c:v>
                </c:pt>
                <c:pt idx="1385">
                  <c:v>8413955</c:v>
                </c:pt>
                <c:pt idx="1386">
                  <c:v>8511377</c:v>
                </c:pt>
                <c:pt idx="1387">
                  <c:v>8609936</c:v>
                </c:pt>
                <c:pt idx="1388">
                  <c:v>8709637</c:v>
                </c:pt>
                <c:pt idx="1389">
                  <c:v>8810492</c:v>
                </c:pt>
                <c:pt idx="1390">
                  <c:v>8912505</c:v>
                </c:pt>
                <c:pt idx="1391">
                  <c:v>9015710</c:v>
                </c:pt>
                <c:pt idx="1392">
                  <c:v>9120109</c:v>
                </c:pt>
                <c:pt idx="1393">
                  <c:v>9225718</c:v>
                </c:pt>
                <c:pt idx="1394">
                  <c:v>9332538</c:v>
                </c:pt>
                <c:pt idx="1395">
                  <c:v>9440607</c:v>
                </c:pt>
                <c:pt idx="1396">
                  <c:v>9549926</c:v>
                </c:pt>
                <c:pt idx="1397">
                  <c:v>9660512</c:v>
                </c:pt>
                <c:pt idx="1398">
                  <c:v>9772367</c:v>
                </c:pt>
                <c:pt idx="1399">
                  <c:v>9885528</c:v>
                </c:pt>
                <c:pt idx="1400">
                  <c:v>10000000</c:v>
                </c:pt>
                <c:pt idx="1401">
                  <c:v>10115797</c:v>
                </c:pt>
                <c:pt idx="1402">
                  <c:v>10232935</c:v>
                </c:pt>
                <c:pt idx="1403">
                  <c:v>10351418</c:v>
                </c:pt>
                <c:pt idx="1404">
                  <c:v>10471285</c:v>
                </c:pt>
                <c:pt idx="1405">
                  <c:v>10592540</c:v>
                </c:pt>
                <c:pt idx="1406">
                  <c:v>10715198</c:v>
                </c:pt>
                <c:pt idx="1407">
                  <c:v>10839265</c:v>
                </c:pt>
                <c:pt idx="1408">
                  <c:v>10964781</c:v>
                </c:pt>
                <c:pt idx="1409">
                  <c:v>11091750</c:v>
                </c:pt>
                <c:pt idx="1410">
                  <c:v>11220189</c:v>
                </c:pt>
                <c:pt idx="1411">
                  <c:v>11350104</c:v>
                </c:pt>
                <c:pt idx="1412">
                  <c:v>11481535</c:v>
                </c:pt>
                <c:pt idx="1413">
                  <c:v>11614488</c:v>
                </c:pt>
                <c:pt idx="1414">
                  <c:v>11748980</c:v>
                </c:pt>
                <c:pt idx="1415">
                  <c:v>11885017</c:v>
                </c:pt>
                <c:pt idx="1416">
                  <c:v>12022642</c:v>
                </c:pt>
                <c:pt idx="1417">
                  <c:v>12161861</c:v>
                </c:pt>
                <c:pt idx="1418">
                  <c:v>12302692</c:v>
                </c:pt>
                <c:pt idx="1419">
                  <c:v>12445140</c:v>
                </c:pt>
                <c:pt idx="1420">
                  <c:v>12589251</c:v>
                </c:pt>
                <c:pt idx="1421">
                  <c:v>12735031</c:v>
                </c:pt>
                <c:pt idx="1422">
                  <c:v>12882499</c:v>
                </c:pt>
                <c:pt idx="1423">
                  <c:v>13031661</c:v>
                </c:pt>
                <c:pt idx="1424">
                  <c:v>13182564</c:v>
                </c:pt>
                <c:pt idx="1425">
                  <c:v>13335214</c:v>
                </c:pt>
                <c:pt idx="1426">
                  <c:v>13489632</c:v>
                </c:pt>
                <c:pt idx="1427">
                  <c:v>13645839</c:v>
                </c:pt>
                <c:pt idx="1428">
                  <c:v>13803838</c:v>
                </c:pt>
                <c:pt idx="1429">
                  <c:v>13963683</c:v>
                </c:pt>
                <c:pt idx="1430">
                  <c:v>14125379</c:v>
                </c:pt>
                <c:pt idx="1431">
                  <c:v>14288946</c:v>
                </c:pt>
                <c:pt idx="1432">
                  <c:v>14454393</c:v>
                </c:pt>
                <c:pt idx="1433">
                  <c:v>14621770</c:v>
                </c:pt>
                <c:pt idx="1434">
                  <c:v>14791086</c:v>
                </c:pt>
                <c:pt idx="1435">
                  <c:v>14962363</c:v>
                </c:pt>
                <c:pt idx="1436">
                  <c:v>15135607</c:v>
                </c:pt>
                <c:pt idx="1437">
                  <c:v>15310873</c:v>
                </c:pt>
                <c:pt idx="1438">
                  <c:v>15488168</c:v>
                </c:pt>
                <c:pt idx="1439">
                  <c:v>15667517</c:v>
                </c:pt>
                <c:pt idx="1440">
                  <c:v>15848925</c:v>
                </c:pt>
                <c:pt idx="1441">
                  <c:v>16032451</c:v>
                </c:pt>
                <c:pt idx="1442">
                  <c:v>16218102</c:v>
                </c:pt>
                <c:pt idx="1443">
                  <c:v>16405903</c:v>
                </c:pt>
                <c:pt idx="1444">
                  <c:v>16595861</c:v>
                </c:pt>
                <c:pt idx="1445">
                  <c:v>16788036</c:v>
                </c:pt>
                <c:pt idx="1446">
                  <c:v>16982438</c:v>
                </c:pt>
                <c:pt idx="1447">
                  <c:v>17179090</c:v>
                </c:pt>
                <c:pt idx="1448">
                  <c:v>17378000</c:v>
                </c:pt>
                <c:pt idx="1449">
                  <c:v>17579232</c:v>
                </c:pt>
                <c:pt idx="1450">
                  <c:v>17782794</c:v>
                </c:pt>
                <c:pt idx="1451">
                  <c:v>17988714</c:v>
                </c:pt>
                <c:pt idx="1452">
                  <c:v>18197018</c:v>
                </c:pt>
                <c:pt idx="1453">
                  <c:v>18407714</c:v>
                </c:pt>
                <c:pt idx="1454">
                  <c:v>18620870</c:v>
                </c:pt>
                <c:pt idx="1455">
                  <c:v>18836496</c:v>
                </c:pt>
                <c:pt idx="1456">
                  <c:v>19054616</c:v>
                </c:pt>
                <c:pt idx="1457">
                  <c:v>19275242</c:v>
                </c:pt>
                <c:pt idx="1458">
                  <c:v>19498444</c:v>
                </c:pt>
                <c:pt idx="1459">
                  <c:v>19724230</c:v>
                </c:pt>
                <c:pt idx="1460">
                  <c:v>19952632</c:v>
                </c:pt>
                <c:pt idx="1461">
                  <c:v>20183656</c:v>
                </c:pt>
                <c:pt idx="1462">
                  <c:v>20417376</c:v>
                </c:pt>
                <c:pt idx="1463">
                  <c:v>20653804</c:v>
                </c:pt>
                <c:pt idx="1464">
                  <c:v>20892970</c:v>
                </c:pt>
                <c:pt idx="1465">
                  <c:v>21134882</c:v>
                </c:pt>
                <c:pt idx="1466">
                  <c:v>21379618</c:v>
                </c:pt>
                <c:pt idx="1467">
                  <c:v>21627188</c:v>
                </c:pt>
                <c:pt idx="1468">
                  <c:v>21877624</c:v>
                </c:pt>
                <c:pt idx="1469">
                  <c:v>22130936</c:v>
                </c:pt>
                <c:pt idx="1470">
                  <c:v>22387206</c:v>
                </c:pt>
                <c:pt idx="1471">
                  <c:v>22646444</c:v>
                </c:pt>
                <c:pt idx="1472">
                  <c:v>22908684</c:v>
                </c:pt>
                <c:pt idx="1473">
                  <c:v>23173934</c:v>
                </c:pt>
                <c:pt idx="1474">
                  <c:v>23442282</c:v>
                </c:pt>
                <c:pt idx="1475">
                  <c:v>23713738</c:v>
                </c:pt>
                <c:pt idx="1476">
                  <c:v>23988336</c:v>
                </c:pt>
                <c:pt idx="1477">
                  <c:v>24266114</c:v>
                </c:pt>
                <c:pt idx="1478">
                  <c:v>24547082</c:v>
                </c:pt>
                <c:pt idx="1479">
                  <c:v>24831330</c:v>
                </c:pt>
                <c:pt idx="1480">
                  <c:v>25118870</c:v>
                </c:pt>
                <c:pt idx="1481">
                  <c:v>25409740</c:v>
                </c:pt>
                <c:pt idx="1482">
                  <c:v>25703948</c:v>
                </c:pt>
                <c:pt idx="1483">
                  <c:v>26001594</c:v>
                </c:pt>
                <c:pt idx="1484">
                  <c:v>26302684</c:v>
                </c:pt>
                <c:pt idx="1485">
                  <c:v>26607262</c:v>
                </c:pt>
                <c:pt idx="1486">
                  <c:v>26915338</c:v>
                </c:pt>
                <c:pt idx="1487">
                  <c:v>27227010</c:v>
                </c:pt>
                <c:pt idx="1488">
                  <c:v>27542290</c:v>
                </c:pt>
                <c:pt idx="1489">
                  <c:v>27861222</c:v>
                </c:pt>
                <c:pt idx="1490">
                  <c:v>28183816</c:v>
                </c:pt>
                <c:pt idx="1491">
                  <c:v>28510178</c:v>
                </c:pt>
                <c:pt idx="1492">
                  <c:v>28840318</c:v>
                </c:pt>
                <c:pt idx="1493">
                  <c:v>29174280</c:v>
                </c:pt>
                <c:pt idx="1494">
                  <c:v>29512078</c:v>
                </c:pt>
                <c:pt idx="1495">
                  <c:v>29853820</c:v>
                </c:pt>
                <c:pt idx="1496">
                  <c:v>30199518</c:v>
                </c:pt>
                <c:pt idx="1497">
                  <c:v>30549220</c:v>
                </c:pt>
                <c:pt idx="1498">
                  <c:v>30902938</c:v>
                </c:pt>
                <c:pt idx="1499">
                  <c:v>31260786</c:v>
                </c:pt>
                <c:pt idx="1500">
                  <c:v>31622776</c:v>
                </c:pt>
                <c:pt idx="1501">
                  <c:v>31988960</c:v>
                </c:pt>
                <c:pt idx="1502">
                  <c:v>32359382</c:v>
                </c:pt>
                <c:pt idx="1503">
                  <c:v>32734060</c:v>
                </c:pt>
                <c:pt idx="1504">
                  <c:v>33113110</c:v>
                </c:pt>
                <c:pt idx="1505">
                  <c:v>33496552</c:v>
                </c:pt>
                <c:pt idx="1506">
                  <c:v>33884432</c:v>
                </c:pt>
                <c:pt idx="1507">
                  <c:v>34276768</c:v>
                </c:pt>
                <c:pt idx="1508">
                  <c:v>34673680</c:v>
                </c:pt>
                <c:pt idx="1509">
                  <c:v>35075192</c:v>
                </c:pt>
                <c:pt idx="1510">
                  <c:v>35481356</c:v>
                </c:pt>
                <c:pt idx="1511">
                  <c:v>35892180</c:v>
                </c:pt>
                <c:pt idx="1512">
                  <c:v>36307800</c:v>
                </c:pt>
                <c:pt idx="1513">
                  <c:v>36728236</c:v>
                </c:pt>
                <c:pt idx="1514">
                  <c:v>37153536</c:v>
                </c:pt>
                <c:pt idx="1515">
                  <c:v>37583724</c:v>
                </c:pt>
                <c:pt idx="1516">
                  <c:v>38018932</c:v>
                </c:pt>
                <c:pt idx="1517">
                  <c:v>38459180</c:v>
                </c:pt>
                <c:pt idx="1518">
                  <c:v>38904528</c:v>
                </c:pt>
                <c:pt idx="1519">
                  <c:v>39354988</c:v>
                </c:pt>
                <c:pt idx="1520">
                  <c:v>39810708</c:v>
                </c:pt>
                <c:pt idx="1521">
                  <c:v>40271704</c:v>
                </c:pt>
                <c:pt idx="1522">
                  <c:v>40738040</c:v>
                </c:pt>
                <c:pt idx="1523">
                  <c:v>41209732</c:v>
                </c:pt>
                <c:pt idx="1524">
                  <c:v>41686928</c:v>
                </c:pt>
                <c:pt idx="1525">
                  <c:v>42169652</c:v>
                </c:pt>
                <c:pt idx="1526">
                  <c:v>42657964</c:v>
                </c:pt>
                <c:pt idx="1527">
                  <c:v>43151932</c:v>
                </c:pt>
                <c:pt idx="1528">
                  <c:v>43651568</c:v>
                </c:pt>
                <c:pt idx="1529">
                  <c:v>44157044</c:v>
                </c:pt>
                <c:pt idx="1530">
                  <c:v>44668368</c:v>
                </c:pt>
                <c:pt idx="1531">
                  <c:v>45185616</c:v>
                </c:pt>
                <c:pt idx="1532">
                  <c:v>45708804</c:v>
                </c:pt>
                <c:pt idx="1533">
                  <c:v>46238100</c:v>
                </c:pt>
                <c:pt idx="1534">
                  <c:v>46773524</c:v>
                </c:pt>
                <c:pt idx="1535">
                  <c:v>47315148</c:v>
                </c:pt>
                <c:pt idx="1536">
                  <c:v>47862992</c:v>
                </c:pt>
                <c:pt idx="1537">
                  <c:v>48417232</c:v>
                </c:pt>
                <c:pt idx="1538">
                  <c:v>48977888</c:v>
                </c:pt>
                <c:pt idx="1539">
                  <c:v>49545040</c:v>
                </c:pt>
                <c:pt idx="1540">
                  <c:v>50118700</c:v>
                </c:pt>
                <c:pt idx="1541">
                  <c:v>50699060</c:v>
                </c:pt>
                <c:pt idx="1542">
                  <c:v>51286144</c:v>
                </c:pt>
                <c:pt idx="1543">
                  <c:v>51880024</c:v>
                </c:pt>
                <c:pt idx="1544">
                  <c:v>52480720</c:v>
                </c:pt>
                <c:pt idx="1545">
                  <c:v>53088432</c:v>
                </c:pt>
                <c:pt idx="1546">
                  <c:v>53703180</c:v>
                </c:pt>
                <c:pt idx="1547">
                  <c:v>54325048</c:v>
                </c:pt>
                <c:pt idx="1548">
                  <c:v>54954060</c:v>
                </c:pt>
                <c:pt idx="1549">
                  <c:v>55590412</c:v>
                </c:pt>
                <c:pt idx="1550">
                  <c:v>56234132</c:v>
                </c:pt>
                <c:pt idx="1551">
                  <c:v>56885308</c:v>
                </c:pt>
                <c:pt idx="1552">
                  <c:v>57544024</c:v>
                </c:pt>
                <c:pt idx="1553">
                  <c:v>58210304</c:v>
                </c:pt>
                <c:pt idx="1554">
                  <c:v>58884364</c:v>
                </c:pt>
                <c:pt idx="1555">
                  <c:v>59566228</c:v>
                </c:pt>
                <c:pt idx="1556">
                  <c:v>60255988</c:v>
                </c:pt>
                <c:pt idx="1557">
                  <c:v>60953668</c:v>
                </c:pt>
                <c:pt idx="1558">
                  <c:v>61659496</c:v>
                </c:pt>
                <c:pt idx="1559">
                  <c:v>62373496</c:v>
                </c:pt>
                <c:pt idx="1560">
                  <c:v>63095764</c:v>
                </c:pt>
                <c:pt idx="1561">
                  <c:v>63826324</c:v>
                </c:pt>
                <c:pt idx="1562">
                  <c:v>64565416</c:v>
                </c:pt>
                <c:pt idx="1563">
                  <c:v>65313064</c:v>
                </c:pt>
                <c:pt idx="1564">
                  <c:v>66069372</c:v>
                </c:pt>
                <c:pt idx="1565">
                  <c:v>66834364</c:v>
                </c:pt>
                <c:pt idx="1566">
                  <c:v>67608288</c:v>
                </c:pt>
                <c:pt idx="1567">
                  <c:v>68391168</c:v>
                </c:pt>
                <c:pt idx="1568">
                  <c:v>69183120</c:v>
                </c:pt>
                <c:pt idx="1569">
                  <c:v>69984168</c:v>
                </c:pt>
                <c:pt idx="1570">
                  <c:v>70794560</c:v>
                </c:pt>
                <c:pt idx="1571">
                  <c:v>71614344</c:v>
                </c:pt>
                <c:pt idx="1572">
                  <c:v>72443616</c:v>
                </c:pt>
                <c:pt idx="1573">
                  <c:v>73282416</c:v>
                </c:pt>
                <c:pt idx="1574">
                  <c:v>74131008</c:v>
                </c:pt>
                <c:pt idx="1575">
                  <c:v>74989424</c:v>
                </c:pt>
                <c:pt idx="1576">
                  <c:v>75857776</c:v>
                </c:pt>
                <c:pt idx="1577">
                  <c:v>76736192</c:v>
                </c:pt>
                <c:pt idx="1578">
                  <c:v>77624688</c:v>
                </c:pt>
                <c:pt idx="1579">
                  <c:v>78523560</c:v>
                </c:pt>
                <c:pt idx="1580">
                  <c:v>79432840</c:v>
                </c:pt>
                <c:pt idx="1581">
                  <c:v>80352648</c:v>
                </c:pt>
                <c:pt idx="1582">
                  <c:v>81283024</c:v>
                </c:pt>
                <c:pt idx="1583">
                  <c:v>82224256</c:v>
                </c:pt>
                <c:pt idx="1584">
                  <c:v>83176392</c:v>
                </c:pt>
                <c:pt idx="1585">
                  <c:v>84139552</c:v>
                </c:pt>
                <c:pt idx="1586">
                  <c:v>85113768</c:v>
                </c:pt>
                <c:pt idx="1587">
                  <c:v>86099360</c:v>
                </c:pt>
                <c:pt idx="1588">
                  <c:v>87096368</c:v>
                </c:pt>
                <c:pt idx="1589">
                  <c:v>88104920</c:v>
                </c:pt>
                <c:pt idx="1590">
                  <c:v>89125056</c:v>
                </c:pt>
                <c:pt idx="1591">
                  <c:v>90157096</c:v>
                </c:pt>
                <c:pt idx="1592">
                  <c:v>91201088</c:v>
                </c:pt>
                <c:pt idx="1593">
                  <c:v>92257176</c:v>
                </c:pt>
                <c:pt idx="1594">
                  <c:v>93325384</c:v>
                </c:pt>
                <c:pt idx="1595">
                  <c:v>94406064</c:v>
                </c:pt>
                <c:pt idx="1596">
                  <c:v>95499264</c:v>
                </c:pt>
                <c:pt idx="1597">
                  <c:v>96605120</c:v>
                </c:pt>
                <c:pt idx="1598">
                  <c:v>97723672</c:v>
                </c:pt>
                <c:pt idx="1599">
                  <c:v>98855280</c:v>
                </c:pt>
                <c:pt idx="1600">
                  <c:v>100000000</c:v>
                </c:pt>
              </c:numCache>
            </c:numRef>
          </c:xVal>
          <c:yVal>
            <c:numRef>
              <c:f>相位噪声!$D$33:$D$1633</c:f>
              <c:numCache>
                <c:formatCode>General</c:formatCode>
                <c:ptCount val="1601"/>
                <c:pt idx="0">
                  <c:v>-44.779674530000001</c:v>
                </c:pt>
                <c:pt idx="1">
                  <c:v>-44.9647979736</c:v>
                </c:pt>
                <c:pt idx="2">
                  <c:v>-45.200103759800001</c:v>
                </c:pt>
                <c:pt idx="3">
                  <c:v>-45.482822418200001</c:v>
                </c:pt>
                <c:pt idx="4">
                  <c:v>-45.765537262000002</c:v>
                </c:pt>
                <c:pt idx="5">
                  <c:v>-46.048252105700001</c:v>
                </c:pt>
                <c:pt idx="6">
                  <c:v>-46.330970764200003</c:v>
                </c:pt>
                <c:pt idx="7">
                  <c:v>-46.635051727300002</c:v>
                </c:pt>
                <c:pt idx="8">
                  <c:v>-47.003753662100003</c:v>
                </c:pt>
                <c:pt idx="9">
                  <c:v>-47.372455596899997</c:v>
                </c:pt>
                <c:pt idx="10">
                  <c:v>-47.741157531699997</c:v>
                </c:pt>
                <c:pt idx="11">
                  <c:v>-48.1098594666</c:v>
                </c:pt>
                <c:pt idx="12">
                  <c:v>-48.487083435099997</c:v>
                </c:pt>
                <c:pt idx="13">
                  <c:v>-48.885818481400001</c:v>
                </c:pt>
                <c:pt idx="14">
                  <c:v>-49.2845535278</c:v>
                </c:pt>
                <c:pt idx="15">
                  <c:v>-49.683288574199999</c:v>
                </c:pt>
                <c:pt idx="16">
                  <c:v>-50.082027435299999</c:v>
                </c:pt>
                <c:pt idx="17">
                  <c:v>-50.416172027599998</c:v>
                </c:pt>
                <c:pt idx="18">
                  <c:v>-50.704975128199997</c:v>
                </c:pt>
                <c:pt idx="19">
                  <c:v>-50.993774414100002</c:v>
                </c:pt>
                <c:pt idx="20">
                  <c:v>-51.2825737</c:v>
                </c:pt>
                <c:pt idx="21">
                  <c:v>-51.364871978799997</c:v>
                </c:pt>
                <c:pt idx="22">
                  <c:v>-51.364871978799997</c:v>
                </c:pt>
                <c:pt idx="23">
                  <c:v>-51.364871978799997</c:v>
                </c:pt>
                <c:pt idx="24">
                  <c:v>-51.364871978799997</c:v>
                </c:pt>
                <c:pt idx="25">
                  <c:v>-51.364871978799997</c:v>
                </c:pt>
                <c:pt idx="26">
                  <c:v>-51.364871978799997</c:v>
                </c:pt>
                <c:pt idx="27">
                  <c:v>-51.364871978799997</c:v>
                </c:pt>
                <c:pt idx="28">
                  <c:v>-51.364871978799997</c:v>
                </c:pt>
                <c:pt idx="29">
                  <c:v>-51.364871978799997</c:v>
                </c:pt>
                <c:pt idx="30">
                  <c:v>-51.267425537100003</c:v>
                </c:pt>
                <c:pt idx="31">
                  <c:v>-51.267425537100003</c:v>
                </c:pt>
                <c:pt idx="32">
                  <c:v>-51.267425537100003</c:v>
                </c:pt>
                <c:pt idx="33">
                  <c:v>-51.267425537100003</c:v>
                </c:pt>
                <c:pt idx="34">
                  <c:v>-51.267425537100003</c:v>
                </c:pt>
                <c:pt idx="35">
                  <c:v>-51.267425537100003</c:v>
                </c:pt>
                <c:pt idx="36">
                  <c:v>-51.267425537100003</c:v>
                </c:pt>
                <c:pt idx="37">
                  <c:v>-51.267425537100003</c:v>
                </c:pt>
                <c:pt idx="38">
                  <c:v>-51.267425537100003</c:v>
                </c:pt>
                <c:pt idx="39">
                  <c:v>-51.394821167000003</c:v>
                </c:pt>
                <c:pt idx="40">
                  <c:v>-51.559761047400002</c:v>
                </c:pt>
                <c:pt idx="41">
                  <c:v>-51.842315673800002</c:v>
                </c:pt>
                <c:pt idx="42">
                  <c:v>-52.164024353000002</c:v>
                </c:pt>
                <c:pt idx="43">
                  <c:v>-52.485736846899997</c:v>
                </c:pt>
                <c:pt idx="44">
                  <c:v>-52.8384933472</c:v>
                </c:pt>
                <c:pt idx="45">
                  <c:v>-53.250572204599997</c:v>
                </c:pt>
                <c:pt idx="46">
                  <c:v>-53.662647247300001</c:v>
                </c:pt>
                <c:pt idx="47">
                  <c:v>-54.070945739700001</c:v>
                </c:pt>
                <c:pt idx="48">
                  <c:v>-54.425285339399998</c:v>
                </c:pt>
                <c:pt idx="49">
                  <c:v>-54.779624939000001</c:v>
                </c:pt>
                <c:pt idx="50">
                  <c:v>-55.133968353299998</c:v>
                </c:pt>
                <c:pt idx="51">
                  <c:v>-55.3258247375</c:v>
                </c:pt>
                <c:pt idx="52">
                  <c:v>-55.5009536743</c:v>
                </c:pt>
                <c:pt idx="53">
                  <c:v>-55.5009536743</c:v>
                </c:pt>
                <c:pt idx="54">
                  <c:v>-55.5009536743</c:v>
                </c:pt>
                <c:pt idx="55">
                  <c:v>-55.5009536743</c:v>
                </c:pt>
                <c:pt idx="56">
                  <c:v>-55.5009536743</c:v>
                </c:pt>
                <c:pt idx="57">
                  <c:v>-55.5009536743</c:v>
                </c:pt>
                <c:pt idx="58">
                  <c:v>-55.5009536743</c:v>
                </c:pt>
                <c:pt idx="59">
                  <c:v>-55.5009536743</c:v>
                </c:pt>
                <c:pt idx="60">
                  <c:v>-55.5009536743</c:v>
                </c:pt>
                <c:pt idx="61">
                  <c:v>-55.465080261200001</c:v>
                </c:pt>
                <c:pt idx="62">
                  <c:v>-55.355365753199997</c:v>
                </c:pt>
                <c:pt idx="63">
                  <c:v>-55.213615417500002</c:v>
                </c:pt>
                <c:pt idx="64">
                  <c:v>-55.071861267099997</c:v>
                </c:pt>
                <c:pt idx="65">
                  <c:v>-54.933486938500003</c:v>
                </c:pt>
                <c:pt idx="66">
                  <c:v>-54.933486938500003</c:v>
                </c:pt>
                <c:pt idx="67">
                  <c:v>-54.933486938500003</c:v>
                </c:pt>
                <c:pt idx="68">
                  <c:v>-54.933486938500003</c:v>
                </c:pt>
                <c:pt idx="69">
                  <c:v>-54.933486938500003</c:v>
                </c:pt>
                <c:pt idx="70">
                  <c:v>-54.933486938500003</c:v>
                </c:pt>
                <c:pt idx="71">
                  <c:v>-54.933486938500003</c:v>
                </c:pt>
                <c:pt idx="72">
                  <c:v>-54.933486938500003</c:v>
                </c:pt>
                <c:pt idx="73">
                  <c:v>-54.933486938500003</c:v>
                </c:pt>
                <c:pt idx="74">
                  <c:v>-55.058368682900003</c:v>
                </c:pt>
                <c:pt idx="75">
                  <c:v>-55.332336425800001</c:v>
                </c:pt>
                <c:pt idx="76">
                  <c:v>-55.640899658199999</c:v>
                </c:pt>
                <c:pt idx="77">
                  <c:v>-55.974769592299999</c:v>
                </c:pt>
                <c:pt idx="78">
                  <c:v>-56.3496551514</c:v>
                </c:pt>
                <c:pt idx="79">
                  <c:v>-56.726314544700003</c:v>
                </c:pt>
                <c:pt idx="80">
                  <c:v>-57.115371704099999</c:v>
                </c:pt>
                <c:pt idx="81">
                  <c:v>-57.504432678199997</c:v>
                </c:pt>
                <c:pt idx="82">
                  <c:v>-57.888771057100001</c:v>
                </c:pt>
                <c:pt idx="83">
                  <c:v>-58.2727394104</c:v>
                </c:pt>
                <c:pt idx="84">
                  <c:v>-58.669094085700003</c:v>
                </c:pt>
                <c:pt idx="85">
                  <c:v>-59.068912506099998</c:v>
                </c:pt>
                <c:pt idx="86">
                  <c:v>-59.479290008500001</c:v>
                </c:pt>
                <c:pt idx="87">
                  <c:v>-59.479290008500001</c:v>
                </c:pt>
                <c:pt idx="88">
                  <c:v>-59.479290008500001</c:v>
                </c:pt>
                <c:pt idx="89">
                  <c:v>-59.479290008500001</c:v>
                </c:pt>
                <c:pt idx="90">
                  <c:v>-59.479290008500001</c:v>
                </c:pt>
                <c:pt idx="91">
                  <c:v>-59.545360565199999</c:v>
                </c:pt>
                <c:pt idx="92">
                  <c:v>-59.6428794861</c:v>
                </c:pt>
                <c:pt idx="93">
                  <c:v>-59.651245117199998</c:v>
                </c:pt>
                <c:pt idx="94">
                  <c:v>-59.651245117199998</c:v>
                </c:pt>
                <c:pt idx="95">
                  <c:v>-59.651245117199998</c:v>
                </c:pt>
                <c:pt idx="96">
                  <c:v>-59.6428794861</c:v>
                </c:pt>
                <c:pt idx="97">
                  <c:v>-59.584949493400003</c:v>
                </c:pt>
                <c:pt idx="98">
                  <c:v>-59.584949493400003</c:v>
                </c:pt>
                <c:pt idx="99">
                  <c:v>-59.584949493400003</c:v>
                </c:pt>
                <c:pt idx="100">
                  <c:v>-59.584949493400003</c:v>
                </c:pt>
                <c:pt idx="101">
                  <c:v>-59.584949493400003</c:v>
                </c:pt>
                <c:pt idx="102">
                  <c:v>-59.584949493400003</c:v>
                </c:pt>
                <c:pt idx="103">
                  <c:v>-59.584949493400003</c:v>
                </c:pt>
                <c:pt idx="104">
                  <c:v>-59.584949493400003</c:v>
                </c:pt>
                <c:pt idx="105">
                  <c:v>-59.584949493400003</c:v>
                </c:pt>
                <c:pt idx="106">
                  <c:v>-59.584949493400003</c:v>
                </c:pt>
                <c:pt idx="107">
                  <c:v>-59.584949493400003</c:v>
                </c:pt>
                <c:pt idx="108">
                  <c:v>-59.584949493400003</c:v>
                </c:pt>
                <c:pt idx="109">
                  <c:v>-59.488941192600002</c:v>
                </c:pt>
                <c:pt idx="110">
                  <c:v>-59.469879150399997</c:v>
                </c:pt>
                <c:pt idx="111">
                  <c:v>-59.409042358400001</c:v>
                </c:pt>
                <c:pt idx="112">
                  <c:v>-59.390434265099998</c:v>
                </c:pt>
                <c:pt idx="113">
                  <c:v>-59.390434265099998</c:v>
                </c:pt>
                <c:pt idx="114">
                  <c:v>-59.390434265099998</c:v>
                </c:pt>
                <c:pt idx="115">
                  <c:v>-59.390434265099998</c:v>
                </c:pt>
                <c:pt idx="116">
                  <c:v>-59.390434265099998</c:v>
                </c:pt>
                <c:pt idx="117">
                  <c:v>-59.390434265099998</c:v>
                </c:pt>
                <c:pt idx="118">
                  <c:v>-59.390434265099998</c:v>
                </c:pt>
                <c:pt idx="119">
                  <c:v>-59.390434265099998</c:v>
                </c:pt>
                <c:pt idx="120">
                  <c:v>-59.390434265099998</c:v>
                </c:pt>
                <c:pt idx="121">
                  <c:v>-59.491619110099997</c:v>
                </c:pt>
                <c:pt idx="122">
                  <c:v>-60.4138069153</c:v>
                </c:pt>
                <c:pt idx="123">
                  <c:v>-60.998451232900003</c:v>
                </c:pt>
                <c:pt idx="124">
                  <c:v>-61.171512603799997</c:v>
                </c:pt>
                <c:pt idx="125">
                  <c:v>-61.217853546100002</c:v>
                </c:pt>
                <c:pt idx="126">
                  <c:v>-61.252292633099998</c:v>
                </c:pt>
                <c:pt idx="127">
                  <c:v>-61.266353607200003</c:v>
                </c:pt>
                <c:pt idx="128">
                  <c:v>-61.269218444800003</c:v>
                </c:pt>
                <c:pt idx="129">
                  <c:v>-61.322887420699999</c:v>
                </c:pt>
                <c:pt idx="130">
                  <c:v>-61.349079132100002</c:v>
                </c:pt>
                <c:pt idx="131">
                  <c:v>-61.3615112305</c:v>
                </c:pt>
                <c:pt idx="132">
                  <c:v>-61.403964996299997</c:v>
                </c:pt>
                <c:pt idx="133">
                  <c:v>-61.701610565199999</c:v>
                </c:pt>
                <c:pt idx="134">
                  <c:v>-62.123367309599999</c:v>
                </c:pt>
                <c:pt idx="135">
                  <c:v>-62.467769622799999</c:v>
                </c:pt>
                <c:pt idx="136">
                  <c:v>-62.729583740199999</c:v>
                </c:pt>
                <c:pt idx="137">
                  <c:v>-63.043193817099997</c:v>
                </c:pt>
                <c:pt idx="138">
                  <c:v>-63.589775085399999</c:v>
                </c:pt>
                <c:pt idx="139">
                  <c:v>-63.847721099899999</c:v>
                </c:pt>
                <c:pt idx="140">
                  <c:v>-63.847721099899999</c:v>
                </c:pt>
                <c:pt idx="141">
                  <c:v>-63.847721099899999</c:v>
                </c:pt>
                <c:pt idx="142">
                  <c:v>-63.847721099899999</c:v>
                </c:pt>
                <c:pt idx="143">
                  <c:v>-63.847721099899999</c:v>
                </c:pt>
                <c:pt idx="144">
                  <c:v>-63.847721099899999</c:v>
                </c:pt>
                <c:pt idx="145">
                  <c:v>-63.847721099899999</c:v>
                </c:pt>
                <c:pt idx="146">
                  <c:v>-63.847721099899999</c:v>
                </c:pt>
                <c:pt idx="147">
                  <c:v>-63.847721099899999</c:v>
                </c:pt>
                <c:pt idx="148">
                  <c:v>-63.307846069299998</c:v>
                </c:pt>
                <c:pt idx="149">
                  <c:v>-63.041828155499999</c:v>
                </c:pt>
                <c:pt idx="150">
                  <c:v>-62.721149444600002</c:v>
                </c:pt>
                <c:pt idx="151">
                  <c:v>-62.517089843800001</c:v>
                </c:pt>
                <c:pt idx="152">
                  <c:v>-62.418006896999998</c:v>
                </c:pt>
                <c:pt idx="153">
                  <c:v>-62.375144958500002</c:v>
                </c:pt>
                <c:pt idx="154">
                  <c:v>-62.205867767299999</c:v>
                </c:pt>
                <c:pt idx="155">
                  <c:v>-62.188247680700002</c:v>
                </c:pt>
                <c:pt idx="156">
                  <c:v>-62.119647979699998</c:v>
                </c:pt>
                <c:pt idx="157">
                  <c:v>-62.118339538599997</c:v>
                </c:pt>
                <c:pt idx="158">
                  <c:v>-62.105361938500003</c:v>
                </c:pt>
                <c:pt idx="159">
                  <c:v>-62.015087127699999</c:v>
                </c:pt>
                <c:pt idx="160">
                  <c:v>-61.995277404799999</c:v>
                </c:pt>
                <c:pt idx="161">
                  <c:v>-61.995277404799999</c:v>
                </c:pt>
                <c:pt idx="162">
                  <c:v>-61.995277404799999</c:v>
                </c:pt>
                <c:pt idx="163">
                  <c:v>-61.995277404799999</c:v>
                </c:pt>
                <c:pt idx="164">
                  <c:v>-61.995277404799999</c:v>
                </c:pt>
                <c:pt idx="165">
                  <c:v>-62.105361938500003</c:v>
                </c:pt>
                <c:pt idx="166">
                  <c:v>-62.105361938500003</c:v>
                </c:pt>
                <c:pt idx="167">
                  <c:v>-62.119647979699998</c:v>
                </c:pt>
                <c:pt idx="168">
                  <c:v>-62.188247680700002</c:v>
                </c:pt>
                <c:pt idx="169">
                  <c:v>-62.568611144999998</c:v>
                </c:pt>
                <c:pt idx="170">
                  <c:v>-63.481685638400002</c:v>
                </c:pt>
                <c:pt idx="171">
                  <c:v>-63.725952148399998</c:v>
                </c:pt>
                <c:pt idx="172">
                  <c:v>-63.838920593300003</c:v>
                </c:pt>
                <c:pt idx="173">
                  <c:v>-63.912982940699997</c:v>
                </c:pt>
                <c:pt idx="174">
                  <c:v>-64.828285217300007</c:v>
                </c:pt>
                <c:pt idx="175">
                  <c:v>-64.936912536600005</c:v>
                </c:pt>
                <c:pt idx="176">
                  <c:v>-64.946357727099993</c:v>
                </c:pt>
                <c:pt idx="177">
                  <c:v>-64.946357727099993</c:v>
                </c:pt>
                <c:pt idx="178">
                  <c:v>-64.994209289599993</c:v>
                </c:pt>
                <c:pt idx="179">
                  <c:v>-65.324081420900001</c:v>
                </c:pt>
                <c:pt idx="180">
                  <c:v>-65.462882995599998</c:v>
                </c:pt>
                <c:pt idx="181">
                  <c:v>-65.462882995599998</c:v>
                </c:pt>
                <c:pt idx="182">
                  <c:v>-64.994209289599993</c:v>
                </c:pt>
                <c:pt idx="183">
                  <c:v>-64.994209289599993</c:v>
                </c:pt>
                <c:pt idx="184">
                  <c:v>-64.994209289599993</c:v>
                </c:pt>
                <c:pt idx="185">
                  <c:v>-65.462882995599998</c:v>
                </c:pt>
                <c:pt idx="186">
                  <c:v>-65.481498718300003</c:v>
                </c:pt>
                <c:pt idx="187">
                  <c:v>-65.626304626500001</c:v>
                </c:pt>
                <c:pt idx="188">
                  <c:v>-66.109962463399995</c:v>
                </c:pt>
                <c:pt idx="189">
                  <c:v>-66.123008728000002</c:v>
                </c:pt>
                <c:pt idx="190">
                  <c:v>-66.123008728000002</c:v>
                </c:pt>
                <c:pt idx="191">
                  <c:v>-66.123008728000002</c:v>
                </c:pt>
                <c:pt idx="192">
                  <c:v>-66.123008728000002</c:v>
                </c:pt>
                <c:pt idx="193">
                  <c:v>-67.053466796899997</c:v>
                </c:pt>
                <c:pt idx="194">
                  <c:v>-67.196731567399993</c:v>
                </c:pt>
                <c:pt idx="195">
                  <c:v>-67.377914428699995</c:v>
                </c:pt>
                <c:pt idx="196">
                  <c:v>-67.407875060999999</c:v>
                </c:pt>
                <c:pt idx="197">
                  <c:v>-67.465171814000001</c:v>
                </c:pt>
                <c:pt idx="198">
                  <c:v>-67.528343200699993</c:v>
                </c:pt>
                <c:pt idx="199">
                  <c:v>-67.640403747600004</c:v>
                </c:pt>
                <c:pt idx="200">
                  <c:v>-67.747505188000005</c:v>
                </c:pt>
                <c:pt idx="201">
                  <c:v>-67.850013732899995</c:v>
                </c:pt>
                <c:pt idx="202">
                  <c:v>-67.850013732899995</c:v>
                </c:pt>
                <c:pt idx="203">
                  <c:v>-67.943481445299994</c:v>
                </c:pt>
                <c:pt idx="204">
                  <c:v>-68.011955261200001</c:v>
                </c:pt>
                <c:pt idx="205">
                  <c:v>-68.018615722700005</c:v>
                </c:pt>
                <c:pt idx="206">
                  <c:v>-68.018615722700005</c:v>
                </c:pt>
                <c:pt idx="207">
                  <c:v>-68.018615722700005</c:v>
                </c:pt>
                <c:pt idx="208">
                  <c:v>-68.027488708500002</c:v>
                </c:pt>
                <c:pt idx="209">
                  <c:v>-68.048233032200002</c:v>
                </c:pt>
                <c:pt idx="210">
                  <c:v>-68.0603637695</c:v>
                </c:pt>
                <c:pt idx="211">
                  <c:v>-68.0642700195</c:v>
                </c:pt>
                <c:pt idx="212">
                  <c:v>-68.073760986300002</c:v>
                </c:pt>
                <c:pt idx="213">
                  <c:v>-68.159713745100007</c:v>
                </c:pt>
                <c:pt idx="214">
                  <c:v>-68.350097656299994</c:v>
                </c:pt>
                <c:pt idx="215">
                  <c:v>-68.738067627000007</c:v>
                </c:pt>
                <c:pt idx="216">
                  <c:v>-69.145751953100003</c:v>
                </c:pt>
                <c:pt idx="217">
                  <c:v>-69.342620849599996</c:v>
                </c:pt>
                <c:pt idx="218">
                  <c:v>-69.342620849599996</c:v>
                </c:pt>
                <c:pt idx="219">
                  <c:v>-69.342620849599996</c:v>
                </c:pt>
                <c:pt idx="220">
                  <c:v>-69.342620849599996</c:v>
                </c:pt>
                <c:pt idx="221">
                  <c:v>-69.374160766599999</c:v>
                </c:pt>
                <c:pt idx="222">
                  <c:v>-69.517585754400002</c:v>
                </c:pt>
                <c:pt idx="223">
                  <c:v>-69.556900024399994</c:v>
                </c:pt>
                <c:pt idx="224">
                  <c:v>-69.635993957500006</c:v>
                </c:pt>
                <c:pt idx="225">
                  <c:v>-69.700370788599997</c:v>
                </c:pt>
                <c:pt idx="226">
                  <c:v>-69.762123107899995</c:v>
                </c:pt>
                <c:pt idx="227">
                  <c:v>-69.8105010986</c:v>
                </c:pt>
                <c:pt idx="228">
                  <c:v>-69.880805969199997</c:v>
                </c:pt>
                <c:pt idx="229">
                  <c:v>-69.892837524399994</c:v>
                </c:pt>
                <c:pt idx="230">
                  <c:v>-69.987518310499993</c:v>
                </c:pt>
                <c:pt idx="231">
                  <c:v>-70.663337707500006</c:v>
                </c:pt>
                <c:pt idx="232">
                  <c:v>-71.450027465800005</c:v>
                </c:pt>
                <c:pt idx="233">
                  <c:v>-71.973159789999997</c:v>
                </c:pt>
                <c:pt idx="234">
                  <c:v>-72.442771911600005</c:v>
                </c:pt>
                <c:pt idx="235">
                  <c:v>-72.840766906699997</c:v>
                </c:pt>
                <c:pt idx="236">
                  <c:v>-72.894149780299998</c:v>
                </c:pt>
                <c:pt idx="237">
                  <c:v>-72.943115234399997</c:v>
                </c:pt>
                <c:pt idx="238">
                  <c:v>-72.951820373499999</c:v>
                </c:pt>
                <c:pt idx="239">
                  <c:v>-73.006423950200002</c:v>
                </c:pt>
                <c:pt idx="240">
                  <c:v>-73.165588378899997</c:v>
                </c:pt>
                <c:pt idx="241">
                  <c:v>-73.197006225600006</c:v>
                </c:pt>
                <c:pt idx="242">
                  <c:v>-73.250999450699993</c:v>
                </c:pt>
                <c:pt idx="243">
                  <c:v>-73.652061462399999</c:v>
                </c:pt>
                <c:pt idx="244">
                  <c:v>-74.112571716299996</c:v>
                </c:pt>
                <c:pt idx="245">
                  <c:v>-74.602340698199995</c:v>
                </c:pt>
                <c:pt idx="246">
                  <c:v>-74.602340698199995</c:v>
                </c:pt>
                <c:pt idx="247">
                  <c:v>-74.602340698199995</c:v>
                </c:pt>
                <c:pt idx="248">
                  <c:v>-74.602340698199995</c:v>
                </c:pt>
                <c:pt idx="249">
                  <c:v>-74.602340698199995</c:v>
                </c:pt>
                <c:pt idx="250">
                  <c:v>-74.877983093300003</c:v>
                </c:pt>
                <c:pt idx="251">
                  <c:v>-75.067443847700005</c:v>
                </c:pt>
                <c:pt idx="252">
                  <c:v>-75.260917663599997</c:v>
                </c:pt>
                <c:pt idx="253">
                  <c:v>-75.286468505900004</c:v>
                </c:pt>
                <c:pt idx="254">
                  <c:v>-75.459281921400006</c:v>
                </c:pt>
                <c:pt idx="255">
                  <c:v>-75.580970764200003</c:v>
                </c:pt>
                <c:pt idx="256">
                  <c:v>-75.691864013699998</c:v>
                </c:pt>
                <c:pt idx="257">
                  <c:v>-75.758010864300005</c:v>
                </c:pt>
                <c:pt idx="258">
                  <c:v>-75.758010864300005</c:v>
                </c:pt>
                <c:pt idx="259">
                  <c:v>-76.186096191399997</c:v>
                </c:pt>
                <c:pt idx="260">
                  <c:v>-76.815597534199995</c:v>
                </c:pt>
                <c:pt idx="261">
                  <c:v>-76.837020874000004</c:v>
                </c:pt>
                <c:pt idx="262">
                  <c:v>-76.837020874000004</c:v>
                </c:pt>
                <c:pt idx="263">
                  <c:v>-76.942047119099996</c:v>
                </c:pt>
                <c:pt idx="264">
                  <c:v>-77.006301879899993</c:v>
                </c:pt>
                <c:pt idx="265">
                  <c:v>-77.078605651900006</c:v>
                </c:pt>
                <c:pt idx="266">
                  <c:v>-77.267852783199999</c:v>
                </c:pt>
                <c:pt idx="267">
                  <c:v>-77.397201538100006</c:v>
                </c:pt>
                <c:pt idx="268">
                  <c:v>-77.441345214799995</c:v>
                </c:pt>
                <c:pt idx="269">
                  <c:v>-77.453125</c:v>
                </c:pt>
                <c:pt idx="270">
                  <c:v>-77.577079772900007</c:v>
                </c:pt>
                <c:pt idx="271">
                  <c:v>-77.726867675799994</c:v>
                </c:pt>
                <c:pt idx="272">
                  <c:v>-77.749336242699997</c:v>
                </c:pt>
                <c:pt idx="273">
                  <c:v>-78.437225341800001</c:v>
                </c:pt>
                <c:pt idx="274">
                  <c:v>-78.677429199200006</c:v>
                </c:pt>
                <c:pt idx="275">
                  <c:v>-78.681427002000007</c:v>
                </c:pt>
                <c:pt idx="276">
                  <c:v>-78.852943420399995</c:v>
                </c:pt>
                <c:pt idx="277">
                  <c:v>-79.229270935100004</c:v>
                </c:pt>
                <c:pt idx="278">
                  <c:v>-79.690559387199997</c:v>
                </c:pt>
                <c:pt idx="279">
                  <c:v>-79.974403381299993</c:v>
                </c:pt>
                <c:pt idx="280">
                  <c:v>-80.085601806599996</c:v>
                </c:pt>
                <c:pt idx="281">
                  <c:v>-80.270973205600001</c:v>
                </c:pt>
                <c:pt idx="282">
                  <c:v>-80.700286865199999</c:v>
                </c:pt>
                <c:pt idx="283">
                  <c:v>-80.700286865199999</c:v>
                </c:pt>
                <c:pt idx="284">
                  <c:v>-80.700286865199999</c:v>
                </c:pt>
                <c:pt idx="285">
                  <c:v>-80.861190795900001</c:v>
                </c:pt>
                <c:pt idx="286">
                  <c:v>-80.930603027299995</c:v>
                </c:pt>
                <c:pt idx="287">
                  <c:v>-81.350738525400004</c:v>
                </c:pt>
                <c:pt idx="288">
                  <c:v>-81.401191711400003</c:v>
                </c:pt>
                <c:pt idx="289">
                  <c:v>-81.451103210400007</c:v>
                </c:pt>
                <c:pt idx="290">
                  <c:v>-81.484252929700006</c:v>
                </c:pt>
                <c:pt idx="291">
                  <c:v>-81.578948974599996</c:v>
                </c:pt>
                <c:pt idx="292">
                  <c:v>-81.646850585899998</c:v>
                </c:pt>
                <c:pt idx="293">
                  <c:v>-81.646850585899998</c:v>
                </c:pt>
                <c:pt idx="294">
                  <c:v>-82.0181350708</c:v>
                </c:pt>
                <c:pt idx="295">
                  <c:v>-82.156936645499997</c:v>
                </c:pt>
                <c:pt idx="296">
                  <c:v>-82.295425414999997</c:v>
                </c:pt>
                <c:pt idx="297">
                  <c:v>-82.451492309599999</c:v>
                </c:pt>
                <c:pt idx="298">
                  <c:v>-82.481285095199993</c:v>
                </c:pt>
                <c:pt idx="299">
                  <c:v>-82.626182556200007</c:v>
                </c:pt>
                <c:pt idx="300">
                  <c:v>-82.830154418899994</c:v>
                </c:pt>
                <c:pt idx="301">
                  <c:v>-83.055038452100007</c:v>
                </c:pt>
                <c:pt idx="302">
                  <c:v>-83.1040725708</c:v>
                </c:pt>
                <c:pt idx="303">
                  <c:v>-83.281906127900001</c:v>
                </c:pt>
                <c:pt idx="304">
                  <c:v>-83.503921508800005</c:v>
                </c:pt>
                <c:pt idx="305">
                  <c:v>-83.706558227499997</c:v>
                </c:pt>
                <c:pt idx="306">
                  <c:v>-83.895782470699999</c:v>
                </c:pt>
                <c:pt idx="307">
                  <c:v>-84.087608337399999</c:v>
                </c:pt>
                <c:pt idx="308">
                  <c:v>-84.294097900400004</c:v>
                </c:pt>
                <c:pt idx="309">
                  <c:v>-84.533027648900003</c:v>
                </c:pt>
                <c:pt idx="310">
                  <c:v>-84.821739196799996</c:v>
                </c:pt>
                <c:pt idx="311">
                  <c:v>-85.135162353499993</c:v>
                </c:pt>
                <c:pt idx="312">
                  <c:v>-85.449798584000007</c:v>
                </c:pt>
                <c:pt idx="313">
                  <c:v>-85.736709594700002</c:v>
                </c:pt>
                <c:pt idx="314">
                  <c:v>-85.964065551800005</c:v>
                </c:pt>
                <c:pt idx="315">
                  <c:v>-86.099037170399995</c:v>
                </c:pt>
                <c:pt idx="316">
                  <c:v>-86.172485351600002</c:v>
                </c:pt>
                <c:pt idx="317">
                  <c:v>-86.233459472700005</c:v>
                </c:pt>
                <c:pt idx="318">
                  <c:v>-86.323860168500005</c:v>
                </c:pt>
                <c:pt idx="319">
                  <c:v>-86.470916747999993</c:v>
                </c:pt>
                <c:pt idx="320">
                  <c:v>-86.677459716800001</c:v>
                </c:pt>
                <c:pt idx="321">
                  <c:v>-86.921226501500001</c:v>
                </c:pt>
                <c:pt idx="322">
                  <c:v>-87.168556213399995</c:v>
                </c:pt>
                <c:pt idx="323">
                  <c:v>-87.400199890099998</c:v>
                </c:pt>
                <c:pt idx="324">
                  <c:v>-87.632865905800003</c:v>
                </c:pt>
                <c:pt idx="325">
                  <c:v>-87.908340454099999</c:v>
                </c:pt>
                <c:pt idx="326">
                  <c:v>-88.253005981399994</c:v>
                </c:pt>
                <c:pt idx="327">
                  <c:v>-88.590362548800002</c:v>
                </c:pt>
                <c:pt idx="328">
                  <c:v>-88.656112670900001</c:v>
                </c:pt>
                <c:pt idx="329">
                  <c:v>-88.684265136700006</c:v>
                </c:pt>
                <c:pt idx="330">
                  <c:v>-88.829040527299995</c:v>
                </c:pt>
                <c:pt idx="331">
                  <c:v>-88.963394164999997</c:v>
                </c:pt>
                <c:pt idx="332">
                  <c:v>-89.058982849100005</c:v>
                </c:pt>
                <c:pt idx="333">
                  <c:v>-89.107704162600001</c:v>
                </c:pt>
                <c:pt idx="334">
                  <c:v>-89.207534789999997</c:v>
                </c:pt>
                <c:pt idx="335">
                  <c:v>-89.366600036600005</c:v>
                </c:pt>
                <c:pt idx="336">
                  <c:v>-89.410415649399994</c:v>
                </c:pt>
                <c:pt idx="337">
                  <c:v>-89.427986145000006</c:v>
                </c:pt>
                <c:pt idx="338">
                  <c:v>-89.509658813499996</c:v>
                </c:pt>
                <c:pt idx="339">
                  <c:v>-89.550559997600004</c:v>
                </c:pt>
                <c:pt idx="340">
                  <c:v>-89.909118652299995</c:v>
                </c:pt>
                <c:pt idx="341">
                  <c:v>-90.134979247999993</c:v>
                </c:pt>
                <c:pt idx="342">
                  <c:v>-90.509040832500006</c:v>
                </c:pt>
                <c:pt idx="343">
                  <c:v>-90.613021850600006</c:v>
                </c:pt>
                <c:pt idx="344">
                  <c:v>-90.876747131299993</c:v>
                </c:pt>
                <c:pt idx="345">
                  <c:v>-90.969604492200006</c:v>
                </c:pt>
                <c:pt idx="346">
                  <c:v>-91.546852111800007</c:v>
                </c:pt>
                <c:pt idx="347">
                  <c:v>-92.211723327599998</c:v>
                </c:pt>
                <c:pt idx="348">
                  <c:v>-92.496002197300001</c:v>
                </c:pt>
                <c:pt idx="349">
                  <c:v>-92.496002197300001</c:v>
                </c:pt>
                <c:pt idx="350">
                  <c:v>-92.524978637700002</c:v>
                </c:pt>
                <c:pt idx="351">
                  <c:v>-92.633125305199997</c:v>
                </c:pt>
                <c:pt idx="352">
                  <c:v>-92.696784973099994</c:v>
                </c:pt>
                <c:pt idx="353">
                  <c:v>-92.786193847700005</c:v>
                </c:pt>
                <c:pt idx="354">
                  <c:v>-92.890892028799996</c:v>
                </c:pt>
                <c:pt idx="355">
                  <c:v>-92.969299316399997</c:v>
                </c:pt>
                <c:pt idx="356">
                  <c:v>-93.0425949097</c:v>
                </c:pt>
                <c:pt idx="357">
                  <c:v>-93.094932556200007</c:v>
                </c:pt>
                <c:pt idx="358">
                  <c:v>-93.111404418899994</c:v>
                </c:pt>
                <c:pt idx="359">
                  <c:v>-93.111946106000005</c:v>
                </c:pt>
                <c:pt idx="360">
                  <c:v>-93.556953430199997</c:v>
                </c:pt>
                <c:pt idx="361">
                  <c:v>-93.786804199200006</c:v>
                </c:pt>
                <c:pt idx="362">
                  <c:v>-93.883018493700007</c:v>
                </c:pt>
                <c:pt idx="363">
                  <c:v>-93.988548278799996</c:v>
                </c:pt>
                <c:pt idx="364">
                  <c:v>-94.198280334499998</c:v>
                </c:pt>
                <c:pt idx="365">
                  <c:v>-94.580757141099994</c:v>
                </c:pt>
                <c:pt idx="366">
                  <c:v>-95.066543579099999</c:v>
                </c:pt>
                <c:pt idx="367">
                  <c:v>-95.548141479500003</c:v>
                </c:pt>
                <c:pt idx="368">
                  <c:v>-96.003036499000004</c:v>
                </c:pt>
                <c:pt idx="369">
                  <c:v>-96.3970413208</c:v>
                </c:pt>
                <c:pt idx="370">
                  <c:v>-96.426254272500003</c:v>
                </c:pt>
                <c:pt idx="371">
                  <c:v>-96.439689636200001</c:v>
                </c:pt>
                <c:pt idx="372">
                  <c:v>-96.702980041499998</c:v>
                </c:pt>
                <c:pt idx="373">
                  <c:v>-96.813255310100004</c:v>
                </c:pt>
                <c:pt idx="374">
                  <c:v>-96.880577087399999</c:v>
                </c:pt>
                <c:pt idx="375">
                  <c:v>-96.931297302199994</c:v>
                </c:pt>
                <c:pt idx="376">
                  <c:v>-97.000114440900006</c:v>
                </c:pt>
                <c:pt idx="377">
                  <c:v>-97.065773010300006</c:v>
                </c:pt>
                <c:pt idx="378">
                  <c:v>-97.158370971699995</c:v>
                </c:pt>
                <c:pt idx="379">
                  <c:v>-97.2797164917</c:v>
                </c:pt>
                <c:pt idx="380">
                  <c:v>-97.761589050300003</c:v>
                </c:pt>
                <c:pt idx="381">
                  <c:v>-97.824653625500005</c:v>
                </c:pt>
                <c:pt idx="382">
                  <c:v>-97.851165771500007</c:v>
                </c:pt>
                <c:pt idx="383">
                  <c:v>-97.869781494099996</c:v>
                </c:pt>
                <c:pt idx="384">
                  <c:v>-97.960823059099994</c:v>
                </c:pt>
                <c:pt idx="385">
                  <c:v>-98.106758117699997</c:v>
                </c:pt>
                <c:pt idx="386">
                  <c:v>-98.220596313499996</c:v>
                </c:pt>
                <c:pt idx="387">
                  <c:v>-98.2314910889</c:v>
                </c:pt>
                <c:pt idx="388">
                  <c:v>-98.279975891099994</c:v>
                </c:pt>
                <c:pt idx="389">
                  <c:v>-98.550888061500004</c:v>
                </c:pt>
                <c:pt idx="390">
                  <c:v>-98.550888061500004</c:v>
                </c:pt>
                <c:pt idx="391">
                  <c:v>-98.880073547400002</c:v>
                </c:pt>
                <c:pt idx="392">
                  <c:v>-98.994522094700002</c:v>
                </c:pt>
                <c:pt idx="393">
                  <c:v>-99.172409057600007</c:v>
                </c:pt>
                <c:pt idx="394">
                  <c:v>-99.2046585083</c:v>
                </c:pt>
                <c:pt idx="395">
                  <c:v>-99.495002746599994</c:v>
                </c:pt>
                <c:pt idx="396">
                  <c:v>-99.568244934099994</c:v>
                </c:pt>
                <c:pt idx="397">
                  <c:v>-99.678207397500003</c:v>
                </c:pt>
                <c:pt idx="398">
                  <c:v>-99.707443237299998</c:v>
                </c:pt>
                <c:pt idx="399">
                  <c:v>-99.848442077599998</c:v>
                </c:pt>
                <c:pt idx="400">
                  <c:v>-100.2255020142</c:v>
                </c:pt>
                <c:pt idx="401">
                  <c:v>-100.5234375</c:v>
                </c:pt>
                <c:pt idx="402">
                  <c:v>-100.8410949707</c:v>
                </c:pt>
                <c:pt idx="403">
                  <c:v>-101.17742919920001</c:v>
                </c:pt>
                <c:pt idx="404">
                  <c:v>-101.4663848877</c:v>
                </c:pt>
                <c:pt idx="405">
                  <c:v>-101.72942352290001</c:v>
                </c:pt>
                <c:pt idx="406">
                  <c:v>-101.85652160639999</c:v>
                </c:pt>
                <c:pt idx="407">
                  <c:v>-101.8791809082</c:v>
                </c:pt>
                <c:pt idx="408">
                  <c:v>-101.8799209595</c:v>
                </c:pt>
                <c:pt idx="409">
                  <c:v>-101.8916549683</c:v>
                </c:pt>
                <c:pt idx="410">
                  <c:v>-101.942199707</c:v>
                </c:pt>
                <c:pt idx="411">
                  <c:v>-101.9465179443</c:v>
                </c:pt>
                <c:pt idx="412">
                  <c:v>-101.96862792970001</c:v>
                </c:pt>
                <c:pt idx="413">
                  <c:v>-101.985244751</c:v>
                </c:pt>
                <c:pt idx="414">
                  <c:v>-102.1071395874</c:v>
                </c:pt>
                <c:pt idx="415">
                  <c:v>-102.3229217529</c:v>
                </c:pt>
                <c:pt idx="416">
                  <c:v>-102.578086853</c:v>
                </c:pt>
                <c:pt idx="417">
                  <c:v>-102.87061309809999</c:v>
                </c:pt>
                <c:pt idx="418">
                  <c:v>-103.1557006836</c:v>
                </c:pt>
                <c:pt idx="419">
                  <c:v>-103.42138671879999</c:v>
                </c:pt>
                <c:pt idx="420">
                  <c:v>-103.63739013670001</c:v>
                </c:pt>
                <c:pt idx="421">
                  <c:v>-103.7672653198</c:v>
                </c:pt>
                <c:pt idx="422">
                  <c:v>-103.8393859863</c:v>
                </c:pt>
                <c:pt idx="423">
                  <c:v>-103.8590087891</c:v>
                </c:pt>
                <c:pt idx="424">
                  <c:v>-103.8592681885</c:v>
                </c:pt>
                <c:pt idx="425">
                  <c:v>-103.89878082280001</c:v>
                </c:pt>
                <c:pt idx="426">
                  <c:v>-103.89878082280001</c:v>
                </c:pt>
                <c:pt idx="427">
                  <c:v>-103.89878082280001</c:v>
                </c:pt>
                <c:pt idx="428">
                  <c:v>-103.89878082280001</c:v>
                </c:pt>
                <c:pt idx="429">
                  <c:v>-103.89878082280001</c:v>
                </c:pt>
                <c:pt idx="430">
                  <c:v>-103.9847335815</c:v>
                </c:pt>
                <c:pt idx="431">
                  <c:v>-104.1227798462</c:v>
                </c:pt>
                <c:pt idx="432">
                  <c:v>-104.1809539795</c:v>
                </c:pt>
                <c:pt idx="433">
                  <c:v>-104.2294921875</c:v>
                </c:pt>
                <c:pt idx="434">
                  <c:v>-104.3056488037</c:v>
                </c:pt>
                <c:pt idx="435">
                  <c:v>-104.476524353</c:v>
                </c:pt>
                <c:pt idx="436">
                  <c:v>-104.4782943726</c:v>
                </c:pt>
                <c:pt idx="437">
                  <c:v>-104.59419250489999</c:v>
                </c:pt>
                <c:pt idx="438">
                  <c:v>-104.6083145142</c:v>
                </c:pt>
                <c:pt idx="439">
                  <c:v>-104.6545333862</c:v>
                </c:pt>
                <c:pt idx="440">
                  <c:v>-105.0999679565</c:v>
                </c:pt>
                <c:pt idx="441">
                  <c:v>-105.47909545900001</c:v>
                </c:pt>
                <c:pt idx="442">
                  <c:v>-105.7485122681</c:v>
                </c:pt>
                <c:pt idx="443">
                  <c:v>-105.92366790769999</c:v>
                </c:pt>
                <c:pt idx="444">
                  <c:v>-106.0591659546</c:v>
                </c:pt>
                <c:pt idx="445">
                  <c:v>-106.2069396973</c:v>
                </c:pt>
                <c:pt idx="446">
                  <c:v>-106.38800048829999</c:v>
                </c:pt>
                <c:pt idx="447">
                  <c:v>-106.595664978</c:v>
                </c:pt>
                <c:pt idx="448">
                  <c:v>-106.8198471069</c:v>
                </c:pt>
                <c:pt idx="449">
                  <c:v>-107.0631103516</c:v>
                </c:pt>
                <c:pt idx="450">
                  <c:v>-107.21700286870001</c:v>
                </c:pt>
                <c:pt idx="451">
                  <c:v>-107.48806762700001</c:v>
                </c:pt>
                <c:pt idx="452">
                  <c:v>-107.7160644531</c:v>
                </c:pt>
                <c:pt idx="453">
                  <c:v>-107.8419876099</c:v>
                </c:pt>
                <c:pt idx="454">
                  <c:v>-107.87670135499999</c:v>
                </c:pt>
                <c:pt idx="455">
                  <c:v>-107.9197845459</c:v>
                </c:pt>
                <c:pt idx="456">
                  <c:v>-107.9829788208</c:v>
                </c:pt>
                <c:pt idx="457">
                  <c:v>-108.04280090330001</c:v>
                </c:pt>
                <c:pt idx="458">
                  <c:v>-108.1146850586</c:v>
                </c:pt>
                <c:pt idx="459">
                  <c:v>-108.2480316162</c:v>
                </c:pt>
                <c:pt idx="460">
                  <c:v>-108.46783447270001</c:v>
                </c:pt>
                <c:pt idx="461">
                  <c:v>-108.62884521479999</c:v>
                </c:pt>
                <c:pt idx="462">
                  <c:v>-108.65882873539999</c:v>
                </c:pt>
                <c:pt idx="463">
                  <c:v>-108.6885681152</c:v>
                </c:pt>
                <c:pt idx="464">
                  <c:v>-108.73034667970001</c:v>
                </c:pt>
                <c:pt idx="465">
                  <c:v>-108.7587814331</c:v>
                </c:pt>
                <c:pt idx="466">
                  <c:v>-108.9299545288</c:v>
                </c:pt>
                <c:pt idx="467">
                  <c:v>-108.9350814819</c:v>
                </c:pt>
                <c:pt idx="468">
                  <c:v>-108.9738998413</c:v>
                </c:pt>
                <c:pt idx="469">
                  <c:v>-109.3763504028</c:v>
                </c:pt>
                <c:pt idx="470">
                  <c:v>-109.3763504028</c:v>
                </c:pt>
                <c:pt idx="471">
                  <c:v>-109.3763504028</c:v>
                </c:pt>
                <c:pt idx="472">
                  <c:v>-109.3763504028</c:v>
                </c:pt>
                <c:pt idx="473">
                  <c:v>-109.50202178959999</c:v>
                </c:pt>
                <c:pt idx="474">
                  <c:v>-109.61019134519999</c:v>
                </c:pt>
                <c:pt idx="475">
                  <c:v>-109.7806472778</c:v>
                </c:pt>
                <c:pt idx="476">
                  <c:v>-109.82977294920001</c:v>
                </c:pt>
                <c:pt idx="477">
                  <c:v>-109.9979629517</c:v>
                </c:pt>
                <c:pt idx="478">
                  <c:v>-110.1793670654</c:v>
                </c:pt>
                <c:pt idx="479">
                  <c:v>-110.23500823969999</c:v>
                </c:pt>
                <c:pt idx="480">
                  <c:v>-110.3651428223</c:v>
                </c:pt>
                <c:pt idx="481">
                  <c:v>-110.3933181763</c:v>
                </c:pt>
                <c:pt idx="482">
                  <c:v>-110.4106750488</c:v>
                </c:pt>
                <c:pt idx="483">
                  <c:v>-110.96063232420001</c:v>
                </c:pt>
                <c:pt idx="484">
                  <c:v>-111.1940917969</c:v>
                </c:pt>
                <c:pt idx="485">
                  <c:v>-111.3233413696</c:v>
                </c:pt>
                <c:pt idx="486">
                  <c:v>-111.3842391968</c:v>
                </c:pt>
                <c:pt idx="487">
                  <c:v>-111.4390792847</c:v>
                </c:pt>
                <c:pt idx="488">
                  <c:v>-111.5792999268</c:v>
                </c:pt>
                <c:pt idx="489">
                  <c:v>-111.778465271</c:v>
                </c:pt>
                <c:pt idx="490">
                  <c:v>-111.8087387085</c:v>
                </c:pt>
                <c:pt idx="491">
                  <c:v>-111.8221817017</c:v>
                </c:pt>
                <c:pt idx="492">
                  <c:v>-111.8498764038</c:v>
                </c:pt>
                <c:pt idx="493">
                  <c:v>-111.90674591059999</c:v>
                </c:pt>
                <c:pt idx="494">
                  <c:v>-111.9996795654</c:v>
                </c:pt>
                <c:pt idx="495">
                  <c:v>-112.21263885499999</c:v>
                </c:pt>
                <c:pt idx="496">
                  <c:v>-112.3466339111</c:v>
                </c:pt>
                <c:pt idx="497">
                  <c:v>-112.4523849487</c:v>
                </c:pt>
                <c:pt idx="498">
                  <c:v>-112.5378875732</c:v>
                </c:pt>
                <c:pt idx="499">
                  <c:v>-112.61837768549999</c:v>
                </c:pt>
                <c:pt idx="500">
                  <c:v>-112.6761856079</c:v>
                </c:pt>
                <c:pt idx="501">
                  <c:v>-112.7329483032</c:v>
                </c:pt>
                <c:pt idx="502">
                  <c:v>-112.7873916626</c:v>
                </c:pt>
                <c:pt idx="503">
                  <c:v>-112.851852417</c:v>
                </c:pt>
                <c:pt idx="504">
                  <c:v>-112.9269561768</c:v>
                </c:pt>
                <c:pt idx="505">
                  <c:v>-113.0108795166</c:v>
                </c:pt>
                <c:pt idx="506">
                  <c:v>-113.0986862183</c:v>
                </c:pt>
                <c:pt idx="507">
                  <c:v>-113.1743545532</c:v>
                </c:pt>
                <c:pt idx="508">
                  <c:v>-113.2457351685</c:v>
                </c:pt>
                <c:pt idx="509">
                  <c:v>-113.3046798706</c:v>
                </c:pt>
                <c:pt idx="510">
                  <c:v>-113.3667678833</c:v>
                </c:pt>
                <c:pt idx="511">
                  <c:v>-113.431640625</c:v>
                </c:pt>
                <c:pt idx="512">
                  <c:v>-113.5146408081</c:v>
                </c:pt>
                <c:pt idx="513">
                  <c:v>-113.6041793823</c:v>
                </c:pt>
                <c:pt idx="514">
                  <c:v>-113.7054367065</c:v>
                </c:pt>
                <c:pt idx="515">
                  <c:v>-113.80698394780001</c:v>
                </c:pt>
                <c:pt idx="516">
                  <c:v>-113.90706634519999</c:v>
                </c:pt>
                <c:pt idx="517">
                  <c:v>-113.9917984009</c:v>
                </c:pt>
                <c:pt idx="518">
                  <c:v>-114.0599441528</c:v>
                </c:pt>
                <c:pt idx="519">
                  <c:v>-114.1138305664</c:v>
                </c:pt>
                <c:pt idx="520">
                  <c:v>-114.14524841310001</c:v>
                </c:pt>
                <c:pt idx="521">
                  <c:v>-114.1806182861</c:v>
                </c:pt>
                <c:pt idx="522">
                  <c:v>-114.22315979</c:v>
                </c:pt>
                <c:pt idx="523">
                  <c:v>-114.30159759519999</c:v>
                </c:pt>
                <c:pt idx="524">
                  <c:v>-114.4103088379</c:v>
                </c:pt>
                <c:pt idx="525">
                  <c:v>-114.5383148193</c:v>
                </c:pt>
                <c:pt idx="526">
                  <c:v>-114.6784362793</c:v>
                </c:pt>
                <c:pt idx="527">
                  <c:v>-114.7943572998</c:v>
                </c:pt>
                <c:pt idx="528">
                  <c:v>-114.87795257569999</c:v>
                </c:pt>
                <c:pt idx="529">
                  <c:v>-114.9069061279</c:v>
                </c:pt>
                <c:pt idx="530">
                  <c:v>-114.9111328125</c:v>
                </c:pt>
                <c:pt idx="531">
                  <c:v>-114.9246063232</c:v>
                </c:pt>
                <c:pt idx="532">
                  <c:v>-114.925819397</c:v>
                </c:pt>
                <c:pt idx="533">
                  <c:v>-114.9297866821</c:v>
                </c:pt>
                <c:pt idx="534">
                  <c:v>-115</c:v>
                </c:pt>
                <c:pt idx="535">
                  <c:v>-115.1318740845</c:v>
                </c:pt>
                <c:pt idx="536">
                  <c:v>-115.2866439819</c:v>
                </c:pt>
                <c:pt idx="537">
                  <c:v>-115.4374160767</c:v>
                </c:pt>
                <c:pt idx="538">
                  <c:v>-115.5571517944</c:v>
                </c:pt>
                <c:pt idx="539">
                  <c:v>-115.5618515015</c:v>
                </c:pt>
                <c:pt idx="540">
                  <c:v>-115.5834350586</c:v>
                </c:pt>
                <c:pt idx="541">
                  <c:v>-115.591468811</c:v>
                </c:pt>
                <c:pt idx="542">
                  <c:v>-115.61995697019999</c:v>
                </c:pt>
                <c:pt idx="543">
                  <c:v>-115.62274169920001</c:v>
                </c:pt>
                <c:pt idx="544">
                  <c:v>-115.6831207275</c:v>
                </c:pt>
                <c:pt idx="545">
                  <c:v>-115.819152832</c:v>
                </c:pt>
                <c:pt idx="546">
                  <c:v>-115.96984100340001</c:v>
                </c:pt>
                <c:pt idx="547">
                  <c:v>-116.12219238279999</c:v>
                </c:pt>
                <c:pt idx="548">
                  <c:v>-116.2779388428</c:v>
                </c:pt>
                <c:pt idx="549">
                  <c:v>-116.41790771479999</c:v>
                </c:pt>
                <c:pt idx="550">
                  <c:v>-116.51579284669999</c:v>
                </c:pt>
                <c:pt idx="551">
                  <c:v>-116.5904388428</c:v>
                </c:pt>
                <c:pt idx="552">
                  <c:v>-116.68120574949999</c:v>
                </c:pt>
                <c:pt idx="553">
                  <c:v>-116.7946090698</c:v>
                </c:pt>
                <c:pt idx="554">
                  <c:v>-116.9007034302</c:v>
                </c:pt>
                <c:pt idx="555">
                  <c:v>-117.0033340454</c:v>
                </c:pt>
                <c:pt idx="556">
                  <c:v>-117.1157608032</c:v>
                </c:pt>
                <c:pt idx="557">
                  <c:v>-117.2732467651</c:v>
                </c:pt>
                <c:pt idx="558">
                  <c:v>-117.415397644</c:v>
                </c:pt>
                <c:pt idx="559">
                  <c:v>-117.4345855713</c:v>
                </c:pt>
                <c:pt idx="560">
                  <c:v>-117.4367675781</c:v>
                </c:pt>
                <c:pt idx="561">
                  <c:v>-117.4611587524</c:v>
                </c:pt>
                <c:pt idx="562">
                  <c:v>-117.4656295776</c:v>
                </c:pt>
                <c:pt idx="563">
                  <c:v>-117.48877716059999</c:v>
                </c:pt>
                <c:pt idx="564">
                  <c:v>-117.4966430664</c:v>
                </c:pt>
                <c:pt idx="565">
                  <c:v>-117.5349273682</c:v>
                </c:pt>
                <c:pt idx="566">
                  <c:v>-117.6014709473</c:v>
                </c:pt>
                <c:pt idx="567">
                  <c:v>-117.6524505615</c:v>
                </c:pt>
                <c:pt idx="568">
                  <c:v>-117.73905181879999</c:v>
                </c:pt>
                <c:pt idx="569">
                  <c:v>-117.8460845947</c:v>
                </c:pt>
                <c:pt idx="570">
                  <c:v>-117.9260559082</c:v>
                </c:pt>
                <c:pt idx="571">
                  <c:v>-117.9668121338</c:v>
                </c:pt>
                <c:pt idx="572">
                  <c:v>-118.0090637207</c:v>
                </c:pt>
                <c:pt idx="573">
                  <c:v>-118.0643692017</c:v>
                </c:pt>
                <c:pt idx="574">
                  <c:v>-118.12795257569999</c:v>
                </c:pt>
                <c:pt idx="575">
                  <c:v>-118.2461090088</c:v>
                </c:pt>
                <c:pt idx="576">
                  <c:v>-118.3888931274</c:v>
                </c:pt>
                <c:pt idx="577">
                  <c:v>-118.429649353</c:v>
                </c:pt>
                <c:pt idx="578">
                  <c:v>-118.43315887449999</c:v>
                </c:pt>
                <c:pt idx="579">
                  <c:v>-118.4667892456</c:v>
                </c:pt>
                <c:pt idx="580">
                  <c:v>-118.47369384770001</c:v>
                </c:pt>
                <c:pt idx="581">
                  <c:v>-118.5052490234</c:v>
                </c:pt>
                <c:pt idx="582">
                  <c:v>-118.51275634770001</c:v>
                </c:pt>
                <c:pt idx="583">
                  <c:v>-118.5815048218</c:v>
                </c:pt>
                <c:pt idx="584">
                  <c:v>-118.6457443237</c:v>
                </c:pt>
                <c:pt idx="585">
                  <c:v>-118.7322463989</c:v>
                </c:pt>
                <c:pt idx="586">
                  <c:v>-118.887550354</c:v>
                </c:pt>
                <c:pt idx="587">
                  <c:v>-118.9304275513</c:v>
                </c:pt>
                <c:pt idx="588">
                  <c:v>-118.9477233887</c:v>
                </c:pt>
                <c:pt idx="589">
                  <c:v>-118.9527587891</c:v>
                </c:pt>
                <c:pt idx="590">
                  <c:v>-118.98597717289999</c:v>
                </c:pt>
                <c:pt idx="591">
                  <c:v>-119.01634216310001</c:v>
                </c:pt>
                <c:pt idx="592">
                  <c:v>-119.030128479</c:v>
                </c:pt>
                <c:pt idx="593">
                  <c:v>-119.06717681879999</c:v>
                </c:pt>
                <c:pt idx="594">
                  <c:v>-119.0762023926</c:v>
                </c:pt>
                <c:pt idx="595">
                  <c:v>-119.17222595210001</c:v>
                </c:pt>
                <c:pt idx="596">
                  <c:v>-119.1789016724</c:v>
                </c:pt>
                <c:pt idx="597">
                  <c:v>-119.19123840330001</c:v>
                </c:pt>
                <c:pt idx="598">
                  <c:v>-119.3338012695</c:v>
                </c:pt>
                <c:pt idx="599">
                  <c:v>-119.4837112427</c:v>
                </c:pt>
                <c:pt idx="600">
                  <c:v>-119.54480743409999</c:v>
                </c:pt>
                <c:pt idx="601">
                  <c:v>-119.58545684809999</c:v>
                </c:pt>
                <c:pt idx="602">
                  <c:v>-119.60108184809999</c:v>
                </c:pt>
                <c:pt idx="603">
                  <c:v>-119.6528015137</c:v>
                </c:pt>
                <c:pt idx="604">
                  <c:v>-119.7065582275</c:v>
                </c:pt>
                <c:pt idx="605">
                  <c:v>-119.7618560791</c:v>
                </c:pt>
                <c:pt idx="606">
                  <c:v>-119.8254776001</c:v>
                </c:pt>
                <c:pt idx="607">
                  <c:v>-119.890586853</c:v>
                </c:pt>
                <c:pt idx="608">
                  <c:v>-119.95746612550001</c:v>
                </c:pt>
                <c:pt idx="609">
                  <c:v>-120.0196685791</c:v>
                </c:pt>
                <c:pt idx="610">
                  <c:v>-120.0794372559</c:v>
                </c:pt>
                <c:pt idx="611">
                  <c:v>-120.134437561</c:v>
                </c:pt>
                <c:pt idx="612">
                  <c:v>-120.1879577637</c:v>
                </c:pt>
                <c:pt idx="613">
                  <c:v>-120.24058532710001</c:v>
                </c:pt>
                <c:pt idx="614">
                  <c:v>-120.29205322270001</c:v>
                </c:pt>
                <c:pt idx="615">
                  <c:v>-120.3430175781</c:v>
                </c:pt>
                <c:pt idx="616">
                  <c:v>-120.3942108154</c:v>
                </c:pt>
                <c:pt idx="617">
                  <c:v>-120.4487533569</c:v>
                </c:pt>
                <c:pt idx="618">
                  <c:v>-120.50741577150001</c:v>
                </c:pt>
                <c:pt idx="619">
                  <c:v>-120.5674667358</c:v>
                </c:pt>
                <c:pt idx="620">
                  <c:v>-120.5674667358</c:v>
                </c:pt>
                <c:pt idx="621">
                  <c:v>-120.5674667358</c:v>
                </c:pt>
                <c:pt idx="622">
                  <c:v>-120.5674667358</c:v>
                </c:pt>
                <c:pt idx="623">
                  <c:v>-120.5674667358</c:v>
                </c:pt>
                <c:pt idx="624">
                  <c:v>-120.5674667358</c:v>
                </c:pt>
                <c:pt idx="625">
                  <c:v>-120.5674667358</c:v>
                </c:pt>
                <c:pt idx="626">
                  <c:v>-120.5674667358</c:v>
                </c:pt>
                <c:pt idx="627">
                  <c:v>-120.5674667358</c:v>
                </c:pt>
                <c:pt idx="628">
                  <c:v>-120.43478393549999</c:v>
                </c:pt>
                <c:pt idx="629">
                  <c:v>-119.76861572270001</c:v>
                </c:pt>
                <c:pt idx="630">
                  <c:v>-118.84428405760001</c:v>
                </c:pt>
                <c:pt idx="631">
                  <c:v>-118.84428405760001</c:v>
                </c:pt>
                <c:pt idx="632">
                  <c:v>-118.84428405760001</c:v>
                </c:pt>
                <c:pt idx="633">
                  <c:v>-118.84428405760001</c:v>
                </c:pt>
                <c:pt idx="634">
                  <c:v>-118.84428405760001</c:v>
                </c:pt>
                <c:pt idx="635">
                  <c:v>-118.84428405760001</c:v>
                </c:pt>
                <c:pt idx="636">
                  <c:v>-118.84428405760001</c:v>
                </c:pt>
                <c:pt idx="637">
                  <c:v>-118.84428405760001</c:v>
                </c:pt>
                <c:pt idx="638">
                  <c:v>-118.84428405760001</c:v>
                </c:pt>
                <c:pt idx="639">
                  <c:v>-120.28620910639999</c:v>
                </c:pt>
                <c:pt idx="640">
                  <c:v>-121.2083969116</c:v>
                </c:pt>
                <c:pt idx="641">
                  <c:v>-121.646446228</c:v>
                </c:pt>
                <c:pt idx="642">
                  <c:v>-121.81186676030001</c:v>
                </c:pt>
                <c:pt idx="643">
                  <c:v>-121.84001159669999</c:v>
                </c:pt>
                <c:pt idx="644">
                  <c:v>-121.84321594239999</c:v>
                </c:pt>
                <c:pt idx="645">
                  <c:v>-121.8506164551</c:v>
                </c:pt>
                <c:pt idx="646">
                  <c:v>-121.8539276123</c:v>
                </c:pt>
                <c:pt idx="647">
                  <c:v>-121.8551101685</c:v>
                </c:pt>
                <c:pt idx="648">
                  <c:v>-121.87297821040001</c:v>
                </c:pt>
                <c:pt idx="649">
                  <c:v>-121.9022369385</c:v>
                </c:pt>
                <c:pt idx="650">
                  <c:v>-121.9213104248</c:v>
                </c:pt>
                <c:pt idx="651">
                  <c:v>-121.9625167847</c:v>
                </c:pt>
                <c:pt idx="652">
                  <c:v>-122.02299499510001</c:v>
                </c:pt>
                <c:pt idx="653">
                  <c:v>-122.105796814</c:v>
                </c:pt>
                <c:pt idx="654">
                  <c:v>-122.23351287840001</c:v>
                </c:pt>
                <c:pt idx="655">
                  <c:v>-122.3099746704</c:v>
                </c:pt>
                <c:pt idx="656">
                  <c:v>-122.3274307251</c:v>
                </c:pt>
                <c:pt idx="657">
                  <c:v>-122.3578262329</c:v>
                </c:pt>
                <c:pt idx="658">
                  <c:v>-122.4276275635</c:v>
                </c:pt>
                <c:pt idx="659">
                  <c:v>-122.52717590330001</c:v>
                </c:pt>
                <c:pt idx="660">
                  <c:v>-122.617477417</c:v>
                </c:pt>
                <c:pt idx="661">
                  <c:v>-122.6692581177</c:v>
                </c:pt>
                <c:pt idx="662">
                  <c:v>-122.69203948969999</c:v>
                </c:pt>
                <c:pt idx="663">
                  <c:v>-122.7410354614</c:v>
                </c:pt>
                <c:pt idx="664">
                  <c:v>-122.8191833496</c:v>
                </c:pt>
                <c:pt idx="665">
                  <c:v>-122.8627090454</c:v>
                </c:pt>
                <c:pt idx="666">
                  <c:v>-122.8904342651</c:v>
                </c:pt>
                <c:pt idx="667">
                  <c:v>-122.9170303345</c:v>
                </c:pt>
                <c:pt idx="668">
                  <c:v>-122.98835754389999</c:v>
                </c:pt>
                <c:pt idx="669">
                  <c:v>-123.07525634770001</c:v>
                </c:pt>
                <c:pt idx="670">
                  <c:v>-123.1123580933</c:v>
                </c:pt>
                <c:pt idx="671">
                  <c:v>-123.128944397</c:v>
                </c:pt>
                <c:pt idx="672">
                  <c:v>-123.1627197266</c:v>
                </c:pt>
                <c:pt idx="673">
                  <c:v>-123.228477478</c:v>
                </c:pt>
                <c:pt idx="674">
                  <c:v>-123.26723480219999</c:v>
                </c:pt>
                <c:pt idx="675">
                  <c:v>-123.2751617432</c:v>
                </c:pt>
                <c:pt idx="676">
                  <c:v>-123.27550506590001</c:v>
                </c:pt>
                <c:pt idx="677">
                  <c:v>-123.30519104</c:v>
                </c:pt>
                <c:pt idx="678">
                  <c:v>-123.3106536865</c:v>
                </c:pt>
                <c:pt idx="679">
                  <c:v>-123.3146438599</c:v>
                </c:pt>
                <c:pt idx="680">
                  <c:v>-123.3577957153</c:v>
                </c:pt>
                <c:pt idx="681">
                  <c:v>-123.40454864500001</c:v>
                </c:pt>
                <c:pt idx="682">
                  <c:v>-123.4287261963</c:v>
                </c:pt>
                <c:pt idx="683">
                  <c:v>-123.42985534669999</c:v>
                </c:pt>
                <c:pt idx="684">
                  <c:v>-123.42985534669999</c:v>
                </c:pt>
                <c:pt idx="685">
                  <c:v>-123.42985534669999</c:v>
                </c:pt>
                <c:pt idx="686">
                  <c:v>-123.42985534669999</c:v>
                </c:pt>
                <c:pt idx="687">
                  <c:v>-123.42985534669999</c:v>
                </c:pt>
                <c:pt idx="688">
                  <c:v>-123.4287261963</c:v>
                </c:pt>
                <c:pt idx="689">
                  <c:v>-123.36769104</c:v>
                </c:pt>
                <c:pt idx="690">
                  <c:v>-123.36769104</c:v>
                </c:pt>
                <c:pt idx="691">
                  <c:v>-123.36769104</c:v>
                </c:pt>
                <c:pt idx="692">
                  <c:v>-123.4287261963</c:v>
                </c:pt>
                <c:pt idx="693">
                  <c:v>-123.57762146</c:v>
                </c:pt>
                <c:pt idx="694">
                  <c:v>-123.584312439</c:v>
                </c:pt>
                <c:pt idx="695">
                  <c:v>-123.584312439</c:v>
                </c:pt>
                <c:pt idx="696">
                  <c:v>-123.584312439</c:v>
                </c:pt>
                <c:pt idx="697">
                  <c:v>-123.584312439</c:v>
                </c:pt>
                <c:pt idx="698">
                  <c:v>-123.584312439</c:v>
                </c:pt>
                <c:pt idx="699">
                  <c:v>-123.584312439</c:v>
                </c:pt>
                <c:pt idx="700">
                  <c:v>-123.584312439</c:v>
                </c:pt>
                <c:pt idx="701">
                  <c:v>-123.81964111329999</c:v>
                </c:pt>
                <c:pt idx="702">
                  <c:v>-123.98973846440001</c:v>
                </c:pt>
                <c:pt idx="703">
                  <c:v>-124.1284942627</c:v>
                </c:pt>
                <c:pt idx="704">
                  <c:v>-124.23387146</c:v>
                </c:pt>
                <c:pt idx="705">
                  <c:v>-124.3226776123</c:v>
                </c:pt>
                <c:pt idx="706">
                  <c:v>-124.4041442871</c:v>
                </c:pt>
                <c:pt idx="707">
                  <c:v>-124.47184753419999</c:v>
                </c:pt>
                <c:pt idx="708">
                  <c:v>-124.5353775024</c:v>
                </c:pt>
                <c:pt idx="709">
                  <c:v>-124.58721923829999</c:v>
                </c:pt>
                <c:pt idx="710">
                  <c:v>-124.6348953247</c:v>
                </c:pt>
                <c:pt idx="711">
                  <c:v>-124.67892456049999</c:v>
                </c:pt>
                <c:pt idx="712">
                  <c:v>-124.7230300903</c:v>
                </c:pt>
                <c:pt idx="713">
                  <c:v>-124.7665634155</c:v>
                </c:pt>
                <c:pt idx="714">
                  <c:v>-124.8083953857</c:v>
                </c:pt>
                <c:pt idx="715">
                  <c:v>-124.84111785890001</c:v>
                </c:pt>
                <c:pt idx="716">
                  <c:v>-124.8673858643</c:v>
                </c:pt>
                <c:pt idx="717">
                  <c:v>-124.8769989014</c:v>
                </c:pt>
                <c:pt idx="718">
                  <c:v>-124.8849868774</c:v>
                </c:pt>
                <c:pt idx="719">
                  <c:v>-124.8926315308</c:v>
                </c:pt>
                <c:pt idx="720">
                  <c:v>-124.91934204099999</c:v>
                </c:pt>
                <c:pt idx="721">
                  <c:v>-124.9588775635</c:v>
                </c:pt>
                <c:pt idx="722">
                  <c:v>-124.98351287840001</c:v>
                </c:pt>
                <c:pt idx="723">
                  <c:v>-124.9970626831</c:v>
                </c:pt>
                <c:pt idx="724">
                  <c:v>-125.00820922849999</c:v>
                </c:pt>
                <c:pt idx="725">
                  <c:v>-125.01337432859999</c:v>
                </c:pt>
                <c:pt idx="726">
                  <c:v>-125.0282287598</c:v>
                </c:pt>
                <c:pt idx="727">
                  <c:v>-125.05587768549999</c:v>
                </c:pt>
                <c:pt idx="728">
                  <c:v>-125.0667190552</c:v>
                </c:pt>
                <c:pt idx="729">
                  <c:v>-125.082321167</c:v>
                </c:pt>
                <c:pt idx="730">
                  <c:v>-125.0827255249</c:v>
                </c:pt>
                <c:pt idx="731">
                  <c:v>-125.08926391599999</c:v>
                </c:pt>
                <c:pt idx="732">
                  <c:v>-125.16497039790001</c:v>
                </c:pt>
                <c:pt idx="733">
                  <c:v>-125.2474975586</c:v>
                </c:pt>
                <c:pt idx="734">
                  <c:v>-125.3130645752</c:v>
                </c:pt>
                <c:pt idx="735">
                  <c:v>-125.3593902588</c:v>
                </c:pt>
                <c:pt idx="736">
                  <c:v>-125.4064407349</c:v>
                </c:pt>
                <c:pt idx="737">
                  <c:v>-125.4616699219</c:v>
                </c:pt>
                <c:pt idx="738">
                  <c:v>-125.52866363530001</c:v>
                </c:pt>
                <c:pt idx="739">
                  <c:v>-125.60549163819999</c:v>
                </c:pt>
                <c:pt idx="740">
                  <c:v>-125.62177276609999</c:v>
                </c:pt>
                <c:pt idx="741">
                  <c:v>-125.64381408689999</c:v>
                </c:pt>
                <c:pt idx="742">
                  <c:v>-125.64521026609999</c:v>
                </c:pt>
                <c:pt idx="743">
                  <c:v>-125.68240356450001</c:v>
                </c:pt>
                <c:pt idx="744">
                  <c:v>-125.6966781616</c:v>
                </c:pt>
                <c:pt idx="745">
                  <c:v>-125.7039260864</c:v>
                </c:pt>
                <c:pt idx="746">
                  <c:v>-125.740196228</c:v>
                </c:pt>
                <c:pt idx="747">
                  <c:v>-125.74485778810001</c:v>
                </c:pt>
                <c:pt idx="748">
                  <c:v>-125.76300048829999</c:v>
                </c:pt>
                <c:pt idx="749">
                  <c:v>-125.7751083374</c:v>
                </c:pt>
                <c:pt idx="750">
                  <c:v>-125.8314437866</c:v>
                </c:pt>
                <c:pt idx="751">
                  <c:v>-125.8729934692</c:v>
                </c:pt>
                <c:pt idx="752">
                  <c:v>-125.9183883667</c:v>
                </c:pt>
                <c:pt idx="753">
                  <c:v>-125.98118591310001</c:v>
                </c:pt>
                <c:pt idx="754">
                  <c:v>-126.05303955079999</c:v>
                </c:pt>
                <c:pt idx="755">
                  <c:v>-126.1030426025</c:v>
                </c:pt>
                <c:pt idx="756">
                  <c:v>-126.11985778810001</c:v>
                </c:pt>
                <c:pt idx="757">
                  <c:v>-126.1232681274</c:v>
                </c:pt>
                <c:pt idx="758">
                  <c:v>-126.1377410889</c:v>
                </c:pt>
                <c:pt idx="759">
                  <c:v>-126.1596374512</c:v>
                </c:pt>
                <c:pt idx="760">
                  <c:v>-126.16380310060001</c:v>
                </c:pt>
                <c:pt idx="761">
                  <c:v>-126.18376159669999</c:v>
                </c:pt>
                <c:pt idx="762">
                  <c:v>-126.1982421875</c:v>
                </c:pt>
                <c:pt idx="763">
                  <c:v>-126.20124816889999</c:v>
                </c:pt>
                <c:pt idx="764">
                  <c:v>-126.20882415769999</c:v>
                </c:pt>
                <c:pt idx="765">
                  <c:v>-126.2454910278</c:v>
                </c:pt>
                <c:pt idx="766">
                  <c:v>-126.3374710083</c:v>
                </c:pt>
                <c:pt idx="767">
                  <c:v>-126.3701171875</c:v>
                </c:pt>
                <c:pt idx="768">
                  <c:v>-126.3830108643</c:v>
                </c:pt>
                <c:pt idx="769">
                  <c:v>-126.3880767822</c:v>
                </c:pt>
                <c:pt idx="770">
                  <c:v>-126.4026260376</c:v>
                </c:pt>
                <c:pt idx="771">
                  <c:v>-126.4439468384</c:v>
                </c:pt>
                <c:pt idx="772">
                  <c:v>-126.4439468384</c:v>
                </c:pt>
                <c:pt idx="773">
                  <c:v>-126.45003509519999</c:v>
                </c:pt>
                <c:pt idx="774">
                  <c:v>-126.4534454346</c:v>
                </c:pt>
                <c:pt idx="775">
                  <c:v>-126.4609451294</c:v>
                </c:pt>
                <c:pt idx="776">
                  <c:v>-126.46240997309999</c:v>
                </c:pt>
                <c:pt idx="777">
                  <c:v>-126.4785079956</c:v>
                </c:pt>
                <c:pt idx="778">
                  <c:v>-126.4838485718</c:v>
                </c:pt>
                <c:pt idx="779">
                  <c:v>-126.50495910639999</c:v>
                </c:pt>
                <c:pt idx="780">
                  <c:v>-126.518737793</c:v>
                </c:pt>
                <c:pt idx="781">
                  <c:v>-126.5452041626</c:v>
                </c:pt>
                <c:pt idx="782">
                  <c:v>-126.5611190796</c:v>
                </c:pt>
                <c:pt idx="783">
                  <c:v>-126.56521606450001</c:v>
                </c:pt>
                <c:pt idx="784">
                  <c:v>-126.565574646</c:v>
                </c:pt>
                <c:pt idx="785">
                  <c:v>-126.565574646</c:v>
                </c:pt>
                <c:pt idx="786">
                  <c:v>-126.565574646</c:v>
                </c:pt>
                <c:pt idx="787">
                  <c:v>-126.6521148682</c:v>
                </c:pt>
                <c:pt idx="788">
                  <c:v>-126.6548538208</c:v>
                </c:pt>
                <c:pt idx="789">
                  <c:v>-126.6951599121</c:v>
                </c:pt>
                <c:pt idx="790">
                  <c:v>-126.6986465454</c:v>
                </c:pt>
                <c:pt idx="791">
                  <c:v>-126.7323684692</c:v>
                </c:pt>
                <c:pt idx="792">
                  <c:v>-126.7504653931</c:v>
                </c:pt>
                <c:pt idx="793">
                  <c:v>-126.75542449949999</c:v>
                </c:pt>
                <c:pt idx="794">
                  <c:v>-126.7626037598</c:v>
                </c:pt>
                <c:pt idx="795">
                  <c:v>-126.78239440919999</c:v>
                </c:pt>
                <c:pt idx="796">
                  <c:v>-126.7833328247</c:v>
                </c:pt>
                <c:pt idx="797">
                  <c:v>-126.7858505249</c:v>
                </c:pt>
                <c:pt idx="798">
                  <c:v>-126.7898635864</c:v>
                </c:pt>
                <c:pt idx="799">
                  <c:v>-126.7974243164</c:v>
                </c:pt>
                <c:pt idx="800">
                  <c:v>-126.79779052729999</c:v>
                </c:pt>
                <c:pt idx="801">
                  <c:v>-126.8062210083</c:v>
                </c:pt>
                <c:pt idx="802">
                  <c:v>-126.8176498413</c:v>
                </c:pt>
                <c:pt idx="803">
                  <c:v>-126.8192901611</c:v>
                </c:pt>
                <c:pt idx="804">
                  <c:v>-126.81935882569999</c:v>
                </c:pt>
                <c:pt idx="805">
                  <c:v>-126.81935882569999</c:v>
                </c:pt>
                <c:pt idx="806">
                  <c:v>-126.8180923462</c:v>
                </c:pt>
                <c:pt idx="807">
                  <c:v>-126.8176498413</c:v>
                </c:pt>
                <c:pt idx="808">
                  <c:v>-126.8062210083</c:v>
                </c:pt>
                <c:pt idx="809">
                  <c:v>-126.8062210083</c:v>
                </c:pt>
                <c:pt idx="810">
                  <c:v>-126.8062210083</c:v>
                </c:pt>
                <c:pt idx="811">
                  <c:v>-126.8062210083</c:v>
                </c:pt>
                <c:pt idx="812">
                  <c:v>-126.8062210083</c:v>
                </c:pt>
                <c:pt idx="813">
                  <c:v>-126.8062210083</c:v>
                </c:pt>
                <c:pt idx="814">
                  <c:v>-126.797164917</c:v>
                </c:pt>
                <c:pt idx="815">
                  <c:v>-126.77449035639999</c:v>
                </c:pt>
                <c:pt idx="816">
                  <c:v>-126.7511672974</c:v>
                </c:pt>
                <c:pt idx="817">
                  <c:v>-126.7304153442</c:v>
                </c:pt>
                <c:pt idx="818">
                  <c:v>-126.7135467529</c:v>
                </c:pt>
                <c:pt idx="819">
                  <c:v>-126.6993713379</c:v>
                </c:pt>
                <c:pt idx="820">
                  <c:v>-126.6878356934</c:v>
                </c:pt>
                <c:pt idx="821">
                  <c:v>-126.6760635376</c:v>
                </c:pt>
                <c:pt idx="822">
                  <c:v>-126.6637954712</c:v>
                </c:pt>
                <c:pt idx="823">
                  <c:v>-126.6509017944</c:v>
                </c:pt>
                <c:pt idx="824">
                  <c:v>-126.6375656128</c:v>
                </c:pt>
                <c:pt idx="825">
                  <c:v>-126.6215209961</c:v>
                </c:pt>
                <c:pt idx="826">
                  <c:v>-126.6012420654</c:v>
                </c:pt>
                <c:pt idx="827">
                  <c:v>-126.5757598877</c:v>
                </c:pt>
                <c:pt idx="828">
                  <c:v>-126.5466537476</c:v>
                </c:pt>
                <c:pt idx="829">
                  <c:v>-126.5248641968</c:v>
                </c:pt>
                <c:pt idx="830">
                  <c:v>-126.5214385986</c:v>
                </c:pt>
                <c:pt idx="831">
                  <c:v>-126.5149383545</c:v>
                </c:pt>
                <c:pt idx="832">
                  <c:v>-126.5147476196</c:v>
                </c:pt>
                <c:pt idx="833">
                  <c:v>-126.5144119263</c:v>
                </c:pt>
                <c:pt idx="834">
                  <c:v>-126.476890564</c:v>
                </c:pt>
                <c:pt idx="835">
                  <c:v>-126.4050979614</c:v>
                </c:pt>
                <c:pt idx="836">
                  <c:v>-126.3028335571</c:v>
                </c:pt>
                <c:pt idx="837">
                  <c:v>-126.178604126</c:v>
                </c:pt>
                <c:pt idx="838">
                  <c:v>-126.0429840088</c:v>
                </c:pt>
                <c:pt idx="839">
                  <c:v>-125.90413665769999</c:v>
                </c:pt>
                <c:pt idx="840">
                  <c:v>-125.7671585083</c:v>
                </c:pt>
                <c:pt idx="841">
                  <c:v>-125.635383606</c:v>
                </c:pt>
                <c:pt idx="842">
                  <c:v>-125.51025390629999</c:v>
                </c:pt>
                <c:pt idx="843">
                  <c:v>-125.3874053955</c:v>
                </c:pt>
                <c:pt idx="844">
                  <c:v>-125.2540588379</c:v>
                </c:pt>
                <c:pt idx="845">
                  <c:v>-125.0915679932</c:v>
                </c:pt>
                <c:pt idx="846">
                  <c:v>-124.8832702637</c:v>
                </c:pt>
                <c:pt idx="847">
                  <c:v>-124.6222457886</c:v>
                </c:pt>
                <c:pt idx="848">
                  <c:v>-124.3140411377</c:v>
                </c:pt>
                <c:pt idx="849">
                  <c:v>-123.97342681879999</c:v>
                </c:pt>
                <c:pt idx="850">
                  <c:v>-123.76299285890001</c:v>
                </c:pt>
                <c:pt idx="851">
                  <c:v>-123.76299285890001</c:v>
                </c:pt>
                <c:pt idx="852">
                  <c:v>-123.76299285890001</c:v>
                </c:pt>
                <c:pt idx="853">
                  <c:v>-123.76299285890001</c:v>
                </c:pt>
                <c:pt idx="854">
                  <c:v>-123.76299285890001</c:v>
                </c:pt>
                <c:pt idx="855">
                  <c:v>-123.76299285890001</c:v>
                </c:pt>
                <c:pt idx="856">
                  <c:v>-123.76299285890001</c:v>
                </c:pt>
                <c:pt idx="857">
                  <c:v>-123.76299285890001</c:v>
                </c:pt>
                <c:pt idx="858">
                  <c:v>-123.76299285890001</c:v>
                </c:pt>
                <c:pt idx="859">
                  <c:v>-123.8177566528</c:v>
                </c:pt>
                <c:pt idx="860">
                  <c:v>-123.9068450928</c:v>
                </c:pt>
                <c:pt idx="861">
                  <c:v>-123.9950256348</c:v>
                </c:pt>
                <c:pt idx="862">
                  <c:v>-124.082321167</c:v>
                </c:pt>
                <c:pt idx="863">
                  <c:v>-124.2113265991</c:v>
                </c:pt>
                <c:pt idx="864">
                  <c:v>-124.3390655518</c:v>
                </c:pt>
                <c:pt idx="865">
                  <c:v>-124.4229888916</c:v>
                </c:pt>
                <c:pt idx="866">
                  <c:v>-124.5061035156</c:v>
                </c:pt>
                <c:pt idx="867">
                  <c:v>-124.5884399414</c:v>
                </c:pt>
                <c:pt idx="868">
                  <c:v>-124.7102050781</c:v>
                </c:pt>
                <c:pt idx="869">
                  <c:v>-124.83084869379999</c:v>
                </c:pt>
                <c:pt idx="870">
                  <c:v>-124.9101715088</c:v>
                </c:pt>
                <c:pt idx="871">
                  <c:v>-124.98877716059999</c:v>
                </c:pt>
                <c:pt idx="872">
                  <c:v>-125.1051101685</c:v>
                </c:pt>
                <c:pt idx="873">
                  <c:v>-125.2204208374</c:v>
                </c:pt>
                <c:pt idx="874">
                  <c:v>-125.2962799072</c:v>
                </c:pt>
                <c:pt idx="875">
                  <c:v>-125.40859985349999</c:v>
                </c:pt>
                <c:pt idx="876">
                  <c:v>-125.5199584961</c:v>
                </c:pt>
                <c:pt idx="877">
                  <c:v>-125.6641159058</c:v>
                </c:pt>
                <c:pt idx="878">
                  <c:v>-125.8692321777</c:v>
                </c:pt>
                <c:pt idx="879">
                  <c:v>-126.10632324220001</c:v>
                </c:pt>
                <c:pt idx="880">
                  <c:v>-126.44194030760001</c:v>
                </c:pt>
                <c:pt idx="881">
                  <c:v>-126.83930206300001</c:v>
                </c:pt>
                <c:pt idx="882">
                  <c:v>-127.2479400635</c:v>
                </c:pt>
                <c:pt idx="883">
                  <c:v>-127.62957763670001</c:v>
                </c:pt>
                <c:pt idx="884">
                  <c:v>-127.9161911011</c:v>
                </c:pt>
                <c:pt idx="885">
                  <c:v>-128.11305236819999</c:v>
                </c:pt>
                <c:pt idx="886">
                  <c:v>-128.22923278810001</c:v>
                </c:pt>
                <c:pt idx="887">
                  <c:v>-128.30885314939999</c:v>
                </c:pt>
                <c:pt idx="888">
                  <c:v>-128.34851074220001</c:v>
                </c:pt>
                <c:pt idx="889">
                  <c:v>-128.38273620609999</c:v>
                </c:pt>
                <c:pt idx="890">
                  <c:v>-128.38273620609999</c:v>
                </c:pt>
                <c:pt idx="891">
                  <c:v>-128.38273620609999</c:v>
                </c:pt>
                <c:pt idx="892">
                  <c:v>-128.38273620609999</c:v>
                </c:pt>
                <c:pt idx="893">
                  <c:v>-128.38273620609999</c:v>
                </c:pt>
                <c:pt idx="894">
                  <c:v>-128.38273620609999</c:v>
                </c:pt>
                <c:pt idx="895">
                  <c:v>-128.38273620609999</c:v>
                </c:pt>
                <c:pt idx="896">
                  <c:v>-128.38273620609999</c:v>
                </c:pt>
                <c:pt idx="897">
                  <c:v>-128.38273620609999</c:v>
                </c:pt>
                <c:pt idx="898">
                  <c:v>-128.01458740230001</c:v>
                </c:pt>
                <c:pt idx="899">
                  <c:v>-127.5748291016</c:v>
                </c:pt>
                <c:pt idx="900">
                  <c:v>-126.9140167236</c:v>
                </c:pt>
                <c:pt idx="901">
                  <c:v>-126.83508300779999</c:v>
                </c:pt>
                <c:pt idx="902">
                  <c:v>-126.83508300779999</c:v>
                </c:pt>
                <c:pt idx="903">
                  <c:v>-126.83508300779999</c:v>
                </c:pt>
                <c:pt idx="904">
                  <c:v>-126.83508300779999</c:v>
                </c:pt>
                <c:pt idx="905">
                  <c:v>-126.83508300779999</c:v>
                </c:pt>
                <c:pt idx="906">
                  <c:v>-126.83508300779999</c:v>
                </c:pt>
                <c:pt idx="907">
                  <c:v>-126.83508300779999</c:v>
                </c:pt>
                <c:pt idx="908">
                  <c:v>-126.83508300779999</c:v>
                </c:pt>
                <c:pt idx="909">
                  <c:v>-126.83508300779999</c:v>
                </c:pt>
                <c:pt idx="910">
                  <c:v>-127.6093444824</c:v>
                </c:pt>
                <c:pt idx="911">
                  <c:v>-128.35008239749999</c:v>
                </c:pt>
                <c:pt idx="912">
                  <c:v>-128.80694580080001</c:v>
                </c:pt>
                <c:pt idx="913">
                  <c:v>-129.15162658689999</c:v>
                </c:pt>
                <c:pt idx="914">
                  <c:v>-129.22128295900001</c:v>
                </c:pt>
                <c:pt idx="915">
                  <c:v>-129.22128295900001</c:v>
                </c:pt>
                <c:pt idx="916">
                  <c:v>-129.22128295900001</c:v>
                </c:pt>
                <c:pt idx="917">
                  <c:v>-129.22128295900001</c:v>
                </c:pt>
                <c:pt idx="918">
                  <c:v>-129.22128295900001</c:v>
                </c:pt>
                <c:pt idx="919">
                  <c:v>-129.22128295900001</c:v>
                </c:pt>
                <c:pt idx="920">
                  <c:v>-129.22128295900001</c:v>
                </c:pt>
                <c:pt idx="921">
                  <c:v>-129.22128295900001</c:v>
                </c:pt>
                <c:pt idx="922">
                  <c:v>-129.22128295900001</c:v>
                </c:pt>
                <c:pt idx="923">
                  <c:v>-129.22128295900001</c:v>
                </c:pt>
                <c:pt idx="924">
                  <c:v>-129.22128295900001</c:v>
                </c:pt>
                <c:pt idx="925">
                  <c:v>-129.22128295900001</c:v>
                </c:pt>
                <c:pt idx="926">
                  <c:v>-129.22128295900001</c:v>
                </c:pt>
                <c:pt idx="927">
                  <c:v>-129.2075805664</c:v>
                </c:pt>
                <c:pt idx="928">
                  <c:v>-129.20640563960001</c:v>
                </c:pt>
                <c:pt idx="929">
                  <c:v>-129.18884277340001</c:v>
                </c:pt>
                <c:pt idx="930">
                  <c:v>-129.1799621582</c:v>
                </c:pt>
                <c:pt idx="931">
                  <c:v>-129.1679840088</c:v>
                </c:pt>
                <c:pt idx="932">
                  <c:v>-129.15173339840001</c:v>
                </c:pt>
                <c:pt idx="933">
                  <c:v>-129.1494140625</c:v>
                </c:pt>
                <c:pt idx="934">
                  <c:v>-129.1494140625</c:v>
                </c:pt>
                <c:pt idx="935">
                  <c:v>-129.1494140625</c:v>
                </c:pt>
                <c:pt idx="936">
                  <c:v>-129.1494140625</c:v>
                </c:pt>
                <c:pt idx="937">
                  <c:v>-129.1679840088</c:v>
                </c:pt>
                <c:pt idx="938">
                  <c:v>-129.16827392580001</c:v>
                </c:pt>
                <c:pt idx="939">
                  <c:v>-129.1541595459</c:v>
                </c:pt>
                <c:pt idx="940">
                  <c:v>-129.1494140625</c:v>
                </c:pt>
                <c:pt idx="941">
                  <c:v>-129.1493988037</c:v>
                </c:pt>
                <c:pt idx="942">
                  <c:v>-129.12817382809999</c:v>
                </c:pt>
                <c:pt idx="943">
                  <c:v>-129.11933898929999</c:v>
                </c:pt>
                <c:pt idx="944">
                  <c:v>-129.11125183109999</c:v>
                </c:pt>
                <c:pt idx="945">
                  <c:v>-129.10929870609999</c:v>
                </c:pt>
                <c:pt idx="946">
                  <c:v>-129.10041809079999</c:v>
                </c:pt>
                <c:pt idx="947">
                  <c:v>-129.09996032710001</c:v>
                </c:pt>
                <c:pt idx="948">
                  <c:v>-129.09996032710001</c:v>
                </c:pt>
                <c:pt idx="949">
                  <c:v>-129.09996032710001</c:v>
                </c:pt>
                <c:pt idx="950">
                  <c:v>-129.09996032710001</c:v>
                </c:pt>
                <c:pt idx="951">
                  <c:v>-129.074508667</c:v>
                </c:pt>
                <c:pt idx="952">
                  <c:v>-129.0691833496</c:v>
                </c:pt>
                <c:pt idx="953">
                  <c:v>-129.06791687009999</c:v>
                </c:pt>
                <c:pt idx="954">
                  <c:v>-129.0560913086</c:v>
                </c:pt>
                <c:pt idx="955">
                  <c:v>-129.05279541019999</c:v>
                </c:pt>
                <c:pt idx="956">
                  <c:v>-129.03936767580001</c:v>
                </c:pt>
                <c:pt idx="957">
                  <c:v>-129.02214050289999</c:v>
                </c:pt>
                <c:pt idx="958">
                  <c:v>-129.0193786621</c:v>
                </c:pt>
                <c:pt idx="959">
                  <c:v>-129.01573181149999</c:v>
                </c:pt>
                <c:pt idx="960">
                  <c:v>-128.94398498539999</c:v>
                </c:pt>
                <c:pt idx="961">
                  <c:v>-128.89752197269999</c:v>
                </c:pt>
                <c:pt idx="962">
                  <c:v>-128.89752197269999</c:v>
                </c:pt>
                <c:pt idx="963">
                  <c:v>-128.89752197269999</c:v>
                </c:pt>
                <c:pt idx="964">
                  <c:v>-128.89752197269999</c:v>
                </c:pt>
                <c:pt idx="965">
                  <c:v>-128.89752197269999</c:v>
                </c:pt>
                <c:pt idx="966">
                  <c:v>-128.89752197269999</c:v>
                </c:pt>
                <c:pt idx="967">
                  <c:v>-128.89752197269999</c:v>
                </c:pt>
                <c:pt idx="968">
                  <c:v>-128.89752197269999</c:v>
                </c:pt>
                <c:pt idx="969">
                  <c:v>-128.89752197269999</c:v>
                </c:pt>
                <c:pt idx="970">
                  <c:v>-128.92784118649999</c:v>
                </c:pt>
                <c:pt idx="971">
                  <c:v>-128.95008850100001</c:v>
                </c:pt>
                <c:pt idx="972">
                  <c:v>-128.95558166500001</c:v>
                </c:pt>
                <c:pt idx="973">
                  <c:v>-128.99981689449999</c:v>
                </c:pt>
                <c:pt idx="974">
                  <c:v>-128.99981689449999</c:v>
                </c:pt>
                <c:pt idx="975">
                  <c:v>-128.99981689449999</c:v>
                </c:pt>
                <c:pt idx="976">
                  <c:v>-128.99981689449999</c:v>
                </c:pt>
                <c:pt idx="977">
                  <c:v>-128.99981689449999</c:v>
                </c:pt>
                <c:pt idx="978">
                  <c:v>-128.99981689449999</c:v>
                </c:pt>
                <c:pt idx="979">
                  <c:v>-128.99981689449999</c:v>
                </c:pt>
                <c:pt idx="980">
                  <c:v>-129.03494262699999</c:v>
                </c:pt>
                <c:pt idx="981">
                  <c:v>-129.056930542</c:v>
                </c:pt>
                <c:pt idx="982">
                  <c:v>-129.06227111819999</c:v>
                </c:pt>
                <c:pt idx="983">
                  <c:v>-129.06590270999999</c:v>
                </c:pt>
                <c:pt idx="984">
                  <c:v>-129.07984924319999</c:v>
                </c:pt>
                <c:pt idx="985">
                  <c:v>-129.08558654789999</c:v>
                </c:pt>
                <c:pt idx="986">
                  <c:v>-129.09024047849999</c:v>
                </c:pt>
                <c:pt idx="987">
                  <c:v>-129.10763549800001</c:v>
                </c:pt>
                <c:pt idx="988">
                  <c:v>-129.10763549800001</c:v>
                </c:pt>
                <c:pt idx="989">
                  <c:v>-129.10763549800001</c:v>
                </c:pt>
                <c:pt idx="990">
                  <c:v>-129.11135864260001</c:v>
                </c:pt>
                <c:pt idx="991">
                  <c:v>-129.21864318850001</c:v>
                </c:pt>
                <c:pt idx="992">
                  <c:v>-129.22967529300001</c:v>
                </c:pt>
                <c:pt idx="993">
                  <c:v>-129.25225830080001</c:v>
                </c:pt>
                <c:pt idx="994">
                  <c:v>-129.25537109379999</c:v>
                </c:pt>
                <c:pt idx="995">
                  <c:v>-129.27687072750001</c:v>
                </c:pt>
                <c:pt idx="996">
                  <c:v>-129.27992248539999</c:v>
                </c:pt>
                <c:pt idx="997">
                  <c:v>-129.28358459469999</c:v>
                </c:pt>
                <c:pt idx="998">
                  <c:v>-129.28479003909999</c:v>
                </c:pt>
                <c:pt idx="999">
                  <c:v>-129.28479003909999</c:v>
                </c:pt>
                <c:pt idx="1000">
                  <c:v>-129.28479003909999</c:v>
                </c:pt>
                <c:pt idx="1001">
                  <c:v>-129.28479003909999</c:v>
                </c:pt>
                <c:pt idx="1002">
                  <c:v>-129.28479003909999</c:v>
                </c:pt>
                <c:pt idx="1003">
                  <c:v>-129.31771850589999</c:v>
                </c:pt>
                <c:pt idx="1004">
                  <c:v>-129.36087036129999</c:v>
                </c:pt>
                <c:pt idx="1005">
                  <c:v>-129.4077758789</c:v>
                </c:pt>
                <c:pt idx="1006">
                  <c:v>-129.4638824463</c:v>
                </c:pt>
                <c:pt idx="1007">
                  <c:v>-129.52182006839999</c:v>
                </c:pt>
                <c:pt idx="1008">
                  <c:v>-129.58197021480001</c:v>
                </c:pt>
                <c:pt idx="1009">
                  <c:v>-129.64236450199999</c:v>
                </c:pt>
                <c:pt idx="1010">
                  <c:v>-129.70222473140001</c:v>
                </c:pt>
                <c:pt idx="1011">
                  <c:v>-129.76022338870001</c:v>
                </c:pt>
                <c:pt idx="1012">
                  <c:v>-129.8119354248</c:v>
                </c:pt>
                <c:pt idx="1013">
                  <c:v>-129.85792541500001</c:v>
                </c:pt>
                <c:pt idx="1014">
                  <c:v>-129.87020874020001</c:v>
                </c:pt>
                <c:pt idx="1015">
                  <c:v>-129.87550354000001</c:v>
                </c:pt>
                <c:pt idx="1016">
                  <c:v>-129.87803649899999</c:v>
                </c:pt>
                <c:pt idx="1017">
                  <c:v>-129.88691711429999</c:v>
                </c:pt>
                <c:pt idx="1018">
                  <c:v>-129.8902130127</c:v>
                </c:pt>
                <c:pt idx="1019">
                  <c:v>-129.90063476559999</c:v>
                </c:pt>
                <c:pt idx="1020">
                  <c:v>-129.9008178711</c:v>
                </c:pt>
                <c:pt idx="1021">
                  <c:v>-129.9027557373</c:v>
                </c:pt>
                <c:pt idx="1022">
                  <c:v>-129.93942260739999</c:v>
                </c:pt>
                <c:pt idx="1023">
                  <c:v>-129.9906463623</c:v>
                </c:pt>
                <c:pt idx="1024">
                  <c:v>-130.0535736084</c:v>
                </c:pt>
                <c:pt idx="1025">
                  <c:v>-130.11613464359999</c:v>
                </c:pt>
                <c:pt idx="1026">
                  <c:v>-130.17082214359999</c:v>
                </c:pt>
                <c:pt idx="1027">
                  <c:v>-130.18101501460001</c:v>
                </c:pt>
                <c:pt idx="1028">
                  <c:v>-130.18856811520001</c:v>
                </c:pt>
                <c:pt idx="1029">
                  <c:v>-130.19200134280001</c:v>
                </c:pt>
                <c:pt idx="1030">
                  <c:v>-130.20921325680001</c:v>
                </c:pt>
                <c:pt idx="1031">
                  <c:v>-130.2108001709</c:v>
                </c:pt>
                <c:pt idx="1032">
                  <c:v>-130.2206878662</c:v>
                </c:pt>
                <c:pt idx="1033">
                  <c:v>-130.2275390625</c:v>
                </c:pt>
                <c:pt idx="1034">
                  <c:v>-130.2917022705</c:v>
                </c:pt>
                <c:pt idx="1035">
                  <c:v>-130.37377929690001</c:v>
                </c:pt>
                <c:pt idx="1036">
                  <c:v>-130.466506958</c:v>
                </c:pt>
                <c:pt idx="1037">
                  <c:v>-130.56042480470001</c:v>
                </c:pt>
                <c:pt idx="1038">
                  <c:v>-130.60916137699999</c:v>
                </c:pt>
                <c:pt idx="1039">
                  <c:v>-130.60916137699999</c:v>
                </c:pt>
                <c:pt idx="1040">
                  <c:v>-130.60916137699999</c:v>
                </c:pt>
                <c:pt idx="1041">
                  <c:v>-130.60916137699999</c:v>
                </c:pt>
                <c:pt idx="1042">
                  <c:v>-130.60916137699999</c:v>
                </c:pt>
                <c:pt idx="1043">
                  <c:v>-130.60916137699999</c:v>
                </c:pt>
                <c:pt idx="1044">
                  <c:v>-130.60916137699999</c:v>
                </c:pt>
                <c:pt idx="1045">
                  <c:v>-130.60916137699999</c:v>
                </c:pt>
                <c:pt idx="1046">
                  <c:v>-130.64385986330001</c:v>
                </c:pt>
                <c:pt idx="1047">
                  <c:v>-130.6497039795</c:v>
                </c:pt>
                <c:pt idx="1048">
                  <c:v>-130.6497039795</c:v>
                </c:pt>
                <c:pt idx="1049">
                  <c:v>-130.6497039795</c:v>
                </c:pt>
                <c:pt idx="1050">
                  <c:v>-130.6497039795</c:v>
                </c:pt>
                <c:pt idx="1051">
                  <c:v>-130.6497039795</c:v>
                </c:pt>
                <c:pt idx="1052">
                  <c:v>-130.6497039795</c:v>
                </c:pt>
                <c:pt idx="1053">
                  <c:v>-130.6497039795</c:v>
                </c:pt>
                <c:pt idx="1054">
                  <c:v>-130.69961547849999</c:v>
                </c:pt>
                <c:pt idx="1055">
                  <c:v>-130.77108764650001</c:v>
                </c:pt>
                <c:pt idx="1056">
                  <c:v>-130.7751159668</c:v>
                </c:pt>
                <c:pt idx="1057">
                  <c:v>-130.7751159668</c:v>
                </c:pt>
                <c:pt idx="1058">
                  <c:v>-130.7751159668</c:v>
                </c:pt>
                <c:pt idx="1059">
                  <c:v>-130.7751159668</c:v>
                </c:pt>
                <c:pt idx="1060">
                  <c:v>-130.7751159668</c:v>
                </c:pt>
                <c:pt idx="1061">
                  <c:v>-130.7751159668</c:v>
                </c:pt>
                <c:pt idx="1062">
                  <c:v>-130.7751159668</c:v>
                </c:pt>
                <c:pt idx="1063">
                  <c:v>-130.7751159668</c:v>
                </c:pt>
                <c:pt idx="1064">
                  <c:v>-130.77108764650001</c:v>
                </c:pt>
                <c:pt idx="1065">
                  <c:v>-130.76835632320001</c:v>
                </c:pt>
                <c:pt idx="1066">
                  <c:v>-130.75094604489999</c:v>
                </c:pt>
                <c:pt idx="1067">
                  <c:v>-130.73252868649999</c:v>
                </c:pt>
                <c:pt idx="1068">
                  <c:v>-130.73222351070001</c:v>
                </c:pt>
                <c:pt idx="1069">
                  <c:v>-130.71850585940001</c:v>
                </c:pt>
                <c:pt idx="1070">
                  <c:v>-130.63792419430001</c:v>
                </c:pt>
                <c:pt idx="1071">
                  <c:v>-130.62506103519999</c:v>
                </c:pt>
                <c:pt idx="1072">
                  <c:v>-130.57034301760001</c:v>
                </c:pt>
                <c:pt idx="1073">
                  <c:v>-130.55184936520001</c:v>
                </c:pt>
                <c:pt idx="1074">
                  <c:v>-130.54656982419999</c:v>
                </c:pt>
                <c:pt idx="1075">
                  <c:v>-130.51184082029999</c:v>
                </c:pt>
                <c:pt idx="1076">
                  <c:v>-130.49067687990001</c:v>
                </c:pt>
                <c:pt idx="1077">
                  <c:v>-130.48947143550001</c:v>
                </c:pt>
                <c:pt idx="1078">
                  <c:v>-130.48947143550001</c:v>
                </c:pt>
                <c:pt idx="1079">
                  <c:v>-130.48947143550001</c:v>
                </c:pt>
                <c:pt idx="1080">
                  <c:v>-130.49067687990001</c:v>
                </c:pt>
                <c:pt idx="1081">
                  <c:v>-130.50750732419999</c:v>
                </c:pt>
                <c:pt idx="1082">
                  <c:v>-130.50750732419999</c:v>
                </c:pt>
                <c:pt idx="1083">
                  <c:v>-130.50750732419999</c:v>
                </c:pt>
                <c:pt idx="1084">
                  <c:v>-130.50750732419999</c:v>
                </c:pt>
                <c:pt idx="1085">
                  <c:v>-130.50750732419999</c:v>
                </c:pt>
                <c:pt idx="1086">
                  <c:v>-130.50750732419999</c:v>
                </c:pt>
                <c:pt idx="1087">
                  <c:v>-130.58401489260001</c:v>
                </c:pt>
                <c:pt idx="1088">
                  <c:v>-130.58430480960001</c:v>
                </c:pt>
                <c:pt idx="1089">
                  <c:v>-130.6204071045</c:v>
                </c:pt>
                <c:pt idx="1090">
                  <c:v>-130.62976074220001</c:v>
                </c:pt>
                <c:pt idx="1091">
                  <c:v>-130.66073608400001</c:v>
                </c:pt>
                <c:pt idx="1092">
                  <c:v>-130.66328430179999</c:v>
                </c:pt>
                <c:pt idx="1093">
                  <c:v>-130.74758911129999</c:v>
                </c:pt>
                <c:pt idx="1094">
                  <c:v>-130.8648223877</c:v>
                </c:pt>
                <c:pt idx="1095">
                  <c:v>-130.90911865230001</c:v>
                </c:pt>
                <c:pt idx="1096">
                  <c:v>-130.90911865230001</c:v>
                </c:pt>
                <c:pt idx="1097">
                  <c:v>-130.90911865230001</c:v>
                </c:pt>
                <c:pt idx="1098">
                  <c:v>-130.90911865230001</c:v>
                </c:pt>
                <c:pt idx="1099">
                  <c:v>-130.90911865230001</c:v>
                </c:pt>
                <c:pt idx="1100">
                  <c:v>-130.90911865230001</c:v>
                </c:pt>
                <c:pt idx="1101">
                  <c:v>-130.90911865230001</c:v>
                </c:pt>
                <c:pt idx="1102">
                  <c:v>-130.90911865230001</c:v>
                </c:pt>
                <c:pt idx="1103">
                  <c:v>-130.90911865230001</c:v>
                </c:pt>
                <c:pt idx="1104">
                  <c:v>-130.86375427249999</c:v>
                </c:pt>
                <c:pt idx="1105">
                  <c:v>-130.8191833496</c:v>
                </c:pt>
                <c:pt idx="1106">
                  <c:v>-130.78164672849999</c:v>
                </c:pt>
                <c:pt idx="1107">
                  <c:v>-130.74850463870001</c:v>
                </c:pt>
                <c:pt idx="1108">
                  <c:v>-130.72375488279999</c:v>
                </c:pt>
                <c:pt idx="1109">
                  <c:v>-130.70268249509999</c:v>
                </c:pt>
                <c:pt idx="1110">
                  <c:v>-130.68147277829999</c:v>
                </c:pt>
                <c:pt idx="1111">
                  <c:v>-130.65368652340001</c:v>
                </c:pt>
                <c:pt idx="1112">
                  <c:v>-130.6121673584</c:v>
                </c:pt>
                <c:pt idx="1113">
                  <c:v>-130.56092834469999</c:v>
                </c:pt>
                <c:pt idx="1114">
                  <c:v>-130.49728393550001</c:v>
                </c:pt>
                <c:pt idx="1115">
                  <c:v>-130.46362304690001</c:v>
                </c:pt>
                <c:pt idx="1116">
                  <c:v>-130.46362304690001</c:v>
                </c:pt>
                <c:pt idx="1117">
                  <c:v>-130.46362304690001</c:v>
                </c:pt>
                <c:pt idx="1118">
                  <c:v>-130.46362304690001</c:v>
                </c:pt>
                <c:pt idx="1119">
                  <c:v>-130.46362304690001</c:v>
                </c:pt>
                <c:pt idx="1120">
                  <c:v>-130.46362304690001</c:v>
                </c:pt>
                <c:pt idx="1121">
                  <c:v>-130.46362304690001</c:v>
                </c:pt>
                <c:pt idx="1122">
                  <c:v>-130.46362304690001</c:v>
                </c:pt>
                <c:pt idx="1123">
                  <c:v>-130.46362304690001</c:v>
                </c:pt>
                <c:pt idx="1124">
                  <c:v>-130.51510620120001</c:v>
                </c:pt>
                <c:pt idx="1125">
                  <c:v>-130.56791687009999</c:v>
                </c:pt>
                <c:pt idx="1126">
                  <c:v>-130.61488342289999</c:v>
                </c:pt>
                <c:pt idx="1127">
                  <c:v>-130.64903259280001</c:v>
                </c:pt>
                <c:pt idx="1128">
                  <c:v>-130.64903259280001</c:v>
                </c:pt>
                <c:pt idx="1129">
                  <c:v>-130.64903259280001</c:v>
                </c:pt>
                <c:pt idx="1130">
                  <c:v>-130.64903259280001</c:v>
                </c:pt>
                <c:pt idx="1131">
                  <c:v>-130.64903259280001</c:v>
                </c:pt>
                <c:pt idx="1132">
                  <c:v>-130.64903259280001</c:v>
                </c:pt>
                <c:pt idx="1133">
                  <c:v>-130.64903259280001</c:v>
                </c:pt>
                <c:pt idx="1134">
                  <c:v>-130.64903259280001</c:v>
                </c:pt>
                <c:pt idx="1135">
                  <c:v>-130.64903259280001</c:v>
                </c:pt>
                <c:pt idx="1136">
                  <c:v>-130.63467407229999</c:v>
                </c:pt>
                <c:pt idx="1137">
                  <c:v>-130.61306762699999</c:v>
                </c:pt>
                <c:pt idx="1138">
                  <c:v>-130.61296081539999</c:v>
                </c:pt>
                <c:pt idx="1139">
                  <c:v>-130.60144042970001</c:v>
                </c:pt>
                <c:pt idx="1140">
                  <c:v>-130.59159851070001</c:v>
                </c:pt>
                <c:pt idx="1141">
                  <c:v>-130.59132385250001</c:v>
                </c:pt>
                <c:pt idx="1142">
                  <c:v>-130.58392333980001</c:v>
                </c:pt>
                <c:pt idx="1143">
                  <c:v>-130.578414917</c:v>
                </c:pt>
                <c:pt idx="1144">
                  <c:v>-130.57234191890001</c:v>
                </c:pt>
                <c:pt idx="1145">
                  <c:v>-130.55575561520001</c:v>
                </c:pt>
                <c:pt idx="1146">
                  <c:v>-130.55381774899999</c:v>
                </c:pt>
                <c:pt idx="1147">
                  <c:v>-130.55575561520001</c:v>
                </c:pt>
                <c:pt idx="1148">
                  <c:v>-130.56600952150001</c:v>
                </c:pt>
                <c:pt idx="1149">
                  <c:v>-130.56600952150001</c:v>
                </c:pt>
                <c:pt idx="1150">
                  <c:v>-130.56600952150001</c:v>
                </c:pt>
                <c:pt idx="1151">
                  <c:v>-130.56600952150001</c:v>
                </c:pt>
                <c:pt idx="1152">
                  <c:v>-130.55381774899999</c:v>
                </c:pt>
                <c:pt idx="1153">
                  <c:v>-130.54879760739999</c:v>
                </c:pt>
                <c:pt idx="1154">
                  <c:v>-130.53413391110001</c:v>
                </c:pt>
                <c:pt idx="1155">
                  <c:v>-130.52517700199999</c:v>
                </c:pt>
                <c:pt idx="1156">
                  <c:v>-130.5227508545</c:v>
                </c:pt>
                <c:pt idx="1157">
                  <c:v>-130.52194213870001</c:v>
                </c:pt>
                <c:pt idx="1158">
                  <c:v>-130.46476745609999</c:v>
                </c:pt>
                <c:pt idx="1159">
                  <c:v>-130.4015045166</c:v>
                </c:pt>
                <c:pt idx="1160">
                  <c:v>-130.3431854248</c:v>
                </c:pt>
                <c:pt idx="1161">
                  <c:v>-130.29290771480001</c:v>
                </c:pt>
                <c:pt idx="1162">
                  <c:v>-130.27395629879999</c:v>
                </c:pt>
                <c:pt idx="1163">
                  <c:v>-130.26495361330001</c:v>
                </c:pt>
                <c:pt idx="1164">
                  <c:v>-130.24925231930001</c:v>
                </c:pt>
                <c:pt idx="1165">
                  <c:v>-130.20376586910001</c:v>
                </c:pt>
                <c:pt idx="1166">
                  <c:v>-130.19618225100001</c:v>
                </c:pt>
                <c:pt idx="1167">
                  <c:v>-130.18705749509999</c:v>
                </c:pt>
                <c:pt idx="1168">
                  <c:v>-130.16752624509999</c:v>
                </c:pt>
                <c:pt idx="1169">
                  <c:v>-130.13917541500001</c:v>
                </c:pt>
                <c:pt idx="1170">
                  <c:v>-130.13917541500001</c:v>
                </c:pt>
                <c:pt idx="1171">
                  <c:v>-130.13917541500001</c:v>
                </c:pt>
                <c:pt idx="1172">
                  <c:v>-130.13917541500001</c:v>
                </c:pt>
                <c:pt idx="1173">
                  <c:v>-130.05563354489999</c:v>
                </c:pt>
                <c:pt idx="1174">
                  <c:v>-130.04441833499999</c:v>
                </c:pt>
                <c:pt idx="1175">
                  <c:v>-130.03895568850001</c:v>
                </c:pt>
                <c:pt idx="1176">
                  <c:v>-130.02729797360001</c:v>
                </c:pt>
                <c:pt idx="1177">
                  <c:v>-130.02056884769999</c:v>
                </c:pt>
                <c:pt idx="1178">
                  <c:v>-130.0009613037</c:v>
                </c:pt>
                <c:pt idx="1179">
                  <c:v>-129.93676757809999</c:v>
                </c:pt>
                <c:pt idx="1180">
                  <c:v>-129.89906311039999</c:v>
                </c:pt>
                <c:pt idx="1181">
                  <c:v>-129.84915161129999</c:v>
                </c:pt>
                <c:pt idx="1182">
                  <c:v>-129.82608032229999</c:v>
                </c:pt>
                <c:pt idx="1183">
                  <c:v>-129.82360839840001</c:v>
                </c:pt>
                <c:pt idx="1184">
                  <c:v>-129.79141235349999</c:v>
                </c:pt>
                <c:pt idx="1185">
                  <c:v>-129.7890625</c:v>
                </c:pt>
                <c:pt idx="1186">
                  <c:v>-129.78782653810001</c:v>
                </c:pt>
                <c:pt idx="1187">
                  <c:v>-129.78421020510001</c:v>
                </c:pt>
                <c:pt idx="1188">
                  <c:v>-129.77362060550001</c:v>
                </c:pt>
                <c:pt idx="1189">
                  <c:v>-129.69017028810001</c:v>
                </c:pt>
                <c:pt idx="1190">
                  <c:v>-129.47314453129999</c:v>
                </c:pt>
                <c:pt idx="1191">
                  <c:v>-129.43147277829999</c:v>
                </c:pt>
                <c:pt idx="1192">
                  <c:v>-129.417678833</c:v>
                </c:pt>
                <c:pt idx="1193">
                  <c:v>-129.3896484375</c:v>
                </c:pt>
                <c:pt idx="1194">
                  <c:v>-129.28912353519999</c:v>
                </c:pt>
                <c:pt idx="1195">
                  <c:v>-129.19752502439999</c:v>
                </c:pt>
                <c:pt idx="1196">
                  <c:v>-129.18524169919999</c:v>
                </c:pt>
                <c:pt idx="1197">
                  <c:v>-129.16934204099999</c:v>
                </c:pt>
                <c:pt idx="1198">
                  <c:v>-129.1641998291</c:v>
                </c:pt>
                <c:pt idx="1199">
                  <c:v>-129.13418579099999</c:v>
                </c:pt>
                <c:pt idx="1200">
                  <c:v>-129.13418579099999</c:v>
                </c:pt>
                <c:pt idx="1201">
                  <c:v>-129.13418579099999</c:v>
                </c:pt>
                <c:pt idx="1202">
                  <c:v>-129.13418579099999</c:v>
                </c:pt>
                <c:pt idx="1203">
                  <c:v>-129.13418579099999</c:v>
                </c:pt>
                <c:pt idx="1204">
                  <c:v>-129.13418579099999</c:v>
                </c:pt>
                <c:pt idx="1205">
                  <c:v>-129.13246154789999</c:v>
                </c:pt>
                <c:pt idx="1206">
                  <c:v>-129.09768676760001</c:v>
                </c:pt>
                <c:pt idx="1207">
                  <c:v>-129.06457519529999</c:v>
                </c:pt>
                <c:pt idx="1208">
                  <c:v>-129.0319366455</c:v>
                </c:pt>
                <c:pt idx="1209">
                  <c:v>-129.00500488279999</c:v>
                </c:pt>
                <c:pt idx="1210">
                  <c:v>-128.97926330569999</c:v>
                </c:pt>
                <c:pt idx="1211">
                  <c:v>-128.95219421389999</c:v>
                </c:pt>
                <c:pt idx="1212">
                  <c:v>-128.92469787600001</c:v>
                </c:pt>
                <c:pt idx="1213">
                  <c:v>-128.89129638669999</c:v>
                </c:pt>
                <c:pt idx="1214">
                  <c:v>-128.88732910159999</c:v>
                </c:pt>
                <c:pt idx="1215">
                  <c:v>-128.8862915039</c:v>
                </c:pt>
                <c:pt idx="1216">
                  <c:v>-128.87428283689999</c:v>
                </c:pt>
                <c:pt idx="1217">
                  <c:v>-128.86372375490001</c:v>
                </c:pt>
                <c:pt idx="1218">
                  <c:v>-128.86079406740001</c:v>
                </c:pt>
                <c:pt idx="1219">
                  <c:v>-128.84423828129999</c:v>
                </c:pt>
                <c:pt idx="1220">
                  <c:v>-128.84034729000001</c:v>
                </c:pt>
                <c:pt idx="1221">
                  <c:v>-128.83567810060001</c:v>
                </c:pt>
                <c:pt idx="1222">
                  <c:v>-128.8334197998</c:v>
                </c:pt>
                <c:pt idx="1223">
                  <c:v>-128.8334197998</c:v>
                </c:pt>
                <c:pt idx="1224">
                  <c:v>-128.8334197998</c:v>
                </c:pt>
                <c:pt idx="1225">
                  <c:v>-128.83567810060001</c:v>
                </c:pt>
                <c:pt idx="1226">
                  <c:v>-128.83567810060001</c:v>
                </c:pt>
                <c:pt idx="1227">
                  <c:v>-128.83567810060001</c:v>
                </c:pt>
                <c:pt idx="1228">
                  <c:v>-128.83567810060001</c:v>
                </c:pt>
                <c:pt idx="1229">
                  <c:v>-128.83567810060001</c:v>
                </c:pt>
                <c:pt idx="1230">
                  <c:v>-128.83567810060001</c:v>
                </c:pt>
                <c:pt idx="1231">
                  <c:v>-128.87449645999999</c:v>
                </c:pt>
                <c:pt idx="1232">
                  <c:v>-128.93325805660001</c:v>
                </c:pt>
                <c:pt idx="1233">
                  <c:v>-128.978515625</c:v>
                </c:pt>
                <c:pt idx="1234">
                  <c:v>-129.00646972659999</c:v>
                </c:pt>
                <c:pt idx="1235">
                  <c:v>-129.02680969240001</c:v>
                </c:pt>
                <c:pt idx="1236">
                  <c:v>-129.04075622560001</c:v>
                </c:pt>
                <c:pt idx="1237">
                  <c:v>-129.0484161377</c:v>
                </c:pt>
                <c:pt idx="1238">
                  <c:v>-129.05519104000001</c:v>
                </c:pt>
                <c:pt idx="1239">
                  <c:v>-129.06370544430001</c:v>
                </c:pt>
                <c:pt idx="1240">
                  <c:v>-129.0796508789</c:v>
                </c:pt>
                <c:pt idx="1241">
                  <c:v>-129.1120147705</c:v>
                </c:pt>
                <c:pt idx="1242">
                  <c:v>-129.15921020510001</c:v>
                </c:pt>
                <c:pt idx="1243">
                  <c:v>-129.22360229489999</c:v>
                </c:pt>
                <c:pt idx="1244">
                  <c:v>-129.3090057373</c:v>
                </c:pt>
                <c:pt idx="1245">
                  <c:v>-129.421585083</c:v>
                </c:pt>
                <c:pt idx="1246">
                  <c:v>-129.54356384280001</c:v>
                </c:pt>
                <c:pt idx="1247">
                  <c:v>-129.66436767580001</c:v>
                </c:pt>
                <c:pt idx="1248">
                  <c:v>-129.74266052249999</c:v>
                </c:pt>
                <c:pt idx="1249">
                  <c:v>-129.74655151370001</c:v>
                </c:pt>
                <c:pt idx="1250">
                  <c:v>-129.77198791500001</c:v>
                </c:pt>
                <c:pt idx="1251">
                  <c:v>-129.78869628909999</c:v>
                </c:pt>
                <c:pt idx="1252">
                  <c:v>-129.81951904300001</c:v>
                </c:pt>
                <c:pt idx="1253">
                  <c:v>-129.84649658199999</c:v>
                </c:pt>
                <c:pt idx="1254">
                  <c:v>-129.85345458980001</c:v>
                </c:pt>
                <c:pt idx="1255">
                  <c:v>-129.87664794919999</c:v>
                </c:pt>
                <c:pt idx="1256">
                  <c:v>-129.9506225586</c:v>
                </c:pt>
                <c:pt idx="1257">
                  <c:v>-130.10920715329999</c:v>
                </c:pt>
                <c:pt idx="1258">
                  <c:v>-130.26496887210001</c:v>
                </c:pt>
                <c:pt idx="1259">
                  <c:v>-130.4023284912</c:v>
                </c:pt>
                <c:pt idx="1260">
                  <c:v>-130.5055847168</c:v>
                </c:pt>
                <c:pt idx="1261">
                  <c:v>-130.56118774410001</c:v>
                </c:pt>
                <c:pt idx="1262">
                  <c:v>-130.5802307129</c:v>
                </c:pt>
                <c:pt idx="1263">
                  <c:v>-130.60859680179999</c:v>
                </c:pt>
                <c:pt idx="1264">
                  <c:v>-130.69779968259999</c:v>
                </c:pt>
                <c:pt idx="1265">
                  <c:v>-130.8578491211</c:v>
                </c:pt>
                <c:pt idx="1266">
                  <c:v>-131.12065124509999</c:v>
                </c:pt>
                <c:pt idx="1267">
                  <c:v>-131.24491882320001</c:v>
                </c:pt>
                <c:pt idx="1268">
                  <c:v>-131.33270263669999</c:v>
                </c:pt>
                <c:pt idx="1269">
                  <c:v>-131.44232177730001</c:v>
                </c:pt>
                <c:pt idx="1270">
                  <c:v>-131.59255981449999</c:v>
                </c:pt>
                <c:pt idx="1271">
                  <c:v>-131.74324035640001</c:v>
                </c:pt>
                <c:pt idx="1272">
                  <c:v>-131.85391235349999</c:v>
                </c:pt>
                <c:pt idx="1273">
                  <c:v>-131.93421936039999</c:v>
                </c:pt>
                <c:pt idx="1274">
                  <c:v>-132.02151489260001</c:v>
                </c:pt>
                <c:pt idx="1275">
                  <c:v>-132.13815307620001</c:v>
                </c:pt>
                <c:pt idx="1276">
                  <c:v>-132.28511047360001</c:v>
                </c:pt>
                <c:pt idx="1277">
                  <c:v>-132.45526123050001</c:v>
                </c:pt>
                <c:pt idx="1278">
                  <c:v>-132.70948791500001</c:v>
                </c:pt>
                <c:pt idx="1279">
                  <c:v>-132.89947509769999</c:v>
                </c:pt>
                <c:pt idx="1280">
                  <c:v>-132.9822845459</c:v>
                </c:pt>
                <c:pt idx="1281">
                  <c:v>-133.06651306149999</c:v>
                </c:pt>
                <c:pt idx="1282">
                  <c:v>-133.16744995120001</c:v>
                </c:pt>
                <c:pt idx="1283">
                  <c:v>-133.33465576169999</c:v>
                </c:pt>
                <c:pt idx="1284">
                  <c:v>-133.46556091310001</c:v>
                </c:pt>
                <c:pt idx="1285">
                  <c:v>-133.50709533689999</c:v>
                </c:pt>
                <c:pt idx="1286">
                  <c:v>-133.54539489749999</c:v>
                </c:pt>
                <c:pt idx="1287">
                  <c:v>-133.666305542</c:v>
                </c:pt>
                <c:pt idx="1288">
                  <c:v>-133.81428527829999</c:v>
                </c:pt>
                <c:pt idx="1289">
                  <c:v>-133.89109802249999</c:v>
                </c:pt>
                <c:pt idx="1290">
                  <c:v>-133.99284362789999</c:v>
                </c:pt>
                <c:pt idx="1291">
                  <c:v>-134.07090759280001</c:v>
                </c:pt>
                <c:pt idx="1292">
                  <c:v>-134.11437988279999</c:v>
                </c:pt>
                <c:pt idx="1293">
                  <c:v>-134.30024719240001</c:v>
                </c:pt>
                <c:pt idx="1294">
                  <c:v>-134.61529541019999</c:v>
                </c:pt>
                <c:pt idx="1295">
                  <c:v>-134.81552124020001</c:v>
                </c:pt>
                <c:pt idx="1296">
                  <c:v>-134.920211792</c:v>
                </c:pt>
                <c:pt idx="1297">
                  <c:v>-135.11125183109999</c:v>
                </c:pt>
                <c:pt idx="1298">
                  <c:v>-135.29747009280001</c:v>
                </c:pt>
                <c:pt idx="1299">
                  <c:v>-135.47424316409999</c:v>
                </c:pt>
                <c:pt idx="1300">
                  <c:v>-135.62796020510001</c:v>
                </c:pt>
                <c:pt idx="1301">
                  <c:v>-135.76959228519999</c:v>
                </c:pt>
                <c:pt idx="1302">
                  <c:v>-135.90495300289999</c:v>
                </c:pt>
                <c:pt idx="1303">
                  <c:v>-136.03965759280001</c:v>
                </c:pt>
                <c:pt idx="1304">
                  <c:v>-136.18521118160001</c:v>
                </c:pt>
                <c:pt idx="1305">
                  <c:v>-136.34176635739999</c:v>
                </c:pt>
                <c:pt idx="1306">
                  <c:v>-136.50593566890001</c:v>
                </c:pt>
                <c:pt idx="1307">
                  <c:v>-136.67462158199999</c:v>
                </c:pt>
                <c:pt idx="1308">
                  <c:v>-136.84411621090001</c:v>
                </c:pt>
                <c:pt idx="1309">
                  <c:v>-137.01188659670001</c:v>
                </c:pt>
                <c:pt idx="1310">
                  <c:v>-137.17948913570001</c:v>
                </c:pt>
                <c:pt idx="1311">
                  <c:v>-137.34800720210001</c:v>
                </c:pt>
                <c:pt idx="1312">
                  <c:v>-137.51750183109999</c:v>
                </c:pt>
                <c:pt idx="1313">
                  <c:v>-137.68670654300001</c:v>
                </c:pt>
                <c:pt idx="1314">
                  <c:v>-137.85317993160001</c:v>
                </c:pt>
                <c:pt idx="1315">
                  <c:v>-138.01350402829999</c:v>
                </c:pt>
                <c:pt idx="1316">
                  <c:v>-138.16450500490001</c:v>
                </c:pt>
                <c:pt idx="1317">
                  <c:v>-138.30741882320001</c:v>
                </c:pt>
                <c:pt idx="1318">
                  <c:v>-138.44592285159999</c:v>
                </c:pt>
                <c:pt idx="1319">
                  <c:v>-138.5860900879</c:v>
                </c:pt>
                <c:pt idx="1320">
                  <c:v>-138.7332611084</c:v>
                </c:pt>
                <c:pt idx="1321">
                  <c:v>-138.88734436039999</c:v>
                </c:pt>
                <c:pt idx="1322">
                  <c:v>-139.03952026370001</c:v>
                </c:pt>
                <c:pt idx="1323">
                  <c:v>-139.17419433590001</c:v>
                </c:pt>
                <c:pt idx="1324">
                  <c:v>-139.2778930664</c:v>
                </c:pt>
                <c:pt idx="1325">
                  <c:v>-139.3501586914</c:v>
                </c:pt>
                <c:pt idx="1326">
                  <c:v>-139.38639831539999</c:v>
                </c:pt>
                <c:pt idx="1327">
                  <c:v>-139.44450378420001</c:v>
                </c:pt>
                <c:pt idx="1328">
                  <c:v>-139.52862548830001</c:v>
                </c:pt>
                <c:pt idx="1329">
                  <c:v>-139.64965820309999</c:v>
                </c:pt>
                <c:pt idx="1330">
                  <c:v>-139.87927246090001</c:v>
                </c:pt>
                <c:pt idx="1331">
                  <c:v>-140.10244750979999</c:v>
                </c:pt>
                <c:pt idx="1332">
                  <c:v>-140.2115020752</c:v>
                </c:pt>
                <c:pt idx="1333">
                  <c:v>-140.28494262699999</c:v>
                </c:pt>
                <c:pt idx="1334">
                  <c:v>-140.33554077150001</c:v>
                </c:pt>
                <c:pt idx="1335">
                  <c:v>-140.38264465329999</c:v>
                </c:pt>
                <c:pt idx="1336">
                  <c:v>-140.44290161129999</c:v>
                </c:pt>
                <c:pt idx="1337">
                  <c:v>-140.52485656740001</c:v>
                </c:pt>
                <c:pt idx="1338">
                  <c:v>-140.62829589840001</c:v>
                </c:pt>
                <c:pt idx="1339">
                  <c:v>-140.80877685550001</c:v>
                </c:pt>
                <c:pt idx="1340">
                  <c:v>-140.9952697754</c:v>
                </c:pt>
                <c:pt idx="1341">
                  <c:v>-141.11354064939999</c:v>
                </c:pt>
                <c:pt idx="1342">
                  <c:v>-141.22485351559999</c:v>
                </c:pt>
                <c:pt idx="1343">
                  <c:v>-141.3271636963</c:v>
                </c:pt>
                <c:pt idx="1344">
                  <c:v>-141.44798278810001</c:v>
                </c:pt>
                <c:pt idx="1345">
                  <c:v>-141.5203552246</c:v>
                </c:pt>
                <c:pt idx="1346">
                  <c:v>-141.5380706787</c:v>
                </c:pt>
                <c:pt idx="1347">
                  <c:v>-141.55018615719999</c:v>
                </c:pt>
                <c:pt idx="1348">
                  <c:v>-141.60675048830001</c:v>
                </c:pt>
                <c:pt idx="1349">
                  <c:v>-141.73179626460001</c:v>
                </c:pt>
                <c:pt idx="1350">
                  <c:v>-141.85647583010001</c:v>
                </c:pt>
                <c:pt idx="1351">
                  <c:v>-142.0542602539</c:v>
                </c:pt>
                <c:pt idx="1352">
                  <c:v>-142.21128845210001</c:v>
                </c:pt>
                <c:pt idx="1353">
                  <c:v>-142.26745605470001</c:v>
                </c:pt>
                <c:pt idx="1354">
                  <c:v>-142.29849243160001</c:v>
                </c:pt>
                <c:pt idx="1355">
                  <c:v>-142.3203125</c:v>
                </c:pt>
                <c:pt idx="1356">
                  <c:v>-142.37103271480001</c:v>
                </c:pt>
                <c:pt idx="1357">
                  <c:v>-142.44233703610001</c:v>
                </c:pt>
                <c:pt idx="1358">
                  <c:v>-142.52151489260001</c:v>
                </c:pt>
                <c:pt idx="1359">
                  <c:v>-142.59756469729999</c:v>
                </c:pt>
                <c:pt idx="1360">
                  <c:v>-142.6395111084</c:v>
                </c:pt>
                <c:pt idx="1361">
                  <c:v>-142.68617248539999</c:v>
                </c:pt>
                <c:pt idx="1362">
                  <c:v>-142.73135375979999</c:v>
                </c:pt>
                <c:pt idx="1363">
                  <c:v>-142.79399108889999</c:v>
                </c:pt>
                <c:pt idx="1364">
                  <c:v>-142.8812713623</c:v>
                </c:pt>
                <c:pt idx="1365">
                  <c:v>-142.93325805660001</c:v>
                </c:pt>
                <c:pt idx="1366">
                  <c:v>-142.9828338623</c:v>
                </c:pt>
                <c:pt idx="1367">
                  <c:v>-143.0346069336</c:v>
                </c:pt>
                <c:pt idx="1368">
                  <c:v>-143.0655822754</c:v>
                </c:pt>
                <c:pt idx="1369">
                  <c:v>-143.07138061520001</c:v>
                </c:pt>
                <c:pt idx="1370">
                  <c:v>-143.08491516110001</c:v>
                </c:pt>
                <c:pt idx="1371">
                  <c:v>-143.13250732419999</c:v>
                </c:pt>
                <c:pt idx="1372">
                  <c:v>-143.19575500490001</c:v>
                </c:pt>
                <c:pt idx="1373">
                  <c:v>-143.21870422360001</c:v>
                </c:pt>
                <c:pt idx="1374">
                  <c:v>-143.24180603030001</c:v>
                </c:pt>
                <c:pt idx="1375">
                  <c:v>-143.32080078129999</c:v>
                </c:pt>
                <c:pt idx="1376">
                  <c:v>-143.43070983889999</c:v>
                </c:pt>
                <c:pt idx="1377">
                  <c:v>-143.44799804690001</c:v>
                </c:pt>
                <c:pt idx="1378">
                  <c:v>-143.45617675779999</c:v>
                </c:pt>
                <c:pt idx="1379">
                  <c:v>-143.468460083</c:v>
                </c:pt>
                <c:pt idx="1380">
                  <c:v>-143.4808807373</c:v>
                </c:pt>
                <c:pt idx="1381">
                  <c:v>-143.50469970699999</c:v>
                </c:pt>
                <c:pt idx="1382">
                  <c:v>-143.57481384280001</c:v>
                </c:pt>
                <c:pt idx="1383">
                  <c:v>-143.70071411129999</c:v>
                </c:pt>
                <c:pt idx="1384">
                  <c:v>-143.87603759769999</c:v>
                </c:pt>
                <c:pt idx="1385">
                  <c:v>-143.92001342770001</c:v>
                </c:pt>
                <c:pt idx="1386">
                  <c:v>-143.94696044919999</c:v>
                </c:pt>
                <c:pt idx="1387">
                  <c:v>-143.97790527340001</c:v>
                </c:pt>
                <c:pt idx="1388">
                  <c:v>-143.97790527340001</c:v>
                </c:pt>
                <c:pt idx="1389">
                  <c:v>-143.97790527340001</c:v>
                </c:pt>
                <c:pt idx="1390">
                  <c:v>-143.97790527340001</c:v>
                </c:pt>
                <c:pt idx="1391">
                  <c:v>-143.97790527340001</c:v>
                </c:pt>
                <c:pt idx="1392">
                  <c:v>-143.97790527340001</c:v>
                </c:pt>
                <c:pt idx="1393">
                  <c:v>-143.97790527340001</c:v>
                </c:pt>
                <c:pt idx="1394">
                  <c:v>-143.94696044919999</c:v>
                </c:pt>
                <c:pt idx="1395">
                  <c:v>-143.93142700199999</c:v>
                </c:pt>
                <c:pt idx="1396">
                  <c:v>-143.92933654789999</c:v>
                </c:pt>
                <c:pt idx="1397">
                  <c:v>-143.92933654789999</c:v>
                </c:pt>
                <c:pt idx="1398">
                  <c:v>-143.92933654789999</c:v>
                </c:pt>
                <c:pt idx="1399">
                  <c:v>-143.92933654789999</c:v>
                </c:pt>
                <c:pt idx="1400">
                  <c:v>-143.92933654789999</c:v>
                </c:pt>
                <c:pt idx="1401">
                  <c:v>-143.93142700199999</c:v>
                </c:pt>
                <c:pt idx="1402">
                  <c:v>-143.93142700199999</c:v>
                </c:pt>
                <c:pt idx="1403">
                  <c:v>-143.93142700199999</c:v>
                </c:pt>
                <c:pt idx="1404">
                  <c:v>-143.93142700199999</c:v>
                </c:pt>
                <c:pt idx="1405">
                  <c:v>-143.94453430179999</c:v>
                </c:pt>
                <c:pt idx="1406">
                  <c:v>-143.96879577639999</c:v>
                </c:pt>
                <c:pt idx="1407">
                  <c:v>-143.99937438960001</c:v>
                </c:pt>
                <c:pt idx="1408">
                  <c:v>-144.03189086910001</c:v>
                </c:pt>
                <c:pt idx="1409">
                  <c:v>-144.06495666500001</c:v>
                </c:pt>
                <c:pt idx="1410">
                  <c:v>-144.09800720210001</c:v>
                </c:pt>
                <c:pt idx="1411">
                  <c:v>-144.13130187990001</c:v>
                </c:pt>
                <c:pt idx="1412">
                  <c:v>-144.16598510739999</c:v>
                </c:pt>
                <c:pt idx="1413">
                  <c:v>-144.19902038570001</c:v>
                </c:pt>
                <c:pt idx="1414">
                  <c:v>-144.22875976559999</c:v>
                </c:pt>
                <c:pt idx="1415">
                  <c:v>-144.24980163570001</c:v>
                </c:pt>
                <c:pt idx="1416">
                  <c:v>-144.25982666019999</c:v>
                </c:pt>
                <c:pt idx="1417">
                  <c:v>-144.26556396480001</c:v>
                </c:pt>
                <c:pt idx="1418">
                  <c:v>-144.26905822750001</c:v>
                </c:pt>
                <c:pt idx="1419">
                  <c:v>-144.28538513180001</c:v>
                </c:pt>
                <c:pt idx="1420">
                  <c:v>-144.31481933590001</c:v>
                </c:pt>
                <c:pt idx="1421">
                  <c:v>-144.35534667970001</c:v>
                </c:pt>
                <c:pt idx="1422">
                  <c:v>-144.40423583980001</c:v>
                </c:pt>
                <c:pt idx="1423">
                  <c:v>-144.40423583980001</c:v>
                </c:pt>
                <c:pt idx="1424">
                  <c:v>-144.40423583980001</c:v>
                </c:pt>
                <c:pt idx="1425">
                  <c:v>-144.40423583980001</c:v>
                </c:pt>
                <c:pt idx="1426">
                  <c:v>-144.40423583980001</c:v>
                </c:pt>
                <c:pt idx="1427">
                  <c:v>-144.40423583980001</c:v>
                </c:pt>
                <c:pt idx="1428">
                  <c:v>-144.40423583980001</c:v>
                </c:pt>
                <c:pt idx="1429">
                  <c:v>-144.40423583980001</c:v>
                </c:pt>
                <c:pt idx="1430">
                  <c:v>-144.4203491211</c:v>
                </c:pt>
                <c:pt idx="1431">
                  <c:v>-144.44331359860001</c:v>
                </c:pt>
                <c:pt idx="1432">
                  <c:v>-144.44331359860001</c:v>
                </c:pt>
                <c:pt idx="1433">
                  <c:v>-144.44331359860001</c:v>
                </c:pt>
                <c:pt idx="1434">
                  <c:v>-144.44331359860001</c:v>
                </c:pt>
                <c:pt idx="1435">
                  <c:v>-144.44331359860001</c:v>
                </c:pt>
                <c:pt idx="1436">
                  <c:v>-144.44331359860001</c:v>
                </c:pt>
                <c:pt idx="1437">
                  <c:v>-144.43405151370001</c:v>
                </c:pt>
                <c:pt idx="1438">
                  <c:v>-144.4203491211</c:v>
                </c:pt>
                <c:pt idx="1439">
                  <c:v>-144.38481140139999</c:v>
                </c:pt>
                <c:pt idx="1440">
                  <c:v>-144.3812713623</c:v>
                </c:pt>
                <c:pt idx="1441">
                  <c:v>-144.3812713623</c:v>
                </c:pt>
                <c:pt idx="1442">
                  <c:v>-144.3812713623</c:v>
                </c:pt>
                <c:pt idx="1443">
                  <c:v>-144.3812713623</c:v>
                </c:pt>
                <c:pt idx="1444">
                  <c:v>-144.4267730713</c:v>
                </c:pt>
                <c:pt idx="1445">
                  <c:v>-144.43405151370001</c:v>
                </c:pt>
                <c:pt idx="1446">
                  <c:v>-144.43405151370001</c:v>
                </c:pt>
                <c:pt idx="1447">
                  <c:v>-144.4267730713</c:v>
                </c:pt>
                <c:pt idx="1448">
                  <c:v>-144.4217224121</c:v>
                </c:pt>
                <c:pt idx="1449">
                  <c:v>-144.4217224121</c:v>
                </c:pt>
                <c:pt idx="1450">
                  <c:v>-144.4217224121</c:v>
                </c:pt>
                <c:pt idx="1451">
                  <c:v>-144.4217224121</c:v>
                </c:pt>
                <c:pt idx="1452">
                  <c:v>-144.4217224121</c:v>
                </c:pt>
                <c:pt idx="1453">
                  <c:v>-144.4217224121</c:v>
                </c:pt>
                <c:pt idx="1454">
                  <c:v>-144.4217224121</c:v>
                </c:pt>
                <c:pt idx="1455">
                  <c:v>-144.4267730713</c:v>
                </c:pt>
                <c:pt idx="1456">
                  <c:v>-144.43914794919999</c:v>
                </c:pt>
                <c:pt idx="1457">
                  <c:v>-144.44665527340001</c:v>
                </c:pt>
                <c:pt idx="1458">
                  <c:v>-144.46669006350001</c:v>
                </c:pt>
                <c:pt idx="1459">
                  <c:v>-144.49462890629999</c:v>
                </c:pt>
                <c:pt idx="1460">
                  <c:v>-144.52938842770001</c:v>
                </c:pt>
                <c:pt idx="1461">
                  <c:v>-144.560546875</c:v>
                </c:pt>
                <c:pt idx="1462">
                  <c:v>-144.58197021480001</c:v>
                </c:pt>
                <c:pt idx="1463">
                  <c:v>-144.58268737789999</c:v>
                </c:pt>
                <c:pt idx="1464">
                  <c:v>-144.583984375</c:v>
                </c:pt>
                <c:pt idx="1465">
                  <c:v>-144.58410644529999</c:v>
                </c:pt>
                <c:pt idx="1466">
                  <c:v>-144.58581542970001</c:v>
                </c:pt>
                <c:pt idx="1467">
                  <c:v>-144.58753967289999</c:v>
                </c:pt>
                <c:pt idx="1468">
                  <c:v>-144.59147644039999</c:v>
                </c:pt>
                <c:pt idx="1469">
                  <c:v>-144.6228942871</c:v>
                </c:pt>
                <c:pt idx="1470">
                  <c:v>-144.73620605470001</c:v>
                </c:pt>
                <c:pt idx="1471">
                  <c:v>-144.73620605470001</c:v>
                </c:pt>
                <c:pt idx="1472">
                  <c:v>-144.73620605470001</c:v>
                </c:pt>
                <c:pt idx="1473">
                  <c:v>-144.73721313479999</c:v>
                </c:pt>
                <c:pt idx="1474">
                  <c:v>-144.75289916989999</c:v>
                </c:pt>
                <c:pt idx="1475">
                  <c:v>-144.7802886963</c:v>
                </c:pt>
                <c:pt idx="1476">
                  <c:v>-144.7802886963</c:v>
                </c:pt>
                <c:pt idx="1477">
                  <c:v>-144.7802886963</c:v>
                </c:pt>
                <c:pt idx="1478">
                  <c:v>-144.7802886963</c:v>
                </c:pt>
                <c:pt idx="1479">
                  <c:v>-144.79653930660001</c:v>
                </c:pt>
                <c:pt idx="1480">
                  <c:v>-144.79653930660001</c:v>
                </c:pt>
                <c:pt idx="1481">
                  <c:v>-144.79653930660001</c:v>
                </c:pt>
                <c:pt idx="1482">
                  <c:v>-144.7901916504</c:v>
                </c:pt>
                <c:pt idx="1483">
                  <c:v>-144.7802886963</c:v>
                </c:pt>
                <c:pt idx="1484">
                  <c:v>-144.77197265629999</c:v>
                </c:pt>
                <c:pt idx="1485">
                  <c:v>-144.76724243160001</c:v>
                </c:pt>
                <c:pt idx="1486">
                  <c:v>-144.76724243160001</c:v>
                </c:pt>
                <c:pt idx="1487">
                  <c:v>-144.76724243160001</c:v>
                </c:pt>
                <c:pt idx="1488">
                  <c:v>-144.76724243160001</c:v>
                </c:pt>
                <c:pt idx="1489">
                  <c:v>-144.76724243160001</c:v>
                </c:pt>
                <c:pt idx="1490">
                  <c:v>-144.76724243160001</c:v>
                </c:pt>
                <c:pt idx="1491">
                  <c:v>-144.75811767580001</c:v>
                </c:pt>
                <c:pt idx="1492">
                  <c:v>-144.73950195309999</c:v>
                </c:pt>
                <c:pt idx="1493">
                  <c:v>-144.72090148929999</c:v>
                </c:pt>
                <c:pt idx="1494">
                  <c:v>-144.7123260498</c:v>
                </c:pt>
                <c:pt idx="1495">
                  <c:v>-144.69831848140001</c:v>
                </c:pt>
                <c:pt idx="1496">
                  <c:v>-144.69831848140001</c:v>
                </c:pt>
                <c:pt idx="1497">
                  <c:v>-144.69831848140001</c:v>
                </c:pt>
                <c:pt idx="1498">
                  <c:v>-144.69372558590001</c:v>
                </c:pt>
                <c:pt idx="1499">
                  <c:v>-144.68362426760001</c:v>
                </c:pt>
                <c:pt idx="1500">
                  <c:v>-144.66688537600001</c:v>
                </c:pt>
                <c:pt idx="1501">
                  <c:v>-144.66688537600001</c:v>
                </c:pt>
                <c:pt idx="1502">
                  <c:v>-144.66688537600001</c:v>
                </c:pt>
                <c:pt idx="1503">
                  <c:v>-144.66688537600001</c:v>
                </c:pt>
                <c:pt idx="1504">
                  <c:v>-144.66688537600001</c:v>
                </c:pt>
                <c:pt idx="1505">
                  <c:v>-144.69831848140001</c:v>
                </c:pt>
                <c:pt idx="1506">
                  <c:v>-144.7123260498</c:v>
                </c:pt>
                <c:pt idx="1507">
                  <c:v>-144.72944641110001</c:v>
                </c:pt>
                <c:pt idx="1508">
                  <c:v>-144.72944641110001</c:v>
                </c:pt>
                <c:pt idx="1509">
                  <c:v>-144.72944641110001</c:v>
                </c:pt>
                <c:pt idx="1510">
                  <c:v>-144.72944641110001</c:v>
                </c:pt>
                <c:pt idx="1511">
                  <c:v>-144.72944641110001</c:v>
                </c:pt>
                <c:pt idx="1512">
                  <c:v>-144.72944641110001</c:v>
                </c:pt>
                <c:pt idx="1513">
                  <c:v>-144.71615600589999</c:v>
                </c:pt>
                <c:pt idx="1514">
                  <c:v>-144.6636352539</c:v>
                </c:pt>
                <c:pt idx="1515">
                  <c:v>-144.65881347659999</c:v>
                </c:pt>
                <c:pt idx="1516">
                  <c:v>-144.65881347659999</c:v>
                </c:pt>
                <c:pt idx="1517">
                  <c:v>-144.65881347659999</c:v>
                </c:pt>
                <c:pt idx="1518">
                  <c:v>-144.60897827150001</c:v>
                </c:pt>
                <c:pt idx="1519">
                  <c:v>-144.55572509769999</c:v>
                </c:pt>
                <c:pt idx="1520">
                  <c:v>-144.5111541748</c:v>
                </c:pt>
                <c:pt idx="1521">
                  <c:v>-144.5111541748</c:v>
                </c:pt>
                <c:pt idx="1522">
                  <c:v>-144.5111541748</c:v>
                </c:pt>
                <c:pt idx="1523">
                  <c:v>-144.5111541748</c:v>
                </c:pt>
                <c:pt idx="1524">
                  <c:v>-144.5111541748</c:v>
                </c:pt>
                <c:pt idx="1525">
                  <c:v>-144.5111541748</c:v>
                </c:pt>
                <c:pt idx="1526">
                  <c:v>-144.5111541748</c:v>
                </c:pt>
                <c:pt idx="1527">
                  <c:v>-144.5111541748</c:v>
                </c:pt>
                <c:pt idx="1528">
                  <c:v>-144.48677062990001</c:v>
                </c:pt>
                <c:pt idx="1529">
                  <c:v>-144.48677062990001</c:v>
                </c:pt>
                <c:pt idx="1530">
                  <c:v>-144.51536560060001</c:v>
                </c:pt>
                <c:pt idx="1531">
                  <c:v>-144.53407287600001</c:v>
                </c:pt>
                <c:pt idx="1532">
                  <c:v>-144.57496643069999</c:v>
                </c:pt>
                <c:pt idx="1533">
                  <c:v>-144.59907531740001</c:v>
                </c:pt>
                <c:pt idx="1534">
                  <c:v>-144.6004333496</c:v>
                </c:pt>
                <c:pt idx="1535">
                  <c:v>-144.6004333496</c:v>
                </c:pt>
                <c:pt idx="1536">
                  <c:v>-144.6004333496</c:v>
                </c:pt>
                <c:pt idx="1537">
                  <c:v>-144.6004333496</c:v>
                </c:pt>
                <c:pt idx="1538">
                  <c:v>-144.6004333496</c:v>
                </c:pt>
                <c:pt idx="1539">
                  <c:v>-144.6004333496</c:v>
                </c:pt>
                <c:pt idx="1540">
                  <c:v>-144.6004333496</c:v>
                </c:pt>
                <c:pt idx="1541">
                  <c:v>-144.5380859375</c:v>
                </c:pt>
                <c:pt idx="1542">
                  <c:v>-144.51536560060001</c:v>
                </c:pt>
                <c:pt idx="1543">
                  <c:v>-144.49780273440001</c:v>
                </c:pt>
                <c:pt idx="1544">
                  <c:v>-144.48597717289999</c:v>
                </c:pt>
                <c:pt idx="1545">
                  <c:v>-144.48597717289999</c:v>
                </c:pt>
                <c:pt idx="1546">
                  <c:v>-144.4847869873</c:v>
                </c:pt>
                <c:pt idx="1547">
                  <c:v>-144.48207092289999</c:v>
                </c:pt>
                <c:pt idx="1548">
                  <c:v>-144.47708129879999</c:v>
                </c:pt>
                <c:pt idx="1549">
                  <c:v>-144.47708129879999</c:v>
                </c:pt>
                <c:pt idx="1550">
                  <c:v>-144.47708129879999</c:v>
                </c:pt>
                <c:pt idx="1551">
                  <c:v>-144.47708129879999</c:v>
                </c:pt>
                <c:pt idx="1552">
                  <c:v>-144.47708129879999</c:v>
                </c:pt>
                <c:pt idx="1553">
                  <c:v>-144.47708129879999</c:v>
                </c:pt>
                <c:pt idx="1554">
                  <c:v>-144.48207092289999</c:v>
                </c:pt>
                <c:pt idx="1555">
                  <c:v>-144.4847869873</c:v>
                </c:pt>
                <c:pt idx="1556">
                  <c:v>-144.48597717289999</c:v>
                </c:pt>
                <c:pt idx="1557">
                  <c:v>-144.4991607666</c:v>
                </c:pt>
                <c:pt idx="1558">
                  <c:v>-144.4991607666</c:v>
                </c:pt>
                <c:pt idx="1559">
                  <c:v>-144.4991607666</c:v>
                </c:pt>
                <c:pt idx="1560">
                  <c:v>-144.5066833496</c:v>
                </c:pt>
                <c:pt idx="1561">
                  <c:v>-144.51159667970001</c:v>
                </c:pt>
                <c:pt idx="1562">
                  <c:v>-144.5269317627</c:v>
                </c:pt>
                <c:pt idx="1563">
                  <c:v>-144.5269317627</c:v>
                </c:pt>
                <c:pt idx="1564">
                  <c:v>-144.52697753909999</c:v>
                </c:pt>
                <c:pt idx="1565">
                  <c:v>-144.53089904789999</c:v>
                </c:pt>
                <c:pt idx="1566">
                  <c:v>-144.57096862789999</c:v>
                </c:pt>
                <c:pt idx="1567">
                  <c:v>-144.53225708010001</c:v>
                </c:pt>
                <c:pt idx="1568">
                  <c:v>-144.53089904789999</c:v>
                </c:pt>
                <c:pt idx="1569">
                  <c:v>-144.52697753909999</c:v>
                </c:pt>
                <c:pt idx="1570">
                  <c:v>-144.5269317627</c:v>
                </c:pt>
                <c:pt idx="1571">
                  <c:v>-144.5157623291</c:v>
                </c:pt>
                <c:pt idx="1572">
                  <c:v>-144.51159667970001</c:v>
                </c:pt>
                <c:pt idx="1573">
                  <c:v>-144.5066833496</c:v>
                </c:pt>
                <c:pt idx="1574">
                  <c:v>-144.49095153810001</c:v>
                </c:pt>
                <c:pt idx="1575">
                  <c:v>-144.4906463623</c:v>
                </c:pt>
                <c:pt idx="1576">
                  <c:v>-144.45951843259999</c:v>
                </c:pt>
                <c:pt idx="1577">
                  <c:v>-144.4578552246</c:v>
                </c:pt>
                <c:pt idx="1578">
                  <c:v>-144.445022583</c:v>
                </c:pt>
                <c:pt idx="1579">
                  <c:v>-144.42701721189999</c:v>
                </c:pt>
                <c:pt idx="1580">
                  <c:v>-144.41027832029999</c:v>
                </c:pt>
                <c:pt idx="1581">
                  <c:v>-144.40257263180001</c:v>
                </c:pt>
                <c:pt idx="1582">
                  <c:v>-144.39678955080001</c:v>
                </c:pt>
                <c:pt idx="1583">
                  <c:v>-144.38876342770001</c:v>
                </c:pt>
                <c:pt idx="1584">
                  <c:v>-144.38116455080001</c:v>
                </c:pt>
                <c:pt idx="1585">
                  <c:v>-144.36238098140001</c:v>
                </c:pt>
                <c:pt idx="1586">
                  <c:v>-144.35119628909999</c:v>
                </c:pt>
                <c:pt idx="1587">
                  <c:v>-144.3509979248</c:v>
                </c:pt>
                <c:pt idx="1588">
                  <c:v>-144.32305908199999</c:v>
                </c:pt>
                <c:pt idx="1589">
                  <c:v>-144.3198852539</c:v>
                </c:pt>
                <c:pt idx="1590">
                  <c:v>-144.30200195309999</c:v>
                </c:pt>
                <c:pt idx="1591">
                  <c:v>-144.2396850586</c:v>
                </c:pt>
                <c:pt idx="1592">
                  <c:v>-144.1824645996</c:v>
                </c:pt>
                <c:pt idx="1593">
                  <c:v>-144.18196105960001</c:v>
                </c:pt>
                <c:pt idx="1594">
                  <c:v>-144.18124389650001</c:v>
                </c:pt>
                <c:pt idx="1595">
                  <c:v>-144.1629333496</c:v>
                </c:pt>
                <c:pt idx="1596">
                  <c:v>-144.1629333496</c:v>
                </c:pt>
                <c:pt idx="1597">
                  <c:v>-144.1629333496</c:v>
                </c:pt>
                <c:pt idx="1598">
                  <c:v>-144.1629333496</c:v>
                </c:pt>
                <c:pt idx="1599">
                  <c:v>-144.1629333496</c:v>
                </c:pt>
                <c:pt idx="1600">
                  <c:v>-144.13938903810001</c:v>
                </c:pt>
              </c:numCache>
            </c:numRef>
          </c:yVal>
          <c:smooth val="1"/>
          <c:extLst>
            <c:ext xmlns:c16="http://schemas.microsoft.com/office/drawing/2014/chart" uri="{C3380CC4-5D6E-409C-BE32-E72D297353CC}">
              <c16:uniqueId val="{00000002-CED4-4096-8DE7-7F84FAE6291A}"/>
            </c:ext>
          </c:extLst>
        </c:ser>
        <c:ser>
          <c:idx val="3"/>
          <c:order val="3"/>
          <c:tx>
            <c:strRef>
              <c:f>相位噪声!$F$32</c:f>
              <c:strCache>
                <c:ptCount val="1"/>
                <c:pt idx="0">
                  <c:v>10GHz</c:v>
                </c:pt>
              </c:strCache>
            </c:strRef>
          </c:tx>
          <c:marker>
            <c:symbol val="none"/>
          </c:marker>
          <c:xVal>
            <c:numRef>
              <c:f>相位噪声!$E$33:$E$3233</c:f>
              <c:numCache>
                <c:formatCode>General</c:formatCode>
                <c:ptCount val="3201"/>
                <c:pt idx="0">
                  <c:v>1</c:v>
                </c:pt>
                <c:pt idx="1">
                  <c:v>1.0057730675000001</c:v>
                </c:pt>
                <c:pt idx="2">
                  <c:v>1.0115795135000001</c:v>
                </c:pt>
                <c:pt idx="3">
                  <c:v>1.0174193382000001</c:v>
                </c:pt>
                <c:pt idx="4">
                  <c:v>1.0232930183</c:v>
                </c:pt>
                <c:pt idx="5">
                  <c:v>1.0292005539</c:v>
                </c:pt>
                <c:pt idx="6">
                  <c:v>1.0351421833000001</c:v>
                </c:pt>
                <c:pt idx="7">
                  <c:v>1.041118145</c:v>
                </c:pt>
                <c:pt idx="8">
                  <c:v>1.0471285582000001</c:v>
                </c:pt>
                <c:pt idx="9">
                  <c:v>1.0531736612</c:v>
                </c:pt>
                <c:pt idx="10">
                  <c:v>1.0592536926</c:v>
                </c:pt>
                <c:pt idx="11">
                  <c:v>1.0653688908000001</c:v>
                </c:pt>
                <c:pt idx="12">
                  <c:v>1.0715192555999999</c:v>
                </c:pt>
                <c:pt idx="13">
                  <c:v>1.0777052641</c:v>
                </c:pt>
                <c:pt idx="14">
                  <c:v>1.0839269161</c:v>
                </c:pt>
                <c:pt idx="15">
                  <c:v>1.0901844501</c:v>
                </c:pt>
                <c:pt idx="16">
                  <c:v>1.0964782237999999</c:v>
                </c:pt>
                <c:pt idx="17">
                  <c:v>1.1028082371000001</c:v>
                </c:pt>
                <c:pt idx="18">
                  <c:v>1.1091748476000001</c:v>
                </c:pt>
                <c:pt idx="19">
                  <c:v>1.1155781746</c:v>
                </c:pt>
                <c:pt idx="20">
                  <c:v>1.1220184565</c:v>
                </c:pt>
                <c:pt idx="21">
                  <c:v>1.1284959316000001</c:v>
                </c:pt>
                <c:pt idx="22">
                  <c:v>1.1350108385</c:v>
                </c:pt>
                <c:pt idx="23">
                  <c:v>1.1415632963</c:v>
                </c:pt>
                <c:pt idx="24">
                  <c:v>1.1481536627</c:v>
                </c:pt>
                <c:pt idx="25">
                  <c:v>1.1547819375999999</c:v>
                </c:pt>
                <c:pt idx="26">
                  <c:v>1.1614485979</c:v>
                </c:pt>
                <c:pt idx="27">
                  <c:v>1.1681537628000001</c:v>
                </c:pt>
                <c:pt idx="28">
                  <c:v>1.1748975515</c:v>
                </c:pt>
                <c:pt idx="29">
                  <c:v>1.1816803217</c:v>
                </c:pt>
                <c:pt idx="30">
                  <c:v>1.1885021925000001</c:v>
                </c:pt>
                <c:pt idx="31">
                  <c:v>1.1953635216</c:v>
                </c:pt>
                <c:pt idx="32">
                  <c:v>1.2022644280999999</c:v>
                </c:pt>
                <c:pt idx="33">
                  <c:v>1.2092051505999999</c:v>
                </c:pt>
                <c:pt idx="34">
                  <c:v>1.2161860466000001</c:v>
                </c:pt>
                <c:pt idx="35">
                  <c:v>1.2232071161</c:v>
                </c:pt>
                <c:pt idx="36">
                  <c:v>1.230268836</c:v>
                </c:pt>
                <c:pt idx="37">
                  <c:v>1.2373712063</c:v>
                </c:pt>
                <c:pt idx="38">
                  <c:v>1.2445145845000001</c:v>
                </c:pt>
                <c:pt idx="39">
                  <c:v>1.2516992092000001</c:v>
                </c:pt>
                <c:pt idx="40">
                  <c:v>1.2589254379000001</c:v>
                </c:pt>
                <c:pt idx="41">
                  <c:v>1.2661932707000001</c:v>
                </c:pt>
                <c:pt idx="42">
                  <c:v>1.2735030651000001</c:v>
                </c:pt>
                <c:pt idx="43">
                  <c:v>1.2808550595999999</c:v>
                </c:pt>
                <c:pt idx="44">
                  <c:v>1.2882494926000001</c:v>
                </c:pt>
                <c:pt idx="45">
                  <c:v>1.2956867218000001</c:v>
                </c:pt>
                <c:pt idx="46">
                  <c:v>1.3031667470999999</c:v>
                </c:pt>
                <c:pt idx="47">
                  <c:v>1.3106900453999999</c:v>
                </c:pt>
                <c:pt idx="48">
                  <c:v>1.3182567357999999</c:v>
                </c:pt>
                <c:pt idx="49">
                  <c:v>1.3258671761</c:v>
                </c:pt>
                <c:pt idx="50">
                  <c:v>1.3335214852999999</c:v>
                </c:pt>
                <c:pt idx="51">
                  <c:v>1.341219902</c:v>
                </c:pt>
                <c:pt idx="52">
                  <c:v>1.3489629030000001</c:v>
                </c:pt>
                <c:pt idx="53">
                  <c:v>1.3567504882999999</c:v>
                </c:pt>
                <c:pt idx="54">
                  <c:v>1.3645831346999999</c:v>
                </c:pt>
                <c:pt idx="55">
                  <c:v>1.3724609613000001</c:v>
                </c:pt>
                <c:pt idx="56">
                  <c:v>1.3803843259999999</c:v>
                </c:pt>
                <c:pt idx="57">
                  <c:v>1.3883533478000001</c:v>
                </c:pt>
                <c:pt idx="58">
                  <c:v>1.3963683844000001</c:v>
                </c:pt>
                <c:pt idx="59">
                  <c:v>1.4044296741</c:v>
                </c:pt>
                <c:pt idx="60">
                  <c:v>1.4125375748</c:v>
                </c:pt>
                <c:pt idx="61">
                  <c:v>1.4206922054</c:v>
                </c:pt>
                <c:pt idx="62">
                  <c:v>1.4288939238</c:v>
                </c:pt>
                <c:pt idx="63">
                  <c:v>1.4371430874</c:v>
                </c:pt>
                <c:pt idx="64">
                  <c:v>1.4454398154999999</c:v>
                </c:pt>
                <c:pt idx="65">
                  <c:v>1.4537843466</c:v>
                </c:pt>
                <c:pt idx="66">
                  <c:v>1.4621771574</c:v>
                </c:pt>
                <c:pt idx="67">
                  <c:v>1.4706184864</c:v>
                </c:pt>
                <c:pt idx="68">
                  <c:v>1.4791084528</c:v>
                </c:pt>
                <c:pt idx="69">
                  <c:v>1.4876474142</c:v>
                </c:pt>
                <c:pt idx="70">
                  <c:v>1.4962356091</c:v>
                </c:pt>
                <c:pt idx="71">
                  <c:v>1.5048735142</c:v>
                </c:pt>
                <c:pt idx="72">
                  <c:v>1.5135612488000001</c:v>
                </c:pt>
                <c:pt idx="73">
                  <c:v>1.5222991705</c:v>
                </c:pt>
                <c:pt idx="74">
                  <c:v>1.5310875177000001</c:v>
                </c:pt>
                <c:pt idx="75">
                  <c:v>1.5399265288999999</c:v>
                </c:pt>
                <c:pt idx="76">
                  <c:v>1.5488165617</c:v>
                </c:pt>
                <c:pt idx="77">
                  <c:v>1.5577579737</c:v>
                </c:pt>
                <c:pt idx="78">
                  <c:v>1.5667510033000001</c:v>
                </c:pt>
                <c:pt idx="79">
                  <c:v>1.5757960081</c:v>
                </c:pt>
                <c:pt idx="80">
                  <c:v>1.5848932266</c:v>
                </c:pt>
                <c:pt idx="81">
                  <c:v>1.5940428972</c:v>
                </c:pt>
                <c:pt idx="82">
                  <c:v>1.6032453775</c:v>
                </c:pt>
                <c:pt idx="83">
                  <c:v>1.6125010252</c:v>
                </c:pt>
                <c:pt idx="84">
                  <c:v>1.6218100786</c:v>
                </c:pt>
                <c:pt idx="85">
                  <c:v>1.6311728954</c:v>
                </c:pt>
                <c:pt idx="86">
                  <c:v>1.6405898333</c:v>
                </c:pt>
                <c:pt idx="87">
                  <c:v>1.6500610113</c:v>
                </c:pt>
                <c:pt idx="88">
                  <c:v>1.6595869064</c:v>
                </c:pt>
                <c:pt idx="89">
                  <c:v>1.6691677570000001</c:v>
                </c:pt>
                <c:pt idx="90">
                  <c:v>1.6788040399999999</c:v>
                </c:pt>
                <c:pt idx="91">
                  <c:v>1.6884958744</c:v>
                </c:pt>
                <c:pt idx="92">
                  <c:v>1.698243618</c:v>
                </c:pt>
                <c:pt idx="93">
                  <c:v>1.7080477476</c:v>
                </c:pt>
                <c:pt idx="94">
                  <c:v>1.7179083824000001</c:v>
                </c:pt>
                <c:pt idx="95">
                  <c:v>1.7278259993</c:v>
                </c:pt>
                <c:pt idx="96">
                  <c:v>1.7378008366</c:v>
                </c:pt>
                <c:pt idx="97">
                  <c:v>1.7478332519999999</c:v>
                </c:pt>
                <c:pt idx="98">
                  <c:v>1.7579236031000001</c:v>
                </c:pt>
                <c:pt idx="99">
                  <c:v>1.7680722474999999</c:v>
                </c:pt>
                <c:pt idx="100">
                  <c:v>1.7782794236999999</c:v>
                </c:pt>
                <c:pt idx="101">
                  <c:v>1.7885454892999999</c:v>
                </c:pt>
                <c:pt idx="102">
                  <c:v>1.7988709211</c:v>
                </c:pt>
                <c:pt idx="103">
                  <c:v>1.8092558383999999</c:v>
                </c:pt>
                <c:pt idx="104">
                  <c:v>1.8197008371000001</c:v>
                </c:pt>
                <c:pt idx="105">
                  <c:v>1.8302060365999999</c:v>
                </c:pt>
                <c:pt idx="106">
                  <c:v>1.8407719135</c:v>
                </c:pt>
                <c:pt idx="107">
                  <c:v>1.8513989448999999</c:v>
                </c:pt>
                <c:pt idx="108">
                  <c:v>1.8620871305</c:v>
                </c:pt>
                <c:pt idx="109">
                  <c:v>1.8728370667000001</c:v>
                </c:pt>
                <c:pt idx="110">
                  <c:v>1.8836491108</c:v>
                </c:pt>
                <c:pt idx="111">
                  <c:v>1.8945235013999999</c:v>
                </c:pt>
                <c:pt idx="112">
                  <c:v>1.9054607153000001</c:v>
                </c:pt>
                <c:pt idx="113">
                  <c:v>1.9164611101</c:v>
                </c:pt>
                <c:pt idx="114">
                  <c:v>1.9275249243000001</c:v>
                </c:pt>
                <c:pt idx="115">
                  <c:v>1.9386526345999999</c:v>
                </c:pt>
                <c:pt idx="116">
                  <c:v>1.9498445987999999</c:v>
                </c:pt>
                <c:pt idx="117">
                  <c:v>1.9611011744</c:v>
                </c:pt>
                <c:pt idx="118">
                  <c:v>1.9724227190000001</c:v>
                </c:pt>
                <c:pt idx="119">
                  <c:v>1.9838097095</c:v>
                </c:pt>
                <c:pt idx="120">
                  <c:v>1.9952623843999999</c:v>
                </c:pt>
                <c:pt idx="121">
                  <c:v>2.0067811012000001</c:v>
                </c:pt>
                <c:pt idx="122">
                  <c:v>2.0183663368000002</c:v>
                </c:pt>
                <c:pt idx="123">
                  <c:v>2.030018568</c:v>
                </c:pt>
                <c:pt idx="124">
                  <c:v>2.0417380333000001</c:v>
                </c:pt>
                <c:pt idx="125">
                  <c:v>2.0535249709999999</c:v>
                </c:pt>
                <c:pt idx="126">
                  <c:v>2.0653800964000002</c:v>
                </c:pt>
                <c:pt idx="127">
                  <c:v>2.077303648</c:v>
                </c:pt>
                <c:pt idx="128">
                  <c:v>2.0892961025000001</c:v>
                </c:pt>
                <c:pt idx="129">
                  <c:v>2.1013576984000002</c:v>
                </c:pt>
                <c:pt idx="130">
                  <c:v>2.1134889125999998</c:v>
                </c:pt>
                <c:pt idx="131">
                  <c:v>2.1256902217999998</c:v>
                </c:pt>
                <c:pt idx="132">
                  <c:v>2.1379621029</c:v>
                </c:pt>
                <c:pt idx="133">
                  <c:v>2.1503047943000002</c:v>
                </c:pt>
                <c:pt idx="134">
                  <c:v>2.1627185345000002</c:v>
                </c:pt>
                <c:pt idx="135">
                  <c:v>2.1752040386</c:v>
                </c:pt>
                <c:pt idx="136">
                  <c:v>2.1877615451999999</c:v>
                </c:pt>
                <c:pt idx="137">
                  <c:v>2.2003917693999999</c:v>
                </c:pt>
                <c:pt idx="138">
                  <c:v>2.2130947113000001</c:v>
                </c:pt>
                <c:pt idx="139">
                  <c:v>2.2258710861000002</c:v>
                </c:pt>
                <c:pt idx="140">
                  <c:v>2.2387211322999998</c:v>
                </c:pt>
                <c:pt idx="141">
                  <c:v>2.2516453265999998</c:v>
                </c:pt>
                <c:pt idx="142">
                  <c:v>2.2646441460000002</c:v>
                </c:pt>
                <c:pt idx="143">
                  <c:v>2.2777180671999999</c:v>
                </c:pt>
                <c:pt idx="144">
                  <c:v>2.2908678055</c:v>
                </c:pt>
                <c:pt idx="145">
                  <c:v>2.3040931224999999</c:v>
                </c:pt>
                <c:pt idx="146">
                  <c:v>2.3173947334</c:v>
                </c:pt>
                <c:pt idx="147">
                  <c:v>2.3307731152</c:v>
                </c:pt>
                <c:pt idx="148">
                  <c:v>2.3442287445000001</c:v>
                </c:pt>
                <c:pt idx="149">
                  <c:v>2.3577620982999998</c:v>
                </c:pt>
                <c:pt idx="150">
                  <c:v>2.3713736534000001</c:v>
                </c:pt>
                <c:pt idx="151">
                  <c:v>2.3850638865999998</c:v>
                </c:pt>
                <c:pt idx="152">
                  <c:v>2.3988327979999999</c:v>
                </c:pt>
                <c:pt idx="153">
                  <c:v>2.4126815796000001</c:v>
                </c:pt>
                <c:pt idx="154">
                  <c:v>2.426609993</c:v>
                </c:pt>
                <c:pt idx="155">
                  <c:v>2.4406189919000001</c:v>
                </c:pt>
                <c:pt idx="156">
                  <c:v>2.4547088146</c:v>
                </c:pt>
                <c:pt idx="157">
                  <c:v>2.4688801764999999</c:v>
                </c:pt>
                <c:pt idx="158">
                  <c:v>2.4831330775999998</c:v>
                </c:pt>
                <c:pt idx="159">
                  <c:v>2.4974684715</c:v>
                </c:pt>
                <c:pt idx="160">
                  <c:v>2.5118863583</c:v>
                </c:pt>
                <c:pt idx="161">
                  <c:v>2.5263876915000001</c:v>
                </c:pt>
                <c:pt idx="162">
                  <c:v>2.5409727097000001</c:v>
                </c:pt>
                <c:pt idx="163">
                  <c:v>2.5556418895999999</c:v>
                </c:pt>
                <c:pt idx="164">
                  <c:v>2.5703957081</c:v>
                </c:pt>
                <c:pt idx="165">
                  <c:v>2.5852348803999998</c:v>
                </c:pt>
                <c:pt idx="166">
                  <c:v>2.6001594067</c:v>
                </c:pt>
                <c:pt idx="167">
                  <c:v>2.6151704788000001</c:v>
                </c:pt>
                <c:pt idx="168">
                  <c:v>2.6302678584999999</c:v>
                </c:pt>
                <c:pt idx="169">
                  <c:v>2.6454527377999999</c:v>
                </c:pt>
                <c:pt idx="170">
                  <c:v>2.6607251167000001</c:v>
                </c:pt>
                <c:pt idx="171">
                  <c:v>2.6760857105000002</c:v>
                </c:pt>
                <c:pt idx="172">
                  <c:v>2.6915347575999999</c:v>
                </c:pt>
                <c:pt idx="173">
                  <c:v>2.7070732117</c:v>
                </c:pt>
                <c:pt idx="174">
                  <c:v>2.7227013110999998</c:v>
                </c:pt>
                <c:pt idx="175">
                  <c:v>2.7384195328000001</c:v>
                </c:pt>
                <c:pt idx="176">
                  <c:v>2.7542285919</c:v>
                </c:pt>
                <c:pt idx="177">
                  <c:v>2.7701289654000001</c:v>
                </c:pt>
                <c:pt idx="178">
                  <c:v>2.7861211300000002</c:v>
                </c:pt>
                <c:pt idx="179">
                  <c:v>2.8022055626000002</c:v>
                </c:pt>
                <c:pt idx="180">
                  <c:v>2.8183827400000001</c:v>
                </c:pt>
                <c:pt idx="181">
                  <c:v>2.8346536160000002</c:v>
                </c:pt>
                <c:pt idx="182">
                  <c:v>2.8510184287999998</c:v>
                </c:pt>
                <c:pt idx="183">
                  <c:v>2.8674774169999999</c:v>
                </c:pt>
                <c:pt idx="184">
                  <c:v>2.8840315342</c:v>
                </c:pt>
                <c:pt idx="185">
                  <c:v>2.9006812572</c:v>
                </c:pt>
                <c:pt idx="186">
                  <c:v>2.9174270629999999</c:v>
                </c:pt>
                <c:pt idx="187">
                  <c:v>2.9342694282999999</c:v>
                </c:pt>
                <c:pt idx="188">
                  <c:v>2.9512093067</c:v>
                </c:pt>
                <c:pt idx="189">
                  <c:v>2.9682466984000002</c:v>
                </c:pt>
                <c:pt idx="190">
                  <c:v>2.9853825568999999</c:v>
                </c:pt>
                <c:pt idx="191">
                  <c:v>3.0026173591999998</c:v>
                </c:pt>
                <c:pt idx="192">
                  <c:v>3.019951582</c:v>
                </c:pt>
                <c:pt idx="193">
                  <c:v>3.0373859406000001</c:v>
                </c:pt>
                <c:pt idx="194">
                  <c:v>3.0549211502000002</c:v>
                </c:pt>
                <c:pt idx="195">
                  <c:v>3.0725574493000001</c:v>
                </c:pt>
                <c:pt idx="196">
                  <c:v>3.0902955531999998</c:v>
                </c:pt>
                <c:pt idx="197">
                  <c:v>3.1081359385999998</c:v>
                </c:pt>
                <c:pt idx="198">
                  <c:v>3.1260793209000002</c:v>
                </c:pt>
                <c:pt idx="199">
                  <c:v>3.1441264153000001</c:v>
                </c:pt>
                <c:pt idx="200">
                  <c:v>3.1622776985000001</c:v>
                </c:pt>
                <c:pt idx="201">
                  <c:v>3.1805336474999999</c:v>
                </c:pt>
                <c:pt idx="202">
                  <c:v>3.1988949776000002</c:v>
                </c:pt>
                <c:pt idx="203">
                  <c:v>3.2173624039000002</c:v>
                </c:pt>
                <c:pt idx="204">
                  <c:v>3.2359364033000002</c:v>
                </c:pt>
                <c:pt idx="205">
                  <c:v>3.254617691</c:v>
                </c:pt>
                <c:pt idx="206">
                  <c:v>3.2734067439999999</c:v>
                </c:pt>
                <c:pt idx="207">
                  <c:v>3.2923045158000002</c:v>
                </c:pt>
                <c:pt idx="208">
                  <c:v>3.3113110065</c:v>
                </c:pt>
                <c:pt idx="209">
                  <c:v>3.3304274081999998</c:v>
                </c:pt>
                <c:pt idx="210">
                  <c:v>3.3496541977000001</c:v>
                </c:pt>
                <c:pt idx="211">
                  <c:v>3.3689918518000002</c:v>
                </c:pt>
                <c:pt idx="212">
                  <c:v>3.3884413242</c:v>
                </c:pt>
                <c:pt idx="213">
                  <c:v>3.4080035685999999</c:v>
                </c:pt>
                <c:pt idx="214">
                  <c:v>3.4276781081999999</c:v>
                </c:pt>
                <c:pt idx="215">
                  <c:v>3.4474663734000002</c:v>
                </c:pt>
                <c:pt idx="216">
                  <c:v>3.4673686028000001</c:v>
                </c:pt>
                <c:pt idx="217">
                  <c:v>3.4873859881999998</c:v>
                </c:pt>
                <c:pt idx="218">
                  <c:v>3.5075187683000002</c:v>
                </c:pt>
                <c:pt idx="219">
                  <c:v>3.5277678966999999</c:v>
                </c:pt>
                <c:pt idx="220">
                  <c:v>3.5481340884999999</c:v>
                </c:pt>
                <c:pt idx="221">
                  <c:v>3.5686175822999999</c:v>
                </c:pt>
                <c:pt idx="222">
                  <c:v>3.5892193316999998</c:v>
                </c:pt>
                <c:pt idx="223">
                  <c:v>3.6099402905</c:v>
                </c:pt>
                <c:pt idx="224">
                  <c:v>3.6307804584999999</c:v>
                </c:pt>
                <c:pt idx="225">
                  <c:v>3.6517412663000002</c:v>
                </c:pt>
                <c:pt idx="226">
                  <c:v>3.6728229523000002</c:v>
                </c:pt>
                <c:pt idx="227">
                  <c:v>3.6940264701999999</c:v>
                </c:pt>
                <c:pt idx="228">
                  <c:v>3.7153522967999999</c:v>
                </c:pt>
                <c:pt idx="229">
                  <c:v>3.7368011475</c:v>
                </c:pt>
                <c:pt idx="230">
                  <c:v>3.7583739758000001</c:v>
                </c:pt>
                <c:pt idx="231">
                  <c:v>3.7800712585</c:v>
                </c:pt>
                <c:pt idx="232">
                  <c:v>3.8018937111</c:v>
                </c:pt>
                <c:pt idx="233">
                  <c:v>3.8238422871000002</c:v>
                </c:pt>
                <c:pt idx="234">
                  <c:v>3.8459177016999999</c:v>
                </c:pt>
                <c:pt idx="235">
                  <c:v>3.8681204319</c:v>
                </c:pt>
                <c:pt idx="236">
                  <c:v>3.8904511929000001</c:v>
                </c:pt>
                <c:pt idx="237">
                  <c:v>3.9129109383</c:v>
                </c:pt>
                <c:pt idx="238">
                  <c:v>3.9355010986000001</c:v>
                </c:pt>
                <c:pt idx="239">
                  <c:v>3.9582209587000001</c:v>
                </c:pt>
                <c:pt idx="240">
                  <c:v>3.9810719489999999</c:v>
                </c:pt>
                <c:pt idx="241">
                  <c:v>4.0040550232000003</c:v>
                </c:pt>
                <c:pt idx="242">
                  <c:v>4.0271706581000002</c:v>
                </c:pt>
                <c:pt idx="243">
                  <c:v>4.0504198074</c:v>
                </c:pt>
                <c:pt idx="244">
                  <c:v>4.073802948</c:v>
                </c:pt>
                <c:pt idx="245">
                  <c:v>4.0973210335000001</c:v>
                </c:pt>
                <c:pt idx="246">
                  <c:v>4.1209754943999997</c:v>
                </c:pt>
                <c:pt idx="247">
                  <c:v>4.1447658539000001</c:v>
                </c:pt>
                <c:pt idx="248">
                  <c:v>4.1686940193000002</c:v>
                </c:pt>
                <c:pt idx="249">
                  <c:v>4.1927599906999999</c:v>
                </c:pt>
                <c:pt idx="250">
                  <c:v>4.2169651984999996</c:v>
                </c:pt>
                <c:pt idx="251">
                  <c:v>4.2413096428000001</c:v>
                </c:pt>
                <c:pt idx="252">
                  <c:v>4.2657952309000002</c:v>
                </c:pt>
                <c:pt idx="253">
                  <c:v>4.2904219627</c:v>
                </c:pt>
                <c:pt idx="254">
                  <c:v>4.3151907921000001</c:v>
                </c:pt>
                <c:pt idx="255">
                  <c:v>4.3401026725999996</c:v>
                </c:pt>
                <c:pt idx="256">
                  <c:v>4.3651580810999997</c:v>
                </c:pt>
                <c:pt idx="257">
                  <c:v>4.3903584479999997</c:v>
                </c:pt>
                <c:pt idx="258">
                  <c:v>4.4157042503000001</c:v>
                </c:pt>
                <c:pt idx="259">
                  <c:v>4.4411964416999998</c:v>
                </c:pt>
                <c:pt idx="260">
                  <c:v>4.4668354988000001</c:v>
                </c:pt>
                <c:pt idx="261">
                  <c:v>4.4926228523000002</c:v>
                </c:pt>
                <c:pt idx="262">
                  <c:v>4.5185589789999998</c:v>
                </c:pt>
                <c:pt idx="263">
                  <c:v>4.5446457863000003</c:v>
                </c:pt>
                <c:pt idx="264">
                  <c:v>4.5708823204</c:v>
                </c:pt>
                <c:pt idx="265">
                  <c:v>4.5972700119000001</c:v>
                </c:pt>
                <c:pt idx="266">
                  <c:v>4.6238102912999999</c:v>
                </c:pt>
                <c:pt idx="267">
                  <c:v>4.6505041122000002</c:v>
                </c:pt>
                <c:pt idx="268">
                  <c:v>4.6773514748</c:v>
                </c:pt>
                <c:pt idx="269">
                  <c:v>4.7043542862000001</c:v>
                </c:pt>
                <c:pt idx="270">
                  <c:v>4.7315125465000003</c:v>
                </c:pt>
                <c:pt idx="271">
                  <c:v>4.7588281630999996</c:v>
                </c:pt>
                <c:pt idx="272">
                  <c:v>4.7863011359999996</c:v>
                </c:pt>
                <c:pt idx="273">
                  <c:v>4.8139324188000003</c:v>
                </c:pt>
                <c:pt idx="274">
                  <c:v>4.8417239188999996</c:v>
                </c:pt>
                <c:pt idx="275">
                  <c:v>4.8696751594999999</c:v>
                </c:pt>
                <c:pt idx="276">
                  <c:v>4.8977880477999998</c:v>
                </c:pt>
                <c:pt idx="277">
                  <c:v>4.9260635376000002</c:v>
                </c:pt>
                <c:pt idx="278">
                  <c:v>4.9545016289000001</c:v>
                </c:pt>
                <c:pt idx="279">
                  <c:v>4.9831042290000003</c:v>
                </c:pt>
                <c:pt idx="280">
                  <c:v>5.0118722915999996</c:v>
                </c:pt>
                <c:pt idx="281">
                  <c:v>5.0408058166999998</c:v>
                </c:pt>
                <c:pt idx="282">
                  <c:v>5.0699067115999998</c:v>
                </c:pt>
                <c:pt idx="283">
                  <c:v>5.0991759300000004</c:v>
                </c:pt>
                <c:pt idx="284">
                  <c:v>5.1286134719999996</c:v>
                </c:pt>
                <c:pt idx="285">
                  <c:v>5.1582212448</c:v>
                </c:pt>
                <c:pt idx="286">
                  <c:v>5.1880002021999996</c:v>
                </c:pt>
                <c:pt idx="287">
                  <c:v>5.2179508208999996</c:v>
                </c:pt>
                <c:pt idx="288">
                  <c:v>5.2480750083999999</c:v>
                </c:pt>
                <c:pt idx="289">
                  <c:v>5.2783722877999999</c:v>
                </c:pt>
                <c:pt idx="290">
                  <c:v>5.3088445663000003</c:v>
                </c:pt>
                <c:pt idx="291">
                  <c:v>5.3394927979000002</c:v>
                </c:pt>
                <c:pt idx="292">
                  <c:v>5.3703184127999997</c:v>
                </c:pt>
                <c:pt idx="293">
                  <c:v>5.4013214110999996</c:v>
                </c:pt>
                <c:pt idx="294">
                  <c:v>5.4325037002999998</c:v>
                </c:pt>
                <c:pt idx="295">
                  <c:v>5.4638657569999998</c:v>
                </c:pt>
                <c:pt idx="296">
                  <c:v>5.4954090117999996</c:v>
                </c:pt>
                <c:pt idx="297">
                  <c:v>5.5271339416999998</c:v>
                </c:pt>
                <c:pt idx="298">
                  <c:v>5.5590424538000001</c:v>
                </c:pt>
                <c:pt idx="299">
                  <c:v>5.5911355019000002</c:v>
                </c:pt>
                <c:pt idx="300">
                  <c:v>5.6234130859000002</c:v>
                </c:pt>
                <c:pt idx="301">
                  <c:v>5.6558775902000002</c:v>
                </c:pt>
                <c:pt idx="302">
                  <c:v>5.6885290146000003</c:v>
                </c:pt>
                <c:pt idx="303">
                  <c:v>5.7213692665</c:v>
                </c:pt>
                <c:pt idx="304">
                  <c:v>5.7543992996000002</c:v>
                </c:pt>
                <c:pt idx="305">
                  <c:v>5.7876195908000003</c:v>
                </c:pt>
                <c:pt idx="306">
                  <c:v>5.8210320473000001</c:v>
                </c:pt>
                <c:pt idx="307">
                  <c:v>5.854637146</c:v>
                </c:pt>
                <c:pt idx="308">
                  <c:v>5.8884363174000001</c:v>
                </c:pt>
                <c:pt idx="309">
                  <c:v>5.9224305153000003</c:v>
                </c:pt>
                <c:pt idx="310">
                  <c:v>5.95662117</c:v>
                </c:pt>
                <c:pt idx="311">
                  <c:v>5.9910092354</c:v>
                </c:pt>
                <c:pt idx="312">
                  <c:v>6.025595665</c:v>
                </c:pt>
                <c:pt idx="313">
                  <c:v>6.0603823661999998</c:v>
                </c:pt>
                <c:pt idx="314">
                  <c:v>6.0953693390000003</c:v>
                </c:pt>
                <c:pt idx="315">
                  <c:v>6.1305584908000004</c:v>
                </c:pt>
                <c:pt idx="316">
                  <c:v>6.1659502983000003</c:v>
                </c:pt>
                <c:pt idx="317">
                  <c:v>6.2015466689999998</c:v>
                </c:pt>
                <c:pt idx="318">
                  <c:v>6.2373485564999998</c:v>
                </c:pt>
                <c:pt idx="319">
                  <c:v>6.2733573914000003</c:v>
                </c:pt>
                <c:pt idx="320">
                  <c:v>6.3095736504</c:v>
                </c:pt>
                <c:pt idx="321">
                  <c:v>6.3459992409000003</c:v>
                </c:pt>
                <c:pt idx="322">
                  <c:v>6.3826351166000004</c:v>
                </c:pt>
                <c:pt idx="323">
                  <c:v>6.4194822310999999</c:v>
                </c:pt>
                <c:pt idx="324">
                  <c:v>6.4565424918999996</c:v>
                </c:pt>
                <c:pt idx="325">
                  <c:v>6.4938163756999998</c:v>
                </c:pt>
                <c:pt idx="326">
                  <c:v>6.5313053130999998</c:v>
                </c:pt>
                <c:pt idx="327">
                  <c:v>6.5690112114000003</c:v>
                </c:pt>
                <c:pt idx="328">
                  <c:v>6.6069345473999999</c:v>
                </c:pt>
                <c:pt idx="329">
                  <c:v>6.6450767516999996</c:v>
                </c:pt>
                <c:pt idx="330">
                  <c:v>6.6834387779000002</c:v>
                </c:pt>
                <c:pt idx="331">
                  <c:v>6.7220230103</c:v>
                </c:pt>
                <c:pt idx="332">
                  <c:v>6.7608294487</c:v>
                </c:pt>
                <c:pt idx="333">
                  <c:v>6.7998600005999998</c:v>
                </c:pt>
                <c:pt idx="334">
                  <c:v>6.8391160964999997</c:v>
                </c:pt>
                <c:pt idx="335">
                  <c:v>6.8785986899999996</c:v>
                </c:pt>
                <c:pt idx="336">
                  <c:v>6.9183092116999996</c:v>
                </c:pt>
                <c:pt idx="337">
                  <c:v>6.9582490921</c:v>
                </c:pt>
                <c:pt idx="338">
                  <c:v>6.9984202384999996</c:v>
                </c:pt>
                <c:pt idx="339">
                  <c:v>7.0388226509000003</c:v>
                </c:pt>
                <c:pt idx="340">
                  <c:v>7.0794582366999999</c:v>
                </c:pt>
                <c:pt idx="341">
                  <c:v>7.1203284264000004</c:v>
                </c:pt>
                <c:pt idx="342">
                  <c:v>7.1614346504000004</c:v>
                </c:pt>
                <c:pt idx="343">
                  <c:v>7.2027778624999996</c:v>
                </c:pt>
                <c:pt idx="344">
                  <c:v>7.2443599700999997</c:v>
                </c:pt>
                <c:pt idx="345">
                  <c:v>7.2861819267000003</c:v>
                </c:pt>
                <c:pt idx="346">
                  <c:v>7.3282456398000004</c:v>
                </c:pt>
                <c:pt idx="347">
                  <c:v>7.3705520629999999</c:v>
                </c:pt>
                <c:pt idx="348">
                  <c:v>7.4131026267999998</c:v>
                </c:pt>
                <c:pt idx="349">
                  <c:v>7.4558987617000003</c:v>
                </c:pt>
                <c:pt idx="350">
                  <c:v>7.4989418983</c:v>
                </c:pt>
                <c:pt idx="351">
                  <c:v>7.5422339439000003</c:v>
                </c:pt>
                <c:pt idx="352">
                  <c:v>7.5857758522000003</c:v>
                </c:pt>
                <c:pt idx="353">
                  <c:v>7.6295685767999997</c:v>
                </c:pt>
                <c:pt idx="354">
                  <c:v>7.6736145020000004</c:v>
                </c:pt>
                <c:pt idx="355">
                  <c:v>7.7179150581</c:v>
                </c:pt>
                <c:pt idx="356">
                  <c:v>7.7624707221999998</c:v>
                </c:pt>
                <c:pt idx="357">
                  <c:v>7.8072838782999998</c:v>
                </c:pt>
                <c:pt idx="358">
                  <c:v>7.8523559570000003</c:v>
                </c:pt>
                <c:pt idx="359">
                  <c:v>7.8976879120000003</c:v>
                </c:pt>
                <c:pt idx="360">
                  <c:v>7.9432821273999998</c:v>
                </c:pt>
                <c:pt idx="361">
                  <c:v>7.9891390800000002</c:v>
                </c:pt>
                <c:pt idx="362">
                  <c:v>8.0352611542000005</c:v>
                </c:pt>
                <c:pt idx="363">
                  <c:v>8.0816497802999994</c:v>
                </c:pt>
                <c:pt idx="364">
                  <c:v>8.1283054351999997</c:v>
                </c:pt>
                <c:pt idx="365">
                  <c:v>8.1752309799000002</c:v>
                </c:pt>
                <c:pt idx="366">
                  <c:v>8.2224273682</c:v>
                </c:pt>
                <c:pt idx="367">
                  <c:v>8.2698955535999996</c:v>
                </c:pt>
                <c:pt idx="368">
                  <c:v>8.3176383971999996</c:v>
                </c:pt>
                <c:pt idx="369">
                  <c:v>8.3656558990000001</c:v>
                </c:pt>
                <c:pt idx="370">
                  <c:v>8.4139518738000003</c:v>
                </c:pt>
                <c:pt idx="371">
                  <c:v>8.4625263214000004</c:v>
                </c:pt>
                <c:pt idx="372">
                  <c:v>8.5113801955999993</c:v>
                </c:pt>
                <c:pt idx="373">
                  <c:v>8.5605173110999999</c:v>
                </c:pt>
                <c:pt idx="374">
                  <c:v>8.6099376678000006</c:v>
                </c:pt>
                <c:pt idx="375">
                  <c:v>8.6596431731999992</c:v>
                </c:pt>
                <c:pt idx="376">
                  <c:v>8.7096357346000008</c:v>
                </c:pt>
                <c:pt idx="377">
                  <c:v>8.7599172591999999</c:v>
                </c:pt>
                <c:pt idx="378">
                  <c:v>8.8104887009000006</c:v>
                </c:pt>
                <c:pt idx="379">
                  <c:v>8.8613519668999992</c:v>
                </c:pt>
                <c:pt idx="380">
                  <c:v>8.9125089645000006</c:v>
                </c:pt>
                <c:pt idx="381">
                  <c:v>8.9639616012999994</c:v>
                </c:pt>
                <c:pt idx="382">
                  <c:v>9.0157108306999998</c:v>
                </c:pt>
                <c:pt idx="383">
                  <c:v>9.0677595139000005</c:v>
                </c:pt>
                <c:pt idx="384">
                  <c:v>9.1201076507999996</c:v>
                </c:pt>
                <c:pt idx="385">
                  <c:v>9.1727590561000003</c:v>
                </c:pt>
                <c:pt idx="386">
                  <c:v>9.2257137299000007</c:v>
                </c:pt>
                <c:pt idx="387">
                  <c:v>9.2789745330999995</c:v>
                </c:pt>
                <c:pt idx="388">
                  <c:v>9.3325433731</c:v>
                </c:pt>
                <c:pt idx="389">
                  <c:v>9.3864212035999994</c:v>
                </c:pt>
                <c:pt idx="390">
                  <c:v>9.4406089783000002</c:v>
                </c:pt>
                <c:pt idx="391">
                  <c:v>9.4951105118000001</c:v>
                </c:pt>
                <c:pt idx="392">
                  <c:v>9.5499258041000008</c:v>
                </c:pt>
                <c:pt idx="393">
                  <c:v>9.60505867</c:v>
                </c:pt>
                <c:pt idx="394">
                  <c:v>9.6605091094999995</c:v>
                </c:pt>
                <c:pt idx="395">
                  <c:v>9.7162799834999998</c:v>
                </c:pt>
                <c:pt idx="396">
                  <c:v>9.7723722457999997</c:v>
                </c:pt>
                <c:pt idx="397">
                  <c:v>9.8287887572999999</c:v>
                </c:pt>
                <c:pt idx="398">
                  <c:v>9.8855314255</c:v>
                </c:pt>
                <c:pt idx="399">
                  <c:v>9.9426012039000007</c:v>
                </c:pt>
                <c:pt idx="400">
                  <c:v>10</c:v>
                </c:pt>
                <c:pt idx="401">
                  <c:v>10.057731628399999</c:v>
                </c:pt>
                <c:pt idx="402">
                  <c:v>10.1157941818</c:v>
                </c:pt>
                <c:pt idx="403">
                  <c:v>10.1741952896</c:v>
                </c:pt>
                <c:pt idx="404">
                  <c:v>10.2329292297</c:v>
                </c:pt>
                <c:pt idx="405">
                  <c:v>10.292006492600001</c:v>
                </c:pt>
                <c:pt idx="406">
                  <c:v>10.351421356199999</c:v>
                </c:pt>
                <c:pt idx="407">
                  <c:v>10.4111824036</c:v>
                </c:pt>
                <c:pt idx="408">
                  <c:v>10.4712848663</c:v>
                </c:pt>
                <c:pt idx="409">
                  <c:v>10.5317373276</c:v>
                </c:pt>
                <c:pt idx="410">
                  <c:v>10.592536926299999</c:v>
                </c:pt>
                <c:pt idx="411">
                  <c:v>10.6536893845</c:v>
                </c:pt>
                <c:pt idx="412">
                  <c:v>10.7151927948</c:v>
                </c:pt>
                <c:pt idx="413">
                  <c:v>10.777052879299999</c:v>
                </c:pt>
                <c:pt idx="414">
                  <c:v>10.8392686844</c:v>
                </c:pt>
                <c:pt idx="415">
                  <c:v>10.901845932000001</c:v>
                </c:pt>
                <c:pt idx="416">
                  <c:v>10.9647808075</c:v>
                </c:pt>
                <c:pt idx="417">
                  <c:v>11.0280828476</c:v>
                </c:pt>
                <c:pt idx="418">
                  <c:v>11.0917472839</c:v>
                </c:pt>
                <c:pt idx="419">
                  <c:v>11.155781745900001</c:v>
                </c:pt>
                <c:pt idx="420">
                  <c:v>11.220183372499999</c:v>
                </c:pt>
                <c:pt idx="421">
                  <c:v>11.284959793100001</c:v>
                </c:pt>
                <c:pt idx="422">
                  <c:v>11.350107192999999</c:v>
                </c:pt>
                <c:pt idx="423">
                  <c:v>11.4156332016</c:v>
                </c:pt>
                <c:pt idx="424">
                  <c:v>11.481534957899999</c:v>
                </c:pt>
                <c:pt idx="425">
                  <c:v>11.5478200912</c:v>
                </c:pt>
                <c:pt idx="426">
                  <c:v>11.614487648000001</c:v>
                </c:pt>
                <c:pt idx="427">
                  <c:v>11.681537628199999</c:v>
                </c:pt>
                <c:pt idx="428">
                  <c:v>11.748976707500001</c:v>
                </c:pt>
                <c:pt idx="429">
                  <c:v>11.8168029785</c:v>
                </c:pt>
                <c:pt idx="430">
                  <c:v>11.885023117099999</c:v>
                </c:pt>
                <c:pt idx="431">
                  <c:v>11.9536352158</c:v>
                </c:pt>
                <c:pt idx="432">
                  <c:v>12.022645950299999</c:v>
                </c:pt>
                <c:pt idx="433">
                  <c:v>12.092051506000001</c:v>
                </c:pt>
                <c:pt idx="434">
                  <c:v>12.161861419699999</c:v>
                </c:pt>
                <c:pt idx="435">
                  <c:v>12.2320709229</c:v>
                </c:pt>
                <c:pt idx="436">
                  <c:v>12.3026885986</c:v>
                </c:pt>
                <c:pt idx="437">
                  <c:v>12.3737106323</c:v>
                </c:pt>
                <c:pt idx="438">
                  <c:v>12.4451465607</c:v>
                </c:pt>
                <c:pt idx="439">
                  <c:v>12.5169916153</c:v>
                </c:pt>
                <c:pt idx="440">
                  <c:v>12.5892543793</c:v>
                </c:pt>
                <c:pt idx="441">
                  <c:v>12.661931991599999</c:v>
                </c:pt>
                <c:pt idx="442">
                  <c:v>12.735031127899999</c:v>
                </c:pt>
                <c:pt idx="443">
                  <c:v>12.808549880999999</c:v>
                </c:pt>
                <c:pt idx="444">
                  <c:v>12.8824958801</c:v>
                </c:pt>
                <c:pt idx="445">
                  <c:v>12.9568653107</c:v>
                </c:pt>
                <c:pt idx="446">
                  <c:v>13.031667709400001</c:v>
                </c:pt>
                <c:pt idx="447">
                  <c:v>13.106899261500001</c:v>
                </c:pt>
                <c:pt idx="448">
                  <c:v>13.1825675964</c:v>
                </c:pt>
                <c:pt idx="449">
                  <c:v>13.258669853200001</c:v>
                </c:pt>
                <c:pt idx="450">
                  <c:v>13.3352146149</c:v>
                </c:pt>
                <c:pt idx="451">
                  <c:v>13.412200927700001</c:v>
                </c:pt>
                <c:pt idx="452">
                  <c:v>13.4896287918</c:v>
                </c:pt>
                <c:pt idx="453">
                  <c:v>13.5675067902</c:v>
                </c:pt>
                <c:pt idx="454">
                  <c:v>13.645831108099999</c:v>
                </c:pt>
                <c:pt idx="455">
                  <c:v>13.7246112823</c:v>
                </c:pt>
                <c:pt idx="456">
                  <c:v>13.8038425446</c:v>
                </c:pt>
                <c:pt idx="457">
                  <c:v>13.883534431499999</c:v>
                </c:pt>
                <c:pt idx="458">
                  <c:v>13.9636831284</c:v>
                </c:pt>
                <c:pt idx="459">
                  <c:v>14.044298172</c:v>
                </c:pt>
                <c:pt idx="460">
                  <c:v>14.125374794000001</c:v>
                </c:pt>
                <c:pt idx="461">
                  <c:v>14.206923484800001</c:v>
                </c:pt>
                <c:pt idx="462">
                  <c:v>14.2889385223</c:v>
                </c:pt>
                <c:pt idx="463">
                  <c:v>14.3714313507</c:v>
                </c:pt>
                <c:pt idx="464">
                  <c:v>14.4543962479</c:v>
                </c:pt>
                <c:pt idx="465">
                  <c:v>14.537844657899999</c:v>
                </c:pt>
                <c:pt idx="466">
                  <c:v>14.6217708588</c:v>
                </c:pt>
                <c:pt idx="467">
                  <c:v>14.7061843872</c:v>
                </c:pt>
                <c:pt idx="468">
                  <c:v>14.791082382200001</c:v>
                </c:pt>
                <c:pt idx="469">
                  <c:v>14.876474380499999</c:v>
                </c:pt>
                <c:pt idx="470">
                  <c:v>14.962354660000001</c:v>
                </c:pt>
                <c:pt idx="471">
                  <c:v>15.0487356186</c:v>
                </c:pt>
                <c:pt idx="472">
                  <c:v>15.1356105804</c:v>
                </c:pt>
                <c:pt idx="473">
                  <c:v>15.2229919434</c:v>
                </c:pt>
                <c:pt idx="474">
                  <c:v>15.3108730316</c:v>
                </c:pt>
                <c:pt idx="475">
                  <c:v>15.399265289300001</c:v>
                </c:pt>
                <c:pt idx="476">
                  <c:v>15.4881677628</c:v>
                </c:pt>
                <c:pt idx="477">
                  <c:v>15.577580451999999</c:v>
                </c:pt>
                <c:pt idx="478">
                  <c:v>15.6675128937</c:v>
                </c:pt>
                <c:pt idx="479">
                  <c:v>15.7579603195</c:v>
                </c:pt>
                <c:pt idx="480">
                  <c:v>15.848933219899999</c:v>
                </c:pt>
                <c:pt idx="481">
                  <c:v>15.940428733799999</c:v>
                </c:pt>
                <c:pt idx="482">
                  <c:v>16.032455444299998</c:v>
                </c:pt>
                <c:pt idx="483">
                  <c:v>16.125009536699999</c:v>
                </c:pt>
                <c:pt idx="484">
                  <c:v>16.218101501500001</c:v>
                </c:pt>
                <c:pt idx="485">
                  <c:v>16.311727523799998</c:v>
                </c:pt>
                <c:pt idx="486">
                  <c:v>16.4058990479</c:v>
                </c:pt>
                <c:pt idx="487">
                  <c:v>16.500608444200001</c:v>
                </c:pt>
                <c:pt idx="488">
                  <c:v>16.595870971699998</c:v>
                </c:pt>
                <c:pt idx="489">
                  <c:v>16.691677093500001</c:v>
                </c:pt>
                <c:pt idx="490">
                  <c:v>16.7880401611</c:v>
                </c:pt>
                <c:pt idx="491">
                  <c:v>16.884956359899999</c:v>
                </c:pt>
                <c:pt idx="492">
                  <c:v>16.982437133800001</c:v>
                </c:pt>
                <c:pt idx="493">
                  <c:v>17.0804748535</c:v>
                </c:pt>
                <c:pt idx="494">
                  <c:v>17.1790847778</c:v>
                </c:pt>
                <c:pt idx="495">
                  <c:v>17.278257369999999</c:v>
                </c:pt>
                <c:pt idx="496">
                  <c:v>17.378007888799999</c:v>
                </c:pt>
                <c:pt idx="497">
                  <c:v>17.478330612200001</c:v>
                </c:pt>
                <c:pt idx="498">
                  <c:v>17.5792369843</c:v>
                </c:pt>
                <c:pt idx="499">
                  <c:v>17.680719375599999</c:v>
                </c:pt>
                <c:pt idx="500">
                  <c:v>17.7827949524</c:v>
                </c:pt>
                <c:pt idx="501">
                  <c:v>17.885457992599999</c:v>
                </c:pt>
                <c:pt idx="502">
                  <c:v>17.988708496099999</c:v>
                </c:pt>
                <c:pt idx="503">
                  <c:v>18.092561721799999</c:v>
                </c:pt>
                <c:pt idx="504">
                  <c:v>18.197008132899999</c:v>
                </c:pt>
                <c:pt idx="505">
                  <c:v>18.302062988300001</c:v>
                </c:pt>
                <c:pt idx="506">
                  <c:v>18.4077186584</c:v>
                </c:pt>
                <c:pt idx="507">
                  <c:v>18.513990402200001</c:v>
                </c:pt>
                <c:pt idx="508">
                  <c:v>18.620870590199999</c:v>
                </c:pt>
                <c:pt idx="509">
                  <c:v>18.7283725739</c:v>
                </c:pt>
                <c:pt idx="510">
                  <c:v>18.836490631099998</c:v>
                </c:pt>
                <c:pt idx="511">
                  <c:v>18.945236206099999</c:v>
                </c:pt>
                <c:pt idx="512">
                  <c:v>19.054605484</c:v>
                </c:pt>
                <c:pt idx="513">
                  <c:v>19.164611816400001</c:v>
                </c:pt>
                <c:pt idx="514">
                  <c:v>19.2752475739</c:v>
                </c:pt>
                <c:pt idx="515">
                  <c:v>19.386528015100001</c:v>
                </c:pt>
                <c:pt idx="516">
                  <c:v>19.4984436035</c:v>
                </c:pt>
                <c:pt idx="517">
                  <c:v>19.6110134125</c:v>
                </c:pt>
                <c:pt idx="518">
                  <c:v>19.7242259979</c:v>
                </c:pt>
                <c:pt idx="519">
                  <c:v>19.8380966187</c:v>
                </c:pt>
                <c:pt idx="520">
                  <c:v>19.95262146</c:v>
                </c:pt>
                <c:pt idx="521">
                  <c:v>20.067811965899999</c:v>
                </c:pt>
                <c:pt idx="522">
                  <c:v>20.183660507199999</c:v>
                </c:pt>
                <c:pt idx="523">
                  <c:v>20.300186157199999</c:v>
                </c:pt>
                <c:pt idx="524">
                  <c:v>20.4173774719</c:v>
                </c:pt>
                <c:pt idx="525">
                  <c:v>20.5352497101</c:v>
                </c:pt>
                <c:pt idx="526">
                  <c:v>20.6538047791</c:v>
                </c:pt>
                <c:pt idx="527">
                  <c:v>20.773036956799999</c:v>
                </c:pt>
                <c:pt idx="528">
                  <c:v>20.8929634094</c:v>
                </c:pt>
                <c:pt idx="529">
                  <c:v>21.0135765076</c:v>
                </c:pt>
                <c:pt idx="530">
                  <c:v>21.134893417400001</c:v>
                </c:pt>
                <c:pt idx="531">
                  <c:v>21.256902694699999</c:v>
                </c:pt>
                <c:pt idx="532">
                  <c:v>21.379623413099999</c:v>
                </c:pt>
                <c:pt idx="533">
                  <c:v>21.503046035800001</c:v>
                </c:pt>
                <c:pt idx="534">
                  <c:v>21.627187728900001</c:v>
                </c:pt>
                <c:pt idx="535">
                  <c:v>21.752038955700002</c:v>
                </c:pt>
                <c:pt idx="536">
                  <c:v>21.877618789700001</c:v>
                </c:pt>
                <c:pt idx="537">
                  <c:v>22.003915786699999</c:v>
                </c:pt>
                <c:pt idx="538">
                  <c:v>22.130949020399999</c:v>
                </c:pt>
                <c:pt idx="539">
                  <c:v>22.258708953900001</c:v>
                </c:pt>
                <c:pt idx="540">
                  <c:v>22.387212753299998</c:v>
                </c:pt>
                <c:pt idx="541">
                  <c:v>22.516452789300001</c:v>
                </c:pt>
                <c:pt idx="542">
                  <c:v>22.646444320699999</c:v>
                </c:pt>
                <c:pt idx="543">
                  <c:v>22.777179717999999</c:v>
                </c:pt>
                <c:pt idx="544">
                  <c:v>22.908678054799999</c:v>
                </c:pt>
                <c:pt idx="545">
                  <c:v>23.040927886999999</c:v>
                </c:pt>
                <c:pt idx="546">
                  <c:v>23.1739463806</c:v>
                </c:pt>
                <c:pt idx="547">
                  <c:v>23.307727813700001</c:v>
                </c:pt>
                <c:pt idx="548">
                  <c:v>23.4422893524</c:v>
                </c:pt>
                <c:pt idx="549">
                  <c:v>23.577619552600002</c:v>
                </c:pt>
                <c:pt idx="550">
                  <c:v>23.7137374878</c:v>
                </c:pt>
                <c:pt idx="551">
                  <c:v>23.850641250599999</c:v>
                </c:pt>
                <c:pt idx="552">
                  <c:v>23.9883289337</c:v>
                </c:pt>
                <c:pt idx="553">
                  <c:v>24.1268177032</c:v>
                </c:pt>
                <c:pt idx="554">
                  <c:v>24.266099929799999</c:v>
                </c:pt>
                <c:pt idx="555">
                  <c:v>24.4061927795</c:v>
                </c:pt>
                <c:pt idx="556">
                  <c:v>24.547088623</c:v>
                </c:pt>
                <c:pt idx="557">
                  <c:v>24.6888027191</c:v>
                </c:pt>
                <c:pt idx="558">
                  <c:v>24.831329345699999</c:v>
                </c:pt>
                <c:pt idx="559">
                  <c:v>24.974685668900001</c:v>
                </c:pt>
                <c:pt idx="560">
                  <c:v>25.1188621521</c:v>
                </c:pt>
                <c:pt idx="561">
                  <c:v>25.263879776</c:v>
                </c:pt>
                <c:pt idx="562">
                  <c:v>25.4097251892</c:v>
                </c:pt>
                <c:pt idx="563">
                  <c:v>25.5564212799</c:v>
                </c:pt>
                <c:pt idx="564">
                  <c:v>25.703956603999998</c:v>
                </c:pt>
                <c:pt idx="565">
                  <c:v>25.852350234999999</c:v>
                </c:pt>
                <c:pt idx="566">
                  <c:v>26.0015926361</c:v>
                </c:pt>
                <c:pt idx="567">
                  <c:v>26.1517047882</c:v>
                </c:pt>
                <c:pt idx="568">
                  <c:v>26.3026771545</c:v>
                </c:pt>
                <c:pt idx="569">
                  <c:v>26.454526901200001</c:v>
                </c:pt>
                <c:pt idx="570">
                  <c:v>26.607248306300001</c:v>
                </c:pt>
                <c:pt idx="571">
                  <c:v>26.760856628399999</c:v>
                </c:pt>
                <c:pt idx="572">
                  <c:v>26.915344238300001</c:v>
                </c:pt>
                <c:pt idx="573">
                  <c:v>27.0707321167</c:v>
                </c:pt>
                <c:pt idx="574">
                  <c:v>27.227008819600002</c:v>
                </c:pt>
                <c:pt idx="575">
                  <c:v>27.3841972351</c:v>
                </c:pt>
                <c:pt idx="576">
                  <c:v>27.542289733899999</c:v>
                </c:pt>
                <c:pt idx="577">
                  <c:v>27.7012901306</c:v>
                </c:pt>
                <c:pt idx="578">
                  <c:v>27.861215591400001</c:v>
                </c:pt>
                <c:pt idx="579">
                  <c:v>28.022054672199999</c:v>
                </c:pt>
                <c:pt idx="580">
                  <c:v>28.183832168599999</c:v>
                </c:pt>
                <c:pt idx="581">
                  <c:v>28.346534728999998</c:v>
                </c:pt>
                <c:pt idx="582">
                  <c:v>28.5101852417</c:v>
                </c:pt>
                <c:pt idx="583">
                  <c:v>28.674772262600001</c:v>
                </c:pt>
                <c:pt idx="584">
                  <c:v>28.8403167725</c:v>
                </c:pt>
                <c:pt idx="585">
                  <c:v>29.006811142</c:v>
                </c:pt>
                <c:pt idx="586">
                  <c:v>29.1742725372</c:v>
                </c:pt>
                <c:pt idx="587">
                  <c:v>29.342693328900001</c:v>
                </c:pt>
                <c:pt idx="588">
                  <c:v>29.512094497700001</c:v>
                </c:pt>
                <c:pt idx="589">
                  <c:v>29.682464599599999</c:v>
                </c:pt>
                <c:pt idx="590">
                  <c:v>29.8538284302</c:v>
                </c:pt>
                <c:pt idx="591">
                  <c:v>30.026170730600001</c:v>
                </c:pt>
                <c:pt idx="592">
                  <c:v>30.199518203699999</c:v>
                </c:pt>
                <c:pt idx="593">
                  <c:v>30.3738574982</c:v>
                </c:pt>
                <c:pt idx="594">
                  <c:v>30.5492115021</c:v>
                </c:pt>
                <c:pt idx="595">
                  <c:v>30.725570678699999</c:v>
                </c:pt>
                <c:pt idx="596">
                  <c:v>30.902954101599999</c:v>
                </c:pt>
                <c:pt idx="597">
                  <c:v>31.0813560486</c:v>
                </c:pt>
                <c:pt idx="598">
                  <c:v>31.260793685900001</c:v>
                </c:pt>
                <c:pt idx="599">
                  <c:v>31.441259384199999</c:v>
                </c:pt>
                <c:pt idx="600">
                  <c:v>31.622776031499999</c:v>
                </c:pt>
                <c:pt idx="601">
                  <c:v>31.805341720600001</c:v>
                </c:pt>
                <c:pt idx="602">
                  <c:v>31.988950729399999</c:v>
                </c:pt>
                <c:pt idx="603">
                  <c:v>32.173629760700003</c:v>
                </c:pt>
                <c:pt idx="604">
                  <c:v>32.359363555900003</c:v>
                </c:pt>
                <c:pt idx="605">
                  <c:v>32.546180725100001</c:v>
                </c:pt>
                <c:pt idx="606">
                  <c:v>32.734069824199999</c:v>
                </c:pt>
                <c:pt idx="607">
                  <c:v>32.923049926799997</c:v>
                </c:pt>
                <c:pt idx="608">
                  <c:v>33.113109588599997</c:v>
                </c:pt>
                <c:pt idx="609">
                  <c:v>33.304279327400003</c:v>
                </c:pt>
                <c:pt idx="610">
                  <c:v>33.496543884300003</c:v>
                </c:pt>
                <c:pt idx="611">
                  <c:v>33.689922332800002</c:v>
                </c:pt>
                <c:pt idx="612">
                  <c:v>33.8844146729</c:v>
                </c:pt>
                <c:pt idx="613">
                  <c:v>34.080036163300001</c:v>
                </c:pt>
                <c:pt idx="614">
                  <c:v>34.276775360099997</c:v>
                </c:pt>
                <c:pt idx="615">
                  <c:v>34.474662780800003</c:v>
                </c:pt>
                <c:pt idx="616">
                  <c:v>34.673683166499998</c:v>
                </c:pt>
                <c:pt idx="617">
                  <c:v>34.873859405499999</c:v>
                </c:pt>
                <c:pt idx="618">
                  <c:v>35.075183868400003</c:v>
                </c:pt>
                <c:pt idx="619">
                  <c:v>35.277679443399997</c:v>
                </c:pt>
                <c:pt idx="620">
                  <c:v>35.481334686300002</c:v>
                </c:pt>
                <c:pt idx="621">
                  <c:v>35.6861763</c:v>
                </c:pt>
                <c:pt idx="622">
                  <c:v>35.892189025900002</c:v>
                </c:pt>
                <c:pt idx="623">
                  <c:v>36.0994033813</c:v>
                </c:pt>
                <c:pt idx="624">
                  <c:v>36.307800293</c:v>
                </c:pt>
                <c:pt idx="625">
                  <c:v>36.517414092999999</c:v>
                </c:pt>
                <c:pt idx="626">
                  <c:v>36.728233337399999</c:v>
                </c:pt>
                <c:pt idx="627">
                  <c:v>36.940265655499999</c:v>
                </c:pt>
                <c:pt idx="628">
                  <c:v>37.1535263062</c:v>
                </c:pt>
                <c:pt idx="629">
                  <c:v>37.368011474600003</c:v>
                </c:pt>
                <c:pt idx="630">
                  <c:v>37.583744049099998</c:v>
                </c:pt>
                <c:pt idx="631">
                  <c:v>37.800712585399999</c:v>
                </c:pt>
                <c:pt idx="632">
                  <c:v>38.018943786599998</c:v>
                </c:pt>
                <c:pt idx="633">
                  <c:v>38.238422393800001</c:v>
                </c:pt>
                <c:pt idx="634">
                  <c:v>38.459182739299997</c:v>
                </c:pt>
                <c:pt idx="635">
                  <c:v>38.681201934800001</c:v>
                </c:pt>
                <c:pt idx="636">
                  <c:v>38.904518127400003</c:v>
                </c:pt>
                <c:pt idx="637">
                  <c:v>39.129108428999999</c:v>
                </c:pt>
                <c:pt idx="638">
                  <c:v>39.355010986300002</c:v>
                </c:pt>
                <c:pt idx="639">
                  <c:v>39.582202911400003</c:v>
                </c:pt>
                <c:pt idx="640">
                  <c:v>39.810718536400003</c:v>
                </c:pt>
                <c:pt idx="641">
                  <c:v>40.040542602499997</c:v>
                </c:pt>
                <c:pt idx="642">
                  <c:v>40.271705627400003</c:v>
                </c:pt>
                <c:pt idx="643">
                  <c:v>40.504192352300002</c:v>
                </c:pt>
                <c:pt idx="644">
                  <c:v>40.738029480000002</c:v>
                </c:pt>
                <c:pt idx="645">
                  <c:v>40.973205566399997</c:v>
                </c:pt>
                <c:pt idx="646">
                  <c:v>41.209751129200001</c:v>
                </c:pt>
                <c:pt idx="647">
                  <c:v>41.447654724099998</c:v>
                </c:pt>
                <c:pt idx="648">
                  <c:v>41.686939239499999</c:v>
                </c:pt>
                <c:pt idx="649">
                  <c:v>41.927593231199999</c:v>
                </c:pt>
                <c:pt idx="650">
                  <c:v>42.169651031500003</c:v>
                </c:pt>
                <c:pt idx="651">
                  <c:v>42.413105010999999</c:v>
                </c:pt>
                <c:pt idx="652">
                  <c:v>42.657951355000002</c:v>
                </c:pt>
                <c:pt idx="653">
                  <c:v>42.9042243958</c:v>
                </c:pt>
                <c:pt idx="654">
                  <c:v>43.151905059800001</c:v>
                </c:pt>
                <c:pt idx="655">
                  <c:v>43.401031494100003</c:v>
                </c:pt>
                <c:pt idx="656">
                  <c:v>43.6515808105</c:v>
                </c:pt>
                <c:pt idx="657">
                  <c:v>43.903591155999997</c:v>
                </c:pt>
                <c:pt idx="658">
                  <c:v>44.157043457</c:v>
                </c:pt>
                <c:pt idx="659">
                  <c:v>44.411968231199999</c:v>
                </c:pt>
                <c:pt idx="660">
                  <c:v>44.668357849099998</c:v>
                </c:pt>
                <c:pt idx="661">
                  <c:v>44.926235198999997</c:v>
                </c:pt>
                <c:pt idx="662">
                  <c:v>45.1855926514</c:v>
                </c:pt>
                <c:pt idx="663">
                  <c:v>45.446456909200002</c:v>
                </c:pt>
                <c:pt idx="664">
                  <c:v>45.708816528299998</c:v>
                </c:pt>
                <c:pt idx="665">
                  <c:v>45.9727020264</c:v>
                </c:pt>
                <c:pt idx="666">
                  <c:v>46.2380981445</c:v>
                </c:pt>
                <c:pt idx="667">
                  <c:v>46.505039215099998</c:v>
                </c:pt>
                <c:pt idx="668">
                  <c:v>46.7735099792</c:v>
                </c:pt>
                <c:pt idx="669">
                  <c:v>47.043540954599997</c:v>
                </c:pt>
                <c:pt idx="670">
                  <c:v>47.315120696999998</c:v>
                </c:pt>
                <c:pt idx="671">
                  <c:v>47.588279724099998</c:v>
                </c:pt>
                <c:pt idx="672">
                  <c:v>47.8630027771</c:v>
                </c:pt>
                <c:pt idx="673">
                  <c:v>48.1393241882</c:v>
                </c:pt>
                <c:pt idx="674">
                  <c:v>48.417228698700001</c:v>
                </c:pt>
                <c:pt idx="675">
                  <c:v>48.696750640899999</c:v>
                </c:pt>
                <c:pt idx="676">
                  <c:v>48.9778900146</c:v>
                </c:pt>
                <c:pt idx="677">
                  <c:v>49.260635376000003</c:v>
                </c:pt>
                <c:pt idx="678">
                  <c:v>49.545024871800003</c:v>
                </c:pt>
                <c:pt idx="679">
                  <c:v>49.831043243400003</c:v>
                </c:pt>
                <c:pt idx="680">
                  <c:v>50.118728637700002</c:v>
                </c:pt>
                <c:pt idx="681">
                  <c:v>50.408061981199999</c:v>
                </c:pt>
                <c:pt idx="682">
                  <c:v>50.699077606199999</c:v>
                </c:pt>
                <c:pt idx="683">
                  <c:v>50.991756439200003</c:v>
                </c:pt>
                <c:pt idx="684">
                  <c:v>51.286144256599997</c:v>
                </c:pt>
                <c:pt idx="685">
                  <c:v>51.5822143555</c:v>
                </c:pt>
                <c:pt idx="686">
                  <c:v>51.880008697500003</c:v>
                </c:pt>
                <c:pt idx="687">
                  <c:v>52.179508209200002</c:v>
                </c:pt>
                <c:pt idx="688">
                  <c:v>52.480751037600001</c:v>
                </c:pt>
                <c:pt idx="689">
                  <c:v>52.783718109100001</c:v>
                </c:pt>
                <c:pt idx="690">
                  <c:v>53.0884475708</c:v>
                </c:pt>
                <c:pt idx="691">
                  <c:v>53.394924163799999</c:v>
                </c:pt>
                <c:pt idx="692">
                  <c:v>53.703182220499997</c:v>
                </c:pt>
                <c:pt idx="693">
                  <c:v>54.013206481899999</c:v>
                </c:pt>
                <c:pt idx="694">
                  <c:v>54.325035095200001</c:v>
                </c:pt>
                <c:pt idx="695">
                  <c:v>54.6386489868</c:v>
                </c:pt>
                <c:pt idx="696">
                  <c:v>54.954090118400003</c:v>
                </c:pt>
                <c:pt idx="697">
                  <c:v>55.271335601799997</c:v>
                </c:pt>
                <c:pt idx="698">
                  <c:v>55.590427398700001</c:v>
                </c:pt>
                <c:pt idx="699">
                  <c:v>55.9113464355</c:v>
                </c:pt>
                <c:pt idx="700">
                  <c:v>56.234130859399997</c:v>
                </c:pt>
                <c:pt idx="701">
                  <c:v>56.558784484900002</c:v>
                </c:pt>
                <c:pt idx="702">
                  <c:v>56.885292053199997</c:v>
                </c:pt>
                <c:pt idx="703">
                  <c:v>57.213703155499999</c:v>
                </c:pt>
                <c:pt idx="704">
                  <c:v>57.5439910889</c:v>
                </c:pt>
                <c:pt idx="705">
                  <c:v>57.876205444299998</c:v>
                </c:pt>
                <c:pt idx="706">
                  <c:v>58.210319519000002</c:v>
                </c:pt>
                <c:pt idx="707">
                  <c:v>58.546379089399998</c:v>
                </c:pt>
                <c:pt idx="708">
                  <c:v>58.884361267099997</c:v>
                </c:pt>
                <c:pt idx="709">
                  <c:v>59.224315643300002</c:v>
                </c:pt>
                <c:pt idx="710">
                  <c:v>59.566211700399997</c:v>
                </c:pt>
                <c:pt idx="711">
                  <c:v>59.910099029500003</c:v>
                </c:pt>
                <c:pt idx="712">
                  <c:v>60.2559547424</c:v>
                </c:pt>
                <c:pt idx="713">
                  <c:v>60.603824615500002</c:v>
                </c:pt>
                <c:pt idx="714">
                  <c:v>60.953685760500001</c:v>
                </c:pt>
                <c:pt idx="715">
                  <c:v>61.305583953899998</c:v>
                </c:pt>
                <c:pt idx="716">
                  <c:v>61.659496307399998</c:v>
                </c:pt>
                <c:pt idx="717">
                  <c:v>62.015468597400002</c:v>
                </c:pt>
                <c:pt idx="718">
                  <c:v>62.373477935799997</c:v>
                </c:pt>
                <c:pt idx="719">
                  <c:v>62.733570098900003</c:v>
                </c:pt>
                <c:pt idx="720">
                  <c:v>63.0957260132</c:v>
                </c:pt>
                <c:pt idx="721">
                  <c:v>63.459991455100003</c:v>
                </c:pt>
                <c:pt idx="722">
                  <c:v>63.826339721700002</c:v>
                </c:pt>
                <c:pt idx="723">
                  <c:v>64.194824218799994</c:v>
                </c:pt>
                <c:pt idx="724">
                  <c:v>64.565414428699995</c:v>
                </c:pt>
                <c:pt idx="725">
                  <c:v>64.938163757300003</c:v>
                </c:pt>
                <c:pt idx="726">
                  <c:v>65.313064575200002</c:v>
                </c:pt>
                <c:pt idx="727">
                  <c:v>65.690109252900001</c:v>
                </c:pt>
                <c:pt idx="728">
                  <c:v>66.069351196300005</c:v>
                </c:pt>
                <c:pt idx="729">
                  <c:v>66.450767517100005</c:v>
                </c:pt>
                <c:pt idx="730">
                  <c:v>66.834396362299998</c:v>
                </c:pt>
                <c:pt idx="731">
                  <c:v>67.220230102499997</c:v>
                </c:pt>
                <c:pt idx="732">
                  <c:v>67.608306884800001</c:v>
                </c:pt>
                <c:pt idx="733">
                  <c:v>67.9986038208</c:v>
                </c:pt>
                <c:pt idx="734">
                  <c:v>68.391174316399997</c:v>
                </c:pt>
                <c:pt idx="735">
                  <c:v>68.785987853999998</c:v>
                </c:pt>
                <c:pt idx="736">
                  <c:v>69.183105468799994</c:v>
                </c:pt>
                <c:pt idx="737">
                  <c:v>69.582489013699998</c:v>
                </c:pt>
                <c:pt idx="738">
                  <c:v>69.984207153300005</c:v>
                </c:pt>
                <c:pt idx="739">
                  <c:v>70.388214111300002</c:v>
                </c:pt>
                <c:pt idx="740">
                  <c:v>70.794578552199994</c:v>
                </c:pt>
                <c:pt idx="741">
                  <c:v>71.203269958500002</c:v>
                </c:pt>
                <c:pt idx="742">
                  <c:v>71.614341735799997</c:v>
                </c:pt>
                <c:pt idx="743">
                  <c:v>72.027770996100003</c:v>
                </c:pt>
                <c:pt idx="744">
                  <c:v>72.443595886200001</c:v>
                </c:pt>
                <c:pt idx="745">
                  <c:v>72.861808776900006</c:v>
                </c:pt>
                <c:pt idx="746">
                  <c:v>73.282455444299998</c:v>
                </c:pt>
                <c:pt idx="747">
                  <c:v>73.705505371100003</c:v>
                </c:pt>
                <c:pt idx="748">
                  <c:v>74.131027221699995</c:v>
                </c:pt>
                <c:pt idx="749">
                  <c:v>74.558975219700002</c:v>
                </c:pt>
                <c:pt idx="750">
                  <c:v>74.989418029800007</c:v>
                </c:pt>
                <c:pt idx="751">
                  <c:v>75.422348022500003</c:v>
                </c:pt>
                <c:pt idx="752">
                  <c:v>75.857757568400004</c:v>
                </c:pt>
                <c:pt idx="753">
                  <c:v>76.295700073199995</c:v>
                </c:pt>
                <c:pt idx="754">
                  <c:v>76.7361450195</c:v>
                </c:pt>
                <c:pt idx="755">
                  <c:v>77.179161071799996</c:v>
                </c:pt>
                <c:pt idx="756">
                  <c:v>77.624710082999997</c:v>
                </c:pt>
                <c:pt idx="757">
                  <c:v>78.072853088399995</c:v>
                </c:pt>
                <c:pt idx="758">
                  <c:v>78.523559570299994</c:v>
                </c:pt>
                <c:pt idx="759">
                  <c:v>78.976890564000001</c:v>
                </c:pt>
                <c:pt idx="760">
                  <c:v>79.432815551800005</c:v>
                </c:pt>
                <c:pt idx="761">
                  <c:v>79.891403198199995</c:v>
                </c:pt>
                <c:pt idx="762">
                  <c:v>80.352607727099993</c:v>
                </c:pt>
                <c:pt idx="763">
                  <c:v>80.816497802699999</c:v>
                </c:pt>
                <c:pt idx="764">
                  <c:v>81.283042907699993</c:v>
                </c:pt>
                <c:pt idx="765">
                  <c:v>81.752311706499995</c:v>
                </c:pt>
                <c:pt idx="766">
                  <c:v>82.224258422899993</c:v>
                </c:pt>
                <c:pt idx="767">
                  <c:v>82.698951721200004</c:v>
                </c:pt>
                <c:pt idx="768">
                  <c:v>83.176368713399995</c:v>
                </c:pt>
                <c:pt idx="769">
                  <c:v>83.656562805199997</c:v>
                </c:pt>
                <c:pt idx="770">
                  <c:v>84.139503478999998</c:v>
                </c:pt>
                <c:pt idx="771">
                  <c:v>84.625259399399994</c:v>
                </c:pt>
                <c:pt idx="772">
                  <c:v>85.113792419399999</c:v>
                </c:pt>
                <c:pt idx="773">
                  <c:v>85.605171203599994</c:v>
                </c:pt>
                <c:pt idx="774">
                  <c:v>86.099365234399997</c:v>
                </c:pt>
                <c:pt idx="775">
                  <c:v>86.596435546899997</c:v>
                </c:pt>
                <c:pt idx="776">
                  <c:v>87.096366882300003</c:v>
                </c:pt>
                <c:pt idx="777">
                  <c:v>87.599174499499995</c:v>
                </c:pt>
                <c:pt idx="778">
                  <c:v>88.104896545399995</c:v>
                </c:pt>
                <c:pt idx="779">
                  <c:v>88.613517761200001</c:v>
                </c:pt>
                <c:pt idx="780">
                  <c:v>89.125106811500004</c:v>
                </c:pt>
                <c:pt idx="781">
                  <c:v>89.639617919900004</c:v>
                </c:pt>
                <c:pt idx="782">
                  <c:v>90.157119750999996</c:v>
                </c:pt>
                <c:pt idx="783">
                  <c:v>90.677589416499998</c:v>
                </c:pt>
                <c:pt idx="784">
                  <c:v>91.201095581100006</c:v>
                </c:pt>
                <c:pt idx="785">
                  <c:v>91.7275848389</c:v>
                </c:pt>
                <c:pt idx="786">
                  <c:v>92.257148742699997</c:v>
                </c:pt>
                <c:pt idx="787">
                  <c:v>92.789741516099994</c:v>
                </c:pt>
                <c:pt idx="788">
                  <c:v>93.325439453100003</c:v>
                </c:pt>
                <c:pt idx="789">
                  <c:v>93.864196777299995</c:v>
                </c:pt>
                <c:pt idx="790">
                  <c:v>94.406089782699993</c:v>
                </c:pt>
                <c:pt idx="791">
                  <c:v>94.951087951700003</c:v>
                </c:pt>
                <c:pt idx="792">
                  <c:v>95.499259948700001</c:v>
                </c:pt>
                <c:pt idx="793">
                  <c:v>96.050575256299993</c:v>
                </c:pt>
                <c:pt idx="794">
                  <c:v>96.605087280299998</c:v>
                </c:pt>
                <c:pt idx="795">
                  <c:v>97.162780761700006</c:v>
                </c:pt>
                <c:pt idx="796">
                  <c:v>97.723724365199999</c:v>
                </c:pt>
                <c:pt idx="797">
                  <c:v>98.287872314500007</c:v>
                </c:pt>
                <c:pt idx="798">
                  <c:v>98.855308532699993</c:v>
                </c:pt>
                <c:pt idx="799">
                  <c:v>99.425994872999993</c:v>
                </c:pt>
                <c:pt idx="800">
                  <c:v>100</c:v>
                </c:pt>
                <c:pt idx="801">
                  <c:v>100.57731628419999</c:v>
                </c:pt>
                <c:pt idx="802">
                  <c:v>101.1579742432</c:v>
                </c:pt>
                <c:pt idx="803">
                  <c:v>101.7419204712</c:v>
                </c:pt>
                <c:pt idx="804">
                  <c:v>102.3292999268</c:v>
                </c:pt>
                <c:pt idx="805">
                  <c:v>102.9200668335</c:v>
                </c:pt>
                <c:pt idx="806">
                  <c:v>103.5142440796</c:v>
                </c:pt>
                <c:pt idx="807">
                  <c:v>104.1117935181</c:v>
                </c:pt>
                <c:pt idx="808">
                  <c:v>104.712852478</c:v>
                </c:pt>
                <c:pt idx="809">
                  <c:v>105.3173751831</c:v>
                </c:pt>
                <c:pt idx="810">
                  <c:v>105.9253921509</c:v>
                </c:pt>
                <c:pt idx="811">
                  <c:v>106.5368652344</c:v>
                </c:pt>
                <c:pt idx="812">
                  <c:v>107.1519241333</c:v>
                </c:pt>
                <c:pt idx="813">
                  <c:v>107.77053070069999</c:v>
                </c:pt>
                <c:pt idx="814">
                  <c:v>108.3927154541</c:v>
                </c:pt>
                <c:pt idx="815">
                  <c:v>109.0184249878</c:v>
                </c:pt>
                <c:pt idx="816">
                  <c:v>109.64781188960001</c:v>
                </c:pt>
                <c:pt idx="817">
                  <c:v>110.2808303833</c:v>
                </c:pt>
                <c:pt idx="818">
                  <c:v>110.9175033569</c:v>
                </c:pt>
                <c:pt idx="819">
                  <c:v>111.55778503419999</c:v>
                </c:pt>
                <c:pt idx="820">
                  <c:v>112.2018356323</c:v>
                </c:pt>
                <c:pt idx="821">
                  <c:v>112.8495941162</c:v>
                </c:pt>
                <c:pt idx="822">
                  <c:v>113.50109863279999</c:v>
                </c:pt>
                <c:pt idx="823">
                  <c:v>114.1563034058</c:v>
                </c:pt>
                <c:pt idx="824">
                  <c:v>114.8153457642</c:v>
                </c:pt>
                <c:pt idx="825">
                  <c:v>115.4781951904</c:v>
                </c:pt>
                <c:pt idx="826">
                  <c:v>116.14487457280001</c:v>
                </c:pt>
                <c:pt idx="827">
                  <c:v>116.81540679930001</c:v>
                </c:pt>
                <c:pt idx="828">
                  <c:v>117.48973846440001</c:v>
                </c:pt>
                <c:pt idx="829">
                  <c:v>118.16802978520001</c:v>
                </c:pt>
                <c:pt idx="830">
                  <c:v>118.85023498539999</c:v>
                </c:pt>
                <c:pt idx="831">
                  <c:v>119.53638458250001</c:v>
                </c:pt>
                <c:pt idx="832">
                  <c:v>120.2264251709</c:v>
                </c:pt>
                <c:pt idx="833">
                  <c:v>120.9205093384</c:v>
                </c:pt>
                <c:pt idx="834">
                  <c:v>121.6186141968</c:v>
                </c:pt>
                <c:pt idx="835">
                  <c:v>122.3207397461</c:v>
                </c:pt>
                <c:pt idx="836">
                  <c:v>123.02685546879999</c:v>
                </c:pt>
                <c:pt idx="837">
                  <c:v>123.7371139526</c:v>
                </c:pt>
                <c:pt idx="838">
                  <c:v>124.45146942140001</c:v>
                </c:pt>
                <c:pt idx="839">
                  <c:v>125.1699523926</c:v>
                </c:pt>
                <c:pt idx="840">
                  <c:v>125.89251708979999</c:v>
                </c:pt>
                <c:pt idx="841">
                  <c:v>126.6193161011</c:v>
                </c:pt>
                <c:pt idx="842">
                  <c:v>127.3503112793</c:v>
                </c:pt>
                <c:pt idx="843">
                  <c:v>128.0855255127</c:v>
                </c:pt>
                <c:pt idx="844">
                  <c:v>128.8249206543</c:v>
                </c:pt>
                <c:pt idx="845">
                  <c:v>129.568649292</c:v>
                </c:pt>
                <c:pt idx="846">
                  <c:v>130.3166809082</c:v>
                </c:pt>
                <c:pt idx="847">
                  <c:v>131.06903076169999</c:v>
                </c:pt>
                <c:pt idx="848">
                  <c:v>131.82563781740001</c:v>
                </c:pt>
                <c:pt idx="849">
                  <c:v>132.58670043949999</c:v>
                </c:pt>
                <c:pt idx="850">
                  <c:v>133.35214233400001</c:v>
                </c:pt>
                <c:pt idx="851">
                  <c:v>134.12200927730001</c:v>
                </c:pt>
                <c:pt idx="852">
                  <c:v>134.89631652829999</c:v>
                </c:pt>
                <c:pt idx="853">
                  <c:v>135.67503356930001</c:v>
                </c:pt>
                <c:pt idx="854">
                  <c:v>136.45831298830001</c:v>
                </c:pt>
                <c:pt idx="855">
                  <c:v>137.2461090088</c:v>
                </c:pt>
                <c:pt idx="856">
                  <c:v>138.03846740719999</c:v>
                </c:pt>
                <c:pt idx="857">
                  <c:v>138.83531188960001</c:v>
                </c:pt>
                <c:pt idx="858">
                  <c:v>139.63682556149999</c:v>
                </c:pt>
                <c:pt idx="859">
                  <c:v>140.44297790530001</c:v>
                </c:pt>
                <c:pt idx="860">
                  <c:v>141.25378417970001</c:v>
                </c:pt>
                <c:pt idx="861">
                  <c:v>142.0691986084</c:v>
                </c:pt>
                <c:pt idx="862">
                  <c:v>142.88938903810001</c:v>
                </c:pt>
                <c:pt idx="863">
                  <c:v>143.71430969240001</c:v>
                </c:pt>
                <c:pt idx="864">
                  <c:v>144.54400634769999</c:v>
                </c:pt>
                <c:pt idx="865">
                  <c:v>145.37840270999999</c:v>
                </c:pt>
                <c:pt idx="866">
                  <c:v>146.21769714359999</c:v>
                </c:pt>
                <c:pt idx="867">
                  <c:v>147.06184387210001</c:v>
                </c:pt>
                <c:pt idx="868">
                  <c:v>147.9108581543</c:v>
                </c:pt>
                <c:pt idx="869">
                  <c:v>148.76469421389999</c:v>
                </c:pt>
                <c:pt idx="870">
                  <c:v>149.62355041500001</c:v>
                </c:pt>
                <c:pt idx="871">
                  <c:v>150.48735046389999</c:v>
                </c:pt>
                <c:pt idx="872">
                  <c:v>151.3561553955</c:v>
                </c:pt>
                <c:pt idx="873">
                  <c:v>152.22987365719999</c:v>
                </c:pt>
                <c:pt idx="874">
                  <c:v>153.10871887210001</c:v>
                </c:pt>
                <c:pt idx="875">
                  <c:v>153.99264526370001</c:v>
                </c:pt>
                <c:pt idx="876">
                  <c:v>154.8816833496</c:v>
                </c:pt>
                <c:pt idx="877">
                  <c:v>155.77584838870001</c:v>
                </c:pt>
                <c:pt idx="878">
                  <c:v>156.6750793457</c:v>
                </c:pt>
                <c:pt idx="879">
                  <c:v>157.57960510250001</c:v>
                </c:pt>
                <c:pt idx="880">
                  <c:v>158.48933410640001</c:v>
                </c:pt>
                <c:pt idx="881">
                  <c:v>159.40432739260001</c:v>
                </c:pt>
                <c:pt idx="882">
                  <c:v>160.324508667</c:v>
                </c:pt>
                <c:pt idx="883">
                  <c:v>161.25009155270001</c:v>
                </c:pt>
                <c:pt idx="884">
                  <c:v>162.18103027340001</c:v>
                </c:pt>
                <c:pt idx="885">
                  <c:v>163.1173248291</c:v>
                </c:pt>
                <c:pt idx="886">
                  <c:v>164.05894470210001</c:v>
                </c:pt>
                <c:pt idx="887">
                  <c:v>165.00608825680001</c:v>
                </c:pt>
                <c:pt idx="888">
                  <c:v>165.958694458</c:v>
                </c:pt>
                <c:pt idx="889">
                  <c:v>166.91680908199999</c:v>
                </c:pt>
                <c:pt idx="890">
                  <c:v>167.88037109379999</c:v>
                </c:pt>
                <c:pt idx="891">
                  <c:v>168.84956359860001</c:v>
                </c:pt>
                <c:pt idx="892">
                  <c:v>169.8243713379</c:v>
                </c:pt>
                <c:pt idx="893">
                  <c:v>170.80480957029999</c:v>
                </c:pt>
                <c:pt idx="894">
                  <c:v>171.79080200199999</c:v>
                </c:pt>
                <c:pt idx="895">
                  <c:v>172.78257751460001</c:v>
                </c:pt>
                <c:pt idx="896">
                  <c:v>173.78009033199999</c:v>
                </c:pt>
                <c:pt idx="897">
                  <c:v>174.7833557129</c:v>
                </c:pt>
                <c:pt idx="898">
                  <c:v>175.79231262210001</c:v>
                </c:pt>
                <c:pt idx="899">
                  <c:v>176.8072052002</c:v>
                </c:pt>
                <c:pt idx="900">
                  <c:v>177.82794189449999</c:v>
                </c:pt>
                <c:pt idx="901">
                  <c:v>178.85458374020001</c:v>
                </c:pt>
                <c:pt idx="902">
                  <c:v>179.8871459961</c:v>
                </c:pt>
                <c:pt idx="903">
                  <c:v>180.92556762699999</c:v>
                </c:pt>
                <c:pt idx="904">
                  <c:v>181.97007751460001</c:v>
                </c:pt>
                <c:pt idx="905">
                  <c:v>183.02062988279999</c:v>
                </c:pt>
                <c:pt idx="906">
                  <c:v>184.07723999020001</c:v>
                </c:pt>
                <c:pt idx="907">
                  <c:v>185.13986206050001</c:v>
                </c:pt>
                <c:pt idx="908">
                  <c:v>186.2087097168</c:v>
                </c:pt>
                <c:pt idx="909">
                  <c:v>187.28372192379999</c:v>
                </c:pt>
                <c:pt idx="910">
                  <c:v>188.364944458</c:v>
                </c:pt>
                <c:pt idx="911">
                  <c:v>189.45231628420001</c:v>
                </c:pt>
                <c:pt idx="912">
                  <c:v>190.54606628420001</c:v>
                </c:pt>
                <c:pt idx="913">
                  <c:v>191.64611816409999</c:v>
                </c:pt>
                <c:pt idx="914">
                  <c:v>192.75253295900001</c:v>
                </c:pt>
                <c:pt idx="915">
                  <c:v>193.8652191162</c:v>
                </c:pt>
                <c:pt idx="916">
                  <c:v>194.98443603519999</c:v>
                </c:pt>
                <c:pt idx="917">
                  <c:v>196.11012268069999</c:v>
                </c:pt>
                <c:pt idx="918">
                  <c:v>197.24230957029999</c:v>
                </c:pt>
                <c:pt idx="919">
                  <c:v>198.38092041019999</c:v>
                </c:pt>
                <c:pt idx="920">
                  <c:v>199.5262145996</c:v>
                </c:pt>
                <c:pt idx="921">
                  <c:v>200.67811584469999</c:v>
                </c:pt>
                <c:pt idx="922">
                  <c:v>201.83666992190001</c:v>
                </c:pt>
                <c:pt idx="923">
                  <c:v>203.0018005371</c:v>
                </c:pt>
                <c:pt idx="924">
                  <c:v>204.17376708980001</c:v>
                </c:pt>
                <c:pt idx="925">
                  <c:v>205.35250854489999</c:v>
                </c:pt>
                <c:pt idx="926">
                  <c:v>206.53804016110001</c:v>
                </c:pt>
                <c:pt idx="927">
                  <c:v>207.73042297360001</c:v>
                </c:pt>
                <c:pt idx="928">
                  <c:v>208.92958068850001</c:v>
                </c:pt>
                <c:pt idx="929">
                  <c:v>210.13577270510001</c:v>
                </c:pt>
                <c:pt idx="930">
                  <c:v>211.3489227295</c:v>
                </c:pt>
                <c:pt idx="931">
                  <c:v>212.56909179690001</c:v>
                </c:pt>
                <c:pt idx="932">
                  <c:v>213.7961730957</c:v>
                </c:pt>
                <c:pt idx="933">
                  <c:v>215.03045654300001</c:v>
                </c:pt>
                <c:pt idx="934">
                  <c:v>216.27186584469999</c:v>
                </c:pt>
                <c:pt idx="935">
                  <c:v>217.52044677730001</c:v>
                </c:pt>
                <c:pt idx="936">
                  <c:v>218.77612304690001</c:v>
                </c:pt>
                <c:pt idx="937">
                  <c:v>220.03915405270001</c:v>
                </c:pt>
                <c:pt idx="938">
                  <c:v>221.30947875979999</c:v>
                </c:pt>
                <c:pt idx="939">
                  <c:v>222.58714294430001</c:v>
                </c:pt>
                <c:pt idx="940">
                  <c:v>223.8720703125</c:v>
                </c:pt>
                <c:pt idx="941">
                  <c:v>225.16452026370001</c:v>
                </c:pt>
                <c:pt idx="942">
                  <c:v>226.46444702150001</c:v>
                </c:pt>
                <c:pt idx="943">
                  <c:v>227.77186584469999</c:v>
                </c:pt>
                <c:pt idx="944">
                  <c:v>229.08671569820001</c:v>
                </c:pt>
                <c:pt idx="945">
                  <c:v>230.40927124020001</c:v>
                </c:pt>
                <c:pt idx="946">
                  <c:v>231.73947143550001</c:v>
                </c:pt>
                <c:pt idx="947">
                  <c:v>233.07734680179999</c:v>
                </c:pt>
                <c:pt idx="948">
                  <c:v>234.42282104489999</c:v>
                </c:pt>
                <c:pt idx="949">
                  <c:v>235.77618408199999</c:v>
                </c:pt>
                <c:pt idx="950">
                  <c:v>237.13737487789999</c:v>
                </c:pt>
                <c:pt idx="951">
                  <c:v>238.5064086914</c:v>
                </c:pt>
                <c:pt idx="952">
                  <c:v>239.8833618164</c:v>
                </c:pt>
                <c:pt idx="953">
                  <c:v>241.26811218259999</c:v>
                </c:pt>
                <c:pt idx="954">
                  <c:v>242.66101074220001</c:v>
                </c:pt>
                <c:pt idx="955">
                  <c:v>244.0619354248</c:v>
                </c:pt>
                <c:pt idx="956">
                  <c:v>245.47094726559999</c:v>
                </c:pt>
                <c:pt idx="957">
                  <c:v>246.8879699707</c:v>
                </c:pt>
                <c:pt idx="958">
                  <c:v>248.31329345699999</c:v>
                </c:pt>
                <c:pt idx="959">
                  <c:v>249.74685668949999</c:v>
                </c:pt>
                <c:pt idx="960">
                  <c:v>251.18870544430001</c:v>
                </c:pt>
                <c:pt idx="961">
                  <c:v>252.63871765139999</c:v>
                </c:pt>
                <c:pt idx="962">
                  <c:v>254.09725952150001</c:v>
                </c:pt>
                <c:pt idx="963">
                  <c:v>255.56420898440001</c:v>
                </c:pt>
                <c:pt idx="964">
                  <c:v>257.03964233400001</c:v>
                </c:pt>
                <c:pt idx="965">
                  <c:v>258.5234375</c:v>
                </c:pt>
                <c:pt idx="966">
                  <c:v>260.01593017580001</c:v>
                </c:pt>
                <c:pt idx="967">
                  <c:v>261.51705932620001</c:v>
                </c:pt>
                <c:pt idx="968">
                  <c:v>263.02685546880002</c:v>
                </c:pt>
                <c:pt idx="969">
                  <c:v>264.5451965332</c:v>
                </c:pt>
                <c:pt idx="970">
                  <c:v>266.07247924799998</c:v>
                </c:pt>
                <c:pt idx="971">
                  <c:v>267.6085510254</c:v>
                </c:pt>
                <c:pt idx="972">
                  <c:v>269.15353393549998</c:v>
                </c:pt>
                <c:pt idx="973">
                  <c:v>270.70724487299998</c:v>
                </c:pt>
                <c:pt idx="974">
                  <c:v>272.2700805664</c:v>
                </c:pt>
                <c:pt idx="975">
                  <c:v>273.8419494629</c:v>
                </c:pt>
                <c:pt idx="976">
                  <c:v>275.42291259770002</c:v>
                </c:pt>
                <c:pt idx="977">
                  <c:v>277.0129699707</c:v>
                </c:pt>
                <c:pt idx="978">
                  <c:v>278.61206054690001</c:v>
                </c:pt>
                <c:pt idx="979">
                  <c:v>280.2205505371</c:v>
                </c:pt>
                <c:pt idx="980">
                  <c:v>281.8383178711</c:v>
                </c:pt>
                <c:pt idx="981">
                  <c:v>283.46542358400001</c:v>
                </c:pt>
                <c:pt idx="982">
                  <c:v>285.10177612299998</c:v>
                </c:pt>
                <c:pt idx="983">
                  <c:v>286.74771118159998</c:v>
                </c:pt>
                <c:pt idx="984">
                  <c:v>288.4031677246</c:v>
                </c:pt>
                <c:pt idx="985">
                  <c:v>290.06817626949999</c:v>
                </c:pt>
                <c:pt idx="986">
                  <c:v>291.74264526370001</c:v>
                </c:pt>
                <c:pt idx="987">
                  <c:v>293.42694091800001</c:v>
                </c:pt>
                <c:pt idx="988">
                  <c:v>295.1209411621</c:v>
                </c:pt>
                <c:pt idx="989">
                  <c:v>296.82473754879999</c:v>
                </c:pt>
                <c:pt idx="990">
                  <c:v>298.53820800779999</c:v>
                </c:pt>
                <c:pt idx="991">
                  <c:v>300.26171875</c:v>
                </c:pt>
                <c:pt idx="992">
                  <c:v>301.99517822270002</c:v>
                </c:pt>
                <c:pt idx="993">
                  <c:v>303.73864746089998</c:v>
                </c:pt>
                <c:pt idx="994">
                  <c:v>305.4920349121</c:v>
                </c:pt>
                <c:pt idx="995">
                  <c:v>307.2557067871</c:v>
                </c:pt>
                <c:pt idx="996">
                  <c:v>309.02954101559999</c:v>
                </c:pt>
                <c:pt idx="997">
                  <c:v>310.8136291504</c:v>
                </c:pt>
                <c:pt idx="998">
                  <c:v>312.6078491211</c:v>
                </c:pt>
                <c:pt idx="999">
                  <c:v>314.41259765630002</c:v>
                </c:pt>
                <c:pt idx="1000">
                  <c:v>316.22775268549998</c:v>
                </c:pt>
                <c:pt idx="1001">
                  <c:v>318.05340576169999</c:v>
                </c:pt>
                <c:pt idx="1002">
                  <c:v>319.88958740229998</c:v>
                </c:pt>
                <c:pt idx="1003">
                  <c:v>321.73620605470001</c:v>
                </c:pt>
                <c:pt idx="1004">
                  <c:v>323.59365844730002</c:v>
                </c:pt>
                <c:pt idx="1005">
                  <c:v>325.46182250980002</c:v>
                </c:pt>
                <c:pt idx="1006">
                  <c:v>327.34075927729998</c:v>
                </c:pt>
                <c:pt idx="1007">
                  <c:v>329.23040771479998</c:v>
                </c:pt>
                <c:pt idx="1008">
                  <c:v>331.13110351559999</c:v>
                </c:pt>
                <c:pt idx="1009">
                  <c:v>333.04278564449999</c:v>
                </c:pt>
                <c:pt idx="1010">
                  <c:v>334.96551513669999</c:v>
                </c:pt>
                <c:pt idx="1011">
                  <c:v>336.8991394043</c:v>
                </c:pt>
                <c:pt idx="1012">
                  <c:v>338.84414672849999</c:v>
                </c:pt>
                <c:pt idx="1013">
                  <c:v>340.8003540039</c:v>
                </c:pt>
                <c:pt idx="1014">
                  <c:v>342.7678527832</c:v>
                </c:pt>
                <c:pt idx="1015">
                  <c:v>344.7465209961</c:v>
                </c:pt>
                <c:pt idx="1016">
                  <c:v>346.73681640630002</c:v>
                </c:pt>
                <c:pt idx="1017">
                  <c:v>348.73858642580001</c:v>
                </c:pt>
                <c:pt idx="1018">
                  <c:v>350.75192260739999</c:v>
                </c:pt>
                <c:pt idx="1019">
                  <c:v>352.77670288090002</c:v>
                </c:pt>
                <c:pt idx="1020">
                  <c:v>354.81335449220001</c:v>
                </c:pt>
                <c:pt idx="1021">
                  <c:v>356.8617553711</c:v>
                </c:pt>
                <c:pt idx="1022">
                  <c:v>358.92199707029999</c:v>
                </c:pt>
                <c:pt idx="1023">
                  <c:v>360.99392700200002</c:v>
                </c:pt>
                <c:pt idx="1024">
                  <c:v>363.07800292970001</c:v>
                </c:pt>
                <c:pt idx="1025">
                  <c:v>365.17413330080001</c:v>
                </c:pt>
                <c:pt idx="1026">
                  <c:v>367.28234863279999</c:v>
                </c:pt>
                <c:pt idx="1027">
                  <c:v>369.40274047849999</c:v>
                </c:pt>
                <c:pt idx="1028">
                  <c:v>371.53518676760001</c:v>
                </c:pt>
                <c:pt idx="1029">
                  <c:v>373.6801147461</c:v>
                </c:pt>
                <c:pt idx="1030">
                  <c:v>375.83743286129999</c:v>
                </c:pt>
                <c:pt idx="1031">
                  <c:v>378.00723266599999</c:v>
                </c:pt>
                <c:pt idx="1032">
                  <c:v>380.18933105470001</c:v>
                </c:pt>
                <c:pt idx="1033">
                  <c:v>382.38424682620001</c:v>
                </c:pt>
                <c:pt idx="1034">
                  <c:v>384.59182739260001</c:v>
                </c:pt>
                <c:pt idx="1035">
                  <c:v>386.81213378910002</c:v>
                </c:pt>
                <c:pt idx="1036">
                  <c:v>389.0450744629</c:v>
                </c:pt>
                <c:pt idx="1037">
                  <c:v>391.29110717769998</c:v>
                </c:pt>
                <c:pt idx="1038">
                  <c:v>393.55010986330001</c:v>
                </c:pt>
                <c:pt idx="1039">
                  <c:v>395.82214355470001</c:v>
                </c:pt>
                <c:pt idx="1040">
                  <c:v>398.10708618159998</c:v>
                </c:pt>
                <c:pt idx="1041">
                  <c:v>400.4054260254</c:v>
                </c:pt>
                <c:pt idx="1042">
                  <c:v>402.71704101559999</c:v>
                </c:pt>
                <c:pt idx="1043">
                  <c:v>405.04202270510001</c:v>
                </c:pt>
                <c:pt idx="1044">
                  <c:v>407.38018798830001</c:v>
                </c:pt>
                <c:pt idx="1045">
                  <c:v>409.73205566410002</c:v>
                </c:pt>
                <c:pt idx="1046">
                  <c:v>412.09753417970001</c:v>
                </c:pt>
                <c:pt idx="1047">
                  <c:v>414.47665405269998</c:v>
                </c:pt>
                <c:pt idx="1048">
                  <c:v>416.86926269529999</c:v>
                </c:pt>
                <c:pt idx="1049">
                  <c:v>419.2759399414</c:v>
                </c:pt>
                <c:pt idx="1050">
                  <c:v>421.69650268549998</c:v>
                </c:pt>
                <c:pt idx="1051">
                  <c:v>424.13104248050001</c:v>
                </c:pt>
                <c:pt idx="1052">
                  <c:v>426.57962036129999</c:v>
                </c:pt>
                <c:pt idx="1053">
                  <c:v>429.04211425779999</c:v>
                </c:pt>
                <c:pt idx="1054">
                  <c:v>431.51907348629999</c:v>
                </c:pt>
                <c:pt idx="1055">
                  <c:v>434.0103149414</c:v>
                </c:pt>
                <c:pt idx="1056">
                  <c:v>436.51593017580001</c:v>
                </c:pt>
                <c:pt idx="1057">
                  <c:v>439.03579711909998</c:v>
                </c:pt>
                <c:pt idx="1058">
                  <c:v>441.57043457029999</c:v>
                </c:pt>
                <c:pt idx="1059">
                  <c:v>444.1196899414</c:v>
                </c:pt>
                <c:pt idx="1060">
                  <c:v>446.68368530269998</c:v>
                </c:pt>
                <c:pt idx="1061">
                  <c:v>449.26223754879999</c:v>
                </c:pt>
                <c:pt idx="1062">
                  <c:v>451.85592651370001</c:v>
                </c:pt>
                <c:pt idx="1063">
                  <c:v>454.4645690918</c:v>
                </c:pt>
                <c:pt idx="1064">
                  <c:v>457.08828735349999</c:v>
                </c:pt>
                <c:pt idx="1065">
                  <c:v>459.72689819340002</c:v>
                </c:pt>
                <c:pt idx="1066">
                  <c:v>462.38098144529999</c:v>
                </c:pt>
                <c:pt idx="1067">
                  <c:v>465.05038452150001</c:v>
                </c:pt>
                <c:pt idx="1068">
                  <c:v>467.73522949220001</c:v>
                </c:pt>
                <c:pt idx="1069">
                  <c:v>470.43530273440001</c:v>
                </c:pt>
                <c:pt idx="1070">
                  <c:v>473.1512145996</c:v>
                </c:pt>
                <c:pt idx="1071">
                  <c:v>475.8828125</c:v>
                </c:pt>
                <c:pt idx="1072">
                  <c:v>478.6301574707</c:v>
                </c:pt>
                <c:pt idx="1073">
                  <c:v>481.3931274414</c:v>
                </c:pt>
                <c:pt idx="1074">
                  <c:v>484.1723022461</c:v>
                </c:pt>
                <c:pt idx="1075">
                  <c:v>486.96752929690001</c:v>
                </c:pt>
                <c:pt idx="1076">
                  <c:v>489.7788696289</c:v>
                </c:pt>
                <c:pt idx="1077">
                  <c:v>492.60647583010001</c:v>
                </c:pt>
                <c:pt idx="1078">
                  <c:v>495.45010375980002</c:v>
                </c:pt>
                <c:pt idx="1079">
                  <c:v>498.31045532230002</c:v>
                </c:pt>
                <c:pt idx="1080">
                  <c:v>501.18728637700002</c:v>
                </c:pt>
                <c:pt idx="1081">
                  <c:v>504.08074951169999</c:v>
                </c:pt>
                <c:pt idx="1082">
                  <c:v>506.99063110349999</c:v>
                </c:pt>
                <c:pt idx="1083">
                  <c:v>509.91757202150001</c:v>
                </c:pt>
                <c:pt idx="1084">
                  <c:v>512.86145019529999</c:v>
                </c:pt>
                <c:pt idx="1085">
                  <c:v>515.822265625</c:v>
                </c:pt>
                <c:pt idx="1086">
                  <c:v>518.79992675779999</c:v>
                </c:pt>
                <c:pt idx="1087">
                  <c:v>521.79504394529999</c:v>
                </c:pt>
                <c:pt idx="1088">
                  <c:v>524.80749511720001</c:v>
                </c:pt>
                <c:pt idx="1089">
                  <c:v>527.8373413086</c:v>
                </c:pt>
                <c:pt idx="1090">
                  <c:v>530.8843383789</c:v>
                </c:pt>
                <c:pt idx="1091">
                  <c:v>533.94921875</c:v>
                </c:pt>
                <c:pt idx="1092">
                  <c:v>537.0317993164</c:v>
                </c:pt>
                <c:pt idx="1093">
                  <c:v>540.13220214839998</c:v>
                </c:pt>
                <c:pt idx="1094">
                  <c:v>543.25018310550001</c:v>
                </c:pt>
                <c:pt idx="1095">
                  <c:v>546.38647460940001</c:v>
                </c:pt>
                <c:pt idx="1096">
                  <c:v>549.54089355470001</c:v>
                </c:pt>
                <c:pt idx="1097">
                  <c:v>552.71350097660002</c:v>
                </c:pt>
                <c:pt idx="1098">
                  <c:v>555.90411376949999</c:v>
                </c:pt>
                <c:pt idx="1099">
                  <c:v>559.11346435550001</c:v>
                </c:pt>
                <c:pt idx="1100">
                  <c:v>562.34130859380002</c:v>
                </c:pt>
                <c:pt idx="1101">
                  <c:v>565.58782958979998</c:v>
                </c:pt>
                <c:pt idx="1102">
                  <c:v>568.8530883789</c:v>
                </c:pt>
                <c:pt idx="1103">
                  <c:v>572.13684082029999</c:v>
                </c:pt>
                <c:pt idx="1104">
                  <c:v>575.43994140630002</c:v>
                </c:pt>
                <c:pt idx="1105">
                  <c:v>578.76202392580001</c:v>
                </c:pt>
                <c:pt idx="1106">
                  <c:v>582.10333251949999</c:v>
                </c:pt>
                <c:pt idx="1107">
                  <c:v>585.46362304690001</c:v>
                </c:pt>
                <c:pt idx="1108">
                  <c:v>588.84362792970001</c:v>
                </c:pt>
                <c:pt idx="1109">
                  <c:v>592.2431640625</c:v>
                </c:pt>
                <c:pt idx="1110">
                  <c:v>595.66229248050001</c:v>
                </c:pt>
                <c:pt idx="1111">
                  <c:v>599.10083007809999</c:v>
                </c:pt>
                <c:pt idx="1112">
                  <c:v>602.5595703125</c:v>
                </c:pt>
                <c:pt idx="1113">
                  <c:v>606.03826904300001</c:v>
                </c:pt>
                <c:pt idx="1114">
                  <c:v>609.53698730470001</c:v>
                </c:pt>
                <c:pt idx="1115">
                  <c:v>613.0556640625</c:v>
                </c:pt>
                <c:pt idx="1116">
                  <c:v>616.59497070309999</c:v>
                </c:pt>
                <c:pt idx="1117">
                  <c:v>620.15466308589998</c:v>
                </c:pt>
                <c:pt idx="1118">
                  <c:v>623.7349243164</c:v>
                </c:pt>
                <c:pt idx="1119">
                  <c:v>627.33557128910002</c:v>
                </c:pt>
                <c:pt idx="1120">
                  <c:v>630.95727539059999</c:v>
                </c:pt>
                <c:pt idx="1121">
                  <c:v>634.59991455080001</c:v>
                </c:pt>
                <c:pt idx="1122">
                  <c:v>638.26361083979998</c:v>
                </c:pt>
                <c:pt idx="1123">
                  <c:v>641.94805908199999</c:v>
                </c:pt>
                <c:pt idx="1124">
                  <c:v>645.65411376949999</c:v>
                </c:pt>
                <c:pt idx="1125">
                  <c:v>649.38165283199999</c:v>
                </c:pt>
                <c:pt idx="1126">
                  <c:v>653.13061523440001</c:v>
                </c:pt>
                <c:pt idx="1127">
                  <c:v>656.90130615229998</c:v>
                </c:pt>
                <c:pt idx="1128">
                  <c:v>660.693359375</c:v>
                </c:pt>
                <c:pt idx="1129">
                  <c:v>664.50762939449999</c:v>
                </c:pt>
                <c:pt idx="1130">
                  <c:v>668.34399414059999</c:v>
                </c:pt>
                <c:pt idx="1131">
                  <c:v>672.20245361330001</c:v>
                </c:pt>
                <c:pt idx="1132">
                  <c:v>676.08288574220001</c:v>
                </c:pt>
                <c:pt idx="1133">
                  <c:v>679.98602294919999</c:v>
                </c:pt>
                <c:pt idx="1134">
                  <c:v>683.9116821289</c:v>
                </c:pt>
                <c:pt idx="1135">
                  <c:v>687.86004638669999</c:v>
                </c:pt>
                <c:pt idx="1136">
                  <c:v>691.83081054690001</c:v>
                </c:pt>
                <c:pt idx="1137">
                  <c:v>695.82489013669999</c:v>
                </c:pt>
                <c:pt idx="1138">
                  <c:v>699.84204101559999</c:v>
                </c:pt>
                <c:pt idx="1139">
                  <c:v>703.8823852539</c:v>
                </c:pt>
                <c:pt idx="1140">
                  <c:v>707.94561767580001</c:v>
                </c:pt>
                <c:pt idx="1141">
                  <c:v>712.03271484380002</c:v>
                </c:pt>
                <c:pt idx="1142">
                  <c:v>716.14343261720001</c:v>
                </c:pt>
                <c:pt idx="1143">
                  <c:v>720.2778930664</c:v>
                </c:pt>
                <c:pt idx="1144">
                  <c:v>724.43579101559999</c:v>
                </c:pt>
                <c:pt idx="1145">
                  <c:v>728.61810302729998</c:v>
                </c:pt>
                <c:pt idx="1146">
                  <c:v>732.82452392580001</c:v>
                </c:pt>
                <c:pt idx="1147">
                  <c:v>737.05529785160002</c:v>
                </c:pt>
                <c:pt idx="1148">
                  <c:v>741.31005859380002</c:v>
                </c:pt>
                <c:pt idx="1149">
                  <c:v>745.58978271479998</c:v>
                </c:pt>
                <c:pt idx="1150">
                  <c:v>749.89422607419999</c:v>
                </c:pt>
                <c:pt idx="1151">
                  <c:v>754.22351074220001</c:v>
                </c:pt>
                <c:pt idx="1152">
                  <c:v>758.57775878910002</c:v>
                </c:pt>
                <c:pt idx="1153">
                  <c:v>762.95678710940001</c:v>
                </c:pt>
                <c:pt idx="1154">
                  <c:v>767.36145019529999</c:v>
                </c:pt>
                <c:pt idx="1155">
                  <c:v>771.79162597660002</c:v>
                </c:pt>
                <c:pt idx="1156">
                  <c:v>776.24731445309999</c:v>
                </c:pt>
                <c:pt idx="1157">
                  <c:v>780.72833251949999</c:v>
                </c:pt>
                <c:pt idx="1158">
                  <c:v>785.23559570309999</c:v>
                </c:pt>
                <c:pt idx="1159">
                  <c:v>789.76892089839998</c:v>
                </c:pt>
                <c:pt idx="1160">
                  <c:v>794.32843017580001</c:v>
                </c:pt>
                <c:pt idx="1161">
                  <c:v>798.91375732419999</c:v>
                </c:pt>
                <c:pt idx="1162">
                  <c:v>803.52606201169999</c:v>
                </c:pt>
                <c:pt idx="1163">
                  <c:v>808.16497802729998</c:v>
                </c:pt>
                <c:pt idx="1164">
                  <c:v>812.83068847660002</c:v>
                </c:pt>
                <c:pt idx="1165">
                  <c:v>817.5228881836</c:v>
                </c:pt>
                <c:pt idx="1166">
                  <c:v>822.24255371089998</c:v>
                </c:pt>
                <c:pt idx="1167">
                  <c:v>826.98956298830001</c:v>
                </c:pt>
                <c:pt idx="1168">
                  <c:v>831.76391601559999</c:v>
                </c:pt>
                <c:pt idx="1169">
                  <c:v>836.56536865229998</c:v>
                </c:pt>
                <c:pt idx="1170">
                  <c:v>841.39501953130002</c:v>
                </c:pt>
                <c:pt idx="1171">
                  <c:v>846.25256347660002</c:v>
                </c:pt>
                <c:pt idx="1172">
                  <c:v>851.13818359380002</c:v>
                </c:pt>
                <c:pt idx="1173">
                  <c:v>856.05151367190001</c:v>
                </c:pt>
                <c:pt idx="1174">
                  <c:v>860.99365234380002</c:v>
                </c:pt>
                <c:pt idx="1175">
                  <c:v>865.9642944336</c:v>
                </c:pt>
                <c:pt idx="1176">
                  <c:v>870.96368408199999</c:v>
                </c:pt>
                <c:pt idx="1177">
                  <c:v>875.99194335940001</c:v>
                </c:pt>
                <c:pt idx="1178">
                  <c:v>881.04876708979998</c:v>
                </c:pt>
                <c:pt idx="1179">
                  <c:v>886.1351928711</c:v>
                </c:pt>
                <c:pt idx="1180">
                  <c:v>891.25103759770002</c:v>
                </c:pt>
                <c:pt idx="1181">
                  <c:v>896.39642333979998</c:v>
                </c:pt>
                <c:pt idx="1182">
                  <c:v>901.57098388669999</c:v>
                </c:pt>
                <c:pt idx="1183">
                  <c:v>906.7759399414</c:v>
                </c:pt>
                <c:pt idx="1184">
                  <c:v>912.01092529300001</c:v>
                </c:pt>
                <c:pt idx="1185">
                  <c:v>917.27612304690001</c:v>
                </c:pt>
                <c:pt idx="1186">
                  <c:v>922.57122802729998</c:v>
                </c:pt>
                <c:pt idx="1187">
                  <c:v>927.89739990229998</c:v>
                </c:pt>
                <c:pt idx="1188">
                  <c:v>933.2543334961</c:v>
                </c:pt>
                <c:pt idx="1189">
                  <c:v>938.64221191410002</c:v>
                </c:pt>
                <c:pt idx="1190">
                  <c:v>944.06066894529999</c:v>
                </c:pt>
                <c:pt idx="1191">
                  <c:v>949.51092529300001</c:v>
                </c:pt>
                <c:pt idx="1192">
                  <c:v>954.9926147461</c:v>
                </c:pt>
                <c:pt idx="1193">
                  <c:v>960.50598144529999</c:v>
                </c:pt>
                <c:pt idx="1194">
                  <c:v>966.05065917970001</c:v>
                </c:pt>
                <c:pt idx="1195">
                  <c:v>971.62786865229998</c:v>
                </c:pt>
                <c:pt idx="1196">
                  <c:v>977.23724365229998</c:v>
                </c:pt>
                <c:pt idx="1197">
                  <c:v>982.87902832029999</c:v>
                </c:pt>
                <c:pt idx="1198">
                  <c:v>988.55285644529999</c:v>
                </c:pt>
                <c:pt idx="1199">
                  <c:v>994.25994873050001</c:v>
                </c:pt>
                <c:pt idx="1200">
                  <c:v>1000</c:v>
                </c:pt>
                <c:pt idx="1201">
                  <c:v>1005.7731933594</c:v>
                </c:pt>
                <c:pt idx="1202">
                  <c:v>1011.5797119141</c:v>
                </c:pt>
                <c:pt idx="1203">
                  <c:v>1017.4191894531</c:v>
                </c:pt>
                <c:pt idx="1204">
                  <c:v>1023.29296875</c:v>
                </c:pt>
                <c:pt idx="1205">
                  <c:v>1029.2006835938</c:v>
                </c:pt>
                <c:pt idx="1206">
                  <c:v>1035.1424560547</c:v>
                </c:pt>
                <c:pt idx="1207">
                  <c:v>1041.1179199219</c:v>
                </c:pt>
                <c:pt idx="1208">
                  <c:v>1047.1285400391</c:v>
                </c:pt>
                <c:pt idx="1209">
                  <c:v>1053.173828125</c:v>
                </c:pt>
                <c:pt idx="1210">
                  <c:v>1059.25390625</c:v>
                </c:pt>
                <c:pt idx="1211">
                  <c:v>1065.3686523438</c:v>
                </c:pt>
                <c:pt idx="1212">
                  <c:v>1071.5192871094</c:v>
                </c:pt>
                <c:pt idx="1213">
                  <c:v>1077.7053222656</c:v>
                </c:pt>
                <c:pt idx="1214">
                  <c:v>1083.9271240234</c:v>
                </c:pt>
                <c:pt idx="1215">
                  <c:v>1090.1842041016</c:v>
                </c:pt>
                <c:pt idx="1216">
                  <c:v>1096.4781494141</c:v>
                </c:pt>
                <c:pt idx="1217">
                  <c:v>1102.8082275391</c:v>
                </c:pt>
                <c:pt idx="1218">
                  <c:v>1109.1750488281</c:v>
                </c:pt>
                <c:pt idx="1219">
                  <c:v>1115.5778808594</c:v>
                </c:pt>
                <c:pt idx="1220">
                  <c:v>1122.0183105469</c:v>
                </c:pt>
                <c:pt idx="1221">
                  <c:v>1128.4959716797</c:v>
                </c:pt>
                <c:pt idx="1222">
                  <c:v>1135.0109863281</c:v>
                </c:pt>
                <c:pt idx="1223">
                  <c:v>1141.5629882813</c:v>
                </c:pt>
                <c:pt idx="1224">
                  <c:v>1148.1534423828</c:v>
                </c:pt>
                <c:pt idx="1225">
                  <c:v>1154.7819824219</c:v>
                </c:pt>
                <c:pt idx="1226">
                  <c:v>1161.4487304688</c:v>
                </c:pt>
                <c:pt idx="1227">
                  <c:v>1168.1540527344</c:v>
                </c:pt>
                <c:pt idx="1228">
                  <c:v>1174.8973388672</c:v>
                </c:pt>
                <c:pt idx="1229">
                  <c:v>1181.6802978516</c:v>
                </c:pt>
                <c:pt idx="1230">
                  <c:v>1188.5023193359</c:v>
                </c:pt>
                <c:pt idx="1231">
                  <c:v>1195.3637695313</c:v>
                </c:pt>
                <c:pt idx="1232">
                  <c:v>1202.2642822266</c:v>
                </c:pt>
                <c:pt idx="1233">
                  <c:v>1209.205078125</c:v>
                </c:pt>
                <c:pt idx="1234">
                  <c:v>1216.1861572266</c:v>
                </c:pt>
                <c:pt idx="1235">
                  <c:v>1223.2073974609</c:v>
                </c:pt>
                <c:pt idx="1236">
                  <c:v>1230.2685546875</c:v>
                </c:pt>
                <c:pt idx="1237">
                  <c:v>1237.37109375</c:v>
                </c:pt>
                <c:pt idx="1238">
                  <c:v>1244.5146484375</c:v>
                </c:pt>
                <c:pt idx="1239">
                  <c:v>1251.6994628906</c:v>
                </c:pt>
                <c:pt idx="1240">
                  <c:v>1258.9251708984</c:v>
                </c:pt>
                <c:pt idx="1241">
                  <c:v>1266.1931152344</c:v>
                </c:pt>
                <c:pt idx="1242">
                  <c:v>1273.5031738281</c:v>
                </c:pt>
                <c:pt idx="1243">
                  <c:v>1280.8553466797</c:v>
                </c:pt>
                <c:pt idx="1244">
                  <c:v>1288.2492675781</c:v>
                </c:pt>
                <c:pt idx="1245">
                  <c:v>1295.6865234375</c:v>
                </c:pt>
                <c:pt idx="1246">
                  <c:v>1303.1667480469</c:v>
                </c:pt>
                <c:pt idx="1247">
                  <c:v>1310.6901855469</c:v>
                </c:pt>
                <c:pt idx="1248">
                  <c:v>1318.2563476563</c:v>
                </c:pt>
                <c:pt idx="1249">
                  <c:v>1325.8669433594</c:v>
                </c:pt>
                <c:pt idx="1250">
                  <c:v>1333.521484375</c:v>
                </c:pt>
                <c:pt idx="1251">
                  <c:v>1341.2200927734</c:v>
                </c:pt>
                <c:pt idx="1252">
                  <c:v>1348.9632568359</c:v>
                </c:pt>
                <c:pt idx="1253">
                  <c:v>1356.7503662109</c:v>
                </c:pt>
                <c:pt idx="1254">
                  <c:v>1364.5831298828</c:v>
                </c:pt>
                <c:pt idx="1255">
                  <c:v>1372.4610595703</c:v>
                </c:pt>
                <c:pt idx="1256">
                  <c:v>1380.3846435547</c:v>
                </c:pt>
                <c:pt idx="1257">
                  <c:v>1388.3530273438</c:v>
                </c:pt>
                <c:pt idx="1258">
                  <c:v>1396.3682861328</c:v>
                </c:pt>
                <c:pt idx="1259">
                  <c:v>1404.4298095703</c:v>
                </c:pt>
                <c:pt idx="1260">
                  <c:v>1412.5378417969</c:v>
                </c:pt>
                <c:pt idx="1261">
                  <c:v>1420.6918945313</c:v>
                </c:pt>
                <c:pt idx="1262">
                  <c:v>1428.8939208984</c:v>
                </c:pt>
                <c:pt idx="1263">
                  <c:v>1437.1431884766</c:v>
                </c:pt>
                <c:pt idx="1264">
                  <c:v>1445.4400634766</c:v>
                </c:pt>
                <c:pt idx="1265">
                  <c:v>1453.7840576172</c:v>
                </c:pt>
                <c:pt idx="1266">
                  <c:v>1462.1770019531</c:v>
                </c:pt>
                <c:pt idx="1267">
                  <c:v>1470.6185302734</c:v>
                </c:pt>
                <c:pt idx="1268">
                  <c:v>1479.1086425781</c:v>
                </c:pt>
                <c:pt idx="1269">
                  <c:v>1487.6469726563</c:v>
                </c:pt>
                <c:pt idx="1270">
                  <c:v>1496.2354736328</c:v>
                </c:pt>
                <c:pt idx="1271">
                  <c:v>1504.8735351563</c:v>
                </c:pt>
                <c:pt idx="1272">
                  <c:v>1513.5615234375</c:v>
                </c:pt>
                <c:pt idx="1273">
                  <c:v>1522.2987060547</c:v>
                </c:pt>
                <c:pt idx="1274">
                  <c:v>1531.0872802734</c:v>
                </c:pt>
                <c:pt idx="1275">
                  <c:v>1539.9265136719</c:v>
                </c:pt>
                <c:pt idx="1276">
                  <c:v>1548.8167724609</c:v>
                </c:pt>
                <c:pt idx="1277">
                  <c:v>1557.7584228516</c:v>
                </c:pt>
                <c:pt idx="1278">
                  <c:v>1566.7508544922</c:v>
                </c:pt>
                <c:pt idx="1279">
                  <c:v>1575.7960205078</c:v>
                </c:pt>
                <c:pt idx="1280">
                  <c:v>1584.8933105469</c:v>
                </c:pt>
                <c:pt idx="1281">
                  <c:v>1594.0432128906</c:v>
                </c:pt>
                <c:pt idx="1282">
                  <c:v>1603.2451171875</c:v>
                </c:pt>
                <c:pt idx="1283">
                  <c:v>1612.5009765625</c:v>
                </c:pt>
                <c:pt idx="1284">
                  <c:v>1621.8101806641</c:v>
                </c:pt>
                <c:pt idx="1285">
                  <c:v>1631.1732177734</c:v>
                </c:pt>
                <c:pt idx="1286">
                  <c:v>1640.5894775391</c:v>
                </c:pt>
                <c:pt idx="1287">
                  <c:v>1650.0609130859</c:v>
                </c:pt>
                <c:pt idx="1288">
                  <c:v>1659.5870361328</c:v>
                </c:pt>
                <c:pt idx="1289">
                  <c:v>1669.1680908203</c:v>
                </c:pt>
                <c:pt idx="1290">
                  <c:v>1678.8035888672</c:v>
                </c:pt>
                <c:pt idx="1291">
                  <c:v>1688.4957275391</c:v>
                </c:pt>
                <c:pt idx="1292">
                  <c:v>1698.2437744141</c:v>
                </c:pt>
                <c:pt idx="1293">
                  <c:v>1708.0479736328</c:v>
                </c:pt>
                <c:pt idx="1294">
                  <c:v>1717.9079589844</c:v>
                </c:pt>
                <c:pt idx="1295">
                  <c:v>1727.8258056641</c:v>
                </c:pt>
                <c:pt idx="1296">
                  <c:v>1737.8009033203</c:v>
                </c:pt>
                <c:pt idx="1297">
                  <c:v>1747.8334960938</c:v>
                </c:pt>
                <c:pt idx="1298">
                  <c:v>1757.9230957031</c:v>
                </c:pt>
                <c:pt idx="1299">
                  <c:v>1768.0720214844</c:v>
                </c:pt>
                <c:pt idx="1300">
                  <c:v>1778.2794189453</c:v>
                </c:pt>
                <c:pt idx="1301">
                  <c:v>1788.5457763672</c:v>
                </c:pt>
                <c:pt idx="1302">
                  <c:v>1798.8713378906</c:v>
                </c:pt>
                <c:pt idx="1303">
                  <c:v>1809.2556152344</c:v>
                </c:pt>
                <c:pt idx="1304">
                  <c:v>1819.7008056641</c:v>
                </c:pt>
                <c:pt idx="1305">
                  <c:v>1830.2062988281</c:v>
                </c:pt>
                <c:pt idx="1306">
                  <c:v>1840.7724609375</c:v>
                </c:pt>
                <c:pt idx="1307">
                  <c:v>1851.3985595703</c:v>
                </c:pt>
                <c:pt idx="1308">
                  <c:v>1862.0870361328</c:v>
                </c:pt>
                <c:pt idx="1309">
                  <c:v>1872.8372802734</c:v>
                </c:pt>
                <c:pt idx="1310">
                  <c:v>1883.6495361328</c:v>
                </c:pt>
                <c:pt idx="1311">
                  <c:v>1894.5231933594</c:v>
                </c:pt>
                <c:pt idx="1312">
                  <c:v>1905.4605712891</c:v>
                </c:pt>
                <c:pt idx="1313">
                  <c:v>1916.4611816406</c:v>
                </c:pt>
                <c:pt idx="1314">
                  <c:v>1927.5252685547</c:v>
                </c:pt>
                <c:pt idx="1315">
                  <c:v>1938.6522216797</c:v>
                </c:pt>
                <c:pt idx="1316">
                  <c:v>1949.8444824219</c:v>
                </c:pt>
                <c:pt idx="1317">
                  <c:v>1961.1013183594</c:v>
                </c:pt>
                <c:pt idx="1318">
                  <c:v>1972.4230957031</c:v>
                </c:pt>
                <c:pt idx="1319">
                  <c:v>1983.8092041016</c:v>
                </c:pt>
                <c:pt idx="1320">
                  <c:v>1995.2620849609</c:v>
                </c:pt>
                <c:pt idx="1321">
                  <c:v>2006.7811279297</c:v>
                </c:pt>
                <c:pt idx="1322">
                  <c:v>2018.3666992188</c:v>
                </c:pt>
                <c:pt idx="1323">
                  <c:v>2030.0179443359</c:v>
                </c:pt>
                <c:pt idx="1324">
                  <c:v>2041.7376708984</c:v>
                </c:pt>
                <c:pt idx="1325">
                  <c:v>2053.5251464844</c:v>
                </c:pt>
                <c:pt idx="1326">
                  <c:v>2065.3803710938</c:v>
                </c:pt>
                <c:pt idx="1327">
                  <c:v>2077.3041992188</c:v>
                </c:pt>
                <c:pt idx="1328">
                  <c:v>2089.2958984375</c:v>
                </c:pt>
                <c:pt idx="1329">
                  <c:v>2101.3576660156</c:v>
                </c:pt>
                <c:pt idx="1330">
                  <c:v>2113.4892578125</c:v>
                </c:pt>
                <c:pt idx="1331">
                  <c:v>2125.6909179688</c:v>
                </c:pt>
                <c:pt idx="1332">
                  <c:v>2137.9616699219</c:v>
                </c:pt>
                <c:pt idx="1333">
                  <c:v>2150.3046875</c:v>
                </c:pt>
                <c:pt idx="1334">
                  <c:v>2162.71875</c:v>
                </c:pt>
                <c:pt idx="1335">
                  <c:v>2175.2045898438</c:v>
                </c:pt>
                <c:pt idx="1336">
                  <c:v>2187.7612304688</c:v>
                </c:pt>
                <c:pt idx="1337">
                  <c:v>2200.3916015625</c:v>
                </c:pt>
                <c:pt idx="1338">
                  <c:v>2213.0949707031</c:v>
                </c:pt>
                <c:pt idx="1339">
                  <c:v>2225.8715820313</c:v>
                </c:pt>
                <c:pt idx="1340">
                  <c:v>2238.720703125</c:v>
                </c:pt>
                <c:pt idx="1341">
                  <c:v>2251.6452636719</c:v>
                </c:pt>
                <c:pt idx="1342">
                  <c:v>2264.6442871094</c:v>
                </c:pt>
                <c:pt idx="1343">
                  <c:v>2277.71875</c:v>
                </c:pt>
                <c:pt idx="1344">
                  <c:v>2290.8671875</c:v>
                </c:pt>
                <c:pt idx="1345">
                  <c:v>2304.0927734375</c:v>
                </c:pt>
                <c:pt idx="1346">
                  <c:v>2317.3947753906</c:v>
                </c:pt>
                <c:pt idx="1347">
                  <c:v>2330.7734375</c:v>
                </c:pt>
                <c:pt idx="1348">
                  <c:v>2344.2282714844</c:v>
                </c:pt>
                <c:pt idx="1349">
                  <c:v>2357.7619628906</c:v>
                </c:pt>
                <c:pt idx="1350">
                  <c:v>2371.3737792969</c:v>
                </c:pt>
                <c:pt idx="1351">
                  <c:v>2385.0642089844</c:v>
                </c:pt>
                <c:pt idx="1352">
                  <c:v>2398.8334960938</c:v>
                </c:pt>
                <c:pt idx="1353">
                  <c:v>2412.6811523438</c:v>
                </c:pt>
                <c:pt idx="1354">
                  <c:v>2426.6101074219</c:v>
                </c:pt>
                <c:pt idx="1355">
                  <c:v>2440.6193847656</c:v>
                </c:pt>
                <c:pt idx="1356">
                  <c:v>2454.7094726563</c:v>
                </c:pt>
                <c:pt idx="1357">
                  <c:v>2468.8796386719</c:v>
                </c:pt>
                <c:pt idx="1358">
                  <c:v>2483.1330566406</c:v>
                </c:pt>
                <c:pt idx="1359">
                  <c:v>2497.4685058594</c:v>
                </c:pt>
                <c:pt idx="1360">
                  <c:v>2511.8869628906</c:v>
                </c:pt>
                <c:pt idx="1361">
                  <c:v>2526.3872070313</c:v>
                </c:pt>
                <c:pt idx="1362">
                  <c:v>2540.97265625</c:v>
                </c:pt>
                <c:pt idx="1363">
                  <c:v>2555.6420898438</c:v>
                </c:pt>
                <c:pt idx="1364">
                  <c:v>2570.3962402344</c:v>
                </c:pt>
                <c:pt idx="1365">
                  <c:v>2585.234375</c:v>
                </c:pt>
                <c:pt idx="1366">
                  <c:v>2600.1594238281</c:v>
                </c:pt>
                <c:pt idx="1367">
                  <c:v>2615.1706542969</c:v>
                </c:pt>
                <c:pt idx="1368">
                  <c:v>2630.2685546875</c:v>
                </c:pt>
                <c:pt idx="1369">
                  <c:v>2645.4521484375</c:v>
                </c:pt>
                <c:pt idx="1370">
                  <c:v>2660.7248535156</c:v>
                </c:pt>
                <c:pt idx="1371">
                  <c:v>2676.0856933594</c:v>
                </c:pt>
                <c:pt idx="1372">
                  <c:v>2691.53515625</c:v>
                </c:pt>
                <c:pt idx="1373">
                  <c:v>2707.0725097656</c:v>
                </c:pt>
                <c:pt idx="1374">
                  <c:v>2722.7009277344</c:v>
                </c:pt>
                <c:pt idx="1375">
                  <c:v>2738.4196777344</c:v>
                </c:pt>
                <c:pt idx="1376">
                  <c:v>2754.2290039063</c:v>
                </c:pt>
                <c:pt idx="1377">
                  <c:v>2770.1298828125</c:v>
                </c:pt>
                <c:pt idx="1378">
                  <c:v>2786.1208496094</c:v>
                </c:pt>
                <c:pt idx="1379">
                  <c:v>2802.2055664063</c:v>
                </c:pt>
                <c:pt idx="1380">
                  <c:v>2818.3833007813</c:v>
                </c:pt>
                <c:pt idx="1381">
                  <c:v>2834.654296875</c:v>
                </c:pt>
                <c:pt idx="1382">
                  <c:v>2851.0178222656</c:v>
                </c:pt>
                <c:pt idx="1383">
                  <c:v>2867.4772949219</c:v>
                </c:pt>
                <c:pt idx="1384">
                  <c:v>2884.0317382813</c:v>
                </c:pt>
                <c:pt idx="1385">
                  <c:v>2900.6818847656</c:v>
                </c:pt>
                <c:pt idx="1386">
                  <c:v>2917.4265136719</c:v>
                </c:pt>
                <c:pt idx="1387">
                  <c:v>2934.2692871094</c:v>
                </c:pt>
                <c:pt idx="1388">
                  <c:v>2951.2094726563</c:v>
                </c:pt>
                <c:pt idx="1389">
                  <c:v>2968.2473144531</c:v>
                </c:pt>
                <c:pt idx="1390">
                  <c:v>2985.3820800781</c:v>
                </c:pt>
                <c:pt idx="1391">
                  <c:v>3002.6171875</c:v>
                </c:pt>
                <c:pt idx="1392">
                  <c:v>3019.9519042969</c:v>
                </c:pt>
                <c:pt idx="1393">
                  <c:v>3037.38671875</c:v>
                </c:pt>
                <c:pt idx="1394">
                  <c:v>3054.9204101563</c:v>
                </c:pt>
                <c:pt idx="1395">
                  <c:v>3072.5571289063</c:v>
                </c:pt>
                <c:pt idx="1396">
                  <c:v>3090.2954101563</c:v>
                </c:pt>
                <c:pt idx="1397">
                  <c:v>3108.1364746094</c:v>
                </c:pt>
                <c:pt idx="1398">
                  <c:v>3126.0786132813</c:v>
                </c:pt>
                <c:pt idx="1399">
                  <c:v>3144.1259765625</c:v>
                </c:pt>
                <c:pt idx="1400">
                  <c:v>3162.2775878906</c:v>
                </c:pt>
                <c:pt idx="1401">
                  <c:v>3180.5341796875</c:v>
                </c:pt>
                <c:pt idx="1402">
                  <c:v>3198.8959960938</c:v>
                </c:pt>
                <c:pt idx="1403">
                  <c:v>3217.3620605469</c:v>
                </c:pt>
                <c:pt idx="1404">
                  <c:v>3235.9365234375</c:v>
                </c:pt>
                <c:pt idx="1405">
                  <c:v>3254.6181640625</c:v>
                </c:pt>
                <c:pt idx="1406">
                  <c:v>3273.4077148438</c:v>
                </c:pt>
                <c:pt idx="1407">
                  <c:v>3292.3039550781</c:v>
                </c:pt>
                <c:pt idx="1408">
                  <c:v>3311.3110351563</c:v>
                </c:pt>
                <c:pt idx="1409">
                  <c:v>3330.4279785156</c:v>
                </c:pt>
                <c:pt idx="1410">
                  <c:v>3349.6550292969</c:v>
                </c:pt>
                <c:pt idx="1411">
                  <c:v>3368.9914550781</c:v>
                </c:pt>
                <c:pt idx="1412">
                  <c:v>3388.44140625</c:v>
                </c:pt>
                <c:pt idx="1413">
                  <c:v>3408.0034179688</c:v>
                </c:pt>
                <c:pt idx="1414">
                  <c:v>3427.6784667969</c:v>
                </c:pt>
                <c:pt idx="1415">
                  <c:v>3447.4653320313</c:v>
                </c:pt>
                <c:pt idx="1416">
                  <c:v>3467.3681640625</c:v>
                </c:pt>
                <c:pt idx="1417">
                  <c:v>3487.3859863281</c:v>
                </c:pt>
                <c:pt idx="1418">
                  <c:v>3507.5192871094</c:v>
                </c:pt>
                <c:pt idx="1419">
                  <c:v>3527.7670898438</c:v>
                </c:pt>
                <c:pt idx="1420">
                  <c:v>3548.1335449219</c:v>
                </c:pt>
                <c:pt idx="1421">
                  <c:v>3568.6176757813</c:v>
                </c:pt>
                <c:pt idx="1422">
                  <c:v>3589.2199707031</c:v>
                </c:pt>
                <c:pt idx="1423">
                  <c:v>3609.9392089844</c:v>
                </c:pt>
                <c:pt idx="1424">
                  <c:v>3630.7800292969</c:v>
                </c:pt>
                <c:pt idx="1425">
                  <c:v>3651.7412109375</c:v>
                </c:pt>
                <c:pt idx="1426">
                  <c:v>3672.8234863281</c:v>
                </c:pt>
                <c:pt idx="1427">
                  <c:v>3694.02734375</c:v>
                </c:pt>
                <c:pt idx="1428">
                  <c:v>3715.3518066406</c:v>
                </c:pt>
                <c:pt idx="1429">
                  <c:v>3736.8012695313</c:v>
                </c:pt>
                <c:pt idx="1430">
                  <c:v>3758.3745117188</c:v>
                </c:pt>
                <c:pt idx="1431">
                  <c:v>3780.072265625</c:v>
                </c:pt>
                <c:pt idx="1432">
                  <c:v>3801.8933105469</c:v>
                </c:pt>
                <c:pt idx="1433">
                  <c:v>3823.8422851563</c:v>
                </c:pt>
                <c:pt idx="1434">
                  <c:v>3845.9182128906</c:v>
                </c:pt>
                <c:pt idx="1435">
                  <c:v>3868.1213378906</c:v>
                </c:pt>
                <c:pt idx="1436">
                  <c:v>3890.4506835938</c:v>
                </c:pt>
                <c:pt idx="1437">
                  <c:v>3912.9111328125</c:v>
                </c:pt>
                <c:pt idx="1438">
                  <c:v>3935.5009765625</c:v>
                </c:pt>
                <c:pt idx="1439">
                  <c:v>3958.2214355469</c:v>
                </c:pt>
                <c:pt idx="1440">
                  <c:v>3981.0708007813</c:v>
                </c:pt>
                <c:pt idx="1441">
                  <c:v>4004.0544433594</c:v>
                </c:pt>
                <c:pt idx="1442">
                  <c:v>4027.1704101563</c:v>
                </c:pt>
                <c:pt idx="1443">
                  <c:v>4050.4201660156</c:v>
                </c:pt>
                <c:pt idx="1444">
                  <c:v>4073.8017578125</c:v>
                </c:pt>
                <c:pt idx="1445">
                  <c:v>4097.3208007813</c:v>
                </c:pt>
                <c:pt idx="1446">
                  <c:v>4120.9750976563</c:v>
                </c:pt>
                <c:pt idx="1447">
                  <c:v>4144.7666015625</c:v>
                </c:pt>
                <c:pt idx="1448">
                  <c:v>4168.6928710938</c:v>
                </c:pt>
                <c:pt idx="1449">
                  <c:v>4192.7592773438</c:v>
                </c:pt>
                <c:pt idx="1450">
                  <c:v>4216.96484375</c:v>
                </c:pt>
                <c:pt idx="1451">
                  <c:v>4241.310546875</c:v>
                </c:pt>
                <c:pt idx="1452">
                  <c:v>4265.7963867188</c:v>
                </c:pt>
                <c:pt idx="1453">
                  <c:v>4290.4213867188</c:v>
                </c:pt>
                <c:pt idx="1454">
                  <c:v>4315.1904296875</c:v>
                </c:pt>
                <c:pt idx="1455">
                  <c:v>4340.1030273438</c:v>
                </c:pt>
                <c:pt idx="1456">
                  <c:v>4365.1591796875</c:v>
                </c:pt>
                <c:pt idx="1457">
                  <c:v>4390.3579101563</c:v>
                </c:pt>
                <c:pt idx="1458">
                  <c:v>4415.7041015625</c:v>
                </c:pt>
                <c:pt idx="1459">
                  <c:v>4441.1967773438</c:v>
                </c:pt>
                <c:pt idx="1460">
                  <c:v>4466.8369140625</c:v>
                </c:pt>
                <c:pt idx="1461">
                  <c:v>4492.6225585938</c:v>
                </c:pt>
                <c:pt idx="1462">
                  <c:v>4518.5590820313</c:v>
                </c:pt>
                <c:pt idx="1463">
                  <c:v>4544.6455078125</c:v>
                </c:pt>
                <c:pt idx="1464">
                  <c:v>4570.8828125</c:v>
                </c:pt>
                <c:pt idx="1465">
                  <c:v>4597.2690429688</c:v>
                </c:pt>
                <c:pt idx="1466">
                  <c:v>4623.8095703125</c:v>
                </c:pt>
                <c:pt idx="1467">
                  <c:v>4650.50390625</c:v>
                </c:pt>
                <c:pt idx="1468">
                  <c:v>4677.3520507813</c:v>
                </c:pt>
                <c:pt idx="1469">
                  <c:v>4704.3530273438</c:v>
                </c:pt>
                <c:pt idx="1470">
                  <c:v>4731.5122070313</c:v>
                </c:pt>
                <c:pt idx="1471">
                  <c:v>4758.828125</c:v>
                </c:pt>
                <c:pt idx="1472">
                  <c:v>4786.3017578125</c:v>
                </c:pt>
                <c:pt idx="1473">
                  <c:v>4813.9311523438</c:v>
                </c:pt>
                <c:pt idx="1474">
                  <c:v>4841.7231445313</c:v>
                </c:pt>
                <c:pt idx="1475">
                  <c:v>4869.6752929688</c:v>
                </c:pt>
                <c:pt idx="1476">
                  <c:v>4897.7890625</c:v>
                </c:pt>
                <c:pt idx="1477">
                  <c:v>4926.0649414063</c:v>
                </c:pt>
                <c:pt idx="1478">
                  <c:v>4954.5009765625</c:v>
                </c:pt>
                <c:pt idx="1479">
                  <c:v>4983.1044921875</c:v>
                </c:pt>
                <c:pt idx="1480">
                  <c:v>5011.873046875</c:v>
                </c:pt>
                <c:pt idx="1481">
                  <c:v>5040.8076171875</c:v>
                </c:pt>
                <c:pt idx="1482">
                  <c:v>5069.90625</c:v>
                </c:pt>
                <c:pt idx="1483">
                  <c:v>5099.17578125</c:v>
                </c:pt>
                <c:pt idx="1484">
                  <c:v>5128.6142578125</c:v>
                </c:pt>
                <c:pt idx="1485">
                  <c:v>5158.22265625</c:v>
                </c:pt>
                <c:pt idx="1486">
                  <c:v>5187.9995117188</c:v>
                </c:pt>
                <c:pt idx="1487">
                  <c:v>5217.9506835938</c:v>
                </c:pt>
                <c:pt idx="1488">
                  <c:v>5248.0747070313</c:v>
                </c:pt>
                <c:pt idx="1489">
                  <c:v>5278.373046875</c:v>
                </c:pt>
                <c:pt idx="1490">
                  <c:v>5308.8432617188</c:v>
                </c:pt>
                <c:pt idx="1491">
                  <c:v>5339.4921875</c:v>
                </c:pt>
                <c:pt idx="1492">
                  <c:v>5370.318359375</c:v>
                </c:pt>
                <c:pt idx="1493">
                  <c:v>5401.322265625</c:v>
                </c:pt>
                <c:pt idx="1494">
                  <c:v>5432.501953125</c:v>
                </c:pt>
                <c:pt idx="1495">
                  <c:v>5463.8647460938</c:v>
                </c:pt>
                <c:pt idx="1496">
                  <c:v>5495.4086914063</c:v>
                </c:pt>
                <c:pt idx="1497">
                  <c:v>5527.134765625</c:v>
                </c:pt>
                <c:pt idx="1498">
                  <c:v>5559.041015625</c:v>
                </c:pt>
                <c:pt idx="1499">
                  <c:v>5591.134765625</c:v>
                </c:pt>
                <c:pt idx="1500">
                  <c:v>5623.4130859375</c:v>
                </c:pt>
                <c:pt idx="1501">
                  <c:v>5655.8784179688</c:v>
                </c:pt>
                <c:pt idx="1502">
                  <c:v>5688.5307617188</c:v>
                </c:pt>
                <c:pt idx="1503">
                  <c:v>5721.3686523438</c:v>
                </c:pt>
                <c:pt idx="1504">
                  <c:v>5754.3994140625</c:v>
                </c:pt>
                <c:pt idx="1505">
                  <c:v>5787.6206054688</c:v>
                </c:pt>
                <c:pt idx="1506">
                  <c:v>5821.0336914063</c:v>
                </c:pt>
                <c:pt idx="1507">
                  <c:v>5854.6362304688</c:v>
                </c:pt>
                <c:pt idx="1508">
                  <c:v>5888.4365234375</c:v>
                </c:pt>
                <c:pt idx="1509">
                  <c:v>5922.4311523438</c:v>
                </c:pt>
                <c:pt idx="1510">
                  <c:v>5956.6225585938</c:v>
                </c:pt>
                <c:pt idx="1511">
                  <c:v>5991.0083007813</c:v>
                </c:pt>
                <c:pt idx="1512">
                  <c:v>6025.595703125</c:v>
                </c:pt>
                <c:pt idx="1513">
                  <c:v>6060.3823242188</c:v>
                </c:pt>
                <c:pt idx="1514">
                  <c:v>6095.3701171875</c:v>
                </c:pt>
                <c:pt idx="1515">
                  <c:v>6130.556640625</c:v>
                </c:pt>
                <c:pt idx="1516">
                  <c:v>6165.9497070313</c:v>
                </c:pt>
                <c:pt idx="1517">
                  <c:v>6201.546875</c:v>
                </c:pt>
                <c:pt idx="1518">
                  <c:v>6237.349609375</c:v>
                </c:pt>
                <c:pt idx="1519">
                  <c:v>6273.35546875</c:v>
                </c:pt>
                <c:pt idx="1520">
                  <c:v>6309.5727539063</c:v>
                </c:pt>
                <c:pt idx="1521">
                  <c:v>6345.9990234375</c:v>
                </c:pt>
                <c:pt idx="1522">
                  <c:v>6382.6357421875</c:v>
                </c:pt>
                <c:pt idx="1523">
                  <c:v>6419.48046875</c:v>
                </c:pt>
                <c:pt idx="1524">
                  <c:v>6456.5415039063</c:v>
                </c:pt>
                <c:pt idx="1525">
                  <c:v>6493.81640625</c:v>
                </c:pt>
                <c:pt idx="1526">
                  <c:v>6531.3061523438</c:v>
                </c:pt>
                <c:pt idx="1527">
                  <c:v>6569.0126953125</c:v>
                </c:pt>
                <c:pt idx="1528">
                  <c:v>6606.93359375</c:v>
                </c:pt>
                <c:pt idx="1529">
                  <c:v>6645.0766601563</c:v>
                </c:pt>
                <c:pt idx="1530">
                  <c:v>6683.4399414063</c:v>
                </c:pt>
                <c:pt idx="1531">
                  <c:v>6722.0249023438</c:v>
                </c:pt>
                <c:pt idx="1532">
                  <c:v>6760.8286132813</c:v>
                </c:pt>
                <c:pt idx="1533">
                  <c:v>6799.8603515625</c:v>
                </c:pt>
                <c:pt idx="1534">
                  <c:v>6839.1171875</c:v>
                </c:pt>
                <c:pt idx="1535">
                  <c:v>6878.6005859375</c:v>
                </c:pt>
                <c:pt idx="1536">
                  <c:v>6918.3081054688</c:v>
                </c:pt>
                <c:pt idx="1537">
                  <c:v>6958.2490234375</c:v>
                </c:pt>
                <c:pt idx="1538">
                  <c:v>6998.4204101563</c:v>
                </c:pt>
                <c:pt idx="1539">
                  <c:v>7038.8237304688</c:v>
                </c:pt>
                <c:pt idx="1540">
                  <c:v>7079.4560546875</c:v>
                </c:pt>
                <c:pt idx="1541">
                  <c:v>7120.3271484375</c:v>
                </c:pt>
                <c:pt idx="1542">
                  <c:v>7161.4345703125</c:v>
                </c:pt>
                <c:pt idx="1543">
                  <c:v>7202.7788085938</c:v>
                </c:pt>
                <c:pt idx="1544">
                  <c:v>7244.3579101563</c:v>
                </c:pt>
                <c:pt idx="1545">
                  <c:v>7286.1811523438</c:v>
                </c:pt>
                <c:pt idx="1546">
                  <c:v>7328.2456054688</c:v>
                </c:pt>
                <c:pt idx="1547">
                  <c:v>7370.552734375</c:v>
                </c:pt>
                <c:pt idx="1548">
                  <c:v>7413.1005859375</c:v>
                </c:pt>
                <c:pt idx="1549">
                  <c:v>7455.8979492188</c:v>
                </c:pt>
                <c:pt idx="1550">
                  <c:v>7498.9418945313</c:v>
                </c:pt>
                <c:pt idx="1551">
                  <c:v>7542.2348632813</c:v>
                </c:pt>
                <c:pt idx="1552">
                  <c:v>7585.7778320313</c:v>
                </c:pt>
                <c:pt idx="1553">
                  <c:v>7629.5678710938</c:v>
                </c:pt>
                <c:pt idx="1554">
                  <c:v>7673.6147460938</c:v>
                </c:pt>
                <c:pt idx="1555">
                  <c:v>7717.916015625</c:v>
                </c:pt>
                <c:pt idx="1556">
                  <c:v>7762.4731445313</c:v>
                </c:pt>
                <c:pt idx="1557">
                  <c:v>7807.283203125</c:v>
                </c:pt>
                <c:pt idx="1558">
                  <c:v>7852.3559570313</c:v>
                </c:pt>
                <c:pt idx="1559">
                  <c:v>7897.6889648438</c:v>
                </c:pt>
                <c:pt idx="1560">
                  <c:v>7943.2841796875</c:v>
                </c:pt>
                <c:pt idx="1561">
                  <c:v>7989.1376953125</c:v>
                </c:pt>
                <c:pt idx="1562">
                  <c:v>8035.2607421875</c:v>
                </c:pt>
                <c:pt idx="1563">
                  <c:v>8081.6499023438</c:v>
                </c:pt>
                <c:pt idx="1564">
                  <c:v>8128.306640625</c:v>
                </c:pt>
                <c:pt idx="1565">
                  <c:v>8175.228515625</c:v>
                </c:pt>
                <c:pt idx="1566">
                  <c:v>8222.42578125</c:v>
                </c:pt>
                <c:pt idx="1567">
                  <c:v>8269.8955078125</c:v>
                </c:pt>
                <c:pt idx="1568">
                  <c:v>8317.6396484375</c:v>
                </c:pt>
                <c:pt idx="1569">
                  <c:v>8365.654296875</c:v>
                </c:pt>
                <c:pt idx="1570">
                  <c:v>8413.9501953125</c:v>
                </c:pt>
                <c:pt idx="1571">
                  <c:v>8462.525390625</c:v>
                </c:pt>
                <c:pt idx="1572">
                  <c:v>8511.3818359375</c:v>
                </c:pt>
                <c:pt idx="1573">
                  <c:v>8560.5146484375</c:v>
                </c:pt>
                <c:pt idx="1574">
                  <c:v>8609.9365234375</c:v>
                </c:pt>
                <c:pt idx="1575">
                  <c:v>8659.6435546875</c:v>
                </c:pt>
                <c:pt idx="1576">
                  <c:v>8709.63671875</c:v>
                </c:pt>
                <c:pt idx="1577">
                  <c:v>8759.919921875</c:v>
                </c:pt>
                <c:pt idx="1578">
                  <c:v>8810.4873046875</c:v>
                </c:pt>
                <c:pt idx="1579">
                  <c:v>8861.3515625</c:v>
                </c:pt>
                <c:pt idx="1580">
                  <c:v>8912.5107421875</c:v>
                </c:pt>
                <c:pt idx="1581">
                  <c:v>8963.9638671875</c:v>
                </c:pt>
                <c:pt idx="1582">
                  <c:v>9015.7099609375</c:v>
                </c:pt>
                <c:pt idx="1583">
                  <c:v>9067.7587890625</c:v>
                </c:pt>
                <c:pt idx="1584">
                  <c:v>9120.109375</c:v>
                </c:pt>
                <c:pt idx="1585">
                  <c:v>9172.76171875</c:v>
                </c:pt>
                <c:pt idx="1586">
                  <c:v>9225.712890625</c:v>
                </c:pt>
                <c:pt idx="1587">
                  <c:v>9278.974609375</c:v>
                </c:pt>
                <c:pt idx="1588">
                  <c:v>9332.5439453125</c:v>
                </c:pt>
                <c:pt idx="1589">
                  <c:v>9386.421875</c:v>
                </c:pt>
                <c:pt idx="1590">
                  <c:v>9440.6064453125</c:v>
                </c:pt>
                <c:pt idx="1591">
                  <c:v>9495.109375</c:v>
                </c:pt>
                <c:pt idx="1592">
                  <c:v>9549.9267578125</c:v>
                </c:pt>
                <c:pt idx="1593">
                  <c:v>9605.0595703125</c:v>
                </c:pt>
                <c:pt idx="1594">
                  <c:v>9660.5068359375</c:v>
                </c:pt>
                <c:pt idx="1595">
                  <c:v>9716.2783203125</c:v>
                </c:pt>
                <c:pt idx="1596">
                  <c:v>9772.3720703125</c:v>
                </c:pt>
                <c:pt idx="1597">
                  <c:v>9828.7900390625</c:v>
                </c:pt>
                <c:pt idx="1598">
                  <c:v>9885.5283203125</c:v>
                </c:pt>
                <c:pt idx="1599">
                  <c:v>9942.599609375</c:v>
                </c:pt>
                <c:pt idx="1600">
                  <c:v>10000</c:v>
                </c:pt>
                <c:pt idx="1601">
                  <c:v>10057.732421875</c:v>
                </c:pt>
                <c:pt idx="1602">
                  <c:v>10115.796875</c:v>
                </c:pt>
                <c:pt idx="1603">
                  <c:v>10174.197265625</c:v>
                </c:pt>
                <c:pt idx="1604">
                  <c:v>10232.935546875</c:v>
                </c:pt>
                <c:pt idx="1605">
                  <c:v>10292.0009765625</c:v>
                </c:pt>
                <c:pt idx="1606">
                  <c:v>10351.4189453125</c:v>
                </c:pt>
                <c:pt idx="1607">
                  <c:v>10411.1796875</c:v>
                </c:pt>
                <c:pt idx="1608">
                  <c:v>10471.28515625</c:v>
                </c:pt>
                <c:pt idx="1609">
                  <c:v>10531.73828125</c:v>
                </c:pt>
                <c:pt idx="1610">
                  <c:v>10592.5400390625</c:v>
                </c:pt>
                <c:pt idx="1611">
                  <c:v>10653.6923828125</c:v>
                </c:pt>
                <c:pt idx="1612">
                  <c:v>10715.1982421875</c:v>
                </c:pt>
                <c:pt idx="1613">
                  <c:v>10777.046875</c:v>
                </c:pt>
                <c:pt idx="1614">
                  <c:v>10839.265625</c:v>
                </c:pt>
                <c:pt idx="1615">
                  <c:v>10901.8427734375</c:v>
                </c:pt>
                <c:pt idx="1616">
                  <c:v>10964.78125</c:v>
                </c:pt>
                <c:pt idx="1617">
                  <c:v>11028.0830078125</c:v>
                </c:pt>
                <c:pt idx="1618">
                  <c:v>11091.75</c:v>
                </c:pt>
                <c:pt idx="1619">
                  <c:v>11155.78515625</c:v>
                </c:pt>
                <c:pt idx="1620">
                  <c:v>11220.189453125</c:v>
                </c:pt>
                <c:pt idx="1621">
                  <c:v>11284.953125</c:v>
                </c:pt>
                <c:pt idx="1622">
                  <c:v>11350.103515625</c:v>
                </c:pt>
                <c:pt idx="1623">
                  <c:v>11415.6298828125</c:v>
                </c:pt>
                <c:pt idx="1624">
                  <c:v>11481.53515625</c:v>
                </c:pt>
                <c:pt idx="1625">
                  <c:v>11547.8203125</c:v>
                </c:pt>
                <c:pt idx="1626">
                  <c:v>11614.4873046875</c:v>
                </c:pt>
                <c:pt idx="1627">
                  <c:v>11681.5400390625</c:v>
                </c:pt>
                <c:pt idx="1628">
                  <c:v>11748.98046875</c:v>
                </c:pt>
                <c:pt idx="1629">
                  <c:v>11816.8095703125</c:v>
                </c:pt>
                <c:pt idx="1630">
                  <c:v>11885.0166015625</c:v>
                </c:pt>
                <c:pt idx="1631">
                  <c:v>11953.6318359375</c:v>
                </c:pt>
                <c:pt idx="1632">
                  <c:v>12022.642578125</c:v>
                </c:pt>
                <c:pt idx="1633">
                  <c:v>12092.0517578125</c:v>
                </c:pt>
                <c:pt idx="1634">
                  <c:v>12161.861328125</c:v>
                </c:pt>
                <c:pt idx="1635">
                  <c:v>12232.07421875</c:v>
                </c:pt>
                <c:pt idx="1636">
                  <c:v>12302.6923828125</c:v>
                </c:pt>
                <c:pt idx="1637">
                  <c:v>12373.7177734375</c:v>
                </c:pt>
                <c:pt idx="1638">
                  <c:v>12445.1396484375</c:v>
                </c:pt>
                <c:pt idx="1639">
                  <c:v>12516.98828125</c:v>
                </c:pt>
                <c:pt idx="1640">
                  <c:v>12589.2509765625</c:v>
                </c:pt>
                <c:pt idx="1641">
                  <c:v>12661.931640625</c:v>
                </c:pt>
                <c:pt idx="1642">
                  <c:v>12735.03125</c:v>
                </c:pt>
                <c:pt idx="1643">
                  <c:v>12808.552734375</c:v>
                </c:pt>
                <c:pt idx="1644">
                  <c:v>12882.4990234375</c:v>
                </c:pt>
                <c:pt idx="1645">
                  <c:v>12956.873046875</c:v>
                </c:pt>
                <c:pt idx="1646">
                  <c:v>13031.6611328125</c:v>
                </c:pt>
                <c:pt idx="1647">
                  <c:v>13106.8955078125</c:v>
                </c:pt>
                <c:pt idx="1648">
                  <c:v>13182.5634765625</c:v>
                </c:pt>
                <c:pt idx="1649">
                  <c:v>13258.6689453125</c:v>
                </c:pt>
                <c:pt idx="1650">
                  <c:v>13335.2138671875</c:v>
                </c:pt>
                <c:pt idx="1651">
                  <c:v>13412.201171875</c:v>
                </c:pt>
                <c:pt idx="1652">
                  <c:v>13489.6328125</c:v>
                </c:pt>
                <c:pt idx="1653">
                  <c:v>13567.5107421875</c:v>
                </c:pt>
                <c:pt idx="1654">
                  <c:v>13645.8388671875</c:v>
                </c:pt>
                <c:pt idx="1655">
                  <c:v>13724.603515625</c:v>
                </c:pt>
                <c:pt idx="1656">
                  <c:v>13803.8388671875</c:v>
                </c:pt>
                <c:pt idx="1657">
                  <c:v>13883.5302734375</c:v>
                </c:pt>
                <c:pt idx="1658">
                  <c:v>13963.6826171875</c:v>
                </c:pt>
                <c:pt idx="1659">
                  <c:v>14044.2978515625</c:v>
                </c:pt>
                <c:pt idx="1660">
                  <c:v>14125.37890625</c:v>
                </c:pt>
                <c:pt idx="1661">
                  <c:v>14206.9267578125</c:v>
                </c:pt>
                <c:pt idx="1662">
                  <c:v>14288.9462890625</c:v>
                </c:pt>
                <c:pt idx="1663">
                  <c:v>14371.423828125</c:v>
                </c:pt>
                <c:pt idx="1664">
                  <c:v>14454.392578125</c:v>
                </c:pt>
                <c:pt idx="1665">
                  <c:v>14537.8408203125</c:v>
                </c:pt>
                <c:pt idx="1666">
                  <c:v>14621.7705078125</c:v>
                </c:pt>
                <c:pt idx="1667">
                  <c:v>14706.1845703125</c:v>
                </c:pt>
                <c:pt idx="1668">
                  <c:v>14791.0869140625</c:v>
                </c:pt>
                <c:pt idx="1669">
                  <c:v>14876.478515625</c:v>
                </c:pt>
                <c:pt idx="1670">
                  <c:v>14962.36328125</c:v>
                </c:pt>
                <c:pt idx="1671">
                  <c:v>15048.7275390625</c:v>
                </c:pt>
                <c:pt idx="1672">
                  <c:v>15135.6064453125</c:v>
                </c:pt>
                <c:pt idx="1673">
                  <c:v>15222.9873046875</c:v>
                </c:pt>
                <c:pt idx="1674">
                  <c:v>15310.873046875</c:v>
                </c:pt>
                <c:pt idx="1675">
                  <c:v>15399.265625</c:v>
                </c:pt>
                <c:pt idx="1676">
                  <c:v>15488.16796875</c:v>
                </c:pt>
                <c:pt idx="1677">
                  <c:v>15577.583984375</c:v>
                </c:pt>
                <c:pt idx="1678">
                  <c:v>15667.5166015625</c:v>
                </c:pt>
                <c:pt idx="1679">
                  <c:v>15757.96875</c:v>
                </c:pt>
                <c:pt idx="1680">
                  <c:v>15848.9248046875</c:v>
                </c:pt>
                <c:pt idx="1681">
                  <c:v>15940.423828125</c:v>
                </c:pt>
                <c:pt idx="1682">
                  <c:v>16032.451171875</c:v>
                </c:pt>
                <c:pt idx="1683">
                  <c:v>16125.009765625</c:v>
                </c:pt>
                <c:pt idx="1684">
                  <c:v>16218.1025390625</c:v>
                </c:pt>
                <c:pt idx="1685">
                  <c:v>16311.732421875</c:v>
                </c:pt>
                <c:pt idx="1686">
                  <c:v>16405.904296875</c:v>
                </c:pt>
                <c:pt idx="1687">
                  <c:v>16500.6171875</c:v>
                </c:pt>
                <c:pt idx="1688">
                  <c:v>16595.861328125</c:v>
                </c:pt>
                <c:pt idx="1689">
                  <c:v>16691.671875</c:v>
                </c:pt>
                <c:pt idx="1690">
                  <c:v>16788.037109375</c:v>
                </c:pt>
                <c:pt idx="1691">
                  <c:v>16884.95703125</c:v>
                </c:pt>
                <c:pt idx="1692">
                  <c:v>16982.4375</c:v>
                </c:pt>
                <c:pt idx="1693">
                  <c:v>17080.48046875</c:v>
                </c:pt>
                <c:pt idx="1694">
                  <c:v>17179.08984375</c:v>
                </c:pt>
                <c:pt idx="1695">
                  <c:v>17278.267578125</c:v>
                </c:pt>
                <c:pt idx="1696">
                  <c:v>17378</c:v>
                </c:pt>
                <c:pt idx="1697">
                  <c:v>17478.326171875</c:v>
                </c:pt>
                <c:pt idx="1698">
                  <c:v>17579.232421875</c:v>
                </c:pt>
                <c:pt idx="1699">
                  <c:v>17680.720703125</c:v>
                </c:pt>
                <c:pt idx="1700">
                  <c:v>17782.794921875</c:v>
                </c:pt>
                <c:pt idx="1701">
                  <c:v>17885.45703125</c:v>
                </c:pt>
                <c:pt idx="1702">
                  <c:v>17988.71484375</c:v>
                </c:pt>
                <c:pt idx="1703">
                  <c:v>18092.56640625</c:v>
                </c:pt>
                <c:pt idx="1704">
                  <c:v>18197.017578125</c:v>
                </c:pt>
                <c:pt idx="1705">
                  <c:v>18302.052734375</c:v>
                </c:pt>
                <c:pt idx="1706">
                  <c:v>18407.71484375</c:v>
                </c:pt>
                <c:pt idx="1707">
                  <c:v>18513.986328125</c:v>
                </c:pt>
                <c:pt idx="1708">
                  <c:v>18620.87109375</c:v>
                </c:pt>
                <c:pt idx="1709">
                  <c:v>18728.373046875</c:v>
                </c:pt>
                <c:pt idx="1710">
                  <c:v>18836.494140625</c:v>
                </c:pt>
                <c:pt idx="1711">
                  <c:v>18945.2421875</c:v>
                </c:pt>
                <c:pt idx="1712">
                  <c:v>19054.6171875</c:v>
                </c:pt>
                <c:pt idx="1713">
                  <c:v>19164.6015625</c:v>
                </c:pt>
                <c:pt idx="1714">
                  <c:v>19275.2421875</c:v>
                </c:pt>
                <c:pt idx="1715">
                  <c:v>19386.521484375</c:v>
                </c:pt>
                <c:pt idx="1716">
                  <c:v>19498.443359375</c:v>
                </c:pt>
                <c:pt idx="1717">
                  <c:v>19611.01171875</c:v>
                </c:pt>
                <c:pt idx="1718">
                  <c:v>19724.23046875</c:v>
                </c:pt>
                <c:pt idx="1719">
                  <c:v>19838.103515625</c:v>
                </c:pt>
                <c:pt idx="1720">
                  <c:v>19952.6328125</c:v>
                </c:pt>
                <c:pt idx="1721">
                  <c:v>20067.80078125</c:v>
                </c:pt>
                <c:pt idx="1722">
                  <c:v>20183.65625</c:v>
                </c:pt>
                <c:pt idx="1723">
                  <c:v>20300.1796875</c:v>
                </c:pt>
                <c:pt idx="1724">
                  <c:v>20417.376953125</c:v>
                </c:pt>
                <c:pt idx="1725">
                  <c:v>20535.25</c:v>
                </c:pt>
                <c:pt idx="1726">
                  <c:v>20653.8046875</c:v>
                </c:pt>
                <c:pt idx="1727">
                  <c:v>20773.04296875</c:v>
                </c:pt>
                <c:pt idx="1728">
                  <c:v>20892.96875</c:v>
                </c:pt>
                <c:pt idx="1729">
                  <c:v>21013.587890625</c:v>
                </c:pt>
                <c:pt idx="1730">
                  <c:v>21134.880859375</c:v>
                </c:pt>
                <c:pt idx="1731">
                  <c:v>21256.896484375</c:v>
                </c:pt>
                <c:pt idx="1732">
                  <c:v>21379.6171875</c:v>
                </c:pt>
                <c:pt idx="1733">
                  <c:v>21503.044921875</c:v>
                </c:pt>
                <c:pt idx="1734">
                  <c:v>21627.1875</c:v>
                </c:pt>
                <c:pt idx="1735">
                  <c:v>21752.044921875</c:v>
                </c:pt>
                <c:pt idx="1736">
                  <c:v>21877.623046875</c:v>
                </c:pt>
                <c:pt idx="1737">
                  <c:v>22003.927734375</c:v>
                </c:pt>
                <c:pt idx="1738">
                  <c:v>22130.935546875</c:v>
                </c:pt>
                <c:pt idx="1739">
                  <c:v>22258.703125</c:v>
                </c:pt>
                <c:pt idx="1740">
                  <c:v>22387.20703125</c:v>
                </c:pt>
                <c:pt idx="1741">
                  <c:v>22516.453125</c:v>
                </c:pt>
                <c:pt idx="1742">
                  <c:v>22646.443359375</c:v>
                </c:pt>
                <c:pt idx="1743">
                  <c:v>22777.185546875</c:v>
                </c:pt>
                <c:pt idx="1744">
                  <c:v>22908.68359375</c:v>
                </c:pt>
                <c:pt idx="1745">
                  <c:v>23040.939453125</c:v>
                </c:pt>
                <c:pt idx="1746">
                  <c:v>23173.93359375</c:v>
                </c:pt>
                <c:pt idx="1747">
                  <c:v>23307.72265625</c:v>
                </c:pt>
                <c:pt idx="1748">
                  <c:v>23442.28125</c:v>
                </c:pt>
                <c:pt idx="1749">
                  <c:v>23577.619140625</c:v>
                </c:pt>
                <c:pt idx="1750">
                  <c:v>23713.736328125</c:v>
                </c:pt>
                <c:pt idx="1751">
                  <c:v>23850.640625</c:v>
                </c:pt>
                <c:pt idx="1752">
                  <c:v>23988.3359375</c:v>
                </c:pt>
                <c:pt idx="1753">
                  <c:v>24126.82421875</c:v>
                </c:pt>
                <c:pt idx="1754">
                  <c:v>24266.11328125</c:v>
                </c:pt>
                <c:pt idx="1755">
                  <c:v>24406.1796875</c:v>
                </c:pt>
                <c:pt idx="1756">
                  <c:v>24547.08203125</c:v>
                </c:pt>
                <c:pt idx="1757">
                  <c:v>24688.796875</c:v>
                </c:pt>
                <c:pt idx="1758">
                  <c:v>24831.330078125</c:v>
                </c:pt>
                <c:pt idx="1759">
                  <c:v>24974.685546875</c:v>
                </c:pt>
                <c:pt idx="1760">
                  <c:v>25118.869140625</c:v>
                </c:pt>
                <c:pt idx="1761">
                  <c:v>25263.88671875</c:v>
                </c:pt>
                <c:pt idx="1762">
                  <c:v>25409.740234375</c:v>
                </c:pt>
                <c:pt idx="1763">
                  <c:v>25556.40625</c:v>
                </c:pt>
                <c:pt idx="1764">
                  <c:v>25703.94921875</c:v>
                </c:pt>
                <c:pt idx="1765">
                  <c:v>25852.341796875</c:v>
                </c:pt>
                <c:pt idx="1766">
                  <c:v>26001.59375</c:v>
                </c:pt>
                <c:pt idx="1767">
                  <c:v>26151.705078125</c:v>
                </c:pt>
                <c:pt idx="1768">
                  <c:v>26302.68359375</c:v>
                </c:pt>
                <c:pt idx="1769">
                  <c:v>26454.53515625</c:v>
                </c:pt>
                <c:pt idx="1770">
                  <c:v>26607.26171875</c:v>
                </c:pt>
                <c:pt idx="1771">
                  <c:v>26760.841796875</c:v>
                </c:pt>
                <c:pt idx="1772">
                  <c:v>26915.337890625</c:v>
                </c:pt>
                <c:pt idx="1773">
                  <c:v>27070.724609375</c:v>
                </c:pt>
                <c:pt idx="1774">
                  <c:v>27227.009765625</c:v>
                </c:pt>
                <c:pt idx="1775">
                  <c:v>27384.197265625</c:v>
                </c:pt>
                <c:pt idx="1776">
                  <c:v>27542.291015625</c:v>
                </c:pt>
                <c:pt idx="1777">
                  <c:v>27701.296875</c:v>
                </c:pt>
                <c:pt idx="1778">
                  <c:v>27861.22265625</c:v>
                </c:pt>
                <c:pt idx="1779">
                  <c:v>28022.0703125</c:v>
                </c:pt>
                <c:pt idx="1780">
                  <c:v>28183.81640625</c:v>
                </c:pt>
                <c:pt idx="1781">
                  <c:v>28346.52734375</c:v>
                </c:pt>
                <c:pt idx="1782">
                  <c:v>28510.177734375</c:v>
                </c:pt>
                <c:pt idx="1783">
                  <c:v>28674.7734375</c:v>
                </c:pt>
                <c:pt idx="1784">
                  <c:v>28840.318359375</c:v>
                </c:pt>
                <c:pt idx="1785">
                  <c:v>29006.818359375</c:v>
                </c:pt>
                <c:pt idx="1786">
                  <c:v>29174.28125</c:v>
                </c:pt>
                <c:pt idx="1787">
                  <c:v>29342.708984375</c:v>
                </c:pt>
                <c:pt idx="1788">
                  <c:v>29512.078125</c:v>
                </c:pt>
                <c:pt idx="1789">
                  <c:v>29682.45703125</c:v>
                </c:pt>
                <c:pt idx="1790">
                  <c:v>29853.8203125</c:v>
                </c:pt>
                <c:pt idx="1791">
                  <c:v>30026.171875</c:v>
                </c:pt>
                <c:pt idx="1792">
                  <c:v>30199.517578125</c:v>
                </c:pt>
                <c:pt idx="1793">
                  <c:v>30373.8671875</c:v>
                </c:pt>
                <c:pt idx="1794">
                  <c:v>30549.220703125</c:v>
                </c:pt>
                <c:pt idx="1795">
                  <c:v>30725.587890625</c:v>
                </c:pt>
                <c:pt idx="1796">
                  <c:v>30902.9375</c:v>
                </c:pt>
                <c:pt idx="1797">
                  <c:v>31081.34765625</c:v>
                </c:pt>
                <c:pt idx="1798">
                  <c:v>31260.78515625</c:v>
                </c:pt>
                <c:pt idx="1799">
                  <c:v>31441.259765625</c:v>
                </c:pt>
                <c:pt idx="1800">
                  <c:v>31622.77734375</c:v>
                </c:pt>
                <c:pt idx="1801">
                  <c:v>31805.341796875</c:v>
                </c:pt>
                <c:pt idx="1802">
                  <c:v>31988.958984375</c:v>
                </c:pt>
                <c:pt idx="1803">
                  <c:v>32173.638671875</c:v>
                </c:pt>
                <c:pt idx="1804">
                  <c:v>32359.3828125</c:v>
                </c:pt>
                <c:pt idx="1805">
                  <c:v>32546.1640625</c:v>
                </c:pt>
                <c:pt idx="1806">
                  <c:v>32734.05859375</c:v>
                </c:pt>
                <c:pt idx="1807">
                  <c:v>32923.0390625</c:v>
                </c:pt>
                <c:pt idx="1808">
                  <c:v>33113.109375</c:v>
                </c:pt>
                <c:pt idx="1809">
                  <c:v>33304.27734375</c:v>
                </c:pt>
                <c:pt idx="1810">
                  <c:v>33496.55078125</c:v>
                </c:pt>
                <c:pt idx="1811">
                  <c:v>33689.93359375</c:v>
                </c:pt>
                <c:pt idx="1812">
                  <c:v>33884.43359375</c:v>
                </c:pt>
                <c:pt idx="1813">
                  <c:v>34080.015625</c:v>
                </c:pt>
                <c:pt idx="1814">
                  <c:v>34276.765625</c:v>
                </c:pt>
                <c:pt idx="1815">
                  <c:v>34474.65234375</c:v>
                </c:pt>
                <c:pt idx="1816">
                  <c:v>34673.68359375</c:v>
                </c:pt>
                <c:pt idx="1817">
                  <c:v>34873.859375</c:v>
                </c:pt>
                <c:pt idx="1818">
                  <c:v>35075.1953125</c:v>
                </c:pt>
                <c:pt idx="1819">
                  <c:v>35277.69140625</c:v>
                </c:pt>
                <c:pt idx="1820">
                  <c:v>35481.35546875</c:v>
                </c:pt>
                <c:pt idx="1821">
                  <c:v>35686.15625</c:v>
                </c:pt>
                <c:pt idx="1822">
                  <c:v>35892.1796875</c:v>
                </c:pt>
                <c:pt idx="1823">
                  <c:v>36099.390625</c:v>
                </c:pt>
                <c:pt idx="1824">
                  <c:v>36307.80078125</c:v>
                </c:pt>
                <c:pt idx="1825">
                  <c:v>36517.4140625</c:v>
                </c:pt>
                <c:pt idx="1826">
                  <c:v>36728.234375</c:v>
                </c:pt>
                <c:pt idx="1827">
                  <c:v>36940.2734375</c:v>
                </c:pt>
                <c:pt idx="1828">
                  <c:v>37153.5390625</c:v>
                </c:pt>
                <c:pt idx="1829">
                  <c:v>37368.03125</c:v>
                </c:pt>
                <c:pt idx="1830">
                  <c:v>37583.72265625</c:v>
                </c:pt>
                <c:pt idx="1831">
                  <c:v>37800.703125</c:v>
                </c:pt>
                <c:pt idx="1832">
                  <c:v>38018.93359375</c:v>
                </c:pt>
                <c:pt idx="1833">
                  <c:v>38238.421875</c:v>
                </c:pt>
                <c:pt idx="1834">
                  <c:v>38459.1796875</c:v>
                </c:pt>
                <c:pt idx="1835">
                  <c:v>38681.21484375</c:v>
                </c:pt>
                <c:pt idx="1836">
                  <c:v>38904.52734375</c:v>
                </c:pt>
                <c:pt idx="1837">
                  <c:v>39129.1328125</c:v>
                </c:pt>
                <c:pt idx="1838">
                  <c:v>39354.98828125</c:v>
                </c:pt>
                <c:pt idx="1839">
                  <c:v>39582.19140625</c:v>
                </c:pt>
                <c:pt idx="1840">
                  <c:v>39810.70703125</c:v>
                </c:pt>
                <c:pt idx="1841">
                  <c:v>40040.54296875</c:v>
                </c:pt>
                <c:pt idx="1842">
                  <c:v>40271.70703125</c:v>
                </c:pt>
                <c:pt idx="1843">
                  <c:v>40504.203125</c:v>
                </c:pt>
                <c:pt idx="1844">
                  <c:v>40738.0390625</c:v>
                </c:pt>
                <c:pt idx="1845">
                  <c:v>40973.23046875</c:v>
                </c:pt>
                <c:pt idx="1846">
                  <c:v>41209.73046875</c:v>
                </c:pt>
                <c:pt idx="1847">
                  <c:v>41447.640625</c:v>
                </c:pt>
                <c:pt idx="1848">
                  <c:v>41686.92578125</c:v>
                </c:pt>
                <c:pt idx="1849">
                  <c:v>41927.59375</c:v>
                </c:pt>
                <c:pt idx="1850">
                  <c:v>42169.6484375</c:v>
                </c:pt>
                <c:pt idx="1851">
                  <c:v>42413.10546875</c:v>
                </c:pt>
                <c:pt idx="1852">
                  <c:v>42657.96484375</c:v>
                </c:pt>
                <c:pt idx="1853">
                  <c:v>42904.234375</c:v>
                </c:pt>
                <c:pt idx="1854">
                  <c:v>43151.9296875</c:v>
                </c:pt>
                <c:pt idx="1855">
                  <c:v>43401.0078125</c:v>
                </c:pt>
                <c:pt idx="1856">
                  <c:v>43651.5703125</c:v>
                </c:pt>
                <c:pt idx="1857">
                  <c:v>43903.578125</c:v>
                </c:pt>
                <c:pt idx="1858">
                  <c:v>44157.04296875</c:v>
                </c:pt>
                <c:pt idx="1859">
                  <c:v>44411.96875</c:v>
                </c:pt>
                <c:pt idx="1860">
                  <c:v>44668.3671875</c:v>
                </c:pt>
                <c:pt idx="1861">
                  <c:v>44926.25</c:v>
                </c:pt>
                <c:pt idx="1862">
                  <c:v>45185.6171875</c:v>
                </c:pt>
                <c:pt idx="1863">
                  <c:v>45446.43359375</c:v>
                </c:pt>
                <c:pt idx="1864">
                  <c:v>45708.8046875</c:v>
                </c:pt>
                <c:pt idx="1865">
                  <c:v>45972.6875</c:v>
                </c:pt>
                <c:pt idx="1866">
                  <c:v>46238.09765625</c:v>
                </c:pt>
                <c:pt idx="1867">
                  <c:v>46505.0390625</c:v>
                </c:pt>
                <c:pt idx="1868">
                  <c:v>46773.5234375</c:v>
                </c:pt>
                <c:pt idx="1869">
                  <c:v>47043.5546875</c:v>
                </c:pt>
                <c:pt idx="1870">
                  <c:v>47315.1484375</c:v>
                </c:pt>
                <c:pt idx="1871">
                  <c:v>47588.25390625</c:v>
                </c:pt>
                <c:pt idx="1872">
                  <c:v>47862.9921875</c:v>
                </c:pt>
                <c:pt idx="1873">
                  <c:v>48139.3125</c:v>
                </c:pt>
                <c:pt idx="1874">
                  <c:v>48417.23046875</c:v>
                </c:pt>
                <c:pt idx="1875">
                  <c:v>48696.75390625</c:v>
                </c:pt>
                <c:pt idx="1876">
                  <c:v>48977.88671875</c:v>
                </c:pt>
                <c:pt idx="1877">
                  <c:v>49260.6484375</c:v>
                </c:pt>
                <c:pt idx="1878">
                  <c:v>49545.0390625</c:v>
                </c:pt>
                <c:pt idx="1879">
                  <c:v>49831.0703125</c:v>
                </c:pt>
                <c:pt idx="1880">
                  <c:v>50118.703125</c:v>
                </c:pt>
                <c:pt idx="1881">
                  <c:v>50408.046875</c:v>
                </c:pt>
                <c:pt idx="1882">
                  <c:v>50699.0625</c:v>
                </c:pt>
                <c:pt idx="1883">
                  <c:v>50991.7578125</c:v>
                </c:pt>
                <c:pt idx="1884">
                  <c:v>51286.14453125</c:v>
                </c:pt>
                <c:pt idx="1885">
                  <c:v>51582.2265625</c:v>
                </c:pt>
                <c:pt idx="1886">
                  <c:v>51880.0234375</c:v>
                </c:pt>
                <c:pt idx="1887">
                  <c:v>52179.53515625</c:v>
                </c:pt>
                <c:pt idx="1888">
                  <c:v>52480.71875</c:v>
                </c:pt>
                <c:pt idx="1889">
                  <c:v>52783.703125</c:v>
                </c:pt>
                <c:pt idx="1890">
                  <c:v>53088.43359375</c:v>
                </c:pt>
                <c:pt idx="1891">
                  <c:v>53394.921875</c:v>
                </c:pt>
                <c:pt idx="1892">
                  <c:v>53703.18359375</c:v>
                </c:pt>
                <c:pt idx="1893">
                  <c:v>54013.22265625</c:v>
                </c:pt>
                <c:pt idx="1894">
                  <c:v>54325.05078125</c:v>
                </c:pt>
                <c:pt idx="1895">
                  <c:v>54638.6796875</c:v>
                </c:pt>
                <c:pt idx="1896">
                  <c:v>54954.05859375</c:v>
                </c:pt>
                <c:pt idx="1897">
                  <c:v>55271.3203125</c:v>
                </c:pt>
                <c:pt idx="1898">
                  <c:v>55590.41015625</c:v>
                </c:pt>
                <c:pt idx="1899">
                  <c:v>55911.34375</c:v>
                </c:pt>
                <c:pt idx="1900">
                  <c:v>56234.1328125</c:v>
                </c:pt>
                <c:pt idx="1901">
                  <c:v>56558.78125</c:v>
                </c:pt>
                <c:pt idx="1902">
                  <c:v>56885.30859375</c:v>
                </c:pt>
                <c:pt idx="1903">
                  <c:v>57213.71875</c:v>
                </c:pt>
                <c:pt idx="1904">
                  <c:v>57544.0234375</c:v>
                </c:pt>
                <c:pt idx="1905">
                  <c:v>57876.171875</c:v>
                </c:pt>
                <c:pt idx="1906">
                  <c:v>58210.3046875</c:v>
                </c:pt>
                <c:pt idx="1907">
                  <c:v>58546.36328125</c:v>
                </c:pt>
                <c:pt idx="1908">
                  <c:v>58884.36328125</c:v>
                </c:pt>
                <c:pt idx="1909">
                  <c:v>59224.3125</c:v>
                </c:pt>
                <c:pt idx="1910">
                  <c:v>59566.2265625</c:v>
                </c:pt>
                <c:pt idx="1911">
                  <c:v>59910.11328125</c:v>
                </c:pt>
                <c:pt idx="1912">
                  <c:v>60255.98828125</c:v>
                </c:pt>
                <c:pt idx="1913">
                  <c:v>60603.7890625</c:v>
                </c:pt>
                <c:pt idx="1914">
                  <c:v>60953.66796875</c:v>
                </c:pt>
                <c:pt idx="1915">
                  <c:v>61305.56640625</c:v>
                </c:pt>
                <c:pt idx="1916">
                  <c:v>61659.49609375</c:v>
                </c:pt>
                <c:pt idx="1917">
                  <c:v>62015.46875</c:v>
                </c:pt>
                <c:pt idx="1918">
                  <c:v>62373.49609375</c:v>
                </c:pt>
                <c:pt idx="1919">
                  <c:v>62733.58984375</c:v>
                </c:pt>
                <c:pt idx="1920">
                  <c:v>63095.76171875</c:v>
                </c:pt>
                <c:pt idx="1921">
                  <c:v>63459.95703125</c:v>
                </c:pt>
                <c:pt idx="1922">
                  <c:v>63826.32421875</c:v>
                </c:pt>
                <c:pt idx="1923">
                  <c:v>64194.8046875</c:v>
                </c:pt>
                <c:pt idx="1924">
                  <c:v>64565.4140625</c:v>
                </c:pt>
                <c:pt idx="1925">
                  <c:v>64938.1640625</c:v>
                </c:pt>
                <c:pt idx="1926">
                  <c:v>65313.0625</c:v>
                </c:pt>
                <c:pt idx="1927">
                  <c:v>65690.1328125</c:v>
                </c:pt>
                <c:pt idx="1928">
                  <c:v>66069.3671875</c:v>
                </c:pt>
                <c:pt idx="1929">
                  <c:v>66450.8046875</c:v>
                </c:pt>
                <c:pt idx="1930">
                  <c:v>66834.359375</c:v>
                </c:pt>
                <c:pt idx="1931">
                  <c:v>67220.2109375</c:v>
                </c:pt>
                <c:pt idx="1932">
                  <c:v>67608.2890625</c:v>
                </c:pt>
                <c:pt idx="1933">
                  <c:v>67998.6015625</c:v>
                </c:pt>
                <c:pt idx="1934">
                  <c:v>68391.171875</c:v>
                </c:pt>
                <c:pt idx="1935">
                  <c:v>68786.0078125</c:v>
                </c:pt>
                <c:pt idx="1936">
                  <c:v>69183.125</c:v>
                </c:pt>
                <c:pt idx="1937">
                  <c:v>69582.53125</c:v>
                </c:pt>
                <c:pt idx="1938">
                  <c:v>69984.1640625</c:v>
                </c:pt>
                <c:pt idx="1939">
                  <c:v>70388.1953125</c:v>
                </c:pt>
                <c:pt idx="1940">
                  <c:v>70794.5625</c:v>
                </c:pt>
                <c:pt idx="1941">
                  <c:v>71203.2734375</c:v>
                </c:pt>
                <c:pt idx="1942">
                  <c:v>71614.34375</c:v>
                </c:pt>
                <c:pt idx="1943">
                  <c:v>72027.7890625</c:v>
                </c:pt>
                <c:pt idx="1944">
                  <c:v>72443.6171875</c:v>
                </c:pt>
                <c:pt idx="1945">
                  <c:v>72861.8515625</c:v>
                </c:pt>
                <c:pt idx="1946">
                  <c:v>73282.4140625</c:v>
                </c:pt>
                <c:pt idx="1947">
                  <c:v>73705.4921875</c:v>
                </c:pt>
                <c:pt idx="1948">
                  <c:v>74131.0078125</c:v>
                </c:pt>
                <c:pt idx="1949">
                  <c:v>74558.9765625</c:v>
                </c:pt>
                <c:pt idx="1950">
                  <c:v>74989.421875</c:v>
                </c:pt>
                <c:pt idx="1951">
                  <c:v>75422.3515625</c:v>
                </c:pt>
                <c:pt idx="1952">
                  <c:v>75857.78125</c:v>
                </c:pt>
                <c:pt idx="1953">
                  <c:v>76295.71875</c:v>
                </c:pt>
                <c:pt idx="1954">
                  <c:v>76736.1875</c:v>
                </c:pt>
                <c:pt idx="1955">
                  <c:v>77179.1171875</c:v>
                </c:pt>
                <c:pt idx="1956">
                  <c:v>77624.6875</c:v>
                </c:pt>
                <c:pt idx="1957">
                  <c:v>78072.828125</c:v>
                </c:pt>
                <c:pt idx="1958">
                  <c:v>78523.5625</c:v>
                </c:pt>
                <c:pt idx="1959">
                  <c:v>78976.890625</c:v>
                </c:pt>
                <c:pt idx="1960">
                  <c:v>79432.84375</c:v>
                </c:pt>
                <c:pt idx="1961">
                  <c:v>79891.421875</c:v>
                </c:pt>
                <c:pt idx="1962">
                  <c:v>80352.6484375</c:v>
                </c:pt>
                <c:pt idx="1963">
                  <c:v>80816.453125</c:v>
                </c:pt>
                <c:pt idx="1964">
                  <c:v>81283.0234375</c:v>
                </c:pt>
                <c:pt idx="1965">
                  <c:v>81752.2890625</c:v>
                </c:pt>
                <c:pt idx="1966">
                  <c:v>82224.2578125</c:v>
                </c:pt>
                <c:pt idx="1967">
                  <c:v>82698.953125</c:v>
                </c:pt>
                <c:pt idx="1968">
                  <c:v>83176.390625</c:v>
                </c:pt>
                <c:pt idx="1969">
                  <c:v>83656.5859375</c:v>
                </c:pt>
                <c:pt idx="1970">
                  <c:v>84139.5546875</c:v>
                </c:pt>
                <c:pt idx="1971">
                  <c:v>84625.2109375</c:v>
                </c:pt>
                <c:pt idx="1972">
                  <c:v>85113.7734375</c:v>
                </c:pt>
                <c:pt idx="1973">
                  <c:v>85605.1484375</c:v>
                </c:pt>
                <c:pt idx="1974">
                  <c:v>86099.3671875</c:v>
                </c:pt>
                <c:pt idx="1975">
                  <c:v>86596.4296875</c:v>
                </c:pt>
                <c:pt idx="1976">
                  <c:v>87096.3671875</c:v>
                </c:pt>
                <c:pt idx="1977">
                  <c:v>87599.1953125</c:v>
                </c:pt>
                <c:pt idx="1978">
                  <c:v>88104.921875</c:v>
                </c:pt>
                <c:pt idx="1979">
                  <c:v>88613.5703125</c:v>
                </c:pt>
                <c:pt idx="1980">
                  <c:v>89125.0546875</c:v>
                </c:pt>
                <c:pt idx="1981">
                  <c:v>89639.59375</c:v>
                </c:pt>
                <c:pt idx="1982">
                  <c:v>90157.1015625</c:v>
                </c:pt>
                <c:pt idx="1983">
                  <c:v>90677.59375</c:v>
                </c:pt>
                <c:pt idx="1984">
                  <c:v>91201.09375</c:v>
                </c:pt>
                <c:pt idx="1985">
                  <c:v>91727.6171875</c:v>
                </c:pt>
                <c:pt idx="1986">
                  <c:v>92257.171875</c:v>
                </c:pt>
                <c:pt idx="1987">
                  <c:v>92789.796875</c:v>
                </c:pt>
                <c:pt idx="1988">
                  <c:v>93325.3828125</c:v>
                </c:pt>
                <c:pt idx="1989">
                  <c:v>93864.171875</c:v>
                </c:pt>
                <c:pt idx="1990">
                  <c:v>94406.0703125</c:v>
                </c:pt>
                <c:pt idx="1991">
                  <c:v>94951.09375</c:v>
                </c:pt>
                <c:pt idx="1992">
                  <c:v>95499.265625</c:v>
                </c:pt>
                <c:pt idx="1993">
                  <c:v>96050.6015625</c:v>
                </c:pt>
                <c:pt idx="1994">
                  <c:v>96605.1171875</c:v>
                </c:pt>
                <c:pt idx="1995">
                  <c:v>97162.8359375</c:v>
                </c:pt>
                <c:pt idx="1996">
                  <c:v>97723.671875</c:v>
                </c:pt>
                <c:pt idx="1997">
                  <c:v>98287.8515625</c:v>
                </c:pt>
                <c:pt idx="1998">
                  <c:v>98855.28125</c:v>
                </c:pt>
                <c:pt idx="1999">
                  <c:v>99425.9921875</c:v>
                </c:pt>
                <c:pt idx="2000">
                  <c:v>100000</c:v>
                </c:pt>
                <c:pt idx="2001">
                  <c:v>100577.3203125</c:v>
                </c:pt>
                <c:pt idx="2002">
                  <c:v>101157.96875</c:v>
                </c:pt>
                <c:pt idx="2003">
                  <c:v>101741.9765625</c:v>
                </c:pt>
                <c:pt idx="2004">
                  <c:v>102329.3515625</c:v>
                </c:pt>
                <c:pt idx="2005">
                  <c:v>102920.0078125</c:v>
                </c:pt>
                <c:pt idx="2006">
                  <c:v>103514.1875</c:v>
                </c:pt>
                <c:pt idx="2007">
                  <c:v>104111.7890625</c:v>
                </c:pt>
                <c:pt idx="2008">
                  <c:v>104712.8515625</c:v>
                </c:pt>
                <c:pt idx="2009">
                  <c:v>105317.375</c:v>
                </c:pt>
                <c:pt idx="2010">
                  <c:v>105925.3984375</c:v>
                </c:pt>
                <c:pt idx="2011">
                  <c:v>106536.921875</c:v>
                </c:pt>
                <c:pt idx="2012">
                  <c:v>107151.984375</c:v>
                </c:pt>
                <c:pt idx="2013">
                  <c:v>107770.4765625</c:v>
                </c:pt>
                <c:pt idx="2014">
                  <c:v>108392.65625</c:v>
                </c:pt>
                <c:pt idx="2015">
                  <c:v>109018.421875</c:v>
                </c:pt>
                <c:pt idx="2016">
                  <c:v>109647.8125</c:v>
                </c:pt>
                <c:pt idx="2017">
                  <c:v>110280.828125</c:v>
                </c:pt>
                <c:pt idx="2018">
                  <c:v>110917.5</c:v>
                </c:pt>
                <c:pt idx="2019">
                  <c:v>111557.8515625</c:v>
                </c:pt>
                <c:pt idx="2020">
                  <c:v>112201.8984375</c:v>
                </c:pt>
                <c:pt idx="2021">
                  <c:v>112849.53125</c:v>
                </c:pt>
                <c:pt idx="2022">
                  <c:v>113501.0390625</c:v>
                </c:pt>
                <c:pt idx="2023">
                  <c:v>114156.296875</c:v>
                </c:pt>
                <c:pt idx="2024">
                  <c:v>114815.34375</c:v>
                </c:pt>
                <c:pt idx="2025">
                  <c:v>115478.1953125</c:v>
                </c:pt>
                <c:pt idx="2026">
                  <c:v>116144.875</c:v>
                </c:pt>
                <c:pt idx="2027">
                  <c:v>116815.40625</c:v>
                </c:pt>
                <c:pt idx="2028">
                  <c:v>117489.8046875</c:v>
                </c:pt>
                <c:pt idx="2029">
                  <c:v>118168.09375</c:v>
                </c:pt>
                <c:pt idx="2030">
                  <c:v>118850.171875</c:v>
                </c:pt>
                <c:pt idx="2031">
                  <c:v>119536.3125</c:v>
                </c:pt>
                <c:pt idx="2032">
                  <c:v>120226.421875</c:v>
                </c:pt>
                <c:pt idx="2033">
                  <c:v>120920.515625</c:v>
                </c:pt>
                <c:pt idx="2034">
                  <c:v>121618.609375</c:v>
                </c:pt>
                <c:pt idx="2035">
                  <c:v>122320.7421875</c:v>
                </c:pt>
                <c:pt idx="2036">
                  <c:v>123026.921875</c:v>
                </c:pt>
                <c:pt idx="2037">
                  <c:v>123737.1796875</c:v>
                </c:pt>
                <c:pt idx="2038">
                  <c:v>124451.3984375</c:v>
                </c:pt>
                <c:pt idx="2039">
                  <c:v>125169.8828125</c:v>
                </c:pt>
                <c:pt idx="2040">
                  <c:v>125892.515625</c:v>
                </c:pt>
                <c:pt idx="2041">
                  <c:v>126619.3125</c:v>
                </c:pt>
                <c:pt idx="2042">
                  <c:v>127350.3125</c:v>
                </c:pt>
                <c:pt idx="2043">
                  <c:v>128085.53125</c:v>
                </c:pt>
                <c:pt idx="2044">
                  <c:v>128824.9921875</c:v>
                </c:pt>
                <c:pt idx="2045">
                  <c:v>129568.7265625</c:v>
                </c:pt>
                <c:pt idx="2046">
                  <c:v>130316.609375</c:v>
                </c:pt>
                <c:pt idx="2047">
                  <c:v>131068.953125</c:v>
                </c:pt>
                <c:pt idx="2048">
                  <c:v>131825.640625</c:v>
                </c:pt>
                <c:pt idx="2049">
                  <c:v>132586.6875</c:v>
                </c:pt>
                <c:pt idx="2050">
                  <c:v>133352.140625</c:v>
                </c:pt>
                <c:pt idx="2051">
                  <c:v>134122.015625</c:v>
                </c:pt>
                <c:pt idx="2052">
                  <c:v>134896.328125</c:v>
                </c:pt>
                <c:pt idx="2053">
                  <c:v>135675.109375</c:v>
                </c:pt>
                <c:pt idx="2054">
                  <c:v>136458.390625</c:v>
                </c:pt>
                <c:pt idx="2055">
                  <c:v>137246.03125</c:v>
                </c:pt>
                <c:pt idx="2056">
                  <c:v>138038.390625</c:v>
                </c:pt>
                <c:pt idx="2057">
                  <c:v>138835.3125</c:v>
                </c:pt>
                <c:pt idx="2058">
                  <c:v>139636.828125</c:v>
                </c:pt>
                <c:pt idx="2059">
                  <c:v>140442.984375</c:v>
                </c:pt>
                <c:pt idx="2060">
                  <c:v>141253.78125</c:v>
                </c:pt>
                <c:pt idx="2061">
                  <c:v>142069.265625</c:v>
                </c:pt>
                <c:pt idx="2062">
                  <c:v>142889.46875</c:v>
                </c:pt>
                <c:pt idx="2063">
                  <c:v>143714.234375</c:v>
                </c:pt>
                <c:pt idx="2064">
                  <c:v>144543.921875</c:v>
                </c:pt>
                <c:pt idx="2065">
                  <c:v>145378.40625</c:v>
                </c:pt>
                <c:pt idx="2066">
                  <c:v>146217.703125</c:v>
                </c:pt>
                <c:pt idx="2067">
                  <c:v>147061.84375</c:v>
                </c:pt>
                <c:pt idx="2068">
                  <c:v>147910.859375</c:v>
                </c:pt>
                <c:pt idx="2069">
                  <c:v>148764.78125</c:v>
                </c:pt>
                <c:pt idx="2070">
                  <c:v>149623.625</c:v>
                </c:pt>
                <c:pt idx="2071">
                  <c:v>150487.265625</c:v>
                </c:pt>
                <c:pt idx="2072">
                  <c:v>151356.0625</c:v>
                </c:pt>
                <c:pt idx="2073">
                  <c:v>152229.875</c:v>
                </c:pt>
                <c:pt idx="2074">
                  <c:v>153108.71875</c:v>
                </c:pt>
                <c:pt idx="2075">
                  <c:v>153992.65625</c:v>
                </c:pt>
                <c:pt idx="2076">
                  <c:v>154881.6875</c:v>
                </c:pt>
                <c:pt idx="2077">
                  <c:v>155775.84375</c:v>
                </c:pt>
                <c:pt idx="2078">
                  <c:v>156675.171875</c:v>
                </c:pt>
                <c:pt idx="2079">
                  <c:v>157579.6875</c:v>
                </c:pt>
                <c:pt idx="2080">
                  <c:v>158489.25</c:v>
                </c:pt>
                <c:pt idx="2081">
                  <c:v>159404.234375</c:v>
                </c:pt>
                <c:pt idx="2082">
                  <c:v>160324.515625</c:v>
                </c:pt>
                <c:pt idx="2083">
                  <c:v>161250.09375</c:v>
                </c:pt>
                <c:pt idx="2084">
                  <c:v>162181.03125</c:v>
                </c:pt>
                <c:pt idx="2085">
                  <c:v>163117.328125</c:v>
                </c:pt>
                <c:pt idx="2086">
                  <c:v>164059.03125</c:v>
                </c:pt>
                <c:pt idx="2087">
                  <c:v>165006.1875</c:v>
                </c:pt>
                <c:pt idx="2088">
                  <c:v>165958.609375</c:v>
                </c:pt>
                <c:pt idx="2089">
                  <c:v>166916.71875</c:v>
                </c:pt>
                <c:pt idx="2090">
                  <c:v>167880.359375</c:v>
                </c:pt>
                <c:pt idx="2091">
                  <c:v>168849.578125</c:v>
                </c:pt>
                <c:pt idx="2092">
                  <c:v>169824.375</c:v>
                </c:pt>
                <c:pt idx="2093">
                  <c:v>170804.796875</c:v>
                </c:pt>
                <c:pt idx="2094">
                  <c:v>171790.890625</c:v>
                </c:pt>
                <c:pt idx="2095">
                  <c:v>172782.671875</c:v>
                </c:pt>
                <c:pt idx="2096">
                  <c:v>173779.984375</c:v>
                </c:pt>
                <c:pt idx="2097">
                  <c:v>174783.25</c:v>
                </c:pt>
                <c:pt idx="2098">
                  <c:v>175792.3125</c:v>
                </c:pt>
                <c:pt idx="2099">
                  <c:v>176807.203125</c:v>
                </c:pt>
                <c:pt idx="2100">
                  <c:v>177827.9375</c:v>
                </c:pt>
                <c:pt idx="2101">
                  <c:v>178854.578125</c:v>
                </c:pt>
                <c:pt idx="2102">
                  <c:v>179887.140625</c:v>
                </c:pt>
                <c:pt idx="2103">
                  <c:v>180925.65625</c:v>
                </c:pt>
                <c:pt idx="2104">
                  <c:v>181970.1875</c:v>
                </c:pt>
                <c:pt idx="2105">
                  <c:v>183020.53125</c:v>
                </c:pt>
                <c:pt idx="2106">
                  <c:v>184077.140625</c:v>
                </c:pt>
                <c:pt idx="2107">
                  <c:v>185139.859375</c:v>
                </c:pt>
                <c:pt idx="2108">
                  <c:v>186208.703125</c:v>
                </c:pt>
                <c:pt idx="2109">
                  <c:v>187283.71875</c:v>
                </c:pt>
                <c:pt idx="2110">
                  <c:v>188364.953125</c:v>
                </c:pt>
                <c:pt idx="2111">
                  <c:v>189452.421875</c:v>
                </c:pt>
                <c:pt idx="2112">
                  <c:v>190546.15625</c:v>
                </c:pt>
                <c:pt idx="2113">
                  <c:v>191646.015625</c:v>
                </c:pt>
                <c:pt idx="2114">
                  <c:v>192752.421875</c:v>
                </c:pt>
                <c:pt idx="2115">
                  <c:v>193865.21875</c:v>
                </c:pt>
                <c:pt idx="2116">
                  <c:v>194984.4375</c:v>
                </c:pt>
                <c:pt idx="2117">
                  <c:v>196110.125</c:v>
                </c:pt>
                <c:pt idx="2118">
                  <c:v>197242.3125</c:v>
                </c:pt>
                <c:pt idx="2119">
                  <c:v>198381.03125</c:v>
                </c:pt>
                <c:pt idx="2120">
                  <c:v>199526.3125</c:v>
                </c:pt>
                <c:pt idx="2121">
                  <c:v>200678</c:v>
                </c:pt>
                <c:pt idx="2122">
                  <c:v>201836.5625</c:v>
                </c:pt>
                <c:pt idx="2123">
                  <c:v>203001.796875</c:v>
                </c:pt>
                <c:pt idx="2124">
                  <c:v>204173.765625</c:v>
                </c:pt>
                <c:pt idx="2125">
                  <c:v>205352.5</c:v>
                </c:pt>
                <c:pt idx="2126">
                  <c:v>206538.046875</c:v>
                </c:pt>
                <c:pt idx="2127">
                  <c:v>207730.421875</c:v>
                </c:pt>
                <c:pt idx="2128">
                  <c:v>208929.703125</c:v>
                </c:pt>
                <c:pt idx="2129">
                  <c:v>210135.890625</c:v>
                </c:pt>
                <c:pt idx="2130">
                  <c:v>211348.8125</c:v>
                </c:pt>
                <c:pt idx="2131">
                  <c:v>212568.96875</c:v>
                </c:pt>
                <c:pt idx="2132">
                  <c:v>213796.171875</c:v>
                </c:pt>
                <c:pt idx="2133">
                  <c:v>215030.453125</c:v>
                </c:pt>
                <c:pt idx="2134">
                  <c:v>216271.875</c:v>
                </c:pt>
                <c:pt idx="2135">
                  <c:v>217520.453125</c:v>
                </c:pt>
                <c:pt idx="2136">
                  <c:v>218776.234375</c:v>
                </c:pt>
                <c:pt idx="2137">
                  <c:v>220039.28125</c:v>
                </c:pt>
                <c:pt idx="2138">
                  <c:v>221309.359375</c:v>
                </c:pt>
                <c:pt idx="2139">
                  <c:v>222587.03125</c:v>
                </c:pt>
                <c:pt idx="2140">
                  <c:v>223872.0625</c:v>
                </c:pt>
                <c:pt idx="2141">
                  <c:v>225164.515625</c:v>
                </c:pt>
                <c:pt idx="2142">
                  <c:v>226464.4375</c:v>
                </c:pt>
                <c:pt idx="2143">
                  <c:v>227771.859375</c:v>
                </c:pt>
                <c:pt idx="2144">
                  <c:v>229086.828125</c:v>
                </c:pt>
                <c:pt idx="2145">
                  <c:v>230409.40625</c:v>
                </c:pt>
                <c:pt idx="2146">
                  <c:v>231739.34375</c:v>
                </c:pt>
                <c:pt idx="2147">
                  <c:v>233077.21875</c:v>
                </c:pt>
                <c:pt idx="2148">
                  <c:v>234422.8125</c:v>
                </c:pt>
                <c:pt idx="2149">
                  <c:v>235776.1875</c:v>
                </c:pt>
                <c:pt idx="2150">
                  <c:v>237137.375</c:v>
                </c:pt>
                <c:pt idx="2151">
                  <c:v>238506.40625</c:v>
                </c:pt>
                <c:pt idx="2152">
                  <c:v>239883.359375</c:v>
                </c:pt>
                <c:pt idx="2153">
                  <c:v>241268.25</c:v>
                </c:pt>
                <c:pt idx="2154">
                  <c:v>242661.140625</c:v>
                </c:pt>
                <c:pt idx="2155">
                  <c:v>244061.796875</c:v>
                </c:pt>
                <c:pt idx="2156">
                  <c:v>245470.8125</c:v>
                </c:pt>
                <c:pt idx="2157">
                  <c:v>246887.96875</c:v>
                </c:pt>
                <c:pt idx="2158">
                  <c:v>248313.296875</c:v>
                </c:pt>
                <c:pt idx="2159">
                  <c:v>249746.859375</c:v>
                </c:pt>
                <c:pt idx="2160">
                  <c:v>251188.703125</c:v>
                </c:pt>
                <c:pt idx="2161">
                  <c:v>252638.859375</c:v>
                </c:pt>
                <c:pt idx="2162">
                  <c:v>254097.390625</c:v>
                </c:pt>
                <c:pt idx="2163">
                  <c:v>255564.0625</c:v>
                </c:pt>
                <c:pt idx="2164">
                  <c:v>257039.484375</c:v>
                </c:pt>
                <c:pt idx="2165">
                  <c:v>258523.421875</c:v>
                </c:pt>
                <c:pt idx="2166">
                  <c:v>260015.9375</c:v>
                </c:pt>
                <c:pt idx="2167">
                  <c:v>261517.0625</c:v>
                </c:pt>
                <c:pt idx="2168">
                  <c:v>263026.84375</c:v>
                </c:pt>
                <c:pt idx="2169">
                  <c:v>264545.34375</c:v>
                </c:pt>
                <c:pt idx="2170">
                  <c:v>266072.625</c:v>
                </c:pt>
                <c:pt idx="2171">
                  <c:v>267608.40625</c:v>
                </c:pt>
                <c:pt idx="2172">
                  <c:v>269153.375</c:v>
                </c:pt>
                <c:pt idx="2173">
                  <c:v>270707.25</c:v>
                </c:pt>
                <c:pt idx="2174">
                  <c:v>272270.09375</c:v>
                </c:pt>
                <c:pt idx="2175">
                  <c:v>273841.96875</c:v>
                </c:pt>
                <c:pt idx="2176">
                  <c:v>275422.90625</c:v>
                </c:pt>
                <c:pt idx="2177">
                  <c:v>277012.96875</c:v>
                </c:pt>
                <c:pt idx="2178">
                  <c:v>278612.21875</c:v>
                </c:pt>
                <c:pt idx="2179">
                  <c:v>280220.71875</c:v>
                </c:pt>
                <c:pt idx="2180">
                  <c:v>281838.15625</c:v>
                </c:pt>
                <c:pt idx="2181">
                  <c:v>283465.28125</c:v>
                </c:pt>
                <c:pt idx="2182">
                  <c:v>285101.78125</c:v>
                </c:pt>
                <c:pt idx="2183">
                  <c:v>286747.71875</c:v>
                </c:pt>
                <c:pt idx="2184">
                  <c:v>288403.1875</c:v>
                </c:pt>
                <c:pt idx="2185">
                  <c:v>290068.1875</c:v>
                </c:pt>
                <c:pt idx="2186">
                  <c:v>291742.8125</c:v>
                </c:pt>
                <c:pt idx="2187">
                  <c:v>293427.09375</c:v>
                </c:pt>
                <c:pt idx="2188">
                  <c:v>295120.78125</c:v>
                </c:pt>
                <c:pt idx="2189">
                  <c:v>296824.5625</c:v>
                </c:pt>
                <c:pt idx="2190">
                  <c:v>298538.1875</c:v>
                </c:pt>
                <c:pt idx="2191">
                  <c:v>300261.71875</c:v>
                </c:pt>
                <c:pt idx="2192">
                  <c:v>301995.1875</c:v>
                </c:pt>
                <c:pt idx="2193">
                  <c:v>303738.65625</c:v>
                </c:pt>
                <c:pt idx="2194">
                  <c:v>305492.21875</c:v>
                </c:pt>
                <c:pt idx="2195">
                  <c:v>307255.875</c:v>
                </c:pt>
                <c:pt idx="2196">
                  <c:v>309029.375</c:v>
                </c:pt>
                <c:pt idx="2197">
                  <c:v>310813.46875</c:v>
                </c:pt>
                <c:pt idx="2198">
                  <c:v>312607.84375</c:v>
                </c:pt>
                <c:pt idx="2199">
                  <c:v>314412.59375</c:v>
                </c:pt>
                <c:pt idx="2200">
                  <c:v>316227.78125</c:v>
                </c:pt>
                <c:pt idx="2201">
                  <c:v>318053.40625</c:v>
                </c:pt>
                <c:pt idx="2202">
                  <c:v>319889.59375</c:v>
                </c:pt>
                <c:pt idx="2203">
                  <c:v>321736.375</c:v>
                </c:pt>
                <c:pt idx="2204">
                  <c:v>323593.8125</c:v>
                </c:pt>
                <c:pt idx="2205">
                  <c:v>325461.625</c:v>
                </c:pt>
                <c:pt idx="2206">
                  <c:v>327340.59375</c:v>
                </c:pt>
                <c:pt idx="2207">
                  <c:v>329230.40625</c:v>
                </c:pt>
                <c:pt idx="2208">
                  <c:v>331131.09375</c:v>
                </c:pt>
                <c:pt idx="2209">
                  <c:v>333042.78125</c:v>
                </c:pt>
                <c:pt idx="2210">
                  <c:v>334965.5</c:v>
                </c:pt>
                <c:pt idx="2211">
                  <c:v>336899.34375</c:v>
                </c:pt>
                <c:pt idx="2212">
                  <c:v>338844.3125</c:v>
                </c:pt>
                <c:pt idx="2213">
                  <c:v>340800.15625</c:v>
                </c:pt>
                <c:pt idx="2214">
                  <c:v>342767.65625</c:v>
                </c:pt>
                <c:pt idx="2215">
                  <c:v>344746.53125</c:v>
                </c:pt>
                <c:pt idx="2216">
                  <c:v>346736.8125</c:v>
                </c:pt>
                <c:pt idx="2217">
                  <c:v>348738.59375</c:v>
                </c:pt>
                <c:pt idx="2218">
                  <c:v>350751.9375</c:v>
                </c:pt>
                <c:pt idx="2219">
                  <c:v>352776.90625</c:v>
                </c:pt>
                <c:pt idx="2220">
                  <c:v>354813.53125</c:v>
                </c:pt>
                <c:pt idx="2221">
                  <c:v>356861.5625</c:v>
                </c:pt>
                <c:pt idx="2222">
                  <c:v>358921.78125</c:v>
                </c:pt>
                <c:pt idx="2223">
                  <c:v>360993.90625</c:v>
                </c:pt>
                <c:pt idx="2224">
                  <c:v>363078</c:v>
                </c:pt>
                <c:pt idx="2225">
                  <c:v>365174.125</c:v>
                </c:pt>
                <c:pt idx="2226">
                  <c:v>367282.34375</c:v>
                </c:pt>
                <c:pt idx="2227">
                  <c:v>369402.75</c:v>
                </c:pt>
                <c:pt idx="2228">
                  <c:v>371535.375</c:v>
                </c:pt>
                <c:pt idx="2229">
                  <c:v>373680.3125</c:v>
                </c:pt>
                <c:pt idx="2230">
                  <c:v>375837.25</c:v>
                </c:pt>
                <c:pt idx="2231">
                  <c:v>378007.03125</c:v>
                </c:pt>
                <c:pt idx="2232">
                  <c:v>380189.34375</c:v>
                </c:pt>
                <c:pt idx="2233">
                  <c:v>382384.25</c:v>
                </c:pt>
                <c:pt idx="2234">
                  <c:v>384591.8125</c:v>
                </c:pt>
                <c:pt idx="2235">
                  <c:v>386812.125</c:v>
                </c:pt>
                <c:pt idx="2236">
                  <c:v>389045.28125</c:v>
                </c:pt>
                <c:pt idx="2237">
                  <c:v>391291.3125</c:v>
                </c:pt>
                <c:pt idx="2238">
                  <c:v>393549.875</c:v>
                </c:pt>
                <c:pt idx="2239">
                  <c:v>395821.9375</c:v>
                </c:pt>
                <c:pt idx="2240">
                  <c:v>398107.09375</c:v>
                </c:pt>
                <c:pt idx="2241">
                  <c:v>400405.4375</c:v>
                </c:pt>
                <c:pt idx="2242">
                  <c:v>402717.0625</c:v>
                </c:pt>
                <c:pt idx="2243">
                  <c:v>405042.03125</c:v>
                </c:pt>
                <c:pt idx="2244">
                  <c:v>407380.40625</c:v>
                </c:pt>
                <c:pt idx="2245">
                  <c:v>409732.28125</c:v>
                </c:pt>
                <c:pt idx="2246">
                  <c:v>412097.3125</c:v>
                </c:pt>
                <c:pt idx="2247">
                  <c:v>414476.40625</c:v>
                </c:pt>
                <c:pt idx="2248">
                  <c:v>416869.28125</c:v>
                </c:pt>
                <c:pt idx="2249">
                  <c:v>419275.9375</c:v>
                </c:pt>
                <c:pt idx="2250">
                  <c:v>421696.5</c:v>
                </c:pt>
                <c:pt idx="2251">
                  <c:v>424131.03125</c:v>
                </c:pt>
                <c:pt idx="2252">
                  <c:v>426579.625</c:v>
                </c:pt>
                <c:pt idx="2253">
                  <c:v>429042.34375</c:v>
                </c:pt>
                <c:pt idx="2254">
                  <c:v>431519.3125</c:v>
                </c:pt>
                <c:pt idx="2255">
                  <c:v>434010.0625</c:v>
                </c:pt>
                <c:pt idx="2256">
                  <c:v>436515.6875</c:v>
                </c:pt>
                <c:pt idx="2257">
                  <c:v>439035.78125</c:v>
                </c:pt>
                <c:pt idx="2258">
                  <c:v>441570.4375</c:v>
                </c:pt>
                <c:pt idx="2259">
                  <c:v>444119.6875</c:v>
                </c:pt>
                <c:pt idx="2260">
                  <c:v>446683.6875</c:v>
                </c:pt>
                <c:pt idx="2261">
                  <c:v>449262.46875</c:v>
                </c:pt>
                <c:pt idx="2262">
                  <c:v>451856.15625</c:v>
                </c:pt>
                <c:pt idx="2263">
                  <c:v>454464.3125</c:v>
                </c:pt>
                <c:pt idx="2264">
                  <c:v>457088.03125</c:v>
                </c:pt>
                <c:pt idx="2265">
                  <c:v>459726.875</c:v>
                </c:pt>
                <c:pt idx="2266">
                  <c:v>462380.96875</c:v>
                </c:pt>
                <c:pt idx="2267">
                  <c:v>465050.40625</c:v>
                </c:pt>
                <c:pt idx="2268">
                  <c:v>467735.21875</c:v>
                </c:pt>
                <c:pt idx="2269">
                  <c:v>470435.5625</c:v>
                </c:pt>
                <c:pt idx="2270">
                  <c:v>473151.46875</c:v>
                </c:pt>
                <c:pt idx="2271">
                  <c:v>475882.53125</c:v>
                </c:pt>
                <c:pt idx="2272">
                  <c:v>478629.90625</c:v>
                </c:pt>
                <c:pt idx="2273">
                  <c:v>481393.125</c:v>
                </c:pt>
                <c:pt idx="2274">
                  <c:v>484172.3125</c:v>
                </c:pt>
                <c:pt idx="2275">
                  <c:v>486967.53125</c:v>
                </c:pt>
                <c:pt idx="2276">
                  <c:v>489778.875</c:v>
                </c:pt>
                <c:pt idx="2277">
                  <c:v>492606.46875</c:v>
                </c:pt>
                <c:pt idx="2278">
                  <c:v>495450.375</c:v>
                </c:pt>
                <c:pt idx="2279">
                  <c:v>498310.71875</c:v>
                </c:pt>
                <c:pt idx="2280">
                  <c:v>501187</c:v>
                </c:pt>
                <c:pt idx="2281">
                  <c:v>504080.46875</c:v>
                </c:pt>
                <c:pt idx="2282">
                  <c:v>506990.625</c:v>
                </c:pt>
                <c:pt idx="2283">
                  <c:v>509917.5625</c:v>
                </c:pt>
                <c:pt idx="2284">
                  <c:v>512861.4375</c:v>
                </c:pt>
                <c:pt idx="2285">
                  <c:v>515822.28125</c:v>
                </c:pt>
                <c:pt idx="2286">
                  <c:v>518800.21875</c:v>
                </c:pt>
                <c:pt idx="2287">
                  <c:v>521795.34375</c:v>
                </c:pt>
                <c:pt idx="2288">
                  <c:v>524807.1875</c:v>
                </c:pt>
                <c:pt idx="2289">
                  <c:v>527837</c:v>
                </c:pt>
                <c:pt idx="2290">
                  <c:v>530884.3125</c:v>
                </c:pt>
                <c:pt idx="2291">
                  <c:v>533949.25</c:v>
                </c:pt>
                <c:pt idx="2292">
                  <c:v>537031.8125</c:v>
                </c:pt>
                <c:pt idx="2293">
                  <c:v>540132.1875</c:v>
                </c:pt>
                <c:pt idx="2294">
                  <c:v>543250.5</c:v>
                </c:pt>
                <c:pt idx="2295">
                  <c:v>546386.8125</c:v>
                </c:pt>
                <c:pt idx="2296">
                  <c:v>549540.5625</c:v>
                </c:pt>
                <c:pt idx="2297">
                  <c:v>552713.1875</c:v>
                </c:pt>
                <c:pt idx="2298">
                  <c:v>555904.125</c:v>
                </c:pt>
                <c:pt idx="2299">
                  <c:v>559113.4375</c:v>
                </c:pt>
                <c:pt idx="2300">
                  <c:v>562341.3125</c:v>
                </c:pt>
                <c:pt idx="2301">
                  <c:v>565587.8125</c:v>
                </c:pt>
                <c:pt idx="2302">
                  <c:v>568853.0625</c:v>
                </c:pt>
                <c:pt idx="2303">
                  <c:v>572137.1875</c:v>
                </c:pt>
                <c:pt idx="2304">
                  <c:v>575440.25</c:v>
                </c:pt>
                <c:pt idx="2305">
                  <c:v>578761.75</c:v>
                </c:pt>
                <c:pt idx="2306">
                  <c:v>582103.0625</c:v>
                </c:pt>
                <c:pt idx="2307">
                  <c:v>585463.625</c:v>
                </c:pt>
                <c:pt idx="2308">
                  <c:v>588843.625</c:v>
                </c:pt>
                <c:pt idx="2309">
                  <c:v>592243.125</c:v>
                </c:pt>
                <c:pt idx="2310">
                  <c:v>595662.25</c:v>
                </c:pt>
                <c:pt idx="2311">
                  <c:v>599101.125</c:v>
                </c:pt>
                <c:pt idx="2312">
                  <c:v>602559.875</c:v>
                </c:pt>
                <c:pt idx="2313">
                  <c:v>606037.9375</c:v>
                </c:pt>
                <c:pt idx="2314">
                  <c:v>609536.6875</c:v>
                </c:pt>
                <c:pt idx="2315">
                  <c:v>613055.6875</c:v>
                </c:pt>
                <c:pt idx="2316">
                  <c:v>616594.9375</c:v>
                </c:pt>
                <c:pt idx="2317">
                  <c:v>620154.6875</c:v>
                </c:pt>
                <c:pt idx="2318">
                  <c:v>623734.9375</c:v>
                </c:pt>
                <c:pt idx="2319">
                  <c:v>627335.875</c:v>
                </c:pt>
                <c:pt idx="2320">
                  <c:v>630957.625</c:v>
                </c:pt>
                <c:pt idx="2321">
                  <c:v>634599.5625</c:v>
                </c:pt>
                <c:pt idx="2322">
                  <c:v>638263.25</c:v>
                </c:pt>
                <c:pt idx="2323">
                  <c:v>641948.0625</c:v>
                </c:pt>
                <c:pt idx="2324">
                  <c:v>645654.125</c:v>
                </c:pt>
                <c:pt idx="2325">
                  <c:v>649381.625</c:v>
                </c:pt>
                <c:pt idx="2326">
                  <c:v>653130.625</c:v>
                </c:pt>
                <c:pt idx="2327">
                  <c:v>656901.3125</c:v>
                </c:pt>
                <c:pt idx="2328">
                  <c:v>660693.6875</c:v>
                </c:pt>
                <c:pt idx="2329">
                  <c:v>664508</c:v>
                </c:pt>
                <c:pt idx="2330">
                  <c:v>668343.625</c:v>
                </c:pt>
                <c:pt idx="2331">
                  <c:v>672202.125</c:v>
                </c:pt>
                <c:pt idx="2332">
                  <c:v>676082.875</c:v>
                </c:pt>
                <c:pt idx="2333">
                  <c:v>679986</c:v>
                </c:pt>
                <c:pt idx="2334">
                  <c:v>683911.6875</c:v>
                </c:pt>
                <c:pt idx="2335">
                  <c:v>687860.0625</c:v>
                </c:pt>
                <c:pt idx="2336">
                  <c:v>691831.1875</c:v>
                </c:pt>
                <c:pt idx="2337">
                  <c:v>695825.3125</c:v>
                </c:pt>
                <c:pt idx="2338">
                  <c:v>699841.6875</c:v>
                </c:pt>
                <c:pt idx="2339">
                  <c:v>703882</c:v>
                </c:pt>
                <c:pt idx="2340">
                  <c:v>707945.625</c:v>
                </c:pt>
                <c:pt idx="2341">
                  <c:v>712032.75</c:v>
                </c:pt>
                <c:pt idx="2342">
                  <c:v>716143.4375</c:v>
                </c:pt>
                <c:pt idx="2343">
                  <c:v>720277.875</c:v>
                </c:pt>
                <c:pt idx="2344">
                  <c:v>724436.1875</c:v>
                </c:pt>
                <c:pt idx="2345">
                  <c:v>728618.5</c:v>
                </c:pt>
                <c:pt idx="2346">
                  <c:v>732824.125</c:v>
                </c:pt>
                <c:pt idx="2347">
                  <c:v>737054.875</c:v>
                </c:pt>
                <c:pt idx="2348">
                  <c:v>741310.0625</c:v>
                </c:pt>
                <c:pt idx="2349">
                  <c:v>745589.75</c:v>
                </c:pt>
                <c:pt idx="2350">
                  <c:v>749894.1875</c:v>
                </c:pt>
                <c:pt idx="2351">
                  <c:v>754223.5</c:v>
                </c:pt>
                <c:pt idx="2352">
                  <c:v>758577.75</c:v>
                </c:pt>
                <c:pt idx="2353">
                  <c:v>762957.1875</c:v>
                </c:pt>
                <c:pt idx="2354">
                  <c:v>767361.875</c:v>
                </c:pt>
                <c:pt idx="2355">
                  <c:v>771791.1875</c:v>
                </c:pt>
                <c:pt idx="2356">
                  <c:v>776246.875</c:v>
                </c:pt>
                <c:pt idx="2357">
                  <c:v>780728.3125</c:v>
                </c:pt>
                <c:pt idx="2358">
                  <c:v>785235.625</c:v>
                </c:pt>
                <c:pt idx="2359">
                  <c:v>789768.9375</c:v>
                </c:pt>
                <c:pt idx="2360">
                  <c:v>794328.4375</c:v>
                </c:pt>
                <c:pt idx="2361">
                  <c:v>798914.25</c:v>
                </c:pt>
                <c:pt idx="2362">
                  <c:v>803526.5</c:v>
                </c:pt>
                <c:pt idx="2363">
                  <c:v>808164.5625</c:v>
                </c:pt>
                <c:pt idx="2364">
                  <c:v>812830.25</c:v>
                </c:pt>
                <c:pt idx="2365">
                  <c:v>817522.875</c:v>
                </c:pt>
                <c:pt idx="2366">
                  <c:v>822242.5625</c:v>
                </c:pt>
                <c:pt idx="2367">
                  <c:v>826989.5625</c:v>
                </c:pt>
                <c:pt idx="2368">
                  <c:v>831763.9375</c:v>
                </c:pt>
                <c:pt idx="2369">
                  <c:v>836565.875</c:v>
                </c:pt>
                <c:pt idx="2370">
                  <c:v>841395.5</c:v>
                </c:pt>
                <c:pt idx="2371">
                  <c:v>846252.125</c:v>
                </c:pt>
                <c:pt idx="2372">
                  <c:v>851137.6875</c:v>
                </c:pt>
                <c:pt idx="2373">
                  <c:v>856051.5</c:v>
                </c:pt>
                <c:pt idx="2374">
                  <c:v>860993.625</c:v>
                </c:pt>
                <c:pt idx="2375">
                  <c:v>865964.3125</c:v>
                </c:pt>
                <c:pt idx="2376">
                  <c:v>870963.6875</c:v>
                </c:pt>
                <c:pt idx="2377">
                  <c:v>875991.9375</c:v>
                </c:pt>
                <c:pt idx="2378">
                  <c:v>881049.25</c:v>
                </c:pt>
                <c:pt idx="2379">
                  <c:v>886135.6875</c:v>
                </c:pt>
                <c:pt idx="2380">
                  <c:v>891250.5625</c:v>
                </c:pt>
                <c:pt idx="2381">
                  <c:v>896395.9375</c:v>
                </c:pt>
                <c:pt idx="2382">
                  <c:v>901571</c:v>
                </c:pt>
                <c:pt idx="2383">
                  <c:v>906775.9375</c:v>
                </c:pt>
                <c:pt idx="2384">
                  <c:v>912010.9375</c:v>
                </c:pt>
                <c:pt idx="2385">
                  <c:v>917276.125</c:v>
                </c:pt>
                <c:pt idx="2386">
                  <c:v>922571.75</c:v>
                </c:pt>
                <c:pt idx="2387">
                  <c:v>927897.9375</c:v>
                </c:pt>
                <c:pt idx="2388">
                  <c:v>933253.875</c:v>
                </c:pt>
                <c:pt idx="2389">
                  <c:v>938641.6875</c:v>
                </c:pt>
                <c:pt idx="2390">
                  <c:v>944060.6875</c:v>
                </c:pt>
                <c:pt idx="2391">
                  <c:v>949510.9375</c:v>
                </c:pt>
                <c:pt idx="2392">
                  <c:v>954992.625</c:v>
                </c:pt>
                <c:pt idx="2393">
                  <c:v>960506</c:v>
                </c:pt>
                <c:pt idx="2394">
                  <c:v>966051.1875</c:v>
                </c:pt>
                <c:pt idx="2395">
                  <c:v>971628.375</c:v>
                </c:pt>
                <c:pt idx="2396">
                  <c:v>977236.6875</c:v>
                </c:pt>
                <c:pt idx="2397">
                  <c:v>982878.5</c:v>
                </c:pt>
                <c:pt idx="2398">
                  <c:v>988552.8125</c:v>
                </c:pt>
                <c:pt idx="2399">
                  <c:v>994259.9375</c:v>
                </c:pt>
                <c:pt idx="2400">
                  <c:v>1000000</c:v>
                </c:pt>
                <c:pt idx="2401">
                  <c:v>1005773.1875</c:v>
                </c:pt>
                <c:pt idx="2402">
                  <c:v>1011579.75</c:v>
                </c:pt>
                <c:pt idx="2403">
                  <c:v>1017419.75</c:v>
                </c:pt>
                <c:pt idx="2404">
                  <c:v>1023293.5625</c:v>
                </c:pt>
                <c:pt idx="2405">
                  <c:v>1029200.0625</c:v>
                </c:pt>
                <c:pt idx="2406">
                  <c:v>1035141.875</c:v>
                </c:pt>
                <c:pt idx="2407">
                  <c:v>1041117.9375</c:v>
                </c:pt>
                <c:pt idx="2408">
                  <c:v>1047128.5</c:v>
                </c:pt>
                <c:pt idx="2409">
                  <c:v>1053173.75</c:v>
                </c:pt>
                <c:pt idx="2410">
                  <c:v>1059254</c:v>
                </c:pt>
                <c:pt idx="2411">
                  <c:v>1065369.25</c:v>
                </c:pt>
                <c:pt idx="2412">
                  <c:v>1071519.875</c:v>
                </c:pt>
                <c:pt idx="2413">
                  <c:v>1077704.75</c:v>
                </c:pt>
                <c:pt idx="2414">
                  <c:v>1083926.5</c:v>
                </c:pt>
                <c:pt idx="2415">
                  <c:v>1090184.25</c:v>
                </c:pt>
                <c:pt idx="2416">
                  <c:v>1096478.125</c:v>
                </c:pt>
                <c:pt idx="2417">
                  <c:v>1102808.25</c:v>
                </c:pt>
                <c:pt idx="2418">
                  <c:v>1109175</c:v>
                </c:pt>
                <c:pt idx="2419">
                  <c:v>1115578.5</c:v>
                </c:pt>
                <c:pt idx="2420">
                  <c:v>1122019</c:v>
                </c:pt>
                <c:pt idx="2421">
                  <c:v>1128495.375</c:v>
                </c:pt>
                <c:pt idx="2422">
                  <c:v>1135010.375</c:v>
                </c:pt>
                <c:pt idx="2423">
                  <c:v>1141563</c:v>
                </c:pt>
                <c:pt idx="2424">
                  <c:v>1148153.5</c:v>
                </c:pt>
                <c:pt idx="2425">
                  <c:v>1154782</c:v>
                </c:pt>
                <c:pt idx="2426">
                  <c:v>1161448.75</c:v>
                </c:pt>
                <c:pt idx="2427">
                  <c:v>1168154</c:v>
                </c:pt>
                <c:pt idx="2428">
                  <c:v>1174898</c:v>
                </c:pt>
                <c:pt idx="2429">
                  <c:v>1181680.875</c:v>
                </c:pt>
                <c:pt idx="2430">
                  <c:v>1188501.75</c:v>
                </c:pt>
                <c:pt idx="2431">
                  <c:v>1195363.125</c:v>
                </c:pt>
                <c:pt idx="2432">
                  <c:v>1202264.25</c:v>
                </c:pt>
                <c:pt idx="2433">
                  <c:v>1209205.125</c:v>
                </c:pt>
                <c:pt idx="2434">
                  <c:v>1216186.125</c:v>
                </c:pt>
                <c:pt idx="2435">
                  <c:v>1223207.375</c:v>
                </c:pt>
                <c:pt idx="2436">
                  <c:v>1230269.25</c:v>
                </c:pt>
                <c:pt idx="2437">
                  <c:v>1237371.75</c:v>
                </c:pt>
                <c:pt idx="2438">
                  <c:v>1244514</c:v>
                </c:pt>
                <c:pt idx="2439">
                  <c:v>1251698.875</c:v>
                </c:pt>
                <c:pt idx="2440">
                  <c:v>1258925.125</c:v>
                </c:pt>
                <c:pt idx="2441">
                  <c:v>1266193.125</c:v>
                </c:pt>
                <c:pt idx="2442">
                  <c:v>1273503.125</c:v>
                </c:pt>
                <c:pt idx="2443">
                  <c:v>1280855.375</c:v>
                </c:pt>
                <c:pt idx="2444">
                  <c:v>1288250</c:v>
                </c:pt>
                <c:pt idx="2445">
                  <c:v>1295687.25</c:v>
                </c:pt>
                <c:pt idx="2446">
                  <c:v>1303166.125</c:v>
                </c:pt>
                <c:pt idx="2447">
                  <c:v>1310689.5</c:v>
                </c:pt>
                <c:pt idx="2448">
                  <c:v>1318256.375</c:v>
                </c:pt>
                <c:pt idx="2449">
                  <c:v>1325867</c:v>
                </c:pt>
                <c:pt idx="2450">
                  <c:v>1333521.375</c:v>
                </c:pt>
                <c:pt idx="2451">
                  <c:v>1341220.125</c:v>
                </c:pt>
                <c:pt idx="2452">
                  <c:v>1348963.25</c:v>
                </c:pt>
                <c:pt idx="2453">
                  <c:v>1356751.125</c:v>
                </c:pt>
                <c:pt idx="2454">
                  <c:v>1364583.875</c:v>
                </c:pt>
                <c:pt idx="2455">
                  <c:v>1372460.375</c:v>
                </c:pt>
                <c:pt idx="2456">
                  <c:v>1380383.875</c:v>
                </c:pt>
                <c:pt idx="2457">
                  <c:v>1388353.125</c:v>
                </c:pt>
                <c:pt idx="2458">
                  <c:v>1396368.25</c:v>
                </c:pt>
                <c:pt idx="2459">
                  <c:v>1404429.75</c:v>
                </c:pt>
                <c:pt idx="2460">
                  <c:v>1412537.875</c:v>
                </c:pt>
                <c:pt idx="2461">
                  <c:v>1420692.75</c:v>
                </c:pt>
                <c:pt idx="2462">
                  <c:v>1428894.625</c:v>
                </c:pt>
                <c:pt idx="2463">
                  <c:v>1437142.375</c:v>
                </c:pt>
                <c:pt idx="2464">
                  <c:v>1445439.25</c:v>
                </c:pt>
                <c:pt idx="2465">
                  <c:v>1453784.125</c:v>
                </c:pt>
                <c:pt idx="2466">
                  <c:v>1462177</c:v>
                </c:pt>
                <c:pt idx="2467">
                  <c:v>1470618.5</c:v>
                </c:pt>
                <c:pt idx="2468">
                  <c:v>1479108.625</c:v>
                </c:pt>
                <c:pt idx="2469">
                  <c:v>1487647.875</c:v>
                </c:pt>
                <c:pt idx="2470">
                  <c:v>1496236.375</c:v>
                </c:pt>
                <c:pt idx="2471">
                  <c:v>1504872.75</c:v>
                </c:pt>
                <c:pt idx="2472">
                  <c:v>1513560.625</c:v>
                </c:pt>
                <c:pt idx="2473">
                  <c:v>1522298.75</c:v>
                </c:pt>
                <c:pt idx="2474">
                  <c:v>1531087.25</c:v>
                </c:pt>
                <c:pt idx="2475">
                  <c:v>1539926.5</c:v>
                </c:pt>
                <c:pt idx="2476">
                  <c:v>1548816.875</c:v>
                </c:pt>
                <c:pt idx="2477">
                  <c:v>1557758.5</c:v>
                </c:pt>
                <c:pt idx="2478">
                  <c:v>1566751.75</c:v>
                </c:pt>
                <c:pt idx="2479">
                  <c:v>1575796.875</c:v>
                </c:pt>
                <c:pt idx="2480">
                  <c:v>1584892.5</c:v>
                </c:pt>
                <c:pt idx="2481">
                  <c:v>1594042.375</c:v>
                </c:pt>
                <c:pt idx="2482">
                  <c:v>1603245.125</c:v>
                </c:pt>
                <c:pt idx="2483">
                  <c:v>1612501</c:v>
                </c:pt>
                <c:pt idx="2484">
                  <c:v>1621810.25</c:v>
                </c:pt>
                <c:pt idx="2485">
                  <c:v>1631173.25</c:v>
                </c:pt>
                <c:pt idx="2486">
                  <c:v>1640590.375</c:v>
                </c:pt>
                <c:pt idx="2487">
                  <c:v>1650061.75</c:v>
                </c:pt>
                <c:pt idx="2488">
                  <c:v>1659586.125</c:v>
                </c:pt>
                <c:pt idx="2489">
                  <c:v>1669167.25</c:v>
                </c:pt>
                <c:pt idx="2490">
                  <c:v>1678803.625</c:v>
                </c:pt>
                <c:pt idx="2491">
                  <c:v>1688495.75</c:v>
                </c:pt>
                <c:pt idx="2492">
                  <c:v>1698243.75</c:v>
                </c:pt>
                <c:pt idx="2493">
                  <c:v>1708048</c:v>
                </c:pt>
                <c:pt idx="2494">
                  <c:v>1717908.875</c:v>
                </c:pt>
                <c:pt idx="2495">
                  <c:v>1727826.75</c:v>
                </c:pt>
                <c:pt idx="2496">
                  <c:v>1737799.875</c:v>
                </c:pt>
                <c:pt idx="2497">
                  <c:v>1747832.625</c:v>
                </c:pt>
                <c:pt idx="2498">
                  <c:v>1757923.125</c:v>
                </c:pt>
                <c:pt idx="2499">
                  <c:v>1768072</c:v>
                </c:pt>
                <c:pt idx="2500">
                  <c:v>1778279.375</c:v>
                </c:pt>
                <c:pt idx="2501">
                  <c:v>1788545.75</c:v>
                </c:pt>
                <c:pt idx="2502">
                  <c:v>1798871.375</c:v>
                </c:pt>
                <c:pt idx="2503">
                  <c:v>1809256.625</c:v>
                </c:pt>
                <c:pt idx="2504">
                  <c:v>1819701.875</c:v>
                </c:pt>
                <c:pt idx="2505">
                  <c:v>1830205.25</c:v>
                </c:pt>
                <c:pt idx="2506">
                  <c:v>1840771.375</c:v>
                </c:pt>
                <c:pt idx="2507">
                  <c:v>1851398.625</c:v>
                </c:pt>
                <c:pt idx="2508">
                  <c:v>1862087</c:v>
                </c:pt>
                <c:pt idx="2509">
                  <c:v>1872837.25</c:v>
                </c:pt>
                <c:pt idx="2510">
                  <c:v>1883649.5</c:v>
                </c:pt>
                <c:pt idx="2511">
                  <c:v>1894524.125</c:v>
                </c:pt>
                <c:pt idx="2512">
                  <c:v>1905461.625</c:v>
                </c:pt>
                <c:pt idx="2513">
                  <c:v>1916460.125</c:v>
                </c:pt>
                <c:pt idx="2514">
                  <c:v>1927524.25</c:v>
                </c:pt>
                <c:pt idx="2515">
                  <c:v>1938652.25</c:v>
                </c:pt>
                <c:pt idx="2516">
                  <c:v>1949844.375</c:v>
                </c:pt>
                <c:pt idx="2517">
                  <c:v>1961101.25</c:v>
                </c:pt>
                <c:pt idx="2518">
                  <c:v>1972423.125</c:v>
                </c:pt>
                <c:pt idx="2519">
                  <c:v>1983810.25</c:v>
                </c:pt>
                <c:pt idx="2520">
                  <c:v>1995263.25</c:v>
                </c:pt>
                <c:pt idx="2521">
                  <c:v>2006780</c:v>
                </c:pt>
                <c:pt idx="2522">
                  <c:v>2018365.625</c:v>
                </c:pt>
                <c:pt idx="2523">
                  <c:v>2030018</c:v>
                </c:pt>
                <c:pt idx="2524">
                  <c:v>2041737.625</c:v>
                </c:pt>
                <c:pt idx="2525">
                  <c:v>2053525</c:v>
                </c:pt>
                <c:pt idx="2526">
                  <c:v>2065380.375</c:v>
                </c:pt>
                <c:pt idx="2527">
                  <c:v>2077304.25</c:v>
                </c:pt>
                <c:pt idx="2528">
                  <c:v>2089297</c:v>
                </c:pt>
                <c:pt idx="2529">
                  <c:v>2101359</c:v>
                </c:pt>
                <c:pt idx="2530">
                  <c:v>2113488</c:v>
                </c:pt>
                <c:pt idx="2531">
                  <c:v>2125689.75</c:v>
                </c:pt>
                <c:pt idx="2532">
                  <c:v>2137961.75</c:v>
                </c:pt>
                <c:pt idx="2533">
                  <c:v>2150304.5</c:v>
                </c:pt>
                <c:pt idx="2534">
                  <c:v>2162718.75</c:v>
                </c:pt>
                <c:pt idx="2535">
                  <c:v>2175204.5</c:v>
                </c:pt>
                <c:pt idx="2536">
                  <c:v>2187762.5</c:v>
                </c:pt>
                <c:pt idx="2537">
                  <c:v>2200392.75</c:v>
                </c:pt>
                <c:pt idx="2538">
                  <c:v>2213093.75</c:v>
                </c:pt>
                <c:pt idx="2539">
                  <c:v>2225870.25</c:v>
                </c:pt>
                <c:pt idx="2540">
                  <c:v>2238720.75</c:v>
                </c:pt>
                <c:pt idx="2541">
                  <c:v>2251645.25</c:v>
                </c:pt>
                <c:pt idx="2542">
                  <c:v>2264644.5</c:v>
                </c:pt>
                <c:pt idx="2543">
                  <c:v>2277718.75</c:v>
                </c:pt>
                <c:pt idx="2544">
                  <c:v>2290868.25</c:v>
                </c:pt>
                <c:pt idx="2545">
                  <c:v>2304094</c:v>
                </c:pt>
                <c:pt idx="2546">
                  <c:v>2317393.5</c:v>
                </c:pt>
                <c:pt idx="2547">
                  <c:v>2330772.25</c:v>
                </c:pt>
                <c:pt idx="2548">
                  <c:v>2344228.25</c:v>
                </c:pt>
                <c:pt idx="2549">
                  <c:v>2357762</c:v>
                </c:pt>
                <c:pt idx="2550">
                  <c:v>2371373.75</c:v>
                </c:pt>
                <c:pt idx="2551">
                  <c:v>2385064</c:v>
                </c:pt>
                <c:pt idx="2552">
                  <c:v>2398833.5</c:v>
                </c:pt>
                <c:pt idx="2553">
                  <c:v>2412682.5</c:v>
                </c:pt>
                <c:pt idx="2554">
                  <c:v>2426611.25</c:v>
                </c:pt>
                <c:pt idx="2555">
                  <c:v>2440618</c:v>
                </c:pt>
                <c:pt idx="2556">
                  <c:v>2454708.25</c:v>
                </c:pt>
                <c:pt idx="2557">
                  <c:v>2468879.75</c:v>
                </c:pt>
                <c:pt idx="2558">
                  <c:v>2483133</c:v>
                </c:pt>
                <c:pt idx="2559">
                  <c:v>2497468.5</c:v>
                </c:pt>
                <c:pt idx="2560">
                  <c:v>2511887</c:v>
                </c:pt>
                <c:pt idx="2561">
                  <c:v>2526388.5</c:v>
                </c:pt>
                <c:pt idx="2562">
                  <c:v>2540974</c:v>
                </c:pt>
                <c:pt idx="2563">
                  <c:v>2555640.75</c:v>
                </c:pt>
                <c:pt idx="2564">
                  <c:v>2570395</c:v>
                </c:pt>
                <c:pt idx="2565">
                  <c:v>2585234.25</c:v>
                </c:pt>
                <c:pt idx="2566">
                  <c:v>2600159.25</c:v>
                </c:pt>
                <c:pt idx="2567">
                  <c:v>2615170.5</c:v>
                </c:pt>
                <c:pt idx="2568">
                  <c:v>2630268.5</c:v>
                </c:pt>
                <c:pt idx="2569">
                  <c:v>2645453.5</c:v>
                </c:pt>
                <c:pt idx="2570">
                  <c:v>2660726.25</c:v>
                </c:pt>
                <c:pt idx="2571">
                  <c:v>2676084.25</c:v>
                </c:pt>
                <c:pt idx="2572">
                  <c:v>2691533.75</c:v>
                </c:pt>
                <c:pt idx="2573">
                  <c:v>2707072.5</c:v>
                </c:pt>
                <c:pt idx="2574">
                  <c:v>2722701</c:v>
                </c:pt>
                <c:pt idx="2575">
                  <c:v>2738419.75</c:v>
                </c:pt>
                <c:pt idx="2576">
                  <c:v>2754229</c:v>
                </c:pt>
                <c:pt idx="2577">
                  <c:v>2770129.75</c:v>
                </c:pt>
                <c:pt idx="2578">
                  <c:v>2786122.25</c:v>
                </c:pt>
                <c:pt idx="2579">
                  <c:v>2802207</c:v>
                </c:pt>
                <c:pt idx="2580">
                  <c:v>2818381.75</c:v>
                </c:pt>
                <c:pt idx="2581">
                  <c:v>2834652.75</c:v>
                </c:pt>
                <c:pt idx="2582">
                  <c:v>2851017.75</c:v>
                </c:pt>
                <c:pt idx="2583">
                  <c:v>2867477.25</c:v>
                </c:pt>
                <c:pt idx="2584">
                  <c:v>2884031.75</c:v>
                </c:pt>
                <c:pt idx="2585">
                  <c:v>2900681.75</c:v>
                </c:pt>
                <c:pt idx="2586">
                  <c:v>2917428</c:v>
                </c:pt>
                <c:pt idx="2587">
                  <c:v>2934271</c:v>
                </c:pt>
                <c:pt idx="2588">
                  <c:v>2951207.75</c:v>
                </c:pt>
                <c:pt idx="2589">
                  <c:v>2968245.75</c:v>
                </c:pt>
                <c:pt idx="2590">
                  <c:v>2985382</c:v>
                </c:pt>
                <c:pt idx="2591">
                  <c:v>3002617.25</c:v>
                </c:pt>
                <c:pt idx="2592">
                  <c:v>3019951.75</c:v>
                </c:pt>
                <c:pt idx="2593">
                  <c:v>3037386.75</c:v>
                </c:pt>
                <c:pt idx="2594">
                  <c:v>3054922</c:v>
                </c:pt>
                <c:pt idx="2595">
                  <c:v>3072558.75</c:v>
                </c:pt>
                <c:pt idx="2596">
                  <c:v>3090293.75</c:v>
                </c:pt>
                <c:pt idx="2597">
                  <c:v>3108134.75</c:v>
                </c:pt>
                <c:pt idx="2598">
                  <c:v>3126078.5</c:v>
                </c:pt>
                <c:pt idx="2599">
                  <c:v>3144126</c:v>
                </c:pt>
                <c:pt idx="2600">
                  <c:v>3162277.75</c:v>
                </c:pt>
                <c:pt idx="2601">
                  <c:v>3180534</c:v>
                </c:pt>
                <c:pt idx="2602">
                  <c:v>3198896</c:v>
                </c:pt>
                <c:pt idx="2603">
                  <c:v>3217363.75</c:v>
                </c:pt>
                <c:pt idx="2604">
                  <c:v>3235938.25</c:v>
                </c:pt>
                <c:pt idx="2605">
                  <c:v>3254616.5</c:v>
                </c:pt>
                <c:pt idx="2606">
                  <c:v>3273406</c:v>
                </c:pt>
                <c:pt idx="2607">
                  <c:v>3292304</c:v>
                </c:pt>
                <c:pt idx="2608">
                  <c:v>3311311</c:v>
                </c:pt>
                <c:pt idx="2609">
                  <c:v>3330428</c:v>
                </c:pt>
                <c:pt idx="2610">
                  <c:v>3349655.25</c:v>
                </c:pt>
                <c:pt idx="2611">
                  <c:v>3368993.25</c:v>
                </c:pt>
                <c:pt idx="2612">
                  <c:v>3388443.25</c:v>
                </c:pt>
                <c:pt idx="2613">
                  <c:v>3408001.5</c:v>
                </c:pt>
                <c:pt idx="2614">
                  <c:v>3427676.75</c:v>
                </c:pt>
                <c:pt idx="2615">
                  <c:v>3447465.25</c:v>
                </c:pt>
                <c:pt idx="2616">
                  <c:v>3467368.25</c:v>
                </c:pt>
                <c:pt idx="2617">
                  <c:v>3487386</c:v>
                </c:pt>
                <c:pt idx="2618">
                  <c:v>3507519.25</c:v>
                </c:pt>
                <c:pt idx="2619">
                  <c:v>3527769</c:v>
                </c:pt>
                <c:pt idx="2620">
                  <c:v>3548135.5</c:v>
                </c:pt>
                <c:pt idx="2621">
                  <c:v>3568615.5</c:v>
                </c:pt>
                <c:pt idx="2622">
                  <c:v>3589218</c:v>
                </c:pt>
                <c:pt idx="2623">
                  <c:v>3609939.25</c:v>
                </c:pt>
                <c:pt idx="2624">
                  <c:v>3630780</c:v>
                </c:pt>
                <c:pt idx="2625">
                  <c:v>3651741.25</c:v>
                </c:pt>
                <c:pt idx="2626">
                  <c:v>3672823.5</c:v>
                </c:pt>
                <c:pt idx="2627">
                  <c:v>3694027.5</c:v>
                </c:pt>
                <c:pt idx="2628">
                  <c:v>3715353.75</c:v>
                </c:pt>
                <c:pt idx="2629">
                  <c:v>3736803.25</c:v>
                </c:pt>
                <c:pt idx="2630">
                  <c:v>3758372.5</c:v>
                </c:pt>
                <c:pt idx="2631">
                  <c:v>3780070.25</c:v>
                </c:pt>
                <c:pt idx="2632">
                  <c:v>3801893.25</c:v>
                </c:pt>
                <c:pt idx="2633">
                  <c:v>3823842.25</c:v>
                </c:pt>
                <c:pt idx="2634">
                  <c:v>3845918.25</c:v>
                </c:pt>
                <c:pt idx="2635">
                  <c:v>3868121.5</c:v>
                </c:pt>
                <c:pt idx="2636">
                  <c:v>3890452.75</c:v>
                </c:pt>
                <c:pt idx="2637">
                  <c:v>3912913.25</c:v>
                </c:pt>
                <c:pt idx="2638">
                  <c:v>3935498.75</c:v>
                </c:pt>
                <c:pt idx="2639">
                  <c:v>3958219.25</c:v>
                </c:pt>
                <c:pt idx="2640">
                  <c:v>3981070.75</c:v>
                </c:pt>
                <c:pt idx="2641">
                  <c:v>4004054.25</c:v>
                </c:pt>
                <c:pt idx="2642">
                  <c:v>4027170.5</c:v>
                </c:pt>
                <c:pt idx="2643">
                  <c:v>4050420.25</c:v>
                </c:pt>
                <c:pt idx="2644">
                  <c:v>4073804</c:v>
                </c:pt>
                <c:pt idx="2645">
                  <c:v>4097323</c:v>
                </c:pt>
                <c:pt idx="2646">
                  <c:v>4120973</c:v>
                </c:pt>
                <c:pt idx="2647">
                  <c:v>4144764.25</c:v>
                </c:pt>
                <c:pt idx="2648">
                  <c:v>4168692.75</c:v>
                </c:pt>
                <c:pt idx="2649">
                  <c:v>4192759.5</c:v>
                </c:pt>
                <c:pt idx="2650">
                  <c:v>4216965</c:v>
                </c:pt>
                <c:pt idx="2651">
                  <c:v>4241310.5</c:v>
                </c:pt>
                <c:pt idx="2652">
                  <c:v>4265796.5</c:v>
                </c:pt>
                <c:pt idx="2653">
                  <c:v>4290423.5</c:v>
                </c:pt>
                <c:pt idx="2654">
                  <c:v>4315193</c:v>
                </c:pt>
                <c:pt idx="2655">
                  <c:v>4340100.5</c:v>
                </c:pt>
                <c:pt idx="2656">
                  <c:v>4365157</c:v>
                </c:pt>
                <c:pt idx="2657">
                  <c:v>4390358</c:v>
                </c:pt>
                <c:pt idx="2658">
                  <c:v>4415704.5</c:v>
                </c:pt>
                <c:pt idx="2659">
                  <c:v>4441197</c:v>
                </c:pt>
                <c:pt idx="2660">
                  <c:v>4466837</c:v>
                </c:pt>
                <c:pt idx="2661">
                  <c:v>4492625</c:v>
                </c:pt>
                <c:pt idx="2662">
                  <c:v>4518561.5</c:v>
                </c:pt>
                <c:pt idx="2663">
                  <c:v>4544643</c:v>
                </c:pt>
                <c:pt idx="2664">
                  <c:v>4570880.5</c:v>
                </c:pt>
                <c:pt idx="2665">
                  <c:v>4597269</c:v>
                </c:pt>
                <c:pt idx="2666">
                  <c:v>4623810</c:v>
                </c:pt>
                <c:pt idx="2667">
                  <c:v>4650504</c:v>
                </c:pt>
                <c:pt idx="2668">
                  <c:v>4677352</c:v>
                </c:pt>
                <c:pt idx="2669">
                  <c:v>4704355.5</c:v>
                </c:pt>
                <c:pt idx="2670">
                  <c:v>4731514.5</c:v>
                </c:pt>
                <c:pt idx="2671">
                  <c:v>4758825.5</c:v>
                </c:pt>
                <c:pt idx="2672">
                  <c:v>4786299</c:v>
                </c:pt>
                <c:pt idx="2673">
                  <c:v>4813931.5</c:v>
                </c:pt>
                <c:pt idx="2674">
                  <c:v>4841723</c:v>
                </c:pt>
                <c:pt idx="2675">
                  <c:v>4869675.5</c:v>
                </c:pt>
                <c:pt idx="2676">
                  <c:v>4897789</c:v>
                </c:pt>
                <c:pt idx="2677">
                  <c:v>4926064.5</c:v>
                </c:pt>
                <c:pt idx="2678">
                  <c:v>4954504</c:v>
                </c:pt>
                <c:pt idx="2679">
                  <c:v>4983107</c:v>
                </c:pt>
                <c:pt idx="2680">
                  <c:v>5011870</c:v>
                </c:pt>
                <c:pt idx="2681">
                  <c:v>5040804.5</c:v>
                </c:pt>
                <c:pt idx="2682">
                  <c:v>5069906</c:v>
                </c:pt>
                <c:pt idx="2683">
                  <c:v>5099176</c:v>
                </c:pt>
                <c:pt idx="2684">
                  <c:v>5128614.5</c:v>
                </c:pt>
                <c:pt idx="2685">
                  <c:v>5158223</c:v>
                </c:pt>
                <c:pt idx="2686">
                  <c:v>5188002</c:v>
                </c:pt>
                <c:pt idx="2687">
                  <c:v>5217953.5</c:v>
                </c:pt>
                <c:pt idx="2688">
                  <c:v>5248072</c:v>
                </c:pt>
                <c:pt idx="2689">
                  <c:v>5278370</c:v>
                </c:pt>
                <c:pt idx="2690">
                  <c:v>5308843.5</c:v>
                </c:pt>
                <c:pt idx="2691">
                  <c:v>5339492.5</c:v>
                </c:pt>
                <c:pt idx="2692">
                  <c:v>5370318</c:v>
                </c:pt>
                <c:pt idx="2693">
                  <c:v>5401322</c:v>
                </c:pt>
                <c:pt idx="2694">
                  <c:v>5432505</c:v>
                </c:pt>
                <c:pt idx="2695">
                  <c:v>5463868</c:v>
                </c:pt>
                <c:pt idx="2696">
                  <c:v>5495406</c:v>
                </c:pt>
                <c:pt idx="2697">
                  <c:v>5527132</c:v>
                </c:pt>
                <c:pt idx="2698">
                  <c:v>5559041</c:v>
                </c:pt>
                <c:pt idx="2699">
                  <c:v>5591134.5</c:v>
                </c:pt>
                <c:pt idx="2700">
                  <c:v>5623413.5</c:v>
                </c:pt>
                <c:pt idx="2701">
                  <c:v>5655878.5</c:v>
                </c:pt>
                <c:pt idx="2702">
                  <c:v>5688531</c:v>
                </c:pt>
                <c:pt idx="2703">
                  <c:v>5721372</c:v>
                </c:pt>
                <c:pt idx="2704">
                  <c:v>5754402.5</c:v>
                </c:pt>
                <c:pt idx="2705">
                  <c:v>5787617.5</c:v>
                </c:pt>
                <c:pt idx="2706">
                  <c:v>5821030.5</c:v>
                </c:pt>
                <c:pt idx="2707">
                  <c:v>5854636.5</c:v>
                </c:pt>
                <c:pt idx="2708">
                  <c:v>5888436.5</c:v>
                </c:pt>
                <c:pt idx="2709">
                  <c:v>5922431.5</c:v>
                </c:pt>
                <c:pt idx="2710">
                  <c:v>5956622.5</c:v>
                </c:pt>
                <c:pt idx="2711">
                  <c:v>5991011.5</c:v>
                </c:pt>
                <c:pt idx="2712">
                  <c:v>6025599</c:v>
                </c:pt>
                <c:pt idx="2713">
                  <c:v>6060379</c:v>
                </c:pt>
                <c:pt idx="2714">
                  <c:v>6095367</c:v>
                </c:pt>
                <c:pt idx="2715">
                  <c:v>6130556.5</c:v>
                </c:pt>
                <c:pt idx="2716">
                  <c:v>6165949.5</c:v>
                </c:pt>
                <c:pt idx="2717">
                  <c:v>6201546.5</c:v>
                </c:pt>
                <c:pt idx="2718">
                  <c:v>6237349.5</c:v>
                </c:pt>
                <c:pt idx="2719">
                  <c:v>6273359</c:v>
                </c:pt>
                <c:pt idx="2720">
                  <c:v>6309576</c:v>
                </c:pt>
                <c:pt idx="2721">
                  <c:v>6345995.5</c:v>
                </c:pt>
                <c:pt idx="2722">
                  <c:v>6382632.5</c:v>
                </c:pt>
                <c:pt idx="2723">
                  <c:v>6419480.5</c:v>
                </c:pt>
                <c:pt idx="2724">
                  <c:v>6456541.5</c:v>
                </c:pt>
                <c:pt idx="2725">
                  <c:v>6493816.5</c:v>
                </c:pt>
                <c:pt idx="2726">
                  <c:v>6531306.5</c:v>
                </c:pt>
                <c:pt idx="2727">
                  <c:v>6569013</c:v>
                </c:pt>
                <c:pt idx="2728">
                  <c:v>6606937</c:v>
                </c:pt>
                <c:pt idx="2729">
                  <c:v>6645080</c:v>
                </c:pt>
                <c:pt idx="2730">
                  <c:v>6683436</c:v>
                </c:pt>
                <c:pt idx="2731">
                  <c:v>6722021</c:v>
                </c:pt>
                <c:pt idx="2732">
                  <c:v>6760828.5</c:v>
                </c:pt>
                <c:pt idx="2733">
                  <c:v>6799860</c:v>
                </c:pt>
                <c:pt idx="2734">
                  <c:v>6839117</c:v>
                </c:pt>
                <c:pt idx="2735">
                  <c:v>6878600.5</c:v>
                </c:pt>
                <c:pt idx="2736">
                  <c:v>6918312</c:v>
                </c:pt>
                <c:pt idx="2737">
                  <c:v>6958253</c:v>
                </c:pt>
                <c:pt idx="2738">
                  <c:v>6998416.5</c:v>
                </c:pt>
                <c:pt idx="2739">
                  <c:v>7038820</c:v>
                </c:pt>
                <c:pt idx="2740">
                  <c:v>7079456.5</c:v>
                </c:pt>
                <c:pt idx="2741">
                  <c:v>7120327.5</c:v>
                </c:pt>
                <c:pt idx="2742">
                  <c:v>7161434.5</c:v>
                </c:pt>
                <c:pt idx="2743">
                  <c:v>7202779</c:v>
                </c:pt>
                <c:pt idx="2744">
                  <c:v>7244362</c:v>
                </c:pt>
                <c:pt idx="2745">
                  <c:v>7286185</c:v>
                </c:pt>
                <c:pt idx="2746">
                  <c:v>7328241.5</c:v>
                </c:pt>
                <c:pt idx="2747">
                  <c:v>7370549</c:v>
                </c:pt>
                <c:pt idx="2748">
                  <c:v>7413100.5</c:v>
                </c:pt>
                <c:pt idx="2749">
                  <c:v>7455897.5</c:v>
                </c:pt>
                <c:pt idx="2750">
                  <c:v>7498942</c:v>
                </c:pt>
                <c:pt idx="2751">
                  <c:v>7542235</c:v>
                </c:pt>
                <c:pt idx="2752">
                  <c:v>7585777.5</c:v>
                </c:pt>
                <c:pt idx="2753">
                  <c:v>7629572</c:v>
                </c:pt>
                <c:pt idx="2754">
                  <c:v>7673619</c:v>
                </c:pt>
                <c:pt idx="2755">
                  <c:v>7717912</c:v>
                </c:pt>
                <c:pt idx="2756">
                  <c:v>7762469</c:v>
                </c:pt>
                <c:pt idx="2757">
                  <c:v>7807283</c:v>
                </c:pt>
                <c:pt idx="2758">
                  <c:v>7852356</c:v>
                </c:pt>
                <c:pt idx="2759">
                  <c:v>7897689</c:v>
                </c:pt>
                <c:pt idx="2760">
                  <c:v>7943284</c:v>
                </c:pt>
                <c:pt idx="2761">
                  <c:v>7989142</c:v>
                </c:pt>
                <c:pt idx="2762">
                  <c:v>8035265</c:v>
                </c:pt>
                <c:pt idx="2763">
                  <c:v>8081645.5</c:v>
                </c:pt>
                <c:pt idx="2764">
                  <c:v>8128302.5</c:v>
                </c:pt>
                <c:pt idx="2765">
                  <c:v>8175228.5</c:v>
                </c:pt>
                <c:pt idx="2766">
                  <c:v>8222426</c:v>
                </c:pt>
                <c:pt idx="2767">
                  <c:v>8269895.5</c:v>
                </c:pt>
                <c:pt idx="2768">
                  <c:v>8317639</c:v>
                </c:pt>
                <c:pt idx="2769">
                  <c:v>8365658.5</c:v>
                </c:pt>
                <c:pt idx="2770">
                  <c:v>8413955</c:v>
                </c:pt>
                <c:pt idx="2771">
                  <c:v>8462521</c:v>
                </c:pt>
                <c:pt idx="2772">
                  <c:v>8511377</c:v>
                </c:pt>
                <c:pt idx="2773">
                  <c:v>8560515</c:v>
                </c:pt>
                <c:pt idx="2774">
                  <c:v>8609936</c:v>
                </c:pt>
                <c:pt idx="2775">
                  <c:v>8659643</c:v>
                </c:pt>
                <c:pt idx="2776">
                  <c:v>8709637</c:v>
                </c:pt>
                <c:pt idx="2777">
                  <c:v>8759919</c:v>
                </c:pt>
                <c:pt idx="2778">
                  <c:v>8810492</c:v>
                </c:pt>
                <c:pt idx="2779">
                  <c:v>8861357</c:v>
                </c:pt>
                <c:pt idx="2780">
                  <c:v>8912505</c:v>
                </c:pt>
                <c:pt idx="2781">
                  <c:v>8963959</c:v>
                </c:pt>
                <c:pt idx="2782">
                  <c:v>9015710</c:v>
                </c:pt>
                <c:pt idx="2783">
                  <c:v>9067759</c:v>
                </c:pt>
                <c:pt idx="2784">
                  <c:v>9120109</c:v>
                </c:pt>
                <c:pt idx="2785">
                  <c:v>9172761</c:v>
                </c:pt>
                <c:pt idx="2786">
                  <c:v>9225718</c:v>
                </c:pt>
                <c:pt idx="2787">
                  <c:v>9278979</c:v>
                </c:pt>
                <c:pt idx="2788">
                  <c:v>9332538</c:v>
                </c:pt>
                <c:pt idx="2789">
                  <c:v>9386417</c:v>
                </c:pt>
                <c:pt idx="2790">
                  <c:v>9440607</c:v>
                </c:pt>
                <c:pt idx="2791">
                  <c:v>9495109</c:v>
                </c:pt>
                <c:pt idx="2792">
                  <c:v>9549926</c:v>
                </c:pt>
                <c:pt idx="2793">
                  <c:v>9605060</c:v>
                </c:pt>
                <c:pt idx="2794">
                  <c:v>9660512</c:v>
                </c:pt>
                <c:pt idx="2795">
                  <c:v>9716284</c:v>
                </c:pt>
                <c:pt idx="2796">
                  <c:v>9772367</c:v>
                </c:pt>
                <c:pt idx="2797">
                  <c:v>9828785</c:v>
                </c:pt>
                <c:pt idx="2798">
                  <c:v>9885528</c:v>
                </c:pt>
                <c:pt idx="2799">
                  <c:v>9942599</c:v>
                </c:pt>
                <c:pt idx="2800">
                  <c:v>10000000</c:v>
                </c:pt>
                <c:pt idx="2801">
                  <c:v>10057732</c:v>
                </c:pt>
                <c:pt idx="2802">
                  <c:v>10115797</c:v>
                </c:pt>
                <c:pt idx="2803">
                  <c:v>10174198</c:v>
                </c:pt>
                <c:pt idx="2804">
                  <c:v>10232935</c:v>
                </c:pt>
                <c:pt idx="2805">
                  <c:v>10292001</c:v>
                </c:pt>
                <c:pt idx="2806">
                  <c:v>10351418</c:v>
                </c:pt>
                <c:pt idx="2807">
                  <c:v>10411179</c:v>
                </c:pt>
                <c:pt idx="2808">
                  <c:v>10471285</c:v>
                </c:pt>
                <c:pt idx="2809">
                  <c:v>10531738</c:v>
                </c:pt>
                <c:pt idx="2810">
                  <c:v>10592540</c:v>
                </c:pt>
                <c:pt idx="2811">
                  <c:v>10653692</c:v>
                </c:pt>
                <c:pt idx="2812">
                  <c:v>10715198</c:v>
                </c:pt>
                <c:pt idx="2813">
                  <c:v>10777047</c:v>
                </c:pt>
                <c:pt idx="2814">
                  <c:v>10839265</c:v>
                </c:pt>
                <c:pt idx="2815">
                  <c:v>10901843</c:v>
                </c:pt>
                <c:pt idx="2816">
                  <c:v>10964781</c:v>
                </c:pt>
                <c:pt idx="2817">
                  <c:v>11028083</c:v>
                </c:pt>
                <c:pt idx="2818">
                  <c:v>11091750</c:v>
                </c:pt>
                <c:pt idx="2819">
                  <c:v>11155785</c:v>
                </c:pt>
                <c:pt idx="2820">
                  <c:v>11220189</c:v>
                </c:pt>
                <c:pt idx="2821">
                  <c:v>11284953</c:v>
                </c:pt>
                <c:pt idx="2822">
                  <c:v>11350104</c:v>
                </c:pt>
                <c:pt idx="2823">
                  <c:v>11415630</c:v>
                </c:pt>
                <c:pt idx="2824">
                  <c:v>11481535</c:v>
                </c:pt>
                <c:pt idx="2825">
                  <c:v>11547820</c:v>
                </c:pt>
                <c:pt idx="2826">
                  <c:v>11614488</c:v>
                </c:pt>
                <c:pt idx="2827">
                  <c:v>11681540</c:v>
                </c:pt>
                <c:pt idx="2828">
                  <c:v>11748980</c:v>
                </c:pt>
                <c:pt idx="2829">
                  <c:v>11816809</c:v>
                </c:pt>
                <c:pt idx="2830">
                  <c:v>11885017</c:v>
                </c:pt>
                <c:pt idx="2831">
                  <c:v>11953632</c:v>
                </c:pt>
                <c:pt idx="2832">
                  <c:v>12022642</c:v>
                </c:pt>
                <c:pt idx="2833">
                  <c:v>12092051</c:v>
                </c:pt>
                <c:pt idx="2834">
                  <c:v>12161861</c:v>
                </c:pt>
                <c:pt idx="2835">
                  <c:v>12232074</c:v>
                </c:pt>
                <c:pt idx="2836">
                  <c:v>12302692</c:v>
                </c:pt>
                <c:pt idx="2837">
                  <c:v>12373718</c:v>
                </c:pt>
                <c:pt idx="2838">
                  <c:v>12445140</c:v>
                </c:pt>
                <c:pt idx="2839">
                  <c:v>12516988</c:v>
                </c:pt>
                <c:pt idx="2840">
                  <c:v>12589251</c:v>
                </c:pt>
                <c:pt idx="2841">
                  <c:v>12661932</c:v>
                </c:pt>
                <c:pt idx="2842">
                  <c:v>12735031</c:v>
                </c:pt>
                <c:pt idx="2843">
                  <c:v>12808553</c:v>
                </c:pt>
                <c:pt idx="2844">
                  <c:v>12882499</c:v>
                </c:pt>
                <c:pt idx="2845">
                  <c:v>12956873</c:v>
                </c:pt>
                <c:pt idx="2846">
                  <c:v>13031661</c:v>
                </c:pt>
                <c:pt idx="2847">
                  <c:v>13106895</c:v>
                </c:pt>
                <c:pt idx="2848">
                  <c:v>13182564</c:v>
                </c:pt>
                <c:pt idx="2849">
                  <c:v>13258669</c:v>
                </c:pt>
                <c:pt idx="2850">
                  <c:v>13335214</c:v>
                </c:pt>
                <c:pt idx="2851">
                  <c:v>13412201</c:v>
                </c:pt>
                <c:pt idx="2852">
                  <c:v>13489632</c:v>
                </c:pt>
                <c:pt idx="2853">
                  <c:v>13567511</c:v>
                </c:pt>
                <c:pt idx="2854">
                  <c:v>13645839</c:v>
                </c:pt>
                <c:pt idx="2855">
                  <c:v>13724604</c:v>
                </c:pt>
                <c:pt idx="2856">
                  <c:v>13803838</c:v>
                </c:pt>
                <c:pt idx="2857">
                  <c:v>13883531</c:v>
                </c:pt>
                <c:pt idx="2858">
                  <c:v>13963683</c:v>
                </c:pt>
                <c:pt idx="2859">
                  <c:v>14044298</c:v>
                </c:pt>
                <c:pt idx="2860">
                  <c:v>14125379</c:v>
                </c:pt>
                <c:pt idx="2861">
                  <c:v>14206927</c:v>
                </c:pt>
                <c:pt idx="2862">
                  <c:v>14288946</c:v>
                </c:pt>
                <c:pt idx="2863">
                  <c:v>14371424</c:v>
                </c:pt>
                <c:pt idx="2864">
                  <c:v>14454393</c:v>
                </c:pt>
                <c:pt idx="2865">
                  <c:v>14537841</c:v>
                </c:pt>
                <c:pt idx="2866">
                  <c:v>14621770</c:v>
                </c:pt>
                <c:pt idx="2867">
                  <c:v>14706185</c:v>
                </c:pt>
                <c:pt idx="2868">
                  <c:v>14791086</c:v>
                </c:pt>
                <c:pt idx="2869">
                  <c:v>14876478</c:v>
                </c:pt>
                <c:pt idx="2870">
                  <c:v>14962363</c:v>
                </c:pt>
                <c:pt idx="2871">
                  <c:v>15048727</c:v>
                </c:pt>
                <c:pt idx="2872">
                  <c:v>15135607</c:v>
                </c:pt>
                <c:pt idx="2873">
                  <c:v>15222987</c:v>
                </c:pt>
                <c:pt idx="2874">
                  <c:v>15310873</c:v>
                </c:pt>
                <c:pt idx="2875">
                  <c:v>15399265</c:v>
                </c:pt>
                <c:pt idx="2876">
                  <c:v>15488168</c:v>
                </c:pt>
                <c:pt idx="2877">
                  <c:v>15577584</c:v>
                </c:pt>
                <c:pt idx="2878">
                  <c:v>15667517</c:v>
                </c:pt>
                <c:pt idx="2879">
                  <c:v>15757969</c:v>
                </c:pt>
                <c:pt idx="2880">
                  <c:v>15848925</c:v>
                </c:pt>
                <c:pt idx="2881">
                  <c:v>15940424</c:v>
                </c:pt>
                <c:pt idx="2882">
                  <c:v>16032451</c:v>
                </c:pt>
                <c:pt idx="2883">
                  <c:v>16125010</c:v>
                </c:pt>
                <c:pt idx="2884">
                  <c:v>16218102</c:v>
                </c:pt>
                <c:pt idx="2885">
                  <c:v>16311733</c:v>
                </c:pt>
                <c:pt idx="2886">
                  <c:v>16405903</c:v>
                </c:pt>
                <c:pt idx="2887">
                  <c:v>16500618</c:v>
                </c:pt>
                <c:pt idx="2888">
                  <c:v>16595861</c:v>
                </c:pt>
                <c:pt idx="2889">
                  <c:v>16691672</c:v>
                </c:pt>
                <c:pt idx="2890">
                  <c:v>16788036</c:v>
                </c:pt>
                <c:pt idx="2891">
                  <c:v>16884958</c:v>
                </c:pt>
                <c:pt idx="2892">
                  <c:v>16982438</c:v>
                </c:pt>
                <c:pt idx="2893">
                  <c:v>17080480</c:v>
                </c:pt>
                <c:pt idx="2894">
                  <c:v>17179090</c:v>
                </c:pt>
                <c:pt idx="2895">
                  <c:v>17278268</c:v>
                </c:pt>
                <c:pt idx="2896">
                  <c:v>17378000</c:v>
                </c:pt>
                <c:pt idx="2897">
                  <c:v>17478326</c:v>
                </c:pt>
                <c:pt idx="2898">
                  <c:v>17579232</c:v>
                </c:pt>
                <c:pt idx="2899">
                  <c:v>17680720</c:v>
                </c:pt>
                <c:pt idx="2900">
                  <c:v>17782794</c:v>
                </c:pt>
                <c:pt idx="2901">
                  <c:v>17885458</c:v>
                </c:pt>
                <c:pt idx="2902">
                  <c:v>17988714</c:v>
                </c:pt>
                <c:pt idx="2903">
                  <c:v>18092566</c:v>
                </c:pt>
                <c:pt idx="2904">
                  <c:v>18197018</c:v>
                </c:pt>
                <c:pt idx="2905">
                  <c:v>18302054</c:v>
                </c:pt>
                <c:pt idx="2906">
                  <c:v>18407714</c:v>
                </c:pt>
                <c:pt idx="2907">
                  <c:v>18513986</c:v>
                </c:pt>
                <c:pt idx="2908">
                  <c:v>18620870</c:v>
                </c:pt>
                <c:pt idx="2909">
                  <c:v>18728372</c:v>
                </c:pt>
                <c:pt idx="2910">
                  <c:v>18836496</c:v>
                </c:pt>
                <c:pt idx="2911">
                  <c:v>18945242</c:v>
                </c:pt>
                <c:pt idx="2912">
                  <c:v>19054616</c:v>
                </c:pt>
                <c:pt idx="2913">
                  <c:v>19164602</c:v>
                </c:pt>
                <c:pt idx="2914">
                  <c:v>19275242</c:v>
                </c:pt>
                <c:pt idx="2915">
                  <c:v>19386522</c:v>
                </c:pt>
                <c:pt idx="2916">
                  <c:v>19498444</c:v>
                </c:pt>
                <c:pt idx="2917">
                  <c:v>19611012</c:v>
                </c:pt>
                <c:pt idx="2918">
                  <c:v>19724230</c:v>
                </c:pt>
                <c:pt idx="2919">
                  <c:v>19838102</c:v>
                </c:pt>
                <c:pt idx="2920">
                  <c:v>19952632</c:v>
                </c:pt>
                <c:pt idx="2921">
                  <c:v>20067800</c:v>
                </c:pt>
                <c:pt idx="2922">
                  <c:v>20183656</c:v>
                </c:pt>
                <c:pt idx="2923">
                  <c:v>20300180</c:v>
                </c:pt>
                <c:pt idx="2924">
                  <c:v>20417376</c:v>
                </c:pt>
                <c:pt idx="2925">
                  <c:v>20535250</c:v>
                </c:pt>
                <c:pt idx="2926">
                  <c:v>20653804</c:v>
                </c:pt>
                <c:pt idx="2927">
                  <c:v>20773042</c:v>
                </c:pt>
                <c:pt idx="2928">
                  <c:v>20892970</c:v>
                </c:pt>
                <c:pt idx="2929">
                  <c:v>21013588</c:v>
                </c:pt>
                <c:pt idx="2930">
                  <c:v>21134882</c:v>
                </c:pt>
                <c:pt idx="2931">
                  <c:v>21256896</c:v>
                </c:pt>
                <c:pt idx="2932">
                  <c:v>21379618</c:v>
                </c:pt>
                <c:pt idx="2933">
                  <c:v>21503046</c:v>
                </c:pt>
                <c:pt idx="2934">
                  <c:v>21627188</c:v>
                </c:pt>
                <c:pt idx="2935">
                  <c:v>21752046</c:v>
                </c:pt>
                <c:pt idx="2936">
                  <c:v>21877624</c:v>
                </c:pt>
                <c:pt idx="2937">
                  <c:v>22003928</c:v>
                </c:pt>
                <c:pt idx="2938">
                  <c:v>22130936</c:v>
                </c:pt>
                <c:pt idx="2939">
                  <c:v>22258702</c:v>
                </c:pt>
                <c:pt idx="2940">
                  <c:v>22387206</c:v>
                </c:pt>
                <c:pt idx="2941">
                  <c:v>22516452</c:v>
                </c:pt>
                <c:pt idx="2942">
                  <c:v>22646444</c:v>
                </c:pt>
                <c:pt idx="2943">
                  <c:v>22777186</c:v>
                </c:pt>
                <c:pt idx="2944">
                  <c:v>22908684</c:v>
                </c:pt>
                <c:pt idx="2945">
                  <c:v>23040940</c:v>
                </c:pt>
                <c:pt idx="2946">
                  <c:v>23173934</c:v>
                </c:pt>
                <c:pt idx="2947">
                  <c:v>23307722</c:v>
                </c:pt>
                <c:pt idx="2948">
                  <c:v>23442282</c:v>
                </c:pt>
                <c:pt idx="2949">
                  <c:v>23577618</c:v>
                </c:pt>
                <c:pt idx="2950">
                  <c:v>23713738</c:v>
                </c:pt>
                <c:pt idx="2951">
                  <c:v>23850642</c:v>
                </c:pt>
                <c:pt idx="2952">
                  <c:v>23988336</c:v>
                </c:pt>
                <c:pt idx="2953">
                  <c:v>24126824</c:v>
                </c:pt>
                <c:pt idx="2954">
                  <c:v>24266114</c:v>
                </c:pt>
                <c:pt idx="2955">
                  <c:v>24406180</c:v>
                </c:pt>
                <c:pt idx="2956">
                  <c:v>24547082</c:v>
                </c:pt>
                <c:pt idx="2957">
                  <c:v>24688796</c:v>
                </c:pt>
                <c:pt idx="2958">
                  <c:v>24831330</c:v>
                </c:pt>
                <c:pt idx="2959">
                  <c:v>24974686</c:v>
                </c:pt>
                <c:pt idx="2960">
                  <c:v>25118870</c:v>
                </c:pt>
                <c:pt idx="2961">
                  <c:v>25263886</c:v>
                </c:pt>
                <c:pt idx="2962">
                  <c:v>25409740</c:v>
                </c:pt>
                <c:pt idx="2963">
                  <c:v>25556406</c:v>
                </c:pt>
                <c:pt idx="2964">
                  <c:v>25703948</c:v>
                </c:pt>
                <c:pt idx="2965">
                  <c:v>25852342</c:v>
                </c:pt>
                <c:pt idx="2966">
                  <c:v>26001594</c:v>
                </c:pt>
                <c:pt idx="2967">
                  <c:v>26151706</c:v>
                </c:pt>
                <c:pt idx="2968">
                  <c:v>26302684</c:v>
                </c:pt>
                <c:pt idx="2969">
                  <c:v>26454536</c:v>
                </c:pt>
                <c:pt idx="2970">
                  <c:v>26607262</c:v>
                </c:pt>
                <c:pt idx="2971">
                  <c:v>26760842</c:v>
                </c:pt>
                <c:pt idx="2972">
                  <c:v>26915338</c:v>
                </c:pt>
                <c:pt idx="2973">
                  <c:v>27070724</c:v>
                </c:pt>
                <c:pt idx="2974">
                  <c:v>27227010</c:v>
                </c:pt>
                <c:pt idx="2975">
                  <c:v>27384196</c:v>
                </c:pt>
                <c:pt idx="2976">
                  <c:v>27542290</c:v>
                </c:pt>
                <c:pt idx="2977">
                  <c:v>27701298</c:v>
                </c:pt>
                <c:pt idx="2978">
                  <c:v>27861222</c:v>
                </c:pt>
                <c:pt idx="2979">
                  <c:v>28022070</c:v>
                </c:pt>
                <c:pt idx="2980">
                  <c:v>28183816</c:v>
                </c:pt>
                <c:pt idx="2981">
                  <c:v>28346528</c:v>
                </c:pt>
                <c:pt idx="2982">
                  <c:v>28510178</c:v>
                </c:pt>
                <c:pt idx="2983">
                  <c:v>28674772</c:v>
                </c:pt>
                <c:pt idx="2984">
                  <c:v>28840318</c:v>
                </c:pt>
                <c:pt idx="2985">
                  <c:v>29006818</c:v>
                </c:pt>
                <c:pt idx="2986">
                  <c:v>29174280</c:v>
                </c:pt>
                <c:pt idx="2987">
                  <c:v>29342710</c:v>
                </c:pt>
                <c:pt idx="2988">
                  <c:v>29512078</c:v>
                </c:pt>
                <c:pt idx="2989">
                  <c:v>29682458</c:v>
                </c:pt>
                <c:pt idx="2990">
                  <c:v>29853820</c:v>
                </c:pt>
                <c:pt idx="2991">
                  <c:v>30026172</c:v>
                </c:pt>
                <c:pt idx="2992">
                  <c:v>30199518</c:v>
                </c:pt>
                <c:pt idx="2993">
                  <c:v>30373866</c:v>
                </c:pt>
                <c:pt idx="2994">
                  <c:v>30549220</c:v>
                </c:pt>
                <c:pt idx="2995">
                  <c:v>30725588</c:v>
                </c:pt>
                <c:pt idx="2996">
                  <c:v>30902938</c:v>
                </c:pt>
                <c:pt idx="2997">
                  <c:v>31081346</c:v>
                </c:pt>
                <c:pt idx="2998">
                  <c:v>31260786</c:v>
                </c:pt>
                <c:pt idx="2999">
                  <c:v>31441260</c:v>
                </c:pt>
                <c:pt idx="3000">
                  <c:v>31622776</c:v>
                </c:pt>
                <c:pt idx="3001">
                  <c:v>31805342</c:v>
                </c:pt>
                <c:pt idx="3002">
                  <c:v>31988960</c:v>
                </c:pt>
                <c:pt idx="3003">
                  <c:v>32173638</c:v>
                </c:pt>
                <c:pt idx="3004">
                  <c:v>32359382</c:v>
                </c:pt>
                <c:pt idx="3005">
                  <c:v>32546164</c:v>
                </c:pt>
                <c:pt idx="3006">
                  <c:v>32734060</c:v>
                </c:pt>
                <c:pt idx="3007">
                  <c:v>32923040</c:v>
                </c:pt>
                <c:pt idx="3008">
                  <c:v>33113110</c:v>
                </c:pt>
                <c:pt idx="3009">
                  <c:v>33304280</c:v>
                </c:pt>
                <c:pt idx="3010">
                  <c:v>33496552</c:v>
                </c:pt>
                <c:pt idx="3011">
                  <c:v>33689932</c:v>
                </c:pt>
                <c:pt idx="3012">
                  <c:v>33884432</c:v>
                </c:pt>
                <c:pt idx="3013">
                  <c:v>34080016</c:v>
                </c:pt>
                <c:pt idx="3014">
                  <c:v>34276768</c:v>
                </c:pt>
                <c:pt idx="3015">
                  <c:v>34474652</c:v>
                </c:pt>
                <c:pt idx="3016">
                  <c:v>34673680</c:v>
                </c:pt>
                <c:pt idx="3017">
                  <c:v>34873860</c:v>
                </c:pt>
                <c:pt idx="3018">
                  <c:v>35075192</c:v>
                </c:pt>
                <c:pt idx="3019">
                  <c:v>35277688</c:v>
                </c:pt>
                <c:pt idx="3020">
                  <c:v>35481356</c:v>
                </c:pt>
                <c:pt idx="3021">
                  <c:v>35686156</c:v>
                </c:pt>
                <c:pt idx="3022">
                  <c:v>35892180</c:v>
                </c:pt>
                <c:pt idx="3023">
                  <c:v>36099392</c:v>
                </c:pt>
                <c:pt idx="3024">
                  <c:v>36307800</c:v>
                </c:pt>
                <c:pt idx="3025">
                  <c:v>36517412</c:v>
                </c:pt>
                <c:pt idx="3026">
                  <c:v>36728236</c:v>
                </c:pt>
                <c:pt idx="3027">
                  <c:v>36940276</c:v>
                </c:pt>
                <c:pt idx="3028">
                  <c:v>37153536</c:v>
                </c:pt>
                <c:pt idx="3029">
                  <c:v>37368032</c:v>
                </c:pt>
                <c:pt idx="3030">
                  <c:v>37583724</c:v>
                </c:pt>
                <c:pt idx="3031">
                  <c:v>37800704</c:v>
                </c:pt>
                <c:pt idx="3032">
                  <c:v>38018932</c:v>
                </c:pt>
                <c:pt idx="3033">
                  <c:v>38238424</c:v>
                </c:pt>
                <c:pt idx="3034">
                  <c:v>38459180</c:v>
                </c:pt>
                <c:pt idx="3035">
                  <c:v>38681212</c:v>
                </c:pt>
                <c:pt idx="3036">
                  <c:v>38904528</c:v>
                </c:pt>
                <c:pt idx="3037">
                  <c:v>39129132</c:v>
                </c:pt>
                <c:pt idx="3038">
                  <c:v>39354988</c:v>
                </c:pt>
                <c:pt idx="3039">
                  <c:v>39582192</c:v>
                </c:pt>
                <c:pt idx="3040">
                  <c:v>39810708</c:v>
                </c:pt>
                <c:pt idx="3041">
                  <c:v>40040544</c:v>
                </c:pt>
                <c:pt idx="3042">
                  <c:v>40271704</c:v>
                </c:pt>
                <c:pt idx="3043">
                  <c:v>40504200</c:v>
                </c:pt>
                <c:pt idx="3044">
                  <c:v>40738040</c:v>
                </c:pt>
                <c:pt idx="3045">
                  <c:v>40973228</c:v>
                </c:pt>
                <c:pt idx="3046">
                  <c:v>41209732</c:v>
                </c:pt>
                <c:pt idx="3047">
                  <c:v>41447644</c:v>
                </c:pt>
                <c:pt idx="3048">
                  <c:v>41686928</c:v>
                </c:pt>
                <c:pt idx="3049">
                  <c:v>41927596</c:v>
                </c:pt>
                <c:pt idx="3050">
                  <c:v>42169652</c:v>
                </c:pt>
                <c:pt idx="3051">
                  <c:v>42413104</c:v>
                </c:pt>
                <c:pt idx="3052">
                  <c:v>42657964</c:v>
                </c:pt>
                <c:pt idx="3053">
                  <c:v>42904236</c:v>
                </c:pt>
                <c:pt idx="3054">
                  <c:v>43151932</c:v>
                </c:pt>
                <c:pt idx="3055">
                  <c:v>43401008</c:v>
                </c:pt>
                <c:pt idx="3056">
                  <c:v>43651568</c:v>
                </c:pt>
                <c:pt idx="3057">
                  <c:v>43903580</c:v>
                </c:pt>
                <c:pt idx="3058">
                  <c:v>44157044</c:v>
                </c:pt>
                <c:pt idx="3059">
                  <c:v>44411972</c:v>
                </c:pt>
                <c:pt idx="3060">
                  <c:v>44668368</c:v>
                </c:pt>
                <c:pt idx="3061">
                  <c:v>44926248</c:v>
                </c:pt>
                <c:pt idx="3062">
                  <c:v>45185616</c:v>
                </c:pt>
                <c:pt idx="3063">
                  <c:v>45446432</c:v>
                </c:pt>
                <c:pt idx="3064">
                  <c:v>45708804</c:v>
                </c:pt>
                <c:pt idx="3065">
                  <c:v>45972688</c:v>
                </c:pt>
                <c:pt idx="3066">
                  <c:v>46238100</c:v>
                </c:pt>
                <c:pt idx="3067">
                  <c:v>46505040</c:v>
                </c:pt>
                <c:pt idx="3068">
                  <c:v>46773524</c:v>
                </c:pt>
                <c:pt idx="3069">
                  <c:v>47043556</c:v>
                </c:pt>
                <c:pt idx="3070">
                  <c:v>47315148</c:v>
                </c:pt>
                <c:pt idx="3071">
                  <c:v>47588256</c:v>
                </c:pt>
                <c:pt idx="3072">
                  <c:v>47862992</c:v>
                </c:pt>
                <c:pt idx="3073">
                  <c:v>48139312</c:v>
                </c:pt>
                <c:pt idx="3074">
                  <c:v>48417232</c:v>
                </c:pt>
                <c:pt idx="3075">
                  <c:v>48696752</c:v>
                </c:pt>
                <c:pt idx="3076">
                  <c:v>48977888</c:v>
                </c:pt>
                <c:pt idx="3077">
                  <c:v>49260648</c:v>
                </c:pt>
                <c:pt idx="3078">
                  <c:v>49545040</c:v>
                </c:pt>
                <c:pt idx="3079">
                  <c:v>49831072</c:v>
                </c:pt>
                <c:pt idx="3080">
                  <c:v>50118700</c:v>
                </c:pt>
                <c:pt idx="3081">
                  <c:v>50408048</c:v>
                </c:pt>
                <c:pt idx="3082">
                  <c:v>50699060</c:v>
                </c:pt>
                <c:pt idx="3083">
                  <c:v>50991756</c:v>
                </c:pt>
                <c:pt idx="3084">
                  <c:v>51286144</c:v>
                </c:pt>
                <c:pt idx="3085">
                  <c:v>51582228</c:v>
                </c:pt>
                <c:pt idx="3086">
                  <c:v>51880024</c:v>
                </c:pt>
                <c:pt idx="3087">
                  <c:v>52179536</c:v>
                </c:pt>
                <c:pt idx="3088">
                  <c:v>52480720</c:v>
                </c:pt>
                <c:pt idx="3089">
                  <c:v>52783704</c:v>
                </c:pt>
                <c:pt idx="3090">
                  <c:v>53088432</c:v>
                </c:pt>
                <c:pt idx="3091">
                  <c:v>53394924</c:v>
                </c:pt>
                <c:pt idx="3092">
                  <c:v>53703180</c:v>
                </c:pt>
                <c:pt idx="3093">
                  <c:v>54013220</c:v>
                </c:pt>
                <c:pt idx="3094">
                  <c:v>54325048</c:v>
                </c:pt>
                <c:pt idx="3095">
                  <c:v>54638680</c:v>
                </c:pt>
                <c:pt idx="3096">
                  <c:v>54954060</c:v>
                </c:pt>
                <c:pt idx="3097">
                  <c:v>55271320</c:v>
                </c:pt>
                <c:pt idx="3098">
                  <c:v>55590412</c:v>
                </c:pt>
                <c:pt idx="3099">
                  <c:v>55911344</c:v>
                </c:pt>
                <c:pt idx="3100">
                  <c:v>56234132</c:v>
                </c:pt>
                <c:pt idx="3101">
                  <c:v>56558784</c:v>
                </c:pt>
                <c:pt idx="3102">
                  <c:v>56885308</c:v>
                </c:pt>
                <c:pt idx="3103">
                  <c:v>57213720</c:v>
                </c:pt>
                <c:pt idx="3104">
                  <c:v>57544024</c:v>
                </c:pt>
                <c:pt idx="3105">
                  <c:v>57876172</c:v>
                </c:pt>
                <c:pt idx="3106">
                  <c:v>58210304</c:v>
                </c:pt>
                <c:pt idx="3107">
                  <c:v>58546364</c:v>
                </c:pt>
                <c:pt idx="3108">
                  <c:v>58884364</c:v>
                </c:pt>
                <c:pt idx="3109">
                  <c:v>59224312</c:v>
                </c:pt>
                <c:pt idx="3110">
                  <c:v>59566228</c:v>
                </c:pt>
                <c:pt idx="3111">
                  <c:v>59910116</c:v>
                </c:pt>
                <c:pt idx="3112">
                  <c:v>60255988</c:v>
                </c:pt>
                <c:pt idx="3113">
                  <c:v>60603792</c:v>
                </c:pt>
                <c:pt idx="3114">
                  <c:v>60953668</c:v>
                </c:pt>
                <c:pt idx="3115">
                  <c:v>61305564</c:v>
                </c:pt>
                <c:pt idx="3116">
                  <c:v>61659496</c:v>
                </c:pt>
                <c:pt idx="3117">
                  <c:v>62015468</c:v>
                </c:pt>
                <c:pt idx="3118">
                  <c:v>62373496</c:v>
                </c:pt>
                <c:pt idx="3119">
                  <c:v>62733588</c:v>
                </c:pt>
                <c:pt idx="3120">
                  <c:v>63095764</c:v>
                </c:pt>
                <c:pt idx="3121">
                  <c:v>63459956</c:v>
                </c:pt>
                <c:pt idx="3122">
                  <c:v>63826324</c:v>
                </c:pt>
                <c:pt idx="3123">
                  <c:v>64194804</c:v>
                </c:pt>
                <c:pt idx="3124">
                  <c:v>64565416</c:v>
                </c:pt>
                <c:pt idx="3125">
                  <c:v>64938164</c:v>
                </c:pt>
                <c:pt idx="3126">
                  <c:v>65313064</c:v>
                </c:pt>
                <c:pt idx="3127">
                  <c:v>65690128</c:v>
                </c:pt>
                <c:pt idx="3128">
                  <c:v>66069372</c:v>
                </c:pt>
                <c:pt idx="3129">
                  <c:v>66450804</c:v>
                </c:pt>
                <c:pt idx="3130">
                  <c:v>66834364</c:v>
                </c:pt>
                <c:pt idx="3131">
                  <c:v>67220208</c:v>
                </c:pt>
                <c:pt idx="3132">
                  <c:v>67608288</c:v>
                </c:pt>
                <c:pt idx="3133">
                  <c:v>67998600</c:v>
                </c:pt>
                <c:pt idx="3134">
                  <c:v>68391168</c:v>
                </c:pt>
                <c:pt idx="3135">
                  <c:v>68786008</c:v>
                </c:pt>
                <c:pt idx="3136">
                  <c:v>69183120</c:v>
                </c:pt>
                <c:pt idx="3137">
                  <c:v>69582528</c:v>
                </c:pt>
                <c:pt idx="3138">
                  <c:v>69984168</c:v>
                </c:pt>
                <c:pt idx="3139">
                  <c:v>70388200</c:v>
                </c:pt>
                <c:pt idx="3140">
                  <c:v>70794560</c:v>
                </c:pt>
                <c:pt idx="3141">
                  <c:v>71203272</c:v>
                </c:pt>
                <c:pt idx="3142">
                  <c:v>71614344</c:v>
                </c:pt>
                <c:pt idx="3143">
                  <c:v>72027784</c:v>
                </c:pt>
                <c:pt idx="3144">
                  <c:v>72443616</c:v>
                </c:pt>
                <c:pt idx="3145">
                  <c:v>72861848</c:v>
                </c:pt>
                <c:pt idx="3146">
                  <c:v>73282416</c:v>
                </c:pt>
                <c:pt idx="3147">
                  <c:v>73705488</c:v>
                </c:pt>
                <c:pt idx="3148">
                  <c:v>74131008</c:v>
                </c:pt>
                <c:pt idx="3149">
                  <c:v>74558976</c:v>
                </c:pt>
                <c:pt idx="3150">
                  <c:v>74989424</c:v>
                </c:pt>
                <c:pt idx="3151">
                  <c:v>75422352</c:v>
                </c:pt>
                <c:pt idx="3152">
                  <c:v>75857776</c:v>
                </c:pt>
                <c:pt idx="3153">
                  <c:v>76295720</c:v>
                </c:pt>
                <c:pt idx="3154">
                  <c:v>76736192</c:v>
                </c:pt>
                <c:pt idx="3155">
                  <c:v>77179120</c:v>
                </c:pt>
                <c:pt idx="3156">
                  <c:v>77624688</c:v>
                </c:pt>
                <c:pt idx="3157">
                  <c:v>78072832</c:v>
                </c:pt>
                <c:pt idx="3158">
                  <c:v>78523560</c:v>
                </c:pt>
                <c:pt idx="3159">
                  <c:v>78976888</c:v>
                </c:pt>
                <c:pt idx="3160">
                  <c:v>79432840</c:v>
                </c:pt>
                <c:pt idx="3161">
                  <c:v>79891424</c:v>
                </c:pt>
                <c:pt idx="3162">
                  <c:v>80352648</c:v>
                </c:pt>
                <c:pt idx="3163">
                  <c:v>80816456</c:v>
                </c:pt>
                <c:pt idx="3164">
                  <c:v>81283024</c:v>
                </c:pt>
                <c:pt idx="3165">
                  <c:v>81752288</c:v>
                </c:pt>
                <c:pt idx="3166">
                  <c:v>82224256</c:v>
                </c:pt>
                <c:pt idx="3167">
                  <c:v>82698952</c:v>
                </c:pt>
                <c:pt idx="3168">
                  <c:v>83176392</c:v>
                </c:pt>
                <c:pt idx="3169">
                  <c:v>83656584</c:v>
                </c:pt>
                <c:pt idx="3170">
                  <c:v>84139552</c:v>
                </c:pt>
                <c:pt idx="3171">
                  <c:v>84625216</c:v>
                </c:pt>
                <c:pt idx="3172">
                  <c:v>85113768</c:v>
                </c:pt>
                <c:pt idx="3173">
                  <c:v>85605152</c:v>
                </c:pt>
                <c:pt idx="3174">
                  <c:v>86099360</c:v>
                </c:pt>
                <c:pt idx="3175">
                  <c:v>86596432</c:v>
                </c:pt>
                <c:pt idx="3176">
                  <c:v>87096368</c:v>
                </c:pt>
                <c:pt idx="3177">
                  <c:v>87599192</c:v>
                </c:pt>
                <c:pt idx="3178">
                  <c:v>88104920</c:v>
                </c:pt>
                <c:pt idx="3179">
                  <c:v>88613568</c:v>
                </c:pt>
                <c:pt idx="3180">
                  <c:v>89125056</c:v>
                </c:pt>
                <c:pt idx="3181">
                  <c:v>89639592</c:v>
                </c:pt>
                <c:pt idx="3182">
                  <c:v>90157096</c:v>
                </c:pt>
                <c:pt idx="3183">
                  <c:v>90677592</c:v>
                </c:pt>
                <c:pt idx="3184">
                  <c:v>91201088</c:v>
                </c:pt>
                <c:pt idx="3185">
                  <c:v>91727616</c:v>
                </c:pt>
                <c:pt idx="3186">
                  <c:v>92257176</c:v>
                </c:pt>
                <c:pt idx="3187">
                  <c:v>92789792</c:v>
                </c:pt>
                <c:pt idx="3188">
                  <c:v>93325384</c:v>
                </c:pt>
                <c:pt idx="3189">
                  <c:v>93864168</c:v>
                </c:pt>
                <c:pt idx="3190">
                  <c:v>94406064</c:v>
                </c:pt>
                <c:pt idx="3191">
                  <c:v>94951088</c:v>
                </c:pt>
                <c:pt idx="3192">
                  <c:v>95499264</c:v>
                </c:pt>
                <c:pt idx="3193">
                  <c:v>96050600</c:v>
                </c:pt>
                <c:pt idx="3194">
                  <c:v>96605120</c:v>
                </c:pt>
                <c:pt idx="3195">
                  <c:v>97162840</c:v>
                </c:pt>
                <c:pt idx="3196">
                  <c:v>97723672</c:v>
                </c:pt>
                <c:pt idx="3197">
                  <c:v>98287848</c:v>
                </c:pt>
                <c:pt idx="3198">
                  <c:v>98855280</c:v>
                </c:pt>
                <c:pt idx="3199">
                  <c:v>99425992</c:v>
                </c:pt>
                <c:pt idx="3200">
                  <c:v>100000000</c:v>
                </c:pt>
              </c:numCache>
            </c:numRef>
          </c:xVal>
          <c:yVal>
            <c:numRef>
              <c:f>相位噪声!$F$33:$F$3233</c:f>
              <c:numCache>
                <c:formatCode>General</c:formatCode>
                <c:ptCount val="3201"/>
                <c:pt idx="0">
                  <c:v>-35.352485656699997</c:v>
                </c:pt>
                <c:pt idx="1">
                  <c:v>-35.617198944099997</c:v>
                </c:pt>
                <c:pt idx="2">
                  <c:v>-35.881912231400001</c:v>
                </c:pt>
                <c:pt idx="3">
                  <c:v>-36.144805908199999</c:v>
                </c:pt>
                <c:pt idx="4">
                  <c:v>-36.345790862999998</c:v>
                </c:pt>
                <c:pt idx="5">
                  <c:v>-36.546772003199997</c:v>
                </c:pt>
                <c:pt idx="6">
                  <c:v>-36.747753143300002</c:v>
                </c:pt>
                <c:pt idx="7">
                  <c:v>-36.9487342834</c:v>
                </c:pt>
                <c:pt idx="8">
                  <c:v>-37.1497154236</c:v>
                </c:pt>
                <c:pt idx="9">
                  <c:v>-37.328559875499998</c:v>
                </c:pt>
                <c:pt idx="10">
                  <c:v>-37.497123718300003</c:v>
                </c:pt>
                <c:pt idx="11">
                  <c:v>-37.6656913757</c:v>
                </c:pt>
                <c:pt idx="12">
                  <c:v>-37.834255218499997</c:v>
                </c:pt>
                <c:pt idx="13">
                  <c:v>-38.002822876000003</c:v>
                </c:pt>
                <c:pt idx="14">
                  <c:v>-38.178398132300003</c:v>
                </c:pt>
                <c:pt idx="15">
                  <c:v>-38.361057281500003</c:v>
                </c:pt>
                <c:pt idx="16">
                  <c:v>-38.543724060099997</c:v>
                </c:pt>
                <c:pt idx="17">
                  <c:v>-38.726387023900003</c:v>
                </c:pt>
                <c:pt idx="18">
                  <c:v>-38.909049987800003</c:v>
                </c:pt>
                <c:pt idx="19">
                  <c:v>-39.080463409399997</c:v>
                </c:pt>
                <c:pt idx="20">
                  <c:v>-39.238739013699998</c:v>
                </c:pt>
                <c:pt idx="21">
                  <c:v>-39.397014617899998</c:v>
                </c:pt>
                <c:pt idx="22">
                  <c:v>-39.530277252200001</c:v>
                </c:pt>
                <c:pt idx="23">
                  <c:v>-39.533645629900001</c:v>
                </c:pt>
                <c:pt idx="24">
                  <c:v>-39.5552902222</c:v>
                </c:pt>
                <c:pt idx="25">
                  <c:v>-39.567848205600001</c:v>
                </c:pt>
                <c:pt idx="26">
                  <c:v>-39.587474823000001</c:v>
                </c:pt>
                <c:pt idx="27">
                  <c:v>-39.602050781300001</c:v>
                </c:pt>
                <c:pt idx="28">
                  <c:v>-39.636253356899999</c:v>
                </c:pt>
                <c:pt idx="29">
                  <c:v>-39.644672393800001</c:v>
                </c:pt>
                <c:pt idx="30">
                  <c:v>-39.701873779300001</c:v>
                </c:pt>
                <c:pt idx="31">
                  <c:v>-39.705532073999997</c:v>
                </c:pt>
                <c:pt idx="32">
                  <c:v>-39.7135658264</c:v>
                </c:pt>
                <c:pt idx="33">
                  <c:v>-39.759071350100001</c:v>
                </c:pt>
                <c:pt idx="34">
                  <c:v>-39.810401916499998</c:v>
                </c:pt>
                <c:pt idx="35">
                  <c:v>-39.813770294199998</c:v>
                </c:pt>
                <c:pt idx="36">
                  <c:v>-39.860404968300003</c:v>
                </c:pt>
                <c:pt idx="37">
                  <c:v>-39.867942810099997</c:v>
                </c:pt>
                <c:pt idx="38">
                  <c:v>-39.872356414800002</c:v>
                </c:pt>
                <c:pt idx="39">
                  <c:v>-39.9104118347</c:v>
                </c:pt>
                <c:pt idx="40">
                  <c:v>-39.922111511200001</c:v>
                </c:pt>
                <c:pt idx="41">
                  <c:v>-39.960422515899999</c:v>
                </c:pt>
                <c:pt idx="42">
                  <c:v>-39.976280212399999</c:v>
                </c:pt>
                <c:pt idx="43">
                  <c:v>-40.010425567600002</c:v>
                </c:pt>
                <c:pt idx="44">
                  <c:v>-40.0391807556</c:v>
                </c:pt>
                <c:pt idx="45">
                  <c:v>-40.206005096399998</c:v>
                </c:pt>
                <c:pt idx="46">
                  <c:v>-40.372829437299998</c:v>
                </c:pt>
                <c:pt idx="47">
                  <c:v>-40.630760192899999</c:v>
                </c:pt>
                <c:pt idx="48">
                  <c:v>-40.891036987299998</c:v>
                </c:pt>
                <c:pt idx="49">
                  <c:v>-41.151313781699997</c:v>
                </c:pt>
                <c:pt idx="50">
                  <c:v>-41.313335418699999</c:v>
                </c:pt>
                <c:pt idx="51">
                  <c:v>-41.350788116499999</c:v>
                </c:pt>
                <c:pt idx="52">
                  <c:v>-41.389976501500001</c:v>
                </c:pt>
                <c:pt idx="53">
                  <c:v>-41.392425537100003</c:v>
                </c:pt>
                <c:pt idx="54">
                  <c:v>-41.411586761499997</c:v>
                </c:pt>
                <c:pt idx="55">
                  <c:v>-41.429164886499997</c:v>
                </c:pt>
                <c:pt idx="56">
                  <c:v>-41.471515655499999</c:v>
                </c:pt>
                <c:pt idx="57">
                  <c:v>-41.485054016100001</c:v>
                </c:pt>
                <c:pt idx="58">
                  <c:v>-41.550609588599997</c:v>
                </c:pt>
                <c:pt idx="59">
                  <c:v>-41.591236114499999</c:v>
                </c:pt>
                <c:pt idx="60">
                  <c:v>-41.619480133099998</c:v>
                </c:pt>
                <c:pt idx="61">
                  <c:v>-41.641799926799997</c:v>
                </c:pt>
                <c:pt idx="62">
                  <c:v>-41.697414398200003</c:v>
                </c:pt>
                <c:pt idx="63">
                  <c:v>-41.782447814900003</c:v>
                </c:pt>
                <c:pt idx="64">
                  <c:v>-41.8035926819</c:v>
                </c:pt>
                <c:pt idx="65">
                  <c:v>-41.813350677499997</c:v>
                </c:pt>
                <c:pt idx="66">
                  <c:v>-41.893272399899999</c:v>
                </c:pt>
                <c:pt idx="67">
                  <c:v>-41.923099517799997</c:v>
                </c:pt>
                <c:pt idx="68">
                  <c:v>-41.971580505399999</c:v>
                </c:pt>
                <c:pt idx="69">
                  <c:v>-42.007217407200002</c:v>
                </c:pt>
                <c:pt idx="70">
                  <c:v>-42.049888610799997</c:v>
                </c:pt>
                <c:pt idx="71">
                  <c:v>-42.049888610799997</c:v>
                </c:pt>
                <c:pt idx="72">
                  <c:v>-42.049888610799997</c:v>
                </c:pt>
                <c:pt idx="73">
                  <c:v>-42.049888610799997</c:v>
                </c:pt>
                <c:pt idx="74">
                  <c:v>-42.049888610799997</c:v>
                </c:pt>
                <c:pt idx="75">
                  <c:v>-42.049888610799997</c:v>
                </c:pt>
                <c:pt idx="76">
                  <c:v>-42.049888610799997</c:v>
                </c:pt>
                <c:pt idx="77">
                  <c:v>-42.127521514900003</c:v>
                </c:pt>
                <c:pt idx="78">
                  <c:v>-42.138706207299997</c:v>
                </c:pt>
                <c:pt idx="79">
                  <c:v>-42.149887085000003</c:v>
                </c:pt>
                <c:pt idx="80">
                  <c:v>-42.155303955100003</c:v>
                </c:pt>
                <c:pt idx="81">
                  <c:v>-42.156318664600001</c:v>
                </c:pt>
                <c:pt idx="82">
                  <c:v>-42.160453796399999</c:v>
                </c:pt>
                <c:pt idx="83">
                  <c:v>-42.161067962600001</c:v>
                </c:pt>
                <c:pt idx="84">
                  <c:v>-42.164585113500003</c:v>
                </c:pt>
                <c:pt idx="85">
                  <c:v>-42.202762603799997</c:v>
                </c:pt>
                <c:pt idx="86">
                  <c:v>-42.250225067099997</c:v>
                </c:pt>
                <c:pt idx="87">
                  <c:v>-42.297683715799998</c:v>
                </c:pt>
                <c:pt idx="88">
                  <c:v>-42.401679992699997</c:v>
                </c:pt>
                <c:pt idx="89">
                  <c:v>-42.531417846700002</c:v>
                </c:pt>
                <c:pt idx="90">
                  <c:v>-42.661159515400001</c:v>
                </c:pt>
                <c:pt idx="91">
                  <c:v>-42.822074890099998</c:v>
                </c:pt>
                <c:pt idx="92">
                  <c:v>-43.015033721899997</c:v>
                </c:pt>
                <c:pt idx="93">
                  <c:v>-43.015033721899997</c:v>
                </c:pt>
                <c:pt idx="94">
                  <c:v>-43.015033721899997</c:v>
                </c:pt>
                <c:pt idx="95">
                  <c:v>-43.015033721899997</c:v>
                </c:pt>
                <c:pt idx="96">
                  <c:v>-43.015033721899997</c:v>
                </c:pt>
                <c:pt idx="97">
                  <c:v>-43.015033721899997</c:v>
                </c:pt>
                <c:pt idx="98">
                  <c:v>-43.015033721899997</c:v>
                </c:pt>
                <c:pt idx="99">
                  <c:v>-43.015033721899997</c:v>
                </c:pt>
                <c:pt idx="100">
                  <c:v>-43.015033721899997</c:v>
                </c:pt>
                <c:pt idx="101">
                  <c:v>-43.015033721899997</c:v>
                </c:pt>
                <c:pt idx="102">
                  <c:v>-43.015033721899997</c:v>
                </c:pt>
                <c:pt idx="103">
                  <c:v>-43.015033721899997</c:v>
                </c:pt>
                <c:pt idx="104">
                  <c:v>-43.015033721899997</c:v>
                </c:pt>
                <c:pt idx="105">
                  <c:v>-43.015033721899997</c:v>
                </c:pt>
                <c:pt idx="106">
                  <c:v>-43.015033721899997</c:v>
                </c:pt>
                <c:pt idx="107">
                  <c:v>-43.015033721899997</c:v>
                </c:pt>
                <c:pt idx="108">
                  <c:v>-43.015033721899997</c:v>
                </c:pt>
                <c:pt idx="109">
                  <c:v>-42.685161590600003</c:v>
                </c:pt>
                <c:pt idx="110">
                  <c:v>-42.442066192600002</c:v>
                </c:pt>
                <c:pt idx="111">
                  <c:v>-42.2282600403</c:v>
                </c:pt>
                <c:pt idx="112">
                  <c:v>-42.014453887899997</c:v>
                </c:pt>
                <c:pt idx="113">
                  <c:v>-41.904911041299997</c:v>
                </c:pt>
                <c:pt idx="114">
                  <c:v>-41.884902954099999</c:v>
                </c:pt>
                <c:pt idx="115">
                  <c:v>-41.884902954099999</c:v>
                </c:pt>
                <c:pt idx="116">
                  <c:v>-41.884902954099999</c:v>
                </c:pt>
                <c:pt idx="117">
                  <c:v>-41.884902954099999</c:v>
                </c:pt>
                <c:pt idx="118">
                  <c:v>-41.884902954099999</c:v>
                </c:pt>
                <c:pt idx="119">
                  <c:v>-41.884902954099999</c:v>
                </c:pt>
                <c:pt idx="120">
                  <c:v>-41.884902954099999</c:v>
                </c:pt>
                <c:pt idx="121">
                  <c:v>-41.884902954099999</c:v>
                </c:pt>
                <c:pt idx="122">
                  <c:v>-41.884902954099999</c:v>
                </c:pt>
                <c:pt idx="123">
                  <c:v>-41.884902954099999</c:v>
                </c:pt>
                <c:pt idx="124">
                  <c:v>-41.884902954099999</c:v>
                </c:pt>
                <c:pt idx="125">
                  <c:v>-41.884902954099999</c:v>
                </c:pt>
                <c:pt idx="126">
                  <c:v>-41.884902954099999</c:v>
                </c:pt>
                <c:pt idx="127">
                  <c:v>-41.884902954099999</c:v>
                </c:pt>
                <c:pt idx="128">
                  <c:v>-41.884902954099999</c:v>
                </c:pt>
                <c:pt idx="129">
                  <c:v>-41.884902954099999</c:v>
                </c:pt>
                <c:pt idx="130">
                  <c:v>-41.884902954099999</c:v>
                </c:pt>
                <c:pt idx="131">
                  <c:v>-42.088813781699997</c:v>
                </c:pt>
                <c:pt idx="132">
                  <c:v>-42.322547912600001</c:v>
                </c:pt>
                <c:pt idx="133">
                  <c:v>-42.571743011499997</c:v>
                </c:pt>
                <c:pt idx="134">
                  <c:v>-42.814285278299998</c:v>
                </c:pt>
                <c:pt idx="135">
                  <c:v>-42.985191345200001</c:v>
                </c:pt>
                <c:pt idx="136">
                  <c:v>-43.156089782700001</c:v>
                </c:pt>
                <c:pt idx="137">
                  <c:v>-43.248771667500002</c:v>
                </c:pt>
                <c:pt idx="138">
                  <c:v>-43.261302948000001</c:v>
                </c:pt>
                <c:pt idx="139">
                  <c:v>-43.277149200399997</c:v>
                </c:pt>
                <c:pt idx="140">
                  <c:v>-43.282199859599999</c:v>
                </c:pt>
                <c:pt idx="141">
                  <c:v>-43.303100585899998</c:v>
                </c:pt>
                <c:pt idx="142">
                  <c:v>-43.304073333700003</c:v>
                </c:pt>
                <c:pt idx="143">
                  <c:v>-43.391986846899997</c:v>
                </c:pt>
                <c:pt idx="144">
                  <c:v>-43.510650634800001</c:v>
                </c:pt>
                <c:pt idx="145">
                  <c:v>-43.796356201199998</c:v>
                </c:pt>
                <c:pt idx="146">
                  <c:v>-44.082057952900001</c:v>
                </c:pt>
                <c:pt idx="147">
                  <c:v>-44.491638183600003</c:v>
                </c:pt>
                <c:pt idx="148">
                  <c:v>-44.940483093300003</c:v>
                </c:pt>
                <c:pt idx="149">
                  <c:v>-45.386779785199998</c:v>
                </c:pt>
                <c:pt idx="150">
                  <c:v>-45.829189300499998</c:v>
                </c:pt>
                <c:pt idx="151">
                  <c:v>-46.258659362800003</c:v>
                </c:pt>
                <c:pt idx="152">
                  <c:v>-46.498832702599998</c:v>
                </c:pt>
                <c:pt idx="153">
                  <c:v>-46.739013671899997</c:v>
                </c:pt>
                <c:pt idx="154">
                  <c:v>-46.821422576899998</c:v>
                </c:pt>
                <c:pt idx="155">
                  <c:v>-46.841350555399998</c:v>
                </c:pt>
                <c:pt idx="156">
                  <c:v>-46.843315124500002</c:v>
                </c:pt>
                <c:pt idx="157">
                  <c:v>-46.854835510299999</c:v>
                </c:pt>
                <c:pt idx="158">
                  <c:v>-46.862407684300003</c:v>
                </c:pt>
                <c:pt idx="159">
                  <c:v>-46.890598297099999</c:v>
                </c:pt>
                <c:pt idx="160">
                  <c:v>-46.9434547424</c:v>
                </c:pt>
                <c:pt idx="161">
                  <c:v>-47.0885658264</c:v>
                </c:pt>
                <c:pt idx="162">
                  <c:v>-47.2336769104</c:v>
                </c:pt>
                <c:pt idx="163">
                  <c:v>-47.408660888699998</c:v>
                </c:pt>
                <c:pt idx="164">
                  <c:v>-47.588809967000003</c:v>
                </c:pt>
                <c:pt idx="165">
                  <c:v>-47.726413726799997</c:v>
                </c:pt>
                <c:pt idx="166">
                  <c:v>-47.845291137700002</c:v>
                </c:pt>
                <c:pt idx="167">
                  <c:v>-47.9313163757</c:v>
                </c:pt>
                <c:pt idx="168">
                  <c:v>-47.9918365479</c:v>
                </c:pt>
                <c:pt idx="169">
                  <c:v>-48.0875663757</c:v>
                </c:pt>
                <c:pt idx="170">
                  <c:v>-48.225086212199997</c:v>
                </c:pt>
                <c:pt idx="171">
                  <c:v>-48.436489105200003</c:v>
                </c:pt>
                <c:pt idx="172">
                  <c:v>-48.770103454599997</c:v>
                </c:pt>
                <c:pt idx="173">
                  <c:v>-49.129932403600002</c:v>
                </c:pt>
                <c:pt idx="174">
                  <c:v>-49.155548095699999</c:v>
                </c:pt>
                <c:pt idx="175">
                  <c:v>-49.156349182100001</c:v>
                </c:pt>
                <c:pt idx="176">
                  <c:v>-49.268936157200002</c:v>
                </c:pt>
                <c:pt idx="177">
                  <c:v>-49.302474975599999</c:v>
                </c:pt>
                <c:pt idx="178">
                  <c:v>-49.530445098900003</c:v>
                </c:pt>
                <c:pt idx="179">
                  <c:v>-49.557807922400002</c:v>
                </c:pt>
                <c:pt idx="180">
                  <c:v>-49.653942108199999</c:v>
                </c:pt>
                <c:pt idx="181">
                  <c:v>-49.886157989499999</c:v>
                </c:pt>
                <c:pt idx="182">
                  <c:v>-49.886157989499999</c:v>
                </c:pt>
                <c:pt idx="183">
                  <c:v>-49.886157989499999</c:v>
                </c:pt>
                <c:pt idx="184">
                  <c:v>-49.886157989499999</c:v>
                </c:pt>
                <c:pt idx="185">
                  <c:v>-49.886157989499999</c:v>
                </c:pt>
                <c:pt idx="186">
                  <c:v>-49.886157989499999</c:v>
                </c:pt>
                <c:pt idx="187">
                  <c:v>-49.886157989499999</c:v>
                </c:pt>
                <c:pt idx="188">
                  <c:v>-49.886157989499999</c:v>
                </c:pt>
                <c:pt idx="189">
                  <c:v>-49.886157989499999</c:v>
                </c:pt>
                <c:pt idx="190">
                  <c:v>-49.886157989499999</c:v>
                </c:pt>
                <c:pt idx="191">
                  <c:v>-49.886157989499999</c:v>
                </c:pt>
                <c:pt idx="192">
                  <c:v>-49.557807922400002</c:v>
                </c:pt>
                <c:pt idx="193">
                  <c:v>-49.530445098900003</c:v>
                </c:pt>
                <c:pt idx="194">
                  <c:v>-49.530445098900003</c:v>
                </c:pt>
                <c:pt idx="195">
                  <c:v>-49.530445098900003</c:v>
                </c:pt>
                <c:pt idx="196">
                  <c:v>-49.530445098900003</c:v>
                </c:pt>
                <c:pt idx="197">
                  <c:v>-49.530445098900003</c:v>
                </c:pt>
                <c:pt idx="198">
                  <c:v>-49.530445098900003</c:v>
                </c:pt>
                <c:pt idx="199">
                  <c:v>-49.530445098900003</c:v>
                </c:pt>
                <c:pt idx="200">
                  <c:v>-49.530445098900003</c:v>
                </c:pt>
                <c:pt idx="201">
                  <c:v>-49.979057312000002</c:v>
                </c:pt>
                <c:pt idx="202">
                  <c:v>-50.195442199699997</c:v>
                </c:pt>
                <c:pt idx="203">
                  <c:v>-50.195442199699997</c:v>
                </c:pt>
                <c:pt idx="204">
                  <c:v>-50.195442199699997</c:v>
                </c:pt>
                <c:pt idx="205">
                  <c:v>-50.195442199699997</c:v>
                </c:pt>
                <c:pt idx="206">
                  <c:v>-50.195442199699997</c:v>
                </c:pt>
                <c:pt idx="207">
                  <c:v>-49.770072937000002</c:v>
                </c:pt>
                <c:pt idx="208">
                  <c:v>-49.498607635500001</c:v>
                </c:pt>
                <c:pt idx="209">
                  <c:v>-49.3757705688</c:v>
                </c:pt>
                <c:pt idx="210">
                  <c:v>-49.274257659900002</c:v>
                </c:pt>
                <c:pt idx="211">
                  <c:v>-49.273223877</c:v>
                </c:pt>
                <c:pt idx="212">
                  <c:v>-49.2083816528</c:v>
                </c:pt>
                <c:pt idx="213">
                  <c:v>-49.203418731699998</c:v>
                </c:pt>
                <c:pt idx="214">
                  <c:v>-49.109935760500001</c:v>
                </c:pt>
                <c:pt idx="215">
                  <c:v>-49.109935760500001</c:v>
                </c:pt>
                <c:pt idx="216">
                  <c:v>-49.203418731699998</c:v>
                </c:pt>
                <c:pt idx="217">
                  <c:v>-49.2083816528</c:v>
                </c:pt>
                <c:pt idx="218">
                  <c:v>-49.214675903299998</c:v>
                </c:pt>
                <c:pt idx="219">
                  <c:v>-49.273223877</c:v>
                </c:pt>
                <c:pt idx="220">
                  <c:v>-49.274257659900002</c:v>
                </c:pt>
                <c:pt idx="221">
                  <c:v>-49.3757705688</c:v>
                </c:pt>
                <c:pt idx="222">
                  <c:v>-49.391010284399997</c:v>
                </c:pt>
                <c:pt idx="223">
                  <c:v>-49.597179412800003</c:v>
                </c:pt>
                <c:pt idx="224">
                  <c:v>-49.770072937000002</c:v>
                </c:pt>
                <c:pt idx="225">
                  <c:v>-49.836547851600002</c:v>
                </c:pt>
                <c:pt idx="226">
                  <c:v>-50.173259735099997</c:v>
                </c:pt>
                <c:pt idx="227">
                  <c:v>-49.838546752900001</c:v>
                </c:pt>
                <c:pt idx="228">
                  <c:v>-49.836547851600002</c:v>
                </c:pt>
                <c:pt idx="229">
                  <c:v>-49.770072937000002</c:v>
                </c:pt>
                <c:pt idx="230">
                  <c:v>-49.597179412800003</c:v>
                </c:pt>
                <c:pt idx="231">
                  <c:v>-49.391010284399997</c:v>
                </c:pt>
                <c:pt idx="232">
                  <c:v>-49.338996887199997</c:v>
                </c:pt>
                <c:pt idx="233">
                  <c:v>-49.338996887199997</c:v>
                </c:pt>
                <c:pt idx="234">
                  <c:v>-49.338996887199997</c:v>
                </c:pt>
                <c:pt idx="235">
                  <c:v>-49.338996887199997</c:v>
                </c:pt>
                <c:pt idx="236">
                  <c:v>-49.338996887199997</c:v>
                </c:pt>
                <c:pt idx="237">
                  <c:v>-49.391010284399997</c:v>
                </c:pt>
                <c:pt idx="238">
                  <c:v>-49.597179412800003</c:v>
                </c:pt>
                <c:pt idx="239">
                  <c:v>-49.804695129400002</c:v>
                </c:pt>
                <c:pt idx="240">
                  <c:v>-49.836547851600002</c:v>
                </c:pt>
                <c:pt idx="241">
                  <c:v>-49.838546752900001</c:v>
                </c:pt>
                <c:pt idx="242">
                  <c:v>-50.105899810799997</c:v>
                </c:pt>
                <c:pt idx="243">
                  <c:v>-50.173259735099997</c:v>
                </c:pt>
                <c:pt idx="244">
                  <c:v>-50.196151733400001</c:v>
                </c:pt>
                <c:pt idx="245">
                  <c:v>-50.218452453600001</c:v>
                </c:pt>
                <c:pt idx="246">
                  <c:v>-50.285778045699999</c:v>
                </c:pt>
                <c:pt idx="247">
                  <c:v>-50.4713058472</c:v>
                </c:pt>
                <c:pt idx="248">
                  <c:v>-50.518894195599998</c:v>
                </c:pt>
                <c:pt idx="249">
                  <c:v>-50.544750213599997</c:v>
                </c:pt>
                <c:pt idx="250">
                  <c:v>-50.5626831055</c:v>
                </c:pt>
                <c:pt idx="251">
                  <c:v>-50.661632537800003</c:v>
                </c:pt>
                <c:pt idx="252">
                  <c:v>-50.774539947500003</c:v>
                </c:pt>
                <c:pt idx="253">
                  <c:v>-50.857383728000002</c:v>
                </c:pt>
                <c:pt idx="254">
                  <c:v>-50.857383728000002</c:v>
                </c:pt>
                <c:pt idx="255">
                  <c:v>-50.857383728000002</c:v>
                </c:pt>
                <c:pt idx="256">
                  <c:v>-50.857383728000002</c:v>
                </c:pt>
                <c:pt idx="257">
                  <c:v>-50.857383728000002</c:v>
                </c:pt>
                <c:pt idx="258">
                  <c:v>-50.857383728000002</c:v>
                </c:pt>
                <c:pt idx="259">
                  <c:v>-50.968463897699998</c:v>
                </c:pt>
                <c:pt idx="260">
                  <c:v>-51.4344749451</c:v>
                </c:pt>
                <c:pt idx="261">
                  <c:v>-51.873100280800003</c:v>
                </c:pt>
                <c:pt idx="262">
                  <c:v>-52.260513305700002</c:v>
                </c:pt>
                <c:pt idx="263">
                  <c:v>-52.448486328100003</c:v>
                </c:pt>
                <c:pt idx="264">
                  <c:v>-52.487709045400003</c:v>
                </c:pt>
                <c:pt idx="265">
                  <c:v>-52.597202301000003</c:v>
                </c:pt>
                <c:pt idx="266">
                  <c:v>-52.597202301000003</c:v>
                </c:pt>
                <c:pt idx="267">
                  <c:v>-52.597202301000003</c:v>
                </c:pt>
                <c:pt idx="268">
                  <c:v>-52.597202301000003</c:v>
                </c:pt>
                <c:pt idx="269">
                  <c:v>-52.597202301000003</c:v>
                </c:pt>
                <c:pt idx="270">
                  <c:v>-52.597202301000003</c:v>
                </c:pt>
                <c:pt idx="271">
                  <c:v>-52.597202301000003</c:v>
                </c:pt>
                <c:pt idx="272">
                  <c:v>-52.597202301000003</c:v>
                </c:pt>
                <c:pt idx="273">
                  <c:v>-52.597202301000003</c:v>
                </c:pt>
                <c:pt idx="274">
                  <c:v>-52.597202301000003</c:v>
                </c:pt>
                <c:pt idx="275">
                  <c:v>-52.597202301000003</c:v>
                </c:pt>
                <c:pt idx="276">
                  <c:v>-52.597202301000003</c:v>
                </c:pt>
                <c:pt idx="277">
                  <c:v>-52.597202301000003</c:v>
                </c:pt>
                <c:pt idx="278">
                  <c:v>-52.597202301000003</c:v>
                </c:pt>
                <c:pt idx="279">
                  <c:v>-52.597202301000003</c:v>
                </c:pt>
                <c:pt idx="280">
                  <c:v>-52.561233520499997</c:v>
                </c:pt>
                <c:pt idx="281">
                  <c:v>-52.561233520499997</c:v>
                </c:pt>
                <c:pt idx="282">
                  <c:v>-52.561233520499997</c:v>
                </c:pt>
                <c:pt idx="283">
                  <c:v>-52.561233520499997</c:v>
                </c:pt>
                <c:pt idx="284">
                  <c:v>-52.561233520499997</c:v>
                </c:pt>
                <c:pt idx="285">
                  <c:v>-52.561233520499997</c:v>
                </c:pt>
                <c:pt idx="286">
                  <c:v>-52.508365631099998</c:v>
                </c:pt>
                <c:pt idx="287">
                  <c:v>-52.487709045400003</c:v>
                </c:pt>
                <c:pt idx="288">
                  <c:v>-52.448486328100003</c:v>
                </c:pt>
                <c:pt idx="289">
                  <c:v>-52.3111495972</c:v>
                </c:pt>
                <c:pt idx="290">
                  <c:v>-52.187931060799997</c:v>
                </c:pt>
                <c:pt idx="291">
                  <c:v>-52.158584594700002</c:v>
                </c:pt>
                <c:pt idx="292">
                  <c:v>-52.1582260132</c:v>
                </c:pt>
                <c:pt idx="293">
                  <c:v>-52.157093048100002</c:v>
                </c:pt>
                <c:pt idx="294">
                  <c:v>-52.018680572500003</c:v>
                </c:pt>
                <c:pt idx="295">
                  <c:v>-51.937629699699997</c:v>
                </c:pt>
                <c:pt idx="296">
                  <c:v>-51.8627891541</c:v>
                </c:pt>
                <c:pt idx="297">
                  <c:v>-51.776866912800003</c:v>
                </c:pt>
                <c:pt idx="298">
                  <c:v>-51.696720123299997</c:v>
                </c:pt>
                <c:pt idx="299">
                  <c:v>-51.678707122799999</c:v>
                </c:pt>
                <c:pt idx="300">
                  <c:v>-51.438362121600001</c:v>
                </c:pt>
                <c:pt idx="301">
                  <c:v>-51.317581176799997</c:v>
                </c:pt>
                <c:pt idx="302">
                  <c:v>-51.302562713599997</c:v>
                </c:pt>
                <c:pt idx="303">
                  <c:v>-51.302562713599997</c:v>
                </c:pt>
                <c:pt idx="304">
                  <c:v>-51.302562713599997</c:v>
                </c:pt>
                <c:pt idx="305">
                  <c:v>-51.302562713599997</c:v>
                </c:pt>
                <c:pt idx="306">
                  <c:v>-51.302562713599997</c:v>
                </c:pt>
                <c:pt idx="307">
                  <c:v>-51.302562713599997</c:v>
                </c:pt>
                <c:pt idx="308">
                  <c:v>-51.3121032715</c:v>
                </c:pt>
                <c:pt idx="309">
                  <c:v>-51.317581176799997</c:v>
                </c:pt>
                <c:pt idx="310">
                  <c:v>-51.678707122799999</c:v>
                </c:pt>
                <c:pt idx="311">
                  <c:v>-51.937629699699997</c:v>
                </c:pt>
                <c:pt idx="312">
                  <c:v>-51.9410095215</c:v>
                </c:pt>
                <c:pt idx="313">
                  <c:v>-52.018680572500003</c:v>
                </c:pt>
                <c:pt idx="314">
                  <c:v>-52.018680572500003</c:v>
                </c:pt>
                <c:pt idx="315">
                  <c:v>-52.018680572500003</c:v>
                </c:pt>
                <c:pt idx="316">
                  <c:v>-52.018680572500003</c:v>
                </c:pt>
                <c:pt idx="317">
                  <c:v>-51.953239440899999</c:v>
                </c:pt>
                <c:pt idx="318">
                  <c:v>-51.9410095215</c:v>
                </c:pt>
                <c:pt idx="319">
                  <c:v>-51.9410095215</c:v>
                </c:pt>
                <c:pt idx="320">
                  <c:v>-51.953239440899999</c:v>
                </c:pt>
                <c:pt idx="321">
                  <c:v>-52.018680572500003</c:v>
                </c:pt>
                <c:pt idx="322">
                  <c:v>-52.157093048100002</c:v>
                </c:pt>
                <c:pt idx="323">
                  <c:v>-52.314888000499998</c:v>
                </c:pt>
                <c:pt idx="324">
                  <c:v>-52.5182762146</c:v>
                </c:pt>
                <c:pt idx="325">
                  <c:v>-52.637325286900001</c:v>
                </c:pt>
                <c:pt idx="326">
                  <c:v>-52.720386505100002</c:v>
                </c:pt>
                <c:pt idx="327">
                  <c:v>-52.807155609100001</c:v>
                </c:pt>
                <c:pt idx="328">
                  <c:v>-52.969596862800003</c:v>
                </c:pt>
                <c:pt idx="329">
                  <c:v>-53.033962249799998</c:v>
                </c:pt>
                <c:pt idx="330">
                  <c:v>-53.113243103000002</c:v>
                </c:pt>
                <c:pt idx="331">
                  <c:v>-53.113243103000002</c:v>
                </c:pt>
                <c:pt idx="332">
                  <c:v>-53.113243103000002</c:v>
                </c:pt>
                <c:pt idx="333">
                  <c:v>-53.113243103000002</c:v>
                </c:pt>
                <c:pt idx="334">
                  <c:v>-53.113243103000002</c:v>
                </c:pt>
                <c:pt idx="335">
                  <c:v>-53.113243103000002</c:v>
                </c:pt>
                <c:pt idx="336">
                  <c:v>-53.113243103000002</c:v>
                </c:pt>
                <c:pt idx="337">
                  <c:v>-53.187694549600003</c:v>
                </c:pt>
                <c:pt idx="338">
                  <c:v>-53.247772216800001</c:v>
                </c:pt>
                <c:pt idx="339">
                  <c:v>-53.247772216800001</c:v>
                </c:pt>
                <c:pt idx="340">
                  <c:v>-53.247772216800001</c:v>
                </c:pt>
                <c:pt idx="341">
                  <c:v>-53.247772216800001</c:v>
                </c:pt>
                <c:pt idx="342">
                  <c:v>-53.247772216800001</c:v>
                </c:pt>
                <c:pt idx="343">
                  <c:v>-53.270633697500003</c:v>
                </c:pt>
                <c:pt idx="344">
                  <c:v>-53.511856079099999</c:v>
                </c:pt>
                <c:pt idx="345">
                  <c:v>-53.555046081500002</c:v>
                </c:pt>
                <c:pt idx="346">
                  <c:v>-53.555046081500002</c:v>
                </c:pt>
                <c:pt idx="347">
                  <c:v>-53.511856079099999</c:v>
                </c:pt>
                <c:pt idx="348">
                  <c:v>-53.247772216800001</c:v>
                </c:pt>
                <c:pt idx="349">
                  <c:v>-53.247772216800001</c:v>
                </c:pt>
                <c:pt idx="350">
                  <c:v>-53.247772216800001</c:v>
                </c:pt>
                <c:pt idx="351">
                  <c:v>-53.511856079099999</c:v>
                </c:pt>
                <c:pt idx="352">
                  <c:v>-53.555046081500002</c:v>
                </c:pt>
                <c:pt idx="353">
                  <c:v>-53.598503112800003</c:v>
                </c:pt>
                <c:pt idx="354">
                  <c:v>-53.598503112800003</c:v>
                </c:pt>
                <c:pt idx="355">
                  <c:v>-53.598503112800003</c:v>
                </c:pt>
                <c:pt idx="356">
                  <c:v>-53.640525817899999</c:v>
                </c:pt>
                <c:pt idx="357">
                  <c:v>-53.966766357399997</c:v>
                </c:pt>
                <c:pt idx="358">
                  <c:v>-53.966766357399997</c:v>
                </c:pt>
                <c:pt idx="359">
                  <c:v>-53.966766357399997</c:v>
                </c:pt>
                <c:pt idx="360">
                  <c:v>-53.640525817899999</c:v>
                </c:pt>
                <c:pt idx="361">
                  <c:v>-53.618690490699997</c:v>
                </c:pt>
                <c:pt idx="362">
                  <c:v>-53.618690490699997</c:v>
                </c:pt>
                <c:pt idx="363">
                  <c:v>-53.640525817899999</c:v>
                </c:pt>
                <c:pt idx="364">
                  <c:v>-53.640525817899999</c:v>
                </c:pt>
                <c:pt idx="365">
                  <c:v>-53.640525817899999</c:v>
                </c:pt>
                <c:pt idx="366">
                  <c:v>-53.684856414800002</c:v>
                </c:pt>
                <c:pt idx="367">
                  <c:v>-53.966766357399997</c:v>
                </c:pt>
                <c:pt idx="368">
                  <c:v>-53.966766357399997</c:v>
                </c:pt>
                <c:pt idx="369">
                  <c:v>-53.966766357399997</c:v>
                </c:pt>
                <c:pt idx="370">
                  <c:v>-53.966766357399997</c:v>
                </c:pt>
                <c:pt idx="371">
                  <c:v>-53.684856414800002</c:v>
                </c:pt>
                <c:pt idx="372">
                  <c:v>-53.671264648399998</c:v>
                </c:pt>
                <c:pt idx="373">
                  <c:v>-53.671264648399998</c:v>
                </c:pt>
                <c:pt idx="374">
                  <c:v>-53.671264648399998</c:v>
                </c:pt>
                <c:pt idx="375">
                  <c:v>-53.671264648399998</c:v>
                </c:pt>
                <c:pt idx="376">
                  <c:v>-53.671264648399998</c:v>
                </c:pt>
                <c:pt idx="377">
                  <c:v>-53.671264648399998</c:v>
                </c:pt>
                <c:pt idx="378">
                  <c:v>-53.684856414800002</c:v>
                </c:pt>
                <c:pt idx="379">
                  <c:v>-53.966766357399997</c:v>
                </c:pt>
                <c:pt idx="380">
                  <c:v>-54.004970550499998</c:v>
                </c:pt>
                <c:pt idx="381">
                  <c:v>-54.004970550499998</c:v>
                </c:pt>
                <c:pt idx="382">
                  <c:v>-54.1264610291</c:v>
                </c:pt>
                <c:pt idx="383">
                  <c:v>-54.173919677699999</c:v>
                </c:pt>
                <c:pt idx="384">
                  <c:v>-54.173919677699999</c:v>
                </c:pt>
                <c:pt idx="385">
                  <c:v>-54.173919677699999</c:v>
                </c:pt>
                <c:pt idx="386">
                  <c:v>-54.173919677699999</c:v>
                </c:pt>
                <c:pt idx="387">
                  <c:v>-54.173919677699999</c:v>
                </c:pt>
                <c:pt idx="388">
                  <c:v>-54.173919677699999</c:v>
                </c:pt>
                <c:pt idx="389">
                  <c:v>-54.173919677699999</c:v>
                </c:pt>
                <c:pt idx="390">
                  <c:v>-54.181922912600001</c:v>
                </c:pt>
                <c:pt idx="391">
                  <c:v>-54.364528655999997</c:v>
                </c:pt>
                <c:pt idx="392">
                  <c:v>-54.945583343499997</c:v>
                </c:pt>
                <c:pt idx="393">
                  <c:v>-54.9899787903</c:v>
                </c:pt>
                <c:pt idx="394">
                  <c:v>-55.001583099400001</c:v>
                </c:pt>
                <c:pt idx="395">
                  <c:v>-55.080791473399998</c:v>
                </c:pt>
                <c:pt idx="396">
                  <c:v>-55.201751709</c:v>
                </c:pt>
                <c:pt idx="397">
                  <c:v>-55.289405822799999</c:v>
                </c:pt>
                <c:pt idx="398">
                  <c:v>-55.295562744100003</c:v>
                </c:pt>
                <c:pt idx="399">
                  <c:v>-55.559932708700003</c:v>
                </c:pt>
                <c:pt idx="400">
                  <c:v>-55.864547729500003</c:v>
                </c:pt>
                <c:pt idx="401">
                  <c:v>-55.896522521999998</c:v>
                </c:pt>
                <c:pt idx="402">
                  <c:v>-56.164104461699999</c:v>
                </c:pt>
                <c:pt idx="403">
                  <c:v>-56.401695251500001</c:v>
                </c:pt>
                <c:pt idx="404">
                  <c:v>-56.420402526899998</c:v>
                </c:pt>
                <c:pt idx="405">
                  <c:v>-56.615524292000003</c:v>
                </c:pt>
                <c:pt idx="406">
                  <c:v>-56.752021789600001</c:v>
                </c:pt>
                <c:pt idx="407">
                  <c:v>-56.849002838099999</c:v>
                </c:pt>
                <c:pt idx="408">
                  <c:v>-56.931133270300002</c:v>
                </c:pt>
                <c:pt idx="409">
                  <c:v>-57.0163459778</c:v>
                </c:pt>
                <c:pt idx="410">
                  <c:v>-57.108180999799998</c:v>
                </c:pt>
                <c:pt idx="411">
                  <c:v>-57.108180999799998</c:v>
                </c:pt>
                <c:pt idx="412">
                  <c:v>-57.195850372300001</c:v>
                </c:pt>
                <c:pt idx="413">
                  <c:v>-57.262306213400002</c:v>
                </c:pt>
                <c:pt idx="414">
                  <c:v>-57.2964782715</c:v>
                </c:pt>
                <c:pt idx="415">
                  <c:v>-57.301002502400003</c:v>
                </c:pt>
                <c:pt idx="416">
                  <c:v>-57.302680969199997</c:v>
                </c:pt>
                <c:pt idx="417">
                  <c:v>-57.318649292000003</c:v>
                </c:pt>
                <c:pt idx="418">
                  <c:v>-57.3383750916</c:v>
                </c:pt>
                <c:pt idx="419">
                  <c:v>-57.411994934100001</c:v>
                </c:pt>
                <c:pt idx="420">
                  <c:v>-57.425823211699999</c:v>
                </c:pt>
                <c:pt idx="421">
                  <c:v>-57.439205169700003</c:v>
                </c:pt>
                <c:pt idx="422">
                  <c:v>-57.5222549438</c:v>
                </c:pt>
                <c:pt idx="423">
                  <c:v>-57.565872192400001</c:v>
                </c:pt>
                <c:pt idx="424">
                  <c:v>-57.610214233400001</c:v>
                </c:pt>
                <c:pt idx="425">
                  <c:v>-57.735939025900002</c:v>
                </c:pt>
                <c:pt idx="426">
                  <c:v>-57.846294403100003</c:v>
                </c:pt>
                <c:pt idx="427">
                  <c:v>-57.903175353999998</c:v>
                </c:pt>
                <c:pt idx="428">
                  <c:v>-57.996665954599997</c:v>
                </c:pt>
                <c:pt idx="429">
                  <c:v>-58.146533966100002</c:v>
                </c:pt>
                <c:pt idx="430">
                  <c:v>-58.238574981699998</c:v>
                </c:pt>
                <c:pt idx="431">
                  <c:v>-58.272064209</c:v>
                </c:pt>
                <c:pt idx="432">
                  <c:v>-58.317070007300003</c:v>
                </c:pt>
                <c:pt idx="433">
                  <c:v>-58.406002044700003</c:v>
                </c:pt>
                <c:pt idx="434">
                  <c:v>-58.433933258099998</c:v>
                </c:pt>
                <c:pt idx="435">
                  <c:v>-58.470531463599997</c:v>
                </c:pt>
                <c:pt idx="436">
                  <c:v>-58.8297538757</c:v>
                </c:pt>
                <c:pt idx="437">
                  <c:v>-59.299278259300003</c:v>
                </c:pt>
                <c:pt idx="438">
                  <c:v>-59.530139923100002</c:v>
                </c:pt>
                <c:pt idx="439">
                  <c:v>-59.539077758799998</c:v>
                </c:pt>
                <c:pt idx="440">
                  <c:v>-59.566471099899999</c:v>
                </c:pt>
                <c:pt idx="441">
                  <c:v>-59.660636901899998</c:v>
                </c:pt>
                <c:pt idx="442">
                  <c:v>-59.758815765400001</c:v>
                </c:pt>
                <c:pt idx="443">
                  <c:v>-59.8382148743</c:v>
                </c:pt>
                <c:pt idx="444">
                  <c:v>-59.882156372099999</c:v>
                </c:pt>
                <c:pt idx="445">
                  <c:v>-59.989368438699998</c:v>
                </c:pt>
                <c:pt idx="446">
                  <c:v>-60.030681610099997</c:v>
                </c:pt>
                <c:pt idx="447">
                  <c:v>-60.030681610099997</c:v>
                </c:pt>
                <c:pt idx="448">
                  <c:v>-60.030681610099997</c:v>
                </c:pt>
                <c:pt idx="449">
                  <c:v>-60.030681610099997</c:v>
                </c:pt>
                <c:pt idx="450">
                  <c:v>-60.030681610099997</c:v>
                </c:pt>
                <c:pt idx="451">
                  <c:v>-60.030681610099997</c:v>
                </c:pt>
                <c:pt idx="452">
                  <c:v>-60.065887451199998</c:v>
                </c:pt>
                <c:pt idx="453">
                  <c:v>-60.134902954099999</c:v>
                </c:pt>
                <c:pt idx="454">
                  <c:v>-60.2454681396</c:v>
                </c:pt>
                <c:pt idx="455">
                  <c:v>-60.309371948200003</c:v>
                </c:pt>
                <c:pt idx="456">
                  <c:v>-60.324813842799998</c:v>
                </c:pt>
                <c:pt idx="457">
                  <c:v>-60.452743530299998</c:v>
                </c:pt>
                <c:pt idx="458">
                  <c:v>-60.519889831500002</c:v>
                </c:pt>
                <c:pt idx="459">
                  <c:v>-60.531307220499997</c:v>
                </c:pt>
                <c:pt idx="460">
                  <c:v>-60.531307220499997</c:v>
                </c:pt>
                <c:pt idx="461">
                  <c:v>-60.531307220499997</c:v>
                </c:pt>
                <c:pt idx="462">
                  <c:v>-60.531307220499997</c:v>
                </c:pt>
                <c:pt idx="463">
                  <c:v>-60.531307220499997</c:v>
                </c:pt>
                <c:pt idx="464">
                  <c:v>-60.531307220499997</c:v>
                </c:pt>
                <c:pt idx="465">
                  <c:v>-60.531307220499997</c:v>
                </c:pt>
                <c:pt idx="466">
                  <c:v>-60.631923675499998</c:v>
                </c:pt>
                <c:pt idx="467">
                  <c:v>-60.720878601099997</c:v>
                </c:pt>
                <c:pt idx="468">
                  <c:v>-60.803024292000003</c:v>
                </c:pt>
                <c:pt idx="469">
                  <c:v>-60.888832092299999</c:v>
                </c:pt>
                <c:pt idx="470">
                  <c:v>-61.133552551299999</c:v>
                </c:pt>
                <c:pt idx="471">
                  <c:v>-61.768634796100002</c:v>
                </c:pt>
                <c:pt idx="472">
                  <c:v>-62.014556884800001</c:v>
                </c:pt>
                <c:pt idx="473">
                  <c:v>-62.015644073499999</c:v>
                </c:pt>
                <c:pt idx="474">
                  <c:v>-62.101623535199998</c:v>
                </c:pt>
                <c:pt idx="475">
                  <c:v>-62.114849090600003</c:v>
                </c:pt>
                <c:pt idx="476">
                  <c:v>-62.128696441700001</c:v>
                </c:pt>
                <c:pt idx="477">
                  <c:v>-62.229370117199998</c:v>
                </c:pt>
                <c:pt idx="478">
                  <c:v>-62.367359161400003</c:v>
                </c:pt>
                <c:pt idx="479">
                  <c:v>-62.443275451700003</c:v>
                </c:pt>
                <c:pt idx="480">
                  <c:v>-62.474594116200002</c:v>
                </c:pt>
                <c:pt idx="481">
                  <c:v>-62.502330780000001</c:v>
                </c:pt>
                <c:pt idx="482">
                  <c:v>-62.6043968201</c:v>
                </c:pt>
                <c:pt idx="483">
                  <c:v>-62.616783142099997</c:v>
                </c:pt>
                <c:pt idx="484">
                  <c:v>-62.915027618400003</c:v>
                </c:pt>
                <c:pt idx="485">
                  <c:v>-63.186931610099997</c:v>
                </c:pt>
                <c:pt idx="486">
                  <c:v>-63.235862731899999</c:v>
                </c:pt>
                <c:pt idx="487">
                  <c:v>-63.272472381599997</c:v>
                </c:pt>
                <c:pt idx="488">
                  <c:v>-63.368423461900001</c:v>
                </c:pt>
                <c:pt idx="489">
                  <c:v>-63.395938873299997</c:v>
                </c:pt>
                <c:pt idx="490">
                  <c:v>-63.419254303000002</c:v>
                </c:pt>
                <c:pt idx="491">
                  <c:v>-63.528171539299997</c:v>
                </c:pt>
                <c:pt idx="492">
                  <c:v>-63.563747405999997</c:v>
                </c:pt>
                <c:pt idx="493">
                  <c:v>-63.568912506099998</c:v>
                </c:pt>
                <c:pt idx="494">
                  <c:v>-63.582477569600002</c:v>
                </c:pt>
                <c:pt idx="495">
                  <c:v>-63.631641387899997</c:v>
                </c:pt>
                <c:pt idx="496">
                  <c:v>-63.645660400399997</c:v>
                </c:pt>
                <c:pt idx="497">
                  <c:v>-63.662384033199999</c:v>
                </c:pt>
                <c:pt idx="498">
                  <c:v>-63.6680641174</c:v>
                </c:pt>
                <c:pt idx="499">
                  <c:v>-63.887462616000001</c:v>
                </c:pt>
                <c:pt idx="500">
                  <c:v>-64.155258178699995</c:v>
                </c:pt>
                <c:pt idx="501">
                  <c:v>-64.200531005900004</c:v>
                </c:pt>
                <c:pt idx="502">
                  <c:v>-64.262245178200004</c:v>
                </c:pt>
                <c:pt idx="503">
                  <c:v>-64.278755188000005</c:v>
                </c:pt>
                <c:pt idx="504">
                  <c:v>-64.286453247099999</c:v>
                </c:pt>
                <c:pt idx="505">
                  <c:v>-64.319229125999996</c:v>
                </c:pt>
                <c:pt idx="506">
                  <c:v>-64.383468627900001</c:v>
                </c:pt>
                <c:pt idx="507">
                  <c:v>-64.384803771999998</c:v>
                </c:pt>
                <c:pt idx="508">
                  <c:v>-64.481422424300007</c:v>
                </c:pt>
                <c:pt idx="509">
                  <c:v>-64.5074386597</c:v>
                </c:pt>
                <c:pt idx="510">
                  <c:v>-64.830329895000006</c:v>
                </c:pt>
                <c:pt idx="511">
                  <c:v>-64.854003906299994</c:v>
                </c:pt>
                <c:pt idx="512">
                  <c:v>-64.9632644653</c:v>
                </c:pt>
                <c:pt idx="513">
                  <c:v>-65.035247802699999</c:v>
                </c:pt>
                <c:pt idx="514">
                  <c:v>-65.072547912600001</c:v>
                </c:pt>
                <c:pt idx="515">
                  <c:v>-65.097076415999993</c:v>
                </c:pt>
                <c:pt idx="516">
                  <c:v>-65.097923278799996</c:v>
                </c:pt>
                <c:pt idx="517">
                  <c:v>-65.1615066528</c:v>
                </c:pt>
                <c:pt idx="518">
                  <c:v>-65.203430175799994</c:v>
                </c:pt>
                <c:pt idx="519">
                  <c:v>-65.328697204600005</c:v>
                </c:pt>
                <c:pt idx="520">
                  <c:v>-65.332321167000003</c:v>
                </c:pt>
                <c:pt idx="521">
                  <c:v>-65.481582641599999</c:v>
                </c:pt>
                <c:pt idx="522">
                  <c:v>-65.564086914100002</c:v>
                </c:pt>
                <c:pt idx="523">
                  <c:v>-65.585433960000003</c:v>
                </c:pt>
                <c:pt idx="524">
                  <c:v>-65.605148315400001</c:v>
                </c:pt>
                <c:pt idx="525">
                  <c:v>-65.648460388199993</c:v>
                </c:pt>
                <c:pt idx="526">
                  <c:v>-65.675445556599996</c:v>
                </c:pt>
                <c:pt idx="527">
                  <c:v>-65.678451538100006</c:v>
                </c:pt>
                <c:pt idx="528">
                  <c:v>-65.766174316399997</c:v>
                </c:pt>
                <c:pt idx="529">
                  <c:v>-65.817085266099994</c:v>
                </c:pt>
                <c:pt idx="530">
                  <c:v>-65.951324462900004</c:v>
                </c:pt>
                <c:pt idx="531">
                  <c:v>-66.043235778799996</c:v>
                </c:pt>
                <c:pt idx="532">
                  <c:v>-66.125595092799998</c:v>
                </c:pt>
                <c:pt idx="533">
                  <c:v>-66.430969238299994</c:v>
                </c:pt>
                <c:pt idx="534">
                  <c:v>-66.630279540999993</c:v>
                </c:pt>
                <c:pt idx="535">
                  <c:v>-66.794830322300001</c:v>
                </c:pt>
                <c:pt idx="536">
                  <c:v>-67.152969360399993</c:v>
                </c:pt>
                <c:pt idx="537">
                  <c:v>-67.441818237299998</c:v>
                </c:pt>
                <c:pt idx="538">
                  <c:v>-67.496688842799998</c:v>
                </c:pt>
                <c:pt idx="539">
                  <c:v>-67.502220153799996</c:v>
                </c:pt>
                <c:pt idx="540">
                  <c:v>-67.605628967300007</c:v>
                </c:pt>
                <c:pt idx="541">
                  <c:v>-67.679786682100001</c:v>
                </c:pt>
                <c:pt idx="542">
                  <c:v>-67.730018615700004</c:v>
                </c:pt>
                <c:pt idx="543">
                  <c:v>-67.754104614300005</c:v>
                </c:pt>
                <c:pt idx="544">
                  <c:v>-67.993774414100002</c:v>
                </c:pt>
                <c:pt idx="545">
                  <c:v>-68.024589538599997</c:v>
                </c:pt>
                <c:pt idx="546">
                  <c:v>-68.059387207</c:v>
                </c:pt>
                <c:pt idx="547">
                  <c:v>-68.337463378899997</c:v>
                </c:pt>
                <c:pt idx="548">
                  <c:v>-68.593765258800005</c:v>
                </c:pt>
                <c:pt idx="549">
                  <c:v>-68.668746948199995</c:v>
                </c:pt>
                <c:pt idx="550">
                  <c:v>-68.684692382799994</c:v>
                </c:pt>
                <c:pt idx="551">
                  <c:v>-68.734390258800005</c:v>
                </c:pt>
                <c:pt idx="552">
                  <c:v>-68.735183715800005</c:v>
                </c:pt>
                <c:pt idx="553">
                  <c:v>-68.839118957500006</c:v>
                </c:pt>
                <c:pt idx="554">
                  <c:v>-68.840255737299998</c:v>
                </c:pt>
                <c:pt idx="555">
                  <c:v>-68.8823928833</c:v>
                </c:pt>
                <c:pt idx="556">
                  <c:v>-68.882568359399997</c:v>
                </c:pt>
                <c:pt idx="557">
                  <c:v>-68.887969970699999</c:v>
                </c:pt>
                <c:pt idx="558">
                  <c:v>-68.892784118700007</c:v>
                </c:pt>
                <c:pt idx="559">
                  <c:v>-68.919891357400004</c:v>
                </c:pt>
                <c:pt idx="560">
                  <c:v>-68.9216918945</c:v>
                </c:pt>
                <c:pt idx="561">
                  <c:v>-68.961967468300003</c:v>
                </c:pt>
                <c:pt idx="562">
                  <c:v>-68.973823547400002</c:v>
                </c:pt>
                <c:pt idx="563">
                  <c:v>-69.015556335400007</c:v>
                </c:pt>
                <c:pt idx="564">
                  <c:v>-69.067253112800003</c:v>
                </c:pt>
                <c:pt idx="565">
                  <c:v>-69.105117797899993</c:v>
                </c:pt>
                <c:pt idx="566">
                  <c:v>-69.122840881299993</c:v>
                </c:pt>
                <c:pt idx="567">
                  <c:v>-69.3794631958</c:v>
                </c:pt>
                <c:pt idx="568">
                  <c:v>-69.674232482899995</c:v>
                </c:pt>
                <c:pt idx="569">
                  <c:v>-69.724594116199995</c:v>
                </c:pt>
                <c:pt idx="570">
                  <c:v>-69.785476684599999</c:v>
                </c:pt>
                <c:pt idx="571">
                  <c:v>-69.922943115199999</c:v>
                </c:pt>
                <c:pt idx="572">
                  <c:v>-70.016738891599999</c:v>
                </c:pt>
                <c:pt idx="573">
                  <c:v>-70.079498290999993</c:v>
                </c:pt>
                <c:pt idx="574">
                  <c:v>-70.1146316528</c:v>
                </c:pt>
                <c:pt idx="575">
                  <c:v>-70.163574218799994</c:v>
                </c:pt>
                <c:pt idx="576">
                  <c:v>-70.594619750999996</c:v>
                </c:pt>
                <c:pt idx="577">
                  <c:v>-71.0892410278</c:v>
                </c:pt>
                <c:pt idx="578">
                  <c:v>-71.308830261200001</c:v>
                </c:pt>
                <c:pt idx="579">
                  <c:v>-71.354393005399999</c:v>
                </c:pt>
                <c:pt idx="580">
                  <c:v>-71.453155517599996</c:v>
                </c:pt>
                <c:pt idx="581">
                  <c:v>-71.457305908199999</c:v>
                </c:pt>
                <c:pt idx="582">
                  <c:v>-71.581459045399995</c:v>
                </c:pt>
                <c:pt idx="583">
                  <c:v>-71.627563476600002</c:v>
                </c:pt>
                <c:pt idx="584">
                  <c:v>-71.705490112299998</c:v>
                </c:pt>
                <c:pt idx="585">
                  <c:v>-71.740676879899993</c:v>
                </c:pt>
                <c:pt idx="586">
                  <c:v>-71.753631591800001</c:v>
                </c:pt>
                <c:pt idx="587">
                  <c:v>-71.817962646500007</c:v>
                </c:pt>
                <c:pt idx="588">
                  <c:v>-72.268058776900006</c:v>
                </c:pt>
                <c:pt idx="589">
                  <c:v>-72.275177002000007</c:v>
                </c:pt>
                <c:pt idx="590">
                  <c:v>-72.294067382799994</c:v>
                </c:pt>
                <c:pt idx="591">
                  <c:v>-72.320846557600007</c:v>
                </c:pt>
                <c:pt idx="592">
                  <c:v>-72.341514587399999</c:v>
                </c:pt>
                <c:pt idx="593">
                  <c:v>-72.353507995599998</c:v>
                </c:pt>
                <c:pt idx="594">
                  <c:v>-72.431625366199995</c:v>
                </c:pt>
                <c:pt idx="595">
                  <c:v>-72.437049865700004</c:v>
                </c:pt>
                <c:pt idx="596">
                  <c:v>-72.491065978999998</c:v>
                </c:pt>
                <c:pt idx="597">
                  <c:v>-72.518814086899994</c:v>
                </c:pt>
                <c:pt idx="598">
                  <c:v>-72.528915405299998</c:v>
                </c:pt>
                <c:pt idx="599">
                  <c:v>-72.565338134800001</c:v>
                </c:pt>
                <c:pt idx="600">
                  <c:v>-72.592201232899995</c:v>
                </c:pt>
                <c:pt idx="601">
                  <c:v>-72.592491149899999</c:v>
                </c:pt>
                <c:pt idx="602">
                  <c:v>-72.599899292000003</c:v>
                </c:pt>
                <c:pt idx="603">
                  <c:v>-72.624664306599996</c:v>
                </c:pt>
                <c:pt idx="604">
                  <c:v>-72.629730224599996</c:v>
                </c:pt>
                <c:pt idx="605">
                  <c:v>-72.631843566900002</c:v>
                </c:pt>
                <c:pt idx="606">
                  <c:v>-72.631843566900002</c:v>
                </c:pt>
                <c:pt idx="607">
                  <c:v>-72.640861511200001</c:v>
                </c:pt>
                <c:pt idx="608">
                  <c:v>-72.803649902299995</c:v>
                </c:pt>
                <c:pt idx="609">
                  <c:v>-73.071044921899997</c:v>
                </c:pt>
                <c:pt idx="610">
                  <c:v>-73.390823364300005</c:v>
                </c:pt>
                <c:pt idx="611">
                  <c:v>-73.721794128400006</c:v>
                </c:pt>
                <c:pt idx="612">
                  <c:v>-74.046791076700003</c:v>
                </c:pt>
                <c:pt idx="613">
                  <c:v>-74.347091674799998</c:v>
                </c:pt>
                <c:pt idx="614">
                  <c:v>-74.579444885300006</c:v>
                </c:pt>
                <c:pt idx="615">
                  <c:v>-74.752578735399993</c:v>
                </c:pt>
                <c:pt idx="616">
                  <c:v>-74.867279052699999</c:v>
                </c:pt>
                <c:pt idx="617">
                  <c:v>-74.867279052699999</c:v>
                </c:pt>
                <c:pt idx="618">
                  <c:v>-74.867279052699999</c:v>
                </c:pt>
                <c:pt idx="619">
                  <c:v>-74.867279052699999</c:v>
                </c:pt>
                <c:pt idx="620">
                  <c:v>-74.867279052699999</c:v>
                </c:pt>
                <c:pt idx="621">
                  <c:v>-74.867279052699999</c:v>
                </c:pt>
                <c:pt idx="622">
                  <c:v>-74.867279052699999</c:v>
                </c:pt>
                <c:pt idx="623">
                  <c:v>-74.867279052699999</c:v>
                </c:pt>
                <c:pt idx="624">
                  <c:v>-74.919898986800007</c:v>
                </c:pt>
                <c:pt idx="625">
                  <c:v>-74.924575805700002</c:v>
                </c:pt>
                <c:pt idx="626">
                  <c:v>-74.926246643100001</c:v>
                </c:pt>
                <c:pt idx="627">
                  <c:v>-74.932937622099999</c:v>
                </c:pt>
                <c:pt idx="628">
                  <c:v>-74.966888427699999</c:v>
                </c:pt>
                <c:pt idx="629">
                  <c:v>-75.0357589722</c:v>
                </c:pt>
                <c:pt idx="630">
                  <c:v>-75.059204101600002</c:v>
                </c:pt>
                <c:pt idx="631">
                  <c:v>-75.092445373499999</c:v>
                </c:pt>
                <c:pt idx="632">
                  <c:v>-75.202537536600005</c:v>
                </c:pt>
                <c:pt idx="633">
                  <c:v>-75.318649292000003</c:v>
                </c:pt>
                <c:pt idx="634">
                  <c:v>-75.358573913599997</c:v>
                </c:pt>
                <c:pt idx="635">
                  <c:v>-75.480796814000001</c:v>
                </c:pt>
                <c:pt idx="636">
                  <c:v>-75.483215332</c:v>
                </c:pt>
                <c:pt idx="637">
                  <c:v>-75.550842285200005</c:v>
                </c:pt>
                <c:pt idx="638">
                  <c:v>-75.559761047400002</c:v>
                </c:pt>
                <c:pt idx="639">
                  <c:v>-75.578765869099996</c:v>
                </c:pt>
                <c:pt idx="640">
                  <c:v>-75.587226867699997</c:v>
                </c:pt>
                <c:pt idx="641">
                  <c:v>-75.650405883800005</c:v>
                </c:pt>
                <c:pt idx="642">
                  <c:v>-76.148765564000001</c:v>
                </c:pt>
                <c:pt idx="643">
                  <c:v>-76.522827148399998</c:v>
                </c:pt>
                <c:pt idx="644">
                  <c:v>-76.607185363799999</c:v>
                </c:pt>
                <c:pt idx="645">
                  <c:v>-76.622352600100001</c:v>
                </c:pt>
                <c:pt idx="646">
                  <c:v>-76.626358032200002</c:v>
                </c:pt>
                <c:pt idx="647">
                  <c:v>-76.664039611800007</c:v>
                </c:pt>
                <c:pt idx="648">
                  <c:v>-76.677574157699993</c:v>
                </c:pt>
                <c:pt idx="649">
                  <c:v>-76.711273193400004</c:v>
                </c:pt>
                <c:pt idx="650">
                  <c:v>-76.736289978000002</c:v>
                </c:pt>
                <c:pt idx="651">
                  <c:v>-76.7540893555</c:v>
                </c:pt>
                <c:pt idx="652">
                  <c:v>-76.779663085899998</c:v>
                </c:pt>
                <c:pt idx="653">
                  <c:v>-76.7965011597</c:v>
                </c:pt>
                <c:pt idx="654">
                  <c:v>-76.899002075200002</c:v>
                </c:pt>
                <c:pt idx="655">
                  <c:v>-77.095306396500007</c:v>
                </c:pt>
                <c:pt idx="656">
                  <c:v>-77.361625671400006</c:v>
                </c:pt>
                <c:pt idx="657">
                  <c:v>-77.644981384299996</c:v>
                </c:pt>
                <c:pt idx="658">
                  <c:v>-77.869262695299994</c:v>
                </c:pt>
                <c:pt idx="659">
                  <c:v>-78.010971069299998</c:v>
                </c:pt>
                <c:pt idx="660">
                  <c:v>-78.015419006299993</c:v>
                </c:pt>
                <c:pt idx="661">
                  <c:v>-78.018211364699994</c:v>
                </c:pt>
                <c:pt idx="662">
                  <c:v>-78.024078369099996</c:v>
                </c:pt>
                <c:pt idx="663">
                  <c:v>-78.051109314000001</c:v>
                </c:pt>
                <c:pt idx="664">
                  <c:v>-78.083129882799994</c:v>
                </c:pt>
                <c:pt idx="665">
                  <c:v>-78.139869689899996</c:v>
                </c:pt>
                <c:pt idx="666">
                  <c:v>-78.263702392599996</c:v>
                </c:pt>
                <c:pt idx="667">
                  <c:v>-78.482437133800005</c:v>
                </c:pt>
                <c:pt idx="668">
                  <c:v>-78.728225707999997</c:v>
                </c:pt>
                <c:pt idx="669">
                  <c:v>-78.752220153799996</c:v>
                </c:pt>
                <c:pt idx="670">
                  <c:v>-78.776565551800005</c:v>
                </c:pt>
                <c:pt idx="671">
                  <c:v>-78.839874267599996</c:v>
                </c:pt>
                <c:pt idx="672">
                  <c:v>-78.910690307600007</c:v>
                </c:pt>
                <c:pt idx="673">
                  <c:v>-78.977844238299994</c:v>
                </c:pt>
                <c:pt idx="674">
                  <c:v>-79.078536987299998</c:v>
                </c:pt>
                <c:pt idx="675">
                  <c:v>-79.079978942899999</c:v>
                </c:pt>
                <c:pt idx="676">
                  <c:v>-79.319366455099996</c:v>
                </c:pt>
                <c:pt idx="677">
                  <c:v>-79.355400085400007</c:v>
                </c:pt>
                <c:pt idx="678">
                  <c:v>-79.369537353499993</c:v>
                </c:pt>
                <c:pt idx="679">
                  <c:v>-79.460014343300003</c:v>
                </c:pt>
                <c:pt idx="680">
                  <c:v>-79.496841430700002</c:v>
                </c:pt>
                <c:pt idx="681">
                  <c:v>-79.553787231399994</c:v>
                </c:pt>
                <c:pt idx="682">
                  <c:v>-79.652687072800006</c:v>
                </c:pt>
                <c:pt idx="683">
                  <c:v>-79.757965087900004</c:v>
                </c:pt>
                <c:pt idx="684">
                  <c:v>-79.883605957</c:v>
                </c:pt>
                <c:pt idx="685">
                  <c:v>-79.959861755399999</c:v>
                </c:pt>
                <c:pt idx="686">
                  <c:v>-80.326469421400006</c:v>
                </c:pt>
                <c:pt idx="687">
                  <c:v>-80.341140747099999</c:v>
                </c:pt>
                <c:pt idx="688">
                  <c:v>-80.426162719700002</c:v>
                </c:pt>
                <c:pt idx="689">
                  <c:v>-80.472763061500004</c:v>
                </c:pt>
                <c:pt idx="690">
                  <c:v>-80.491622924799998</c:v>
                </c:pt>
                <c:pt idx="691">
                  <c:v>-80.514465332</c:v>
                </c:pt>
                <c:pt idx="692">
                  <c:v>-80.528305053699995</c:v>
                </c:pt>
                <c:pt idx="693">
                  <c:v>-80.563278198199995</c:v>
                </c:pt>
                <c:pt idx="694">
                  <c:v>-80.582382202100007</c:v>
                </c:pt>
                <c:pt idx="695">
                  <c:v>-80.769332885699995</c:v>
                </c:pt>
                <c:pt idx="696">
                  <c:v>-81.033515930199997</c:v>
                </c:pt>
                <c:pt idx="697">
                  <c:v>-81.042388915999993</c:v>
                </c:pt>
                <c:pt idx="698">
                  <c:v>-81.118339538599997</c:v>
                </c:pt>
                <c:pt idx="699">
                  <c:v>-81.210838317899999</c:v>
                </c:pt>
                <c:pt idx="700">
                  <c:v>-81.327507018999995</c:v>
                </c:pt>
                <c:pt idx="701">
                  <c:v>-81.470008850100001</c:v>
                </c:pt>
                <c:pt idx="702">
                  <c:v>-81.525215148900003</c:v>
                </c:pt>
                <c:pt idx="703">
                  <c:v>-81.653152465800005</c:v>
                </c:pt>
                <c:pt idx="704">
                  <c:v>-81.776779174799998</c:v>
                </c:pt>
                <c:pt idx="705">
                  <c:v>-81.872833252000007</c:v>
                </c:pt>
                <c:pt idx="706">
                  <c:v>-81.914360046400006</c:v>
                </c:pt>
                <c:pt idx="707">
                  <c:v>-81.9708862305</c:v>
                </c:pt>
                <c:pt idx="708">
                  <c:v>-82.016868591299996</c:v>
                </c:pt>
                <c:pt idx="709">
                  <c:v>-82.023368835400007</c:v>
                </c:pt>
                <c:pt idx="710">
                  <c:v>-82.099678039599993</c:v>
                </c:pt>
                <c:pt idx="711">
                  <c:v>-82.117523193400004</c:v>
                </c:pt>
                <c:pt idx="712">
                  <c:v>-82.133399963399995</c:v>
                </c:pt>
                <c:pt idx="713">
                  <c:v>-82.144546508800005</c:v>
                </c:pt>
                <c:pt idx="714">
                  <c:v>-82.244262695299994</c:v>
                </c:pt>
                <c:pt idx="715">
                  <c:v>-82.247802734399997</c:v>
                </c:pt>
                <c:pt idx="716">
                  <c:v>-82.280448913599997</c:v>
                </c:pt>
                <c:pt idx="717">
                  <c:v>-82.280448913599997</c:v>
                </c:pt>
                <c:pt idx="718">
                  <c:v>-82.329124450699993</c:v>
                </c:pt>
                <c:pt idx="719">
                  <c:v>-82.449836731000005</c:v>
                </c:pt>
                <c:pt idx="720">
                  <c:v>-82.647125244099996</c:v>
                </c:pt>
                <c:pt idx="721">
                  <c:v>-82.784919738799999</c:v>
                </c:pt>
                <c:pt idx="722">
                  <c:v>-82.8910446167</c:v>
                </c:pt>
                <c:pt idx="723">
                  <c:v>-82.942543029800007</c:v>
                </c:pt>
                <c:pt idx="724">
                  <c:v>-82.973098754899993</c:v>
                </c:pt>
                <c:pt idx="725">
                  <c:v>-83.031494140600003</c:v>
                </c:pt>
                <c:pt idx="726">
                  <c:v>-83.115898132300003</c:v>
                </c:pt>
                <c:pt idx="727">
                  <c:v>-83.140754699699997</c:v>
                </c:pt>
                <c:pt idx="728">
                  <c:v>-83.5482254028</c:v>
                </c:pt>
                <c:pt idx="729">
                  <c:v>-83.966026306200007</c:v>
                </c:pt>
                <c:pt idx="730">
                  <c:v>-83.997634887700002</c:v>
                </c:pt>
                <c:pt idx="731">
                  <c:v>-84.137931823700001</c:v>
                </c:pt>
                <c:pt idx="732">
                  <c:v>-84.167114257799994</c:v>
                </c:pt>
                <c:pt idx="733">
                  <c:v>-84.202079772900007</c:v>
                </c:pt>
                <c:pt idx="734">
                  <c:v>-84.513725280800003</c:v>
                </c:pt>
                <c:pt idx="735">
                  <c:v>-84.533332824699997</c:v>
                </c:pt>
                <c:pt idx="736">
                  <c:v>-84.706069946300005</c:v>
                </c:pt>
                <c:pt idx="737">
                  <c:v>-84.889419555700002</c:v>
                </c:pt>
                <c:pt idx="738">
                  <c:v>-84.980575561500004</c:v>
                </c:pt>
                <c:pt idx="739">
                  <c:v>-85.1493682861</c:v>
                </c:pt>
                <c:pt idx="740">
                  <c:v>-85.175674438499996</c:v>
                </c:pt>
                <c:pt idx="741">
                  <c:v>-85.277915954600005</c:v>
                </c:pt>
                <c:pt idx="742">
                  <c:v>-85.345344543500005</c:v>
                </c:pt>
                <c:pt idx="743">
                  <c:v>-85.349548339799995</c:v>
                </c:pt>
                <c:pt idx="744">
                  <c:v>-85.414306640600003</c:v>
                </c:pt>
                <c:pt idx="745">
                  <c:v>-85.481086731000005</c:v>
                </c:pt>
                <c:pt idx="746">
                  <c:v>-85.523315429700006</c:v>
                </c:pt>
                <c:pt idx="747">
                  <c:v>-85.587425231899999</c:v>
                </c:pt>
                <c:pt idx="748">
                  <c:v>-85.956199646000002</c:v>
                </c:pt>
                <c:pt idx="749">
                  <c:v>-85.990928649899999</c:v>
                </c:pt>
                <c:pt idx="750">
                  <c:v>-86.076515197800006</c:v>
                </c:pt>
                <c:pt idx="751">
                  <c:v>-86.103431701700003</c:v>
                </c:pt>
                <c:pt idx="752">
                  <c:v>-86.119796752900001</c:v>
                </c:pt>
                <c:pt idx="753">
                  <c:v>-86.132049560499993</c:v>
                </c:pt>
                <c:pt idx="754">
                  <c:v>-86.175888061500004</c:v>
                </c:pt>
                <c:pt idx="755">
                  <c:v>-86.177230835000003</c:v>
                </c:pt>
                <c:pt idx="756">
                  <c:v>-86.234275817899999</c:v>
                </c:pt>
                <c:pt idx="757">
                  <c:v>-86.269599914599993</c:v>
                </c:pt>
                <c:pt idx="758">
                  <c:v>-86.276855468799994</c:v>
                </c:pt>
                <c:pt idx="759">
                  <c:v>-86.319160461400003</c:v>
                </c:pt>
                <c:pt idx="760">
                  <c:v>-86.527832031299994</c:v>
                </c:pt>
                <c:pt idx="761">
                  <c:v>-86.670013427699999</c:v>
                </c:pt>
                <c:pt idx="762">
                  <c:v>-86.685607910200005</c:v>
                </c:pt>
                <c:pt idx="763">
                  <c:v>-86.9771652222</c:v>
                </c:pt>
                <c:pt idx="764">
                  <c:v>-87.044601440400001</c:v>
                </c:pt>
                <c:pt idx="765">
                  <c:v>-87.105293273900003</c:v>
                </c:pt>
                <c:pt idx="766">
                  <c:v>-87.216873168899994</c:v>
                </c:pt>
                <c:pt idx="767">
                  <c:v>-87.4022979736</c:v>
                </c:pt>
                <c:pt idx="768">
                  <c:v>-87.4037399292</c:v>
                </c:pt>
                <c:pt idx="769">
                  <c:v>-87.537841796899997</c:v>
                </c:pt>
                <c:pt idx="770">
                  <c:v>-87.583091735799997</c:v>
                </c:pt>
                <c:pt idx="771">
                  <c:v>-87.814292907699993</c:v>
                </c:pt>
                <c:pt idx="772">
                  <c:v>-87.94140625</c:v>
                </c:pt>
                <c:pt idx="773">
                  <c:v>-87.987480163599997</c:v>
                </c:pt>
                <c:pt idx="774">
                  <c:v>-88.025733947800006</c:v>
                </c:pt>
                <c:pt idx="775">
                  <c:v>-88.156486511200001</c:v>
                </c:pt>
                <c:pt idx="776">
                  <c:v>-88.171806335400007</c:v>
                </c:pt>
                <c:pt idx="777">
                  <c:v>-88.281974792499994</c:v>
                </c:pt>
                <c:pt idx="778">
                  <c:v>-88.695434570299994</c:v>
                </c:pt>
                <c:pt idx="779">
                  <c:v>-88.821670532200002</c:v>
                </c:pt>
                <c:pt idx="780">
                  <c:v>-88.888755798299997</c:v>
                </c:pt>
                <c:pt idx="781">
                  <c:v>-88.996757507300003</c:v>
                </c:pt>
                <c:pt idx="782">
                  <c:v>-89.0447387695</c:v>
                </c:pt>
                <c:pt idx="783">
                  <c:v>-89.0447387695</c:v>
                </c:pt>
                <c:pt idx="784">
                  <c:v>-89.0447387695</c:v>
                </c:pt>
                <c:pt idx="785">
                  <c:v>-89.0447387695</c:v>
                </c:pt>
                <c:pt idx="786">
                  <c:v>-89.070503234900002</c:v>
                </c:pt>
                <c:pt idx="787">
                  <c:v>-89.094612121599994</c:v>
                </c:pt>
                <c:pt idx="788">
                  <c:v>-89.172508239699994</c:v>
                </c:pt>
                <c:pt idx="789">
                  <c:v>-89.191040039100002</c:v>
                </c:pt>
                <c:pt idx="790">
                  <c:v>-89.282112121599994</c:v>
                </c:pt>
                <c:pt idx="791">
                  <c:v>-89.307586669900004</c:v>
                </c:pt>
                <c:pt idx="792">
                  <c:v>-89.315200805700002</c:v>
                </c:pt>
                <c:pt idx="793">
                  <c:v>-89.370254516599999</c:v>
                </c:pt>
                <c:pt idx="794">
                  <c:v>-89.380966186500004</c:v>
                </c:pt>
                <c:pt idx="795">
                  <c:v>-89.487945556599996</c:v>
                </c:pt>
                <c:pt idx="796">
                  <c:v>-89.487945556599996</c:v>
                </c:pt>
                <c:pt idx="797">
                  <c:v>-89.487945556599996</c:v>
                </c:pt>
                <c:pt idx="798">
                  <c:v>-89.709693908700004</c:v>
                </c:pt>
                <c:pt idx="799">
                  <c:v>-89.743568420399995</c:v>
                </c:pt>
                <c:pt idx="800">
                  <c:v>-89.875663757300003</c:v>
                </c:pt>
                <c:pt idx="801">
                  <c:v>-89.912269592300007</c:v>
                </c:pt>
                <c:pt idx="802">
                  <c:v>-89.960083007799994</c:v>
                </c:pt>
                <c:pt idx="803">
                  <c:v>-90.182891845699999</c:v>
                </c:pt>
                <c:pt idx="804">
                  <c:v>-90.244003295900001</c:v>
                </c:pt>
                <c:pt idx="805">
                  <c:v>-90.401763915999993</c:v>
                </c:pt>
                <c:pt idx="806">
                  <c:v>-90.567115783700004</c:v>
                </c:pt>
                <c:pt idx="807">
                  <c:v>-90.793266296400006</c:v>
                </c:pt>
                <c:pt idx="808">
                  <c:v>-90.951622009299996</c:v>
                </c:pt>
                <c:pt idx="809">
                  <c:v>-90.993652343799994</c:v>
                </c:pt>
                <c:pt idx="810">
                  <c:v>-91.016998290999993</c:v>
                </c:pt>
                <c:pt idx="811">
                  <c:v>-91.022720336899994</c:v>
                </c:pt>
                <c:pt idx="812">
                  <c:v>-91.056533813499996</c:v>
                </c:pt>
                <c:pt idx="813">
                  <c:v>-91.113082885699995</c:v>
                </c:pt>
                <c:pt idx="814">
                  <c:v>-91.209808349599996</c:v>
                </c:pt>
                <c:pt idx="815">
                  <c:v>-91.306076049799998</c:v>
                </c:pt>
                <c:pt idx="816">
                  <c:v>-91.390235900899995</c:v>
                </c:pt>
                <c:pt idx="817">
                  <c:v>-91.422309875500005</c:v>
                </c:pt>
                <c:pt idx="818">
                  <c:v>-91.425758361800007</c:v>
                </c:pt>
                <c:pt idx="819">
                  <c:v>-91.434020996100003</c:v>
                </c:pt>
                <c:pt idx="820">
                  <c:v>-91.436782836899994</c:v>
                </c:pt>
                <c:pt idx="821">
                  <c:v>-91.454566955600001</c:v>
                </c:pt>
                <c:pt idx="822">
                  <c:v>-91.463890075699993</c:v>
                </c:pt>
                <c:pt idx="823">
                  <c:v>-91.527984619099996</c:v>
                </c:pt>
                <c:pt idx="824">
                  <c:v>-91.625831603999998</c:v>
                </c:pt>
                <c:pt idx="825">
                  <c:v>-91.748527526900006</c:v>
                </c:pt>
                <c:pt idx="826">
                  <c:v>-91.878654479999994</c:v>
                </c:pt>
                <c:pt idx="827">
                  <c:v>-92.011856079099999</c:v>
                </c:pt>
                <c:pt idx="828">
                  <c:v>-92.127586364699994</c:v>
                </c:pt>
                <c:pt idx="829">
                  <c:v>-92.226234435999999</c:v>
                </c:pt>
                <c:pt idx="830">
                  <c:v>-92.256423950200002</c:v>
                </c:pt>
                <c:pt idx="831">
                  <c:v>-92.2616729736</c:v>
                </c:pt>
                <c:pt idx="832">
                  <c:v>-92.284568786600005</c:v>
                </c:pt>
                <c:pt idx="833">
                  <c:v>-92.2860870361</c:v>
                </c:pt>
                <c:pt idx="834">
                  <c:v>-92.290283203100003</c:v>
                </c:pt>
                <c:pt idx="835">
                  <c:v>-92.313407897900007</c:v>
                </c:pt>
                <c:pt idx="836">
                  <c:v>-92.313636779800007</c:v>
                </c:pt>
                <c:pt idx="837">
                  <c:v>-92.389366149899999</c:v>
                </c:pt>
                <c:pt idx="838">
                  <c:v>-92.541213989300005</c:v>
                </c:pt>
                <c:pt idx="839">
                  <c:v>-92.738365173299997</c:v>
                </c:pt>
                <c:pt idx="840">
                  <c:v>-92.976013183600003</c:v>
                </c:pt>
                <c:pt idx="841">
                  <c:v>-93.201957702599998</c:v>
                </c:pt>
                <c:pt idx="842">
                  <c:v>-93.403350830099996</c:v>
                </c:pt>
                <c:pt idx="843">
                  <c:v>-93.553298950200002</c:v>
                </c:pt>
                <c:pt idx="844">
                  <c:v>-93.621109008800005</c:v>
                </c:pt>
                <c:pt idx="845">
                  <c:v>-93.627059936500004</c:v>
                </c:pt>
                <c:pt idx="846">
                  <c:v>-93.627952575699993</c:v>
                </c:pt>
                <c:pt idx="847">
                  <c:v>-93.642280578599994</c:v>
                </c:pt>
                <c:pt idx="848">
                  <c:v>-93.652244567899999</c:v>
                </c:pt>
                <c:pt idx="849">
                  <c:v>-93.657363891599999</c:v>
                </c:pt>
                <c:pt idx="850">
                  <c:v>-93.698532104500003</c:v>
                </c:pt>
                <c:pt idx="851">
                  <c:v>-93.802864074699997</c:v>
                </c:pt>
                <c:pt idx="852">
                  <c:v>-93.802864074699997</c:v>
                </c:pt>
                <c:pt idx="853">
                  <c:v>-93.802864074699997</c:v>
                </c:pt>
                <c:pt idx="854">
                  <c:v>-93.802864074699997</c:v>
                </c:pt>
                <c:pt idx="855">
                  <c:v>-93.802864074699997</c:v>
                </c:pt>
                <c:pt idx="856">
                  <c:v>-93.802864074699997</c:v>
                </c:pt>
                <c:pt idx="857">
                  <c:v>-93.802864074699997</c:v>
                </c:pt>
                <c:pt idx="858">
                  <c:v>-93.802864074699997</c:v>
                </c:pt>
                <c:pt idx="859">
                  <c:v>-93.828880310100004</c:v>
                </c:pt>
                <c:pt idx="860">
                  <c:v>-93.8576049805</c:v>
                </c:pt>
                <c:pt idx="861">
                  <c:v>-93.897079467799998</c:v>
                </c:pt>
                <c:pt idx="862">
                  <c:v>-93.905502319299998</c:v>
                </c:pt>
                <c:pt idx="863">
                  <c:v>-93.923965454099999</c:v>
                </c:pt>
                <c:pt idx="864">
                  <c:v>-93.946693420399995</c:v>
                </c:pt>
                <c:pt idx="865">
                  <c:v>-93.970787048299997</c:v>
                </c:pt>
                <c:pt idx="866">
                  <c:v>-93.973052978499993</c:v>
                </c:pt>
                <c:pt idx="867">
                  <c:v>-94.030731201199998</c:v>
                </c:pt>
                <c:pt idx="868">
                  <c:v>-94.0501785278</c:v>
                </c:pt>
                <c:pt idx="869">
                  <c:v>-94.054031372099999</c:v>
                </c:pt>
                <c:pt idx="870">
                  <c:v>-94.102874755900004</c:v>
                </c:pt>
                <c:pt idx="871">
                  <c:v>-94.1089553833</c:v>
                </c:pt>
                <c:pt idx="872">
                  <c:v>-94.159866332999997</c:v>
                </c:pt>
                <c:pt idx="873">
                  <c:v>-94.277252197300001</c:v>
                </c:pt>
                <c:pt idx="874">
                  <c:v>-94.494331359900002</c:v>
                </c:pt>
                <c:pt idx="875">
                  <c:v>-94.530654907200002</c:v>
                </c:pt>
                <c:pt idx="876">
                  <c:v>-94.538421630900004</c:v>
                </c:pt>
                <c:pt idx="877">
                  <c:v>-94.7440948486</c:v>
                </c:pt>
                <c:pt idx="878">
                  <c:v>-94.774772643999995</c:v>
                </c:pt>
                <c:pt idx="879">
                  <c:v>-94.999084472700005</c:v>
                </c:pt>
                <c:pt idx="880">
                  <c:v>-95.356369018600006</c:v>
                </c:pt>
                <c:pt idx="881">
                  <c:v>-95.551643371599994</c:v>
                </c:pt>
                <c:pt idx="882">
                  <c:v>-95.642059326199998</c:v>
                </c:pt>
                <c:pt idx="883">
                  <c:v>-95.714729309099994</c:v>
                </c:pt>
                <c:pt idx="884">
                  <c:v>-95.815940856899999</c:v>
                </c:pt>
                <c:pt idx="885">
                  <c:v>-95.930747985799997</c:v>
                </c:pt>
                <c:pt idx="886">
                  <c:v>-95.950279235799997</c:v>
                </c:pt>
                <c:pt idx="887">
                  <c:v>-95.964912414599993</c:v>
                </c:pt>
                <c:pt idx="888">
                  <c:v>-95.999328613299994</c:v>
                </c:pt>
                <c:pt idx="889">
                  <c:v>-96.005638122600004</c:v>
                </c:pt>
                <c:pt idx="890">
                  <c:v>-96.013214111300002</c:v>
                </c:pt>
                <c:pt idx="891">
                  <c:v>-96.034202575699993</c:v>
                </c:pt>
                <c:pt idx="892">
                  <c:v>-96.150588989300005</c:v>
                </c:pt>
                <c:pt idx="893">
                  <c:v>-96.415161132799994</c:v>
                </c:pt>
                <c:pt idx="894">
                  <c:v>-96.758918762199997</c:v>
                </c:pt>
                <c:pt idx="895">
                  <c:v>-97.063758850100001</c:v>
                </c:pt>
                <c:pt idx="896">
                  <c:v>-97.097213745100007</c:v>
                </c:pt>
                <c:pt idx="897">
                  <c:v>-97.107650756799998</c:v>
                </c:pt>
                <c:pt idx="898">
                  <c:v>-97.108062744099996</c:v>
                </c:pt>
                <c:pt idx="899">
                  <c:v>-97.1790847778</c:v>
                </c:pt>
                <c:pt idx="900">
                  <c:v>-97.1790847778</c:v>
                </c:pt>
                <c:pt idx="901">
                  <c:v>-97.1790847778</c:v>
                </c:pt>
                <c:pt idx="902">
                  <c:v>-97.1790847778</c:v>
                </c:pt>
                <c:pt idx="903">
                  <c:v>-97.1790847778</c:v>
                </c:pt>
                <c:pt idx="904">
                  <c:v>-97.1790847778</c:v>
                </c:pt>
                <c:pt idx="905">
                  <c:v>-97.1790847778</c:v>
                </c:pt>
                <c:pt idx="906">
                  <c:v>-97.1790847778</c:v>
                </c:pt>
                <c:pt idx="907">
                  <c:v>-97.182609558099998</c:v>
                </c:pt>
                <c:pt idx="908">
                  <c:v>-97.249595642100005</c:v>
                </c:pt>
                <c:pt idx="909">
                  <c:v>-97.252708435100004</c:v>
                </c:pt>
                <c:pt idx="910">
                  <c:v>-97.331718444800003</c:v>
                </c:pt>
                <c:pt idx="911">
                  <c:v>-97.341629028300005</c:v>
                </c:pt>
                <c:pt idx="912">
                  <c:v>-97.411567688000005</c:v>
                </c:pt>
                <c:pt idx="913">
                  <c:v>-97.417297363299994</c:v>
                </c:pt>
                <c:pt idx="914">
                  <c:v>-97.417297363299994</c:v>
                </c:pt>
                <c:pt idx="915">
                  <c:v>-97.417297363299994</c:v>
                </c:pt>
                <c:pt idx="916">
                  <c:v>-97.417297363299994</c:v>
                </c:pt>
                <c:pt idx="917">
                  <c:v>-97.417297363299994</c:v>
                </c:pt>
                <c:pt idx="918">
                  <c:v>-97.456138610799997</c:v>
                </c:pt>
                <c:pt idx="919">
                  <c:v>-97.470130920399995</c:v>
                </c:pt>
                <c:pt idx="920">
                  <c:v>-97.491722106899999</c:v>
                </c:pt>
                <c:pt idx="921">
                  <c:v>-97.509361267100005</c:v>
                </c:pt>
                <c:pt idx="922">
                  <c:v>-97.602928161600005</c:v>
                </c:pt>
                <c:pt idx="923">
                  <c:v>-97.604698181200007</c:v>
                </c:pt>
                <c:pt idx="924">
                  <c:v>-98.203781127900001</c:v>
                </c:pt>
                <c:pt idx="925">
                  <c:v>-98.470115661600005</c:v>
                </c:pt>
                <c:pt idx="926">
                  <c:v>-98.591888427699999</c:v>
                </c:pt>
                <c:pt idx="927">
                  <c:v>-98.628372192399993</c:v>
                </c:pt>
                <c:pt idx="928">
                  <c:v>-98.668273925799994</c:v>
                </c:pt>
                <c:pt idx="929">
                  <c:v>-98.855911254899993</c:v>
                </c:pt>
                <c:pt idx="930">
                  <c:v>-99.157211303699995</c:v>
                </c:pt>
                <c:pt idx="931">
                  <c:v>-99.371070861800007</c:v>
                </c:pt>
                <c:pt idx="932">
                  <c:v>-99.4443359375</c:v>
                </c:pt>
                <c:pt idx="933">
                  <c:v>-99.465919494600001</c:v>
                </c:pt>
                <c:pt idx="934">
                  <c:v>-99.494209289599993</c:v>
                </c:pt>
                <c:pt idx="935">
                  <c:v>-99.545494079600005</c:v>
                </c:pt>
                <c:pt idx="936">
                  <c:v>-99.583366393999995</c:v>
                </c:pt>
                <c:pt idx="937">
                  <c:v>-99.618255615199999</c:v>
                </c:pt>
                <c:pt idx="938">
                  <c:v>-99.637367248499999</c:v>
                </c:pt>
                <c:pt idx="939">
                  <c:v>-99.643165588399995</c:v>
                </c:pt>
                <c:pt idx="940">
                  <c:v>-99.645736694299998</c:v>
                </c:pt>
                <c:pt idx="941">
                  <c:v>-99.645736694299998</c:v>
                </c:pt>
                <c:pt idx="942">
                  <c:v>-99.645736694299998</c:v>
                </c:pt>
                <c:pt idx="943">
                  <c:v>-99.645736694299998</c:v>
                </c:pt>
                <c:pt idx="944">
                  <c:v>-99.645736694299998</c:v>
                </c:pt>
                <c:pt idx="945">
                  <c:v>-99.645736694299998</c:v>
                </c:pt>
                <c:pt idx="946">
                  <c:v>-99.661880493200002</c:v>
                </c:pt>
                <c:pt idx="947">
                  <c:v>-99.666610717799998</c:v>
                </c:pt>
                <c:pt idx="948">
                  <c:v>-99.741645813000005</c:v>
                </c:pt>
                <c:pt idx="949">
                  <c:v>-99.906448364300005</c:v>
                </c:pt>
                <c:pt idx="950">
                  <c:v>-99.967285156299994</c:v>
                </c:pt>
                <c:pt idx="951">
                  <c:v>-100.0265884399</c:v>
                </c:pt>
                <c:pt idx="952">
                  <c:v>-100.040184021</c:v>
                </c:pt>
                <c:pt idx="953">
                  <c:v>-100.0598526001</c:v>
                </c:pt>
                <c:pt idx="954">
                  <c:v>-100.11791229249999</c:v>
                </c:pt>
                <c:pt idx="955">
                  <c:v>-100.1640548706</c:v>
                </c:pt>
                <c:pt idx="956">
                  <c:v>-100.2184371948</c:v>
                </c:pt>
                <c:pt idx="957">
                  <c:v>-100.2628936768</c:v>
                </c:pt>
                <c:pt idx="958">
                  <c:v>-100.263710022</c:v>
                </c:pt>
                <c:pt idx="959">
                  <c:v>-100.2748031616</c:v>
                </c:pt>
                <c:pt idx="960">
                  <c:v>-100.3100280762</c:v>
                </c:pt>
                <c:pt idx="961">
                  <c:v>-100.3519744873</c:v>
                </c:pt>
                <c:pt idx="962">
                  <c:v>-100.40938568120001</c:v>
                </c:pt>
                <c:pt idx="963">
                  <c:v>-100.40938568120001</c:v>
                </c:pt>
                <c:pt idx="964">
                  <c:v>-100.40938568120001</c:v>
                </c:pt>
                <c:pt idx="965">
                  <c:v>-100.40938568120001</c:v>
                </c:pt>
                <c:pt idx="966">
                  <c:v>-100.7308731079</c:v>
                </c:pt>
                <c:pt idx="967">
                  <c:v>-100.7656097412</c:v>
                </c:pt>
                <c:pt idx="968">
                  <c:v>-100.8484420776</c:v>
                </c:pt>
                <c:pt idx="969">
                  <c:v>-100.8590087891</c:v>
                </c:pt>
                <c:pt idx="970">
                  <c:v>-101.04025268549999</c:v>
                </c:pt>
                <c:pt idx="971">
                  <c:v>-101.0424041748</c:v>
                </c:pt>
                <c:pt idx="972">
                  <c:v>-101.05326843260001</c:v>
                </c:pt>
                <c:pt idx="973">
                  <c:v>-101.15031433110001</c:v>
                </c:pt>
                <c:pt idx="974">
                  <c:v>-101.2201004028</c:v>
                </c:pt>
                <c:pt idx="975">
                  <c:v>-101.234375</c:v>
                </c:pt>
                <c:pt idx="976">
                  <c:v>-101.3159484863</c:v>
                </c:pt>
                <c:pt idx="977">
                  <c:v>-101.40208435060001</c:v>
                </c:pt>
                <c:pt idx="978">
                  <c:v>-101.4476394653</c:v>
                </c:pt>
                <c:pt idx="979">
                  <c:v>-101.5069732666</c:v>
                </c:pt>
                <c:pt idx="980">
                  <c:v>-101.6862335205</c:v>
                </c:pt>
                <c:pt idx="981">
                  <c:v>-101.7290725708</c:v>
                </c:pt>
                <c:pt idx="982">
                  <c:v>-101.776512146</c:v>
                </c:pt>
                <c:pt idx="983">
                  <c:v>-101.9449005127</c:v>
                </c:pt>
                <c:pt idx="984">
                  <c:v>-102.15505981450001</c:v>
                </c:pt>
                <c:pt idx="985">
                  <c:v>-102.1645889282</c:v>
                </c:pt>
                <c:pt idx="986">
                  <c:v>-102.1693267822</c:v>
                </c:pt>
                <c:pt idx="987">
                  <c:v>-102.183883667</c:v>
                </c:pt>
                <c:pt idx="988">
                  <c:v>-102.1919708252</c:v>
                </c:pt>
                <c:pt idx="989">
                  <c:v>-102.1919708252</c:v>
                </c:pt>
                <c:pt idx="990">
                  <c:v>-102.1919708252</c:v>
                </c:pt>
                <c:pt idx="991">
                  <c:v>-102.1919708252</c:v>
                </c:pt>
                <c:pt idx="992">
                  <c:v>-102.1919708252</c:v>
                </c:pt>
                <c:pt idx="993">
                  <c:v>-102.21636199949999</c:v>
                </c:pt>
                <c:pt idx="994">
                  <c:v>-102.220413208</c:v>
                </c:pt>
                <c:pt idx="995">
                  <c:v>-102.2255706787</c:v>
                </c:pt>
                <c:pt idx="996">
                  <c:v>-102.2268981934</c:v>
                </c:pt>
                <c:pt idx="997">
                  <c:v>-102.24113464360001</c:v>
                </c:pt>
                <c:pt idx="998">
                  <c:v>-102.2658996582</c:v>
                </c:pt>
                <c:pt idx="999">
                  <c:v>-102.32094573969999</c:v>
                </c:pt>
                <c:pt idx="1000">
                  <c:v>-102.39395141599999</c:v>
                </c:pt>
                <c:pt idx="1001">
                  <c:v>-102.42622375489999</c:v>
                </c:pt>
                <c:pt idx="1002">
                  <c:v>-102.4776916504</c:v>
                </c:pt>
                <c:pt idx="1003">
                  <c:v>-102.4858703613</c:v>
                </c:pt>
                <c:pt idx="1004">
                  <c:v>-102.5859451294</c:v>
                </c:pt>
                <c:pt idx="1005">
                  <c:v>-102.7008056641</c:v>
                </c:pt>
                <c:pt idx="1006">
                  <c:v>-102.8224639893</c:v>
                </c:pt>
                <c:pt idx="1007">
                  <c:v>-102.82280731199999</c:v>
                </c:pt>
                <c:pt idx="1008">
                  <c:v>-102.8229141235</c:v>
                </c:pt>
                <c:pt idx="1009">
                  <c:v>-102.8591003418</c:v>
                </c:pt>
                <c:pt idx="1010">
                  <c:v>-102.9107284546</c:v>
                </c:pt>
                <c:pt idx="1011">
                  <c:v>-102.94203948969999</c:v>
                </c:pt>
                <c:pt idx="1012">
                  <c:v>-102.9919891357</c:v>
                </c:pt>
                <c:pt idx="1013">
                  <c:v>-103.02067565919999</c:v>
                </c:pt>
                <c:pt idx="1014">
                  <c:v>-103.0453262329</c:v>
                </c:pt>
                <c:pt idx="1015">
                  <c:v>-103.1322097778</c:v>
                </c:pt>
                <c:pt idx="1016">
                  <c:v>-103.1371383667</c:v>
                </c:pt>
                <c:pt idx="1017">
                  <c:v>-103.1476974487</c:v>
                </c:pt>
                <c:pt idx="1018">
                  <c:v>-103.2107391357</c:v>
                </c:pt>
                <c:pt idx="1019">
                  <c:v>-103.2214126587</c:v>
                </c:pt>
                <c:pt idx="1020">
                  <c:v>-103.2525482178</c:v>
                </c:pt>
                <c:pt idx="1021">
                  <c:v>-103.2751235962</c:v>
                </c:pt>
                <c:pt idx="1022">
                  <c:v>-103.2833862305</c:v>
                </c:pt>
                <c:pt idx="1023">
                  <c:v>-103.3997955322</c:v>
                </c:pt>
                <c:pt idx="1024">
                  <c:v>-103.5004653931</c:v>
                </c:pt>
                <c:pt idx="1025">
                  <c:v>-103.569480896</c:v>
                </c:pt>
                <c:pt idx="1026">
                  <c:v>-103.6373825073</c:v>
                </c:pt>
                <c:pt idx="1027">
                  <c:v>-103.7041931152</c:v>
                </c:pt>
                <c:pt idx="1028">
                  <c:v>-103.7633972168</c:v>
                </c:pt>
                <c:pt idx="1029">
                  <c:v>-103.8107910156</c:v>
                </c:pt>
                <c:pt idx="1030">
                  <c:v>-103.8347244263</c:v>
                </c:pt>
                <c:pt idx="1031">
                  <c:v>-103.8393783569</c:v>
                </c:pt>
                <c:pt idx="1032">
                  <c:v>-103.8394546509</c:v>
                </c:pt>
                <c:pt idx="1033">
                  <c:v>-103.8477478027</c:v>
                </c:pt>
                <c:pt idx="1034">
                  <c:v>-103.8731765747</c:v>
                </c:pt>
                <c:pt idx="1035">
                  <c:v>-103.90985870359999</c:v>
                </c:pt>
                <c:pt idx="1036">
                  <c:v>-103.9608001709</c:v>
                </c:pt>
                <c:pt idx="1037">
                  <c:v>-104.01574707029999</c:v>
                </c:pt>
                <c:pt idx="1038">
                  <c:v>-104.0744400024</c:v>
                </c:pt>
                <c:pt idx="1039">
                  <c:v>-104.1433334351</c:v>
                </c:pt>
                <c:pt idx="1040">
                  <c:v>-104.2199020386</c:v>
                </c:pt>
                <c:pt idx="1041">
                  <c:v>-104.3011856079</c:v>
                </c:pt>
                <c:pt idx="1042">
                  <c:v>-104.3799362183</c:v>
                </c:pt>
                <c:pt idx="1043">
                  <c:v>-104.4462738037</c:v>
                </c:pt>
                <c:pt idx="1044">
                  <c:v>-104.50350952150001</c:v>
                </c:pt>
                <c:pt idx="1045">
                  <c:v>-104.55043029789999</c:v>
                </c:pt>
                <c:pt idx="1046">
                  <c:v>-104.60140228269999</c:v>
                </c:pt>
                <c:pt idx="1047">
                  <c:v>-104.6570053101</c:v>
                </c:pt>
                <c:pt idx="1048">
                  <c:v>-104.7193527222</c:v>
                </c:pt>
                <c:pt idx="1049">
                  <c:v>-104.7791213989</c:v>
                </c:pt>
                <c:pt idx="1050">
                  <c:v>-104.8300857544</c:v>
                </c:pt>
                <c:pt idx="1051">
                  <c:v>-104.86860656739999</c:v>
                </c:pt>
                <c:pt idx="1052">
                  <c:v>-104.87042236329999</c:v>
                </c:pt>
                <c:pt idx="1053">
                  <c:v>-104.87103271479999</c:v>
                </c:pt>
                <c:pt idx="1054">
                  <c:v>-104.87432861329999</c:v>
                </c:pt>
                <c:pt idx="1055">
                  <c:v>-104.8842468262</c:v>
                </c:pt>
                <c:pt idx="1056">
                  <c:v>-104.8923034668</c:v>
                </c:pt>
                <c:pt idx="1057">
                  <c:v>-104.895401001</c:v>
                </c:pt>
                <c:pt idx="1058">
                  <c:v>-104.89572143549999</c:v>
                </c:pt>
                <c:pt idx="1059">
                  <c:v>-104.901512146</c:v>
                </c:pt>
                <c:pt idx="1060">
                  <c:v>-104.902053833</c:v>
                </c:pt>
                <c:pt idx="1061">
                  <c:v>-104.9362869263</c:v>
                </c:pt>
                <c:pt idx="1062">
                  <c:v>-104.9863204956</c:v>
                </c:pt>
                <c:pt idx="1063">
                  <c:v>-105.0379562378</c:v>
                </c:pt>
                <c:pt idx="1064">
                  <c:v>-105.0677032471</c:v>
                </c:pt>
                <c:pt idx="1065">
                  <c:v>-105.0802993774</c:v>
                </c:pt>
                <c:pt idx="1066">
                  <c:v>-105.0932388306</c:v>
                </c:pt>
                <c:pt idx="1067">
                  <c:v>-105.1211090088</c:v>
                </c:pt>
                <c:pt idx="1068">
                  <c:v>-105.18184661870001</c:v>
                </c:pt>
                <c:pt idx="1069">
                  <c:v>-105.2591629028</c:v>
                </c:pt>
                <c:pt idx="1070">
                  <c:v>-105.32476043699999</c:v>
                </c:pt>
                <c:pt idx="1071">
                  <c:v>-105.3709640503</c:v>
                </c:pt>
                <c:pt idx="1072">
                  <c:v>-105.3924026489</c:v>
                </c:pt>
                <c:pt idx="1073">
                  <c:v>-105.3949966431</c:v>
                </c:pt>
                <c:pt idx="1074">
                  <c:v>-105.3991394043</c:v>
                </c:pt>
                <c:pt idx="1075">
                  <c:v>-105.4007263184</c:v>
                </c:pt>
                <c:pt idx="1076">
                  <c:v>-105.44584655760001</c:v>
                </c:pt>
                <c:pt idx="1077">
                  <c:v>-105.5367889404</c:v>
                </c:pt>
                <c:pt idx="1078">
                  <c:v>-105.6645889282</c:v>
                </c:pt>
                <c:pt idx="1079">
                  <c:v>-105.79206848139999</c:v>
                </c:pt>
                <c:pt idx="1080">
                  <c:v>-105.8675231934</c:v>
                </c:pt>
                <c:pt idx="1081">
                  <c:v>-105.8940734863</c:v>
                </c:pt>
                <c:pt idx="1082">
                  <c:v>-105.9027099609</c:v>
                </c:pt>
                <c:pt idx="1083">
                  <c:v>-105.9281463623</c:v>
                </c:pt>
                <c:pt idx="1084">
                  <c:v>-105.9891738892</c:v>
                </c:pt>
                <c:pt idx="1085">
                  <c:v>-106.0748672485</c:v>
                </c:pt>
                <c:pt idx="1086">
                  <c:v>-106.1033859253</c:v>
                </c:pt>
                <c:pt idx="1087">
                  <c:v>-106.1050415039</c:v>
                </c:pt>
                <c:pt idx="1088">
                  <c:v>-106.1240386963</c:v>
                </c:pt>
                <c:pt idx="1089">
                  <c:v>-106.1290512085</c:v>
                </c:pt>
                <c:pt idx="1090">
                  <c:v>-106.149230957</c:v>
                </c:pt>
                <c:pt idx="1091">
                  <c:v>-106.1546859741</c:v>
                </c:pt>
                <c:pt idx="1092">
                  <c:v>-106.1658401489</c:v>
                </c:pt>
                <c:pt idx="1093">
                  <c:v>-106.1718597412</c:v>
                </c:pt>
                <c:pt idx="1094">
                  <c:v>-106.20171356199999</c:v>
                </c:pt>
                <c:pt idx="1095">
                  <c:v>-106.2290725708</c:v>
                </c:pt>
                <c:pt idx="1096">
                  <c:v>-106.2583312988</c:v>
                </c:pt>
                <c:pt idx="1097">
                  <c:v>-106.3132858276</c:v>
                </c:pt>
                <c:pt idx="1098">
                  <c:v>-106.4017562866</c:v>
                </c:pt>
                <c:pt idx="1099">
                  <c:v>-106.4881515503</c:v>
                </c:pt>
                <c:pt idx="1100">
                  <c:v>-106.5294952393</c:v>
                </c:pt>
                <c:pt idx="1101">
                  <c:v>-106.534324646</c:v>
                </c:pt>
                <c:pt idx="1102">
                  <c:v>-106.53726959230001</c:v>
                </c:pt>
                <c:pt idx="1103">
                  <c:v>-106.5481414795</c:v>
                </c:pt>
                <c:pt idx="1104">
                  <c:v>-106.6083145142</c:v>
                </c:pt>
                <c:pt idx="1105">
                  <c:v>-106.69895935060001</c:v>
                </c:pt>
                <c:pt idx="1106">
                  <c:v>-106.8111419678</c:v>
                </c:pt>
                <c:pt idx="1107">
                  <c:v>-106.89292144780001</c:v>
                </c:pt>
                <c:pt idx="1108">
                  <c:v>-106.9336853027</c:v>
                </c:pt>
                <c:pt idx="1109">
                  <c:v>-106.9355010986</c:v>
                </c:pt>
                <c:pt idx="1110">
                  <c:v>-106.9373550415</c:v>
                </c:pt>
                <c:pt idx="1111">
                  <c:v>-106.9439163208</c:v>
                </c:pt>
                <c:pt idx="1112">
                  <c:v>-106.9714355469</c:v>
                </c:pt>
                <c:pt idx="1113">
                  <c:v>-106.9857559204</c:v>
                </c:pt>
                <c:pt idx="1114">
                  <c:v>-106.9872970581</c:v>
                </c:pt>
                <c:pt idx="1115">
                  <c:v>-107.0590515137</c:v>
                </c:pt>
                <c:pt idx="1116">
                  <c:v>-107.0639419556</c:v>
                </c:pt>
                <c:pt idx="1117">
                  <c:v>-107.12464904789999</c:v>
                </c:pt>
                <c:pt idx="1118">
                  <c:v>-107.2065124512</c:v>
                </c:pt>
                <c:pt idx="1119">
                  <c:v>-107.2760543823</c:v>
                </c:pt>
                <c:pt idx="1120">
                  <c:v>-107.3305892944</c:v>
                </c:pt>
                <c:pt idx="1121">
                  <c:v>-107.3463973999</c:v>
                </c:pt>
                <c:pt idx="1122">
                  <c:v>-107.4261550903</c:v>
                </c:pt>
                <c:pt idx="1123">
                  <c:v>-107.4269943237</c:v>
                </c:pt>
                <c:pt idx="1124">
                  <c:v>-107.43058776860001</c:v>
                </c:pt>
                <c:pt idx="1125">
                  <c:v>-107.436340332</c:v>
                </c:pt>
                <c:pt idx="1126">
                  <c:v>-107.436340332</c:v>
                </c:pt>
                <c:pt idx="1127">
                  <c:v>-107.4731826782</c:v>
                </c:pt>
                <c:pt idx="1128">
                  <c:v>-107.4875869751</c:v>
                </c:pt>
                <c:pt idx="1129">
                  <c:v>-107.5000457764</c:v>
                </c:pt>
                <c:pt idx="1130">
                  <c:v>-107.5000457764</c:v>
                </c:pt>
                <c:pt idx="1131">
                  <c:v>-107.53913879389999</c:v>
                </c:pt>
                <c:pt idx="1132">
                  <c:v>-107.564743042</c:v>
                </c:pt>
                <c:pt idx="1133">
                  <c:v>-107.5718536377</c:v>
                </c:pt>
                <c:pt idx="1134">
                  <c:v>-107.5787887573</c:v>
                </c:pt>
                <c:pt idx="1135">
                  <c:v>-107.599609375</c:v>
                </c:pt>
                <c:pt idx="1136">
                  <c:v>-107.6189651489</c:v>
                </c:pt>
                <c:pt idx="1137">
                  <c:v>-107.6628112793</c:v>
                </c:pt>
                <c:pt idx="1138">
                  <c:v>-107.6781921387</c:v>
                </c:pt>
                <c:pt idx="1139">
                  <c:v>-107.70030975340001</c:v>
                </c:pt>
                <c:pt idx="1140">
                  <c:v>-107.72532653810001</c:v>
                </c:pt>
                <c:pt idx="1141">
                  <c:v>-107.7372207642</c:v>
                </c:pt>
                <c:pt idx="1142">
                  <c:v>-107.7384796143</c:v>
                </c:pt>
                <c:pt idx="1143">
                  <c:v>-107.77169799799999</c:v>
                </c:pt>
                <c:pt idx="1144">
                  <c:v>-107.8977050781</c:v>
                </c:pt>
                <c:pt idx="1145">
                  <c:v>-107.97592926030001</c:v>
                </c:pt>
                <c:pt idx="1146">
                  <c:v>-108.0113983154</c:v>
                </c:pt>
                <c:pt idx="1147">
                  <c:v>-108.0429229736</c:v>
                </c:pt>
                <c:pt idx="1148">
                  <c:v>-108.05717468260001</c:v>
                </c:pt>
                <c:pt idx="1149">
                  <c:v>-108.06977081300001</c:v>
                </c:pt>
                <c:pt idx="1150">
                  <c:v>-108.12464904789999</c:v>
                </c:pt>
                <c:pt idx="1151">
                  <c:v>-108.1450500488</c:v>
                </c:pt>
                <c:pt idx="1152">
                  <c:v>-108.1529159546</c:v>
                </c:pt>
                <c:pt idx="1153">
                  <c:v>-108.1776504517</c:v>
                </c:pt>
                <c:pt idx="1154">
                  <c:v>-108.2104263306</c:v>
                </c:pt>
                <c:pt idx="1155">
                  <c:v>-108.272277832</c:v>
                </c:pt>
                <c:pt idx="1156">
                  <c:v>-108.31652832029999</c:v>
                </c:pt>
                <c:pt idx="1157">
                  <c:v>-108.3854217529</c:v>
                </c:pt>
                <c:pt idx="1158">
                  <c:v>-108.4376373291</c:v>
                </c:pt>
                <c:pt idx="1159">
                  <c:v>-108.4696960449</c:v>
                </c:pt>
                <c:pt idx="1160">
                  <c:v>-108.4774475098</c:v>
                </c:pt>
                <c:pt idx="1161">
                  <c:v>-108.50021362299999</c:v>
                </c:pt>
                <c:pt idx="1162">
                  <c:v>-108.51792907710001</c:v>
                </c:pt>
                <c:pt idx="1163">
                  <c:v>-108.5611495972</c:v>
                </c:pt>
                <c:pt idx="1164">
                  <c:v>-108.5631103516</c:v>
                </c:pt>
                <c:pt idx="1165">
                  <c:v>-108.6459350586</c:v>
                </c:pt>
                <c:pt idx="1166">
                  <c:v>-108.7046279907</c:v>
                </c:pt>
                <c:pt idx="1167">
                  <c:v>-108.71755981450001</c:v>
                </c:pt>
                <c:pt idx="1168">
                  <c:v>-108.7302017212</c:v>
                </c:pt>
                <c:pt idx="1169">
                  <c:v>-108.7619171143</c:v>
                </c:pt>
                <c:pt idx="1170">
                  <c:v>-108.79196929930001</c:v>
                </c:pt>
                <c:pt idx="1171">
                  <c:v>-108.81437683110001</c:v>
                </c:pt>
                <c:pt idx="1172">
                  <c:v>-108.83540344239999</c:v>
                </c:pt>
                <c:pt idx="1173">
                  <c:v>-108.8943557739</c:v>
                </c:pt>
                <c:pt idx="1174">
                  <c:v>-108.9369125366</c:v>
                </c:pt>
                <c:pt idx="1175">
                  <c:v>-108.95166778559999</c:v>
                </c:pt>
                <c:pt idx="1176">
                  <c:v>-108.9610290527</c:v>
                </c:pt>
                <c:pt idx="1177">
                  <c:v>-108.9835891724</c:v>
                </c:pt>
                <c:pt idx="1178">
                  <c:v>-109.1234359741</c:v>
                </c:pt>
                <c:pt idx="1179">
                  <c:v>-109.13813018800001</c:v>
                </c:pt>
                <c:pt idx="1180">
                  <c:v>-109.180480957</c:v>
                </c:pt>
                <c:pt idx="1181">
                  <c:v>-109.19054412840001</c:v>
                </c:pt>
                <c:pt idx="1182">
                  <c:v>-109.2064361572</c:v>
                </c:pt>
                <c:pt idx="1183">
                  <c:v>-109.20886993409999</c:v>
                </c:pt>
                <c:pt idx="1184">
                  <c:v>-109.23012542719999</c:v>
                </c:pt>
                <c:pt idx="1185">
                  <c:v>-109.2342376709</c:v>
                </c:pt>
                <c:pt idx="1186">
                  <c:v>-109.2515029907</c:v>
                </c:pt>
                <c:pt idx="1187">
                  <c:v>-109.2806625366</c:v>
                </c:pt>
                <c:pt idx="1188">
                  <c:v>-109.3056335449</c:v>
                </c:pt>
                <c:pt idx="1189">
                  <c:v>-109.35600280760001</c:v>
                </c:pt>
                <c:pt idx="1190">
                  <c:v>-109.3654327393</c:v>
                </c:pt>
                <c:pt idx="1191">
                  <c:v>-109.41302490229999</c:v>
                </c:pt>
                <c:pt idx="1192">
                  <c:v>-109.4170455933</c:v>
                </c:pt>
                <c:pt idx="1193">
                  <c:v>-109.4353027344</c:v>
                </c:pt>
                <c:pt idx="1194">
                  <c:v>-109.44348144529999</c:v>
                </c:pt>
                <c:pt idx="1195">
                  <c:v>-109.4453659058</c:v>
                </c:pt>
                <c:pt idx="1196">
                  <c:v>-109.4691238403</c:v>
                </c:pt>
                <c:pt idx="1197">
                  <c:v>-109.4792251587</c:v>
                </c:pt>
                <c:pt idx="1198">
                  <c:v>-109.4965209961</c:v>
                </c:pt>
                <c:pt idx="1199">
                  <c:v>-109.5012054443</c:v>
                </c:pt>
                <c:pt idx="1200">
                  <c:v>-109.68770599370001</c:v>
                </c:pt>
                <c:pt idx="1201">
                  <c:v>-109.72356414790001</c:v>
                </c:pt>
                <c:pt idx="1202">
                  <c:v>-109.75215911870001</c:v>
                </c:pt>
                <c:pt idx="1203">
                  <c:v>-109.77862548829999</c:v>
                </c:pt>
                <c:pt idx="1204">
                  <c:v>-109.80484771730001</c:v>
                </c:pt>
                <c:pt idx="1205">
                  <c:v>-109.8332366943</c:v>
                </c:pt>
                <c:pt idx="1206">
                  <c:v>-109.86665344239999</c:v>
                </c:pt>
                <c:pt idx="1207">
                  <c:v>-109.90386199949999</c:v>
                </c:pt>
                <c:pt idx="1208">
                  <c:v>-109.94371032710001</c:v>
                </c:pt>
                <c:pt idx="1209">
                  <c:v>-109.98194122309999</c:v>
                </c:pt>
                <c:pt idx="1210">
                  <c:v>-110.01802062989999</c:v>
                </c:pt>
                <c:pt idx="1211">
                  <c:v>-110.0469818115</c:v>
                </c:pt>
                <c:pt idx="1212">
                  <c:v>-110.07164001460001</c:v>
                </c:pt>
                <c:pt idx="1213">
                  <c:v>-110.0928115845</c:v>
                </c:pt>
                <c:pt idx="1214">
                  <c:v>-110.1150054932</c:v>
                </c:pt>
                <c:pt idx="1215">
                  <c:v>-110.1403121948</c:v>
                </c:pt>
                <c:pt idx="1216">
                  <c:v>-110.1735916138</c:v>
                </c:pt>
                <c:pt idx="1217">
                  <c:v>-110.2173538208</c:v>
                </c:pt>
                <c:pt idx="1218">
                  <c:v>-110.26728057859999</c:v>
                </c:pt>
                <c:pt idx="1219">
                  <c:v>-110.3292770386</c:v>
                </c:pt>
                <c:pt idx="1220">
                  <c:v>-110.3923492432</c:v>
                </c:pt>
                <c:pt idx="1221">
                  <c:v>-110.4566268921</c:v>
                </c:pt>
                <c:pt idx="1222">
                  <c:v>-110.512802124</c:v>
                </c:pt>
                <c:pt idx="1223">
                  <c:v>-110.5638656616</c:v>
                </c:pt>
                <c:pt idx="1224">
                  <c:v>-110.6068115234</c:v>
                </c:pt>
                <c:pt idx="1225">
                  <c:v>-110.64297485349999</c:v>
                </c:pt>
                <c:pt idx="1226">
                  <c:v>-110.65142822270001</c:v>
                </c:pt>
                <c:pt idx="1227">
                  <c:v>-110.662071228</c:v>
                </c:pt>
                <c:pt idx="1228">
                  <c:v>-110.6657333374</c:v>
                </c:pt>
                <c:pt idx="1229">
                  <c:v>-110.6751174927</c:v>
                </c:pt>
                <c:pt idx="1230">
                  <c:v>-110.6823883057</c:v>
                </c:pt>
                <c:pt idx="1231">
                  <c:v>-110.6955947876</c:v>
                </c:pt>
                <c:pt idx="1232">
                  <c:v>-110.7009277344</c:v>
                </c:pt>
                <c:pt idx="1233">
                  <c:v>-110.70379638670001</c:v>
                </c:pt>
                <c:pt idx="1234">
                  <c:v>-110.71393585209999</c:v>
                </c:pt>
                <c:pt idx="1235">
                  <c:v>-110.71723175050001</c:v>
                </c:pt>
                <c:pt idx="1236">
                  <c:v>-110.742980957</c:v>
                </c:pt>
                <c:pt idx="1237">
                  <c:v>-110.7957077026</c:v>
                </c:pt>
                <c:pt idx="1238">
                  <c:v>-110.8418502808</c:v>
                </c:pt>
                <c:pt idx="1239">
                  <c:v>-110.8792266846</c:v>
                </c:pt>
                <c:pt idx="1240">
                  <c:v>-110.8995132446</c:v>
                </c:pt>
                <c:pt idx="1241">
                  <c:v>-110.91440582280001</c:v>
                </c:pt>
                <c:pt idx="1242">
                  <c:v>-110.92683410639999</c:v>
                </c:pt>
                <c:pt idx="1243">
                  <c:v>-110.94017028810001</c:v>
                </c:pt>
                <c:pt idx="1244">
                  <c:v>-110.9550857544</c:v>
                </c:pt>
                <c:pt idx="1245">
                  <c:v>-110.96826171879999</c:v>
                </c:pt>
                <c:pt idx="1246">
                  <c:v>-110.9783248901</c:v>
                </c:pt>
                <c:pt idx="1247">
                  <c:v>-110.9805145264</c:v>
                </c:pt>
                <c:pt idx="1248">
                  <c:v>-110.98119354249999</c:v>
                </c:pt>
                <c:pt idx="1249">
                  <c:v>-110.9836349487</c:v>
                </c:pt>
                <c:pt idx="1250">
                  <c:v>-110.9958114624</c:v>
                </c:pt>
                <c:pt idx="1251">
                  <c:v>-111.0320968628</c:v>
                </c:pt>
                <c:pt idx="1252">
                  <c:v>-111.09162902830001</c:v>
                </c:pt>
                <c:pt idx="1253">
                  <c:v>-111.0986404419</c:v>
                </c:pt>
                <c:pt idx="1254">
                  <c:v>-111.10427856450001</c:v>
                </c:pt>
                <c:pt idx="1255">
                  <c:v>-111.10427856450001</c:v>
                </c:pt>
                <c:pt idx="1256">
                  <c:v>-111.1132507324</c:v>
                </c:pt>
                <c:pt idx="1257">
                  <c:v>-111.127784729</c:v>
                </c:pt>
                <c:pt idx="1258">
                  <c:v>-111.1445846558</c:v>
                </c:pt>
                <c:pt idx="1259">
                  <c:v>-111.160987854</c:v>
                </c:pt>
                <c:pt idx="1260">
                  <c:v>-111.16692352290001</c:v>
                </c:pt>
                <c:pt idx="1261">
                  <c:v>-111.1684188843</c:v>
                </c:pt>
                <c:pt idx="1262">
                  <c:v>-111.1829528809</c:v>
                </c:pt>
                <c:pt idx="1263">
                  <c:v>-111.2006454468</c:v>
                </c:pt>
                <c:pt idx="1264">
                  <c:v>-111.20617675779999</c:v>
                </c:pt>
                <c:pt idx="1265">
                  <c:v>-111.20816802980001</c:v>
                </c:pt>
                <c:pt idx="1266">
                  <c:v>-111.2096252441</c:v>
                </c:pt>
                <c:pt idx="1267">
                  <c:v>-111.2164840698</c:v>
                </c:pt>
                <c:pt idx="1268">
                  <c:v>-111.2293548584</c:v>
                </c:pt>
                <c:pt idx="1269">
                  <c:v>-111.23049163819999</c:v>
                </c:pt>
                <c:pt idx="1270">
                  <c:v>-111.26807403559999</c:v>
                </c:pt>
                <c:pt idx="1271">
                  <c:v>-111.2823638916</c:v>
                </c:pt>
                <c:pt idx="1272">
                  <c:v>-111.29536437989999</c:v>
                </c:pt>
                <c:pt idx="1273">
                  <c:v>-111.29536437989999</c:v>
                </c:pt>
                <c:pt idx="1274">
                  <c:v>-111.3863143921</c:v>
                </c:pt>
                <c:pt idx="1275">
                  <c:v>-111.6744232178</c:v>
                </c:pt>
                <c:pt idx="1276">
                  <c:v>-111.690322876</c:v>
                </c:pt>
                <c:pt idx="1277">
                  <c:v>-111.70798492430001</c:v>
                </c:pt>
                <c:pt idx="1278">
                  <c:v>-111.7159576416</c:v>
                </c:pt>
                <c:pt idx="1279">
                  <c:v>-111.77043151860001</c:v>
                </c:pt>
                <c:pt idx="1280">
                  <c:v>-111.770866394</c:v>
                </c:pt>
                <c:pt idx="1281">
                  <c:v>-111.8354644775</c:v>
                </c:pt>
                <c:pt idx="1282">
                  <c:v>-111.85242462159999</c:v>
                </c:pt>
                <c:pt idx="1283">
                  <c:v>-111.8601989746</c:v>
                </c:pt>
                <c:pt idx="1284">
                  <c:v>-111.8821716309</c:v>
                </c:pt>
                <c:pt idx="1285">
                  <c:v>-111.8941421509</c:v>
                </c:pt>
                <c:pt idx="1286">
                  <c:v>-111.89860534669999</c:v>
                </c:pt>
                <c:pt idx="1287">
                  <c:v>-111.9066238403</c:v>
                </c:pt>
                <c:pt idx="1288">
                  <c:v>-111.9152679443</c:v>
                </c:pt>
                <c:pt idx="1289">
                  <c:v>-111.9325866699</c:v>
                </c:pt>
                <c:pt idx="1290">
                  <c:v>-111.9381866455</c:v>
                </c:pt>
                <c:pt idx="1291">
                  <c:v>-111.9408950806</c:v>
                </c:pt>
                <c:pt idx="1292">
                  <c:v>-111.9426193237</c:v>
                </c:pt>
                <c:pt idx="1293">
                  <c:v>-111.957649231</c:v>
                </c:pt>
                <c:pt idx="1294">
                  <c:v>-111.9676361084</c:v>
                </c:pt>
                <c:pt idx="1295">
                  <c:v>-112.020149231</c:v>
                </c:pt>
                <c:pt idx="1296">
                  <c:v>-112.09455871580001</c:v>
                </c:pt>
                <c:pt idx="1297">
                  <c:v>-112.1883010864</c:v>
                </c:pt>
                <c:pt idx="1298">
                  <c:v>-112.29694366459999</c:v>
                </c:pt>
                <c:pt idx="1299">
                  <c:v>-112.41654968260001</c:v>
                </c:pt>
                <c:pt idx="1300">
                  <c:v>-112.4749298096</c:v>
                </c:pt>
                <c:pt idx="1301">
                  <c:v>-112.4877700806</c:v>
                </c:pt>
                <c:pt idx="1302">
                  <c:v>-112.48891448969999</c:v>
                </c:pt>
                <c:pt idx="1303">
                  <c:v>-112.49002838129999</c:v>
                </c:pt>
                <c:pt idx="1304">
                  <c:v>-112.4908752441</c:v>
                </c:pt>
                <c:pt idx="1305">
                  <c:v>-112.4909896851</c:v>
                </c:pt>
                <c:pt idx="1306">
                  <c:v>-112.4916229248</c:v>
                </c:pt>
                <c:pt idx="1307">
                  <c:v>-112.493347168</c:v>
                </c:pt>
                <c:pt idx="1308">
                  <c:v>-112.5036392212</c:v>
                </c:pt>
                <c:pt idx="1309">
                  <c:v>-112.5060958862</c:v>
                </c:pt>
                <c:pt idx="1310">
                  <c:v>-112.50904846189999</c:v>
                </c:pt>
                <c:pt idx="1311">
                  <c:v>-112.5093536377</c:v>
                </c:pt>
                <c:pt idx="1312">
                  <c:v>-112.5212860107</c:v>
                </c:pt>
                <c:pt idx="1313">
                  <c:v>-112.5218505859</c:v>
                </c:pt>
                <c:pt idx="1314">
                  <c:v>-112.5249786377</c:v>
                </c:pt>
                <c:pt idx="1315">
                  <c:v>-112.527053833</c:v>
                </c:pt>
                <c:pt idx="1316">
                  <c:v>-112.52722167970001</c:v>
                </c:pt>
                <c:pt idx="1317">
                  <c:v>-112.52918243409999</c:v>
                </c:pt>
                <c:pt idx="1318">
                  <c:v>-112.5303649902</c:v>
                </c:pt>
                <c:pt idx="1319">
                  <c:v>-112.5882263184</c:v>
                </c:pt>
                <c:pt idx="1320">
                  <c:v>-112.6503829956</c:v>
                </c:pt>
                <c:pt idx="1321">
                  <c:v>-112.68576049799999</c:v>
                </c:pt>
                <c:pt idx="1322">
                  <c:v>-112.7005767822</c:v>
                </c:pt>
                <c:pt idx="1323">
                  <c:v>-112.7333908081</c:v>
                </c:pt>
                <c:pt idx="1324">
                  <c:v>-112.77732086180001</c:v>
                </c:pt>
                <c:pt idx="1325">
                  <c:v>-112.79011535639999</c:v>
                </c:pt>
                <c:pt idx="1326">
                  <c:v>-112.79434204099999</c:v>
                </c:pt>
                <c:pt idx="1327">
                  <c:v>-112.796875</c:v>
                </c:pt>
                <c:pt idx="1328">
                  <c:v>-112.79745483400001</c:v>
                </c:pt>
                <c:pt idx="1329">
                  <c:v>-112.7994766235</c:v>
                </c:pt>
                <c:pt idx="1330">
                  <c:v>-112.8581695557</c:v>
                </c:pt>
                <c:pt idx="1331">
                  <c:v>-112.93440246580001</c:v>
                </c:pt>
                <c:pt idx="1332">
                  <c:v>-112.9665145874</c:v>
                </c:pt>
                <c:pt idx="1333">
                  <c:v>-112.9769439697</c:v>
                </c:pt>
                <c:pt idx="1334">
                  <c:v>-112.9892196655</c:v>
                </c:pt>
                <c:pt idx="1335">
                  <c:v>-112.99476623539999</c:v>
                </c:pt>
                <c:pt idx="1336">
                  <c:v>-113.00565338129999</c:v>
                </c:pt>
                <c:pt idx="1337">
                  <c:v>-113.0276184082</c:v>
                </c:pt>
                <c:pt idx="1338">
                  <c:v>-113.0331726074</c:v>
                </c:pt>
                <c:pt idx="1339">
                  <c:v>-113.0416030884</c:v>
                </c:pt>
                <c:pt idx="1340">
                  <c:v>-113.04950714109999</c:v>
                </c:pt>
                <c:pt idx="1341">
                  <c:v>-113.0502548218</c:v>
                </c:pt>
                <c:pt idx="1342">
                  <c:v>-113.07698822019999</c:v>
                </c:pt>
                <c:pt idx="1343">
                  <c:v>-113.0809249878</c:v>
                </c:pt>
                <c:pt idx="1344">
                  <c:v>-113.1459274292</c:v>
                </c:pt>
                <c:pt idx="1345">
                  <c:v>-113.2983627319</c:v>
                </c:pt>
                <c:pt idx="1346">
                  <c:v>-113.3275985718</c:v>
                </c:pt>
                <c:pt idx="1347">
                  <c:v>-113.3509521484</c:v>
                </c:pt>
                <c:pt idx="1348">
                  <c:v>-113.3693771362</c:v>
                </c:pt>
                <c:pt idx="1349">
                  <c:v>-113.397354126</c:v>
                </c:pt>
                <c:pt idx="1350">
                  <c:v>-113.40547943120001</c:v>
                </c:pt>
                <c:pt idx="1351">
                  <c:v>-113.41157531739999</c:v>
                </c:pt>
                <c:pt idx="1352">
                  <c:v>-113.4195480347</c:v>
                </c:pt>
                <c:pt idx="1353">
                  <c:v>-113.45124816889999</c:v>
                </c:pt>
                <c:pt idx="1354">
                  <c:v>-113.45305633540001</c:v>
                </c:pt>
                <c:pt idx="1355">
                  <c:v>-113.4545593262</c:v>
                </c:pt>
                <c:pt idx="1356">
                  <c:v>-113.47676849370001</c:v>
                </c:pt>
                <c:pt idx="1357">
                  <c:v>-113.48091125489999</c:v>
                </c:pt>
                <c:pt idx="1358">
                  <c:v>-113.50579071040001</c:v>
                </c:pt>
                <c:pt idx="1359">
                  <c:v>-113.5304260254</c:v>
                </c:pt>
                <c:pt idx="1360">
                  <c:v>-113.5304946899</c:v>
                </c:pt>
                <c:pt idx="1361">
                  <c:v>-113.5652999878</c:v>
                </c:pt>
                <c:pt idx="1362">
                  <c:v>-113.5749053955</c:v>
                </c:pt>
                <c:pt idx="1363">
                  <c:v>-113.5820236206</c:v>
                </c:pt>
                <c:pt idx="1364">
                  <c:v>-113.5820236206</c:v>
                </c:pt>
                <c:pt idx="1365">
                  <c:v>-113.5849761963</c:v>
                </c:pt>
                <c:pt idx="1366">
                  <c:v>-113.6187820435</c:v>
                </c:pt>
                <c:pt idx="1367">
                  <c:v>-113.6345672607</c:v>
                </c:pt>
                <c:pt idx="1368">
                  <c:v>-113.6587524414</c:v>
                </c:pt>
                <c:pt idx="1369">
                  <c:v>-113.667098999</c:v>
                </c:pt>
                <c:pt idx="1370">
                  <c:v>-113.6789398193</c:v>
                </c:pt>
                <c:pt idx="1371">
                  <c:v>-113.6790390015</c:v>
                </c:pt>
                <c:pt idx="1372">
                  <c:v>-113.7126541138</c:v>
                </c:pt>
                <c:pt idx="1373">
                  <c:v>-113.73220825200001</c:v>
                </c:pt>
                <c:pt idx="1374">
                  <c:v>-113.7334060669</c:v>
                </c:pt>
                <c:pt idx="1375">
                  <c:v>-113.7334060669</c:v>
                </c:pt>
                <c:pt idx="1376">
                  <c:v>-113.7334060669</c:v>
                </c:pt>
                <c:pt idx="1377">
                  <c:v>-113.7334060669</c:v>
                </c:pt>
                <c:pt idx="1378">
                  <c:v>-113.7334060669</c:v>
                </c:pt>
                <c:pt idx="1379">
                  <c:v>-113.7334060669</c:v>
                </c:pt>
                <c:pt idx="1380">
                  <c:v>-113.7334060669</c:v>
                </c:pt>
                <c:pt idx="1381">
                  <c:v>-113.7576217651</c:v>
                </c:pt>
                <c:pt idx="1382">
                  <c:v>-113.75946044920001</c:v>
                </c:pt>
                <c:pt idx="1383">
                  <c:v>-113.7595367432</c:v>
                </c:pt>
                <c:pt idx="1384">
                  <c:v>-113.7606048584</c:v>
                </c:pt>
                <c:pt idx="1385">
                  <c:v>-113.7665634155</c:v>
                </c:pt>
                <c:pt idx="1386">
                  <c:v>-113.78467559809999</c:v>
                </c:pt>
                <c:pt idx="1387">
                  <c:v>-113.78564453129999</c:v>
                </c:pt>
                <c:pt idx="1388">
                  <c:v>-113.793762207</c:v>
                </c:pt>
                <c:pt idx="1389">
                  <c:v>-113.80396270750001</c:v>
                </c:pt>
                <c:pt idx="1390">
                  <c:v>-113.8060379028</c:v>
                </c:pt>
                <c:pt idx="1391">
                  <c:v>-113.80652618409999</c:v>
                </c:pt>
                <c:pt idx="1392">
                  <c:v>-113.8245391846</c:v>
                </c:pt>
                <c:pt idx="1393">
                  <c:v>-113.8273925781</c:v>
                </c:pt>
                <c:pt idx="1394">
                  <c:v>-113.8325805664</c:v>
                </c:pt>
                <c:pt idx="1395">
                  <c:v>-113.84613800050001</c:v>
                </c:pt>
                <c:pt idx="1396">
                  <c:v>-113.8486251831</c:v>
                </c:pt>
                <c:pt idx="1397">
                  <c:v>-113.8666305542</c:v>
                </c:pt>
                <c:pt idx="1398">
                  <c:v>-113.9561843872</c:v>
                </c:pt>
                <c:pt idx="1399">
                  <c:v>-114.01672363279999</c:v>
                </c:pt>
                <c:pt idx="1400">
                  <c:v>-114.06410980219999</c:v>
                </c:pt>
                <c:pt idx="1401">
                  <c:v>-114.09744262700001</c:v>
                </c:pt>
                <c:pt idx="1402">
                  <c:v>-114.1320648193</c:v>
                </c:pt>
                <c:pt idx="1403">
                  <c:v>-114.1674499512</c:v>
                </c:pt>
                <c:pt idx="1404">
                  <c:v>-114.21658325200001</c:v>
                </c:pt>
                <c:pt idx="1405">
                  <c:v>-114.2694244385</c:v>
                </c:pt>
                <c:pt idx="1406">
                  <c:v>-114.33907318120001</c:v>
                </c:pt>
                <c:pt idx="1407">
                  <c:v>-114.4084014893</c:v>
                </c:pt>
                <c:pt idx="1408">
                  <c:v>-114.4419784546</c:v>
                </c:pt>
                <c:pt idx="1409">
                  <c:v>-114.4517822266</c:v>
                </c:pt>
                <c:pt idx="1410">
                  <c:v>-114.4526596069</c:v>
                </c:pt>
                <c:pt idx="1411">
                  <c:v>-114.4664306641</c:v>
                </c:pt>
                <c:pt idx="1412">
                  <c:v>-114.46896362299999</c:v>
                </c:pt>
                <c:pt idx="1413">
                  <c:v>-114.4734344482</c:v>
                </c:pt>
                <c:pt idx="1414">
                  <c:v>-114.4910125732</c:v>
                </c:pt>
                <c:pt idx="1415">
                  <c:v>-114.49364471440001</c:v>
                </c:pt>
                <c:pt idx="1416">
                  <c:v>-114.5148239136</c:v>
                </c:pt>
                <c:pt idx="1417">
                  <c:v>-114.5159912109</c:v>
                </c:pt>
                <c:pt idx="1418">
                  <c:v>-114.5210342407</c:v>
                </c:pt>
                <c:pt idx="1419">
                  <c:v>-114.52439117430001</c:v>
                </c:pt>
                <c:pt idx="1420">
                  <c:v>-114.5246810913</c:v>
                </c:pt>
                <c:pt idx="1421">
                  <c:v>-114.5266418457</c:v>
                </c:pt>
                <c:pt idx="1422">
                  <c:v>-114.5327987671</c:v>
                </c:pt>
                <c:pt idx="1423">
                  <c:v>-114.5333099365</c:v>
                </c:pt>
                <c:pt idx="1424">
                  <c:v>-114.53607177729999</c:v>
                </c:pt>
                <c:pt idx="1425">
                  <c:v>-114.54127502439999</c:v>
                </c:pt>
                <c:pt idx="1426">
                  <c:v>-114.5415344238</c:v>
                </c:pt>
                <c:pt idx="1427">
                  <c:v>-114.5415344238</c:v>
                </c:pt>
                <c:pt idx="1428">
                  <c:v>-114.5415344238</c:v>
                </c:pt>
                <c:pt idx="1429">
                  <c:v>-114.5415344238</c:v>
                </c:pt>
                <c:pt idx="1430">
                  <c:v>-114.5415344238</c:v>
                </c:pt>
                <c:pt idx="1431">
                  <c:v>-114.5732879639</c:v>
                </c:pt>
                <c:pt idx="1432">
                  <c:v>-114.6109390259</c:v>
                </c:pt>
                <c:pt idx="1433">
                  <c:v>-114.65278625489999</c:v>
                </c:pt>
                <c:pt idx="1434">
                  <c:v>-114.68919372560001</c:v>
                </c:pt>
                <c:pt idx="1435">
                  <c:v>-114.72142791749999</c:v>
                </c:pt>
                <c:pt idx="1436">
                  <c:v>-114.74463653559999</c:v>
                </c:pt>
                <c:pt idx="1437">
                  <c:v>-114.76648712159999</c:v>
                </c:pt>
                <c:pt idx="1438">
                  <c:v>-114.7879867554</c:v>
                </c:pt>
                <c:pt idx="1439">
                  <c:v>-114.8150482178</c:v>
                </c:pt>
                <c:pt idx="1440">
                  <c:v>-114.8150482178</c:v>
                </c:pt>
                <c:pt idx="1441">
                  <c:v>-114.8150482178</c:v>
                </c:pt>
                <c:pt idx="1442">
                  <c:v>-114.8150482178</c:v>
                </c:pt>
                <c:pt idx="1443">
                  <c:v>-114.8150482178</c:v>
                </c:pt>
                <c:pt idx="1444">
                  <c:v>-114.8150482178</c:v>
                </c:pt>
                <c:pt idx="1445">
                  <c:v>-114.8477020264</c:v>
                </c:pt>
                <c:pt idx="1446">
                  <c:v>-114.88488769529999</c:v>
                </c:pt>
                <c:pt idx="1447">
                  <c:v>-114.91291809080001</c:v>
                </c:pt>
                <c:pt idx="1448">
                  <c:v>-114.9280014038</c:v>
                </c:pt>
                <c:pt idx="1449">
                  <c:v>-114.95896148680001</c:v>
                </c:pt>
                <c:pt idx="1450">
                  <c:v>-114.97062683110001</c:v>
                </c:pt>
                <c:pt idx="1451">
                  <c:v>-115.0106964111</c:v>
                </c:pt>
                <c:pt idx="1452">
                  <c:v>-115.01583862299999</c:v>
                </c:pt>
                <c:pt idx="1453">
                  <c:v>-115.02899932859999</c:v>
                </c:pt>
                <c:pt idx="1454">
                  <c:v>-115.03843688960001</c:v>
                </c:pt>
                <c:pt idx="1455">
                  <c:v>-115.041847229</c:v>
                </c:pt>
                <c:pt idx="1456">
                  <c:v>-115.04308319090001</c:v>
                </c:pt>
                <c:pt idx="1457">
                  <c:v>-115.0473861694</c:v>
                </c:pt>
                <c:pt idx="1458">
                  <c:v>-115.0593414307</c:v>
                </c:pt>
                <c:pt idx="1459">
                  <c:v>-115.0620422363</c:v>
                </c:pt>
                <c:pt idx="1460">
                  <c:v>-115.06266784669999</c:v>
                </c:pt>
                <c:pt idx="1461">
                  <c:v>-115.0662231445</c:v>
                </c:pt>
                <c:pt idx="1462">
                  <c:v>-115.06768798829999</c:v>
                </c:pt>
                <c:pt idx="1463">
                  <c:v>-115.06921386720001</c:v>
                </c:pt>
                <c:pt idx="1464">
                  <c:v>-115.0696563721</c:v>
                </c:pt>
                <c:pt idx="1465">
                  <c:v>-115.0793685913</c:v>
                </c:pt>
                <c:pt idx="1466">
                  <c:v>-115.0798416138</c:v>
                </c:pt>
                <c:pt idx="1467">
                  <c:v>-115.0836639404</c:v>
                </c:pt>
                <c:pt idx="1468">
                  <c:v>-115.1099319458</c:v>
                </c:pt>
                <c:pt idx="1469">
                  <c:v>-115.1185684204</c:v>
                </c:pt>
                <c:pt idx="1470">
                  <c:v>-115.1278915405</c:v>
                </c:pt>
                <c:pt idx="1471">
                  <c:v>-115.1400756836</c:v>
                </c:pt>
                <c:pt idx="1472">
                  <c:v>-115.1572418213</c:v>
                </c:pt>
                <c:pt idx="1473">
                  <c:v>-115.1699752808</c:v>
                </c:pt>
                <c:pt idx="1474">
                  <c:v>-115.2006530762</c:v>
                </c:pt>
                <c:pt idx="1475">
                  <c:v>-115.2427139282</c:v>
                </c:pt>
                <c:pt idx="1476">
                  <c:v>-115.2468414307</c:v>
                </c:pt>
                <c:pt idx="1477">
                  <c:v>-115.25234985349999</c:v>
                </c:pt>
                <c:pt idx="1478">
                  <c:v>-115.2670059204</c:v>
                </c:pt>
                <c:pt idx="1479">
                  <c:v>-115.29095458979999</c:v>
                </c:pt>
                <c:pt idx="1480">
                  <c:v>-115.296081543</c:v>
                </c:pt>
                <c:pt idx="1481">
                  <c:v>-115.325050354</c:v>
                </c:pt>
                <c:pt idx="1482">
                  <c:v>-115.3360900879</c:v>
                </c:pt>
                <c:pt idx="1483">
                  <c:v>-115.3484420776</c:v>
                </c:pt>
                <c:pt idx="1484">
                  <c:v>-115.3598480225</c:v>
                </c:pt>
                <c:pt idx="1485">
                  <c:v>-115.375831604</c:v>
                </c:pt>
                <c:pt idx="1486">
                  <c:v>-115.4071426392</c:v>
                </c:pt>
                <c:pt idx="1487">
                  <c:v>-115.4099731445</c:v>
                </c:pt>
                <c:pt idx="1488">
                  <c:v>-115.41223144529999</c:v>
                </c:pt>
                <c:pt idx="1489">
                  <c:v>-115.45988464360001</c:v>
                </c:pt>
                <c:pt idx="1490">
                  <c:v>-115.4723815918</c:v>
                </c:pt>
                <c:pt idx="1491">
                  <c:v>-115.4792175293</c:v>
                </c:pt>
                <c:pt idx="1492">
                  <c:v>-115.50276947019999</c:v>
                </c:pt>
                <c:pt idx="1493">
                  <c:v>-115.5137176514</c:v>
                </c:pt>
                <c:pt idx="1494">
                  <c:v>-115.5250701904</c:v>
                </c:pt>
                <c:pt idx="1495">
                  <c:v>-115.56977081300001</c:v>
                </c:pt>
                <c:pt idx="1496">
                  <c:v>-115.6034622192</c:v>
                </c:pt>
                <c:pt idx="1497">
                  <c:v>-115.62376403810001</c:v>
                </c:pt>
                <c:pt idx="1498">
                  <c:v>-115.6381988525</c:v>
                </c:pt>
                <c:pt idx="1499">
                  <c:v>-115.6577301025</c:v>
                </c:pt>
                <c:pt idx="1500">
                  <c:v>-115.6794052124</c:v>
                </c:pt>
                <c:pt idx="1501">
                  <c:v>-115.6876449585</c:v>
                </c:pt>
                <c:pt idx="1502">
                  <c:v>-115.6896514893</c:v>
                </c:pt>
                <c:pt idx="1503">
                  <c:v>-115.6905212402</c:v>
                </c:pt>
                <c:pt idx="1504">
                  <c:v>-115.72598266599999</c:v>
                </c:pt>
                <c:pt idx="1505">
                  <c:v>-115.80809021</c:v>
                </c:pt>
                <c:pt idx="1506">
                  <c:v>-115.91412353520001</c:v>
                </c:pt>
                <c:pt idx="1507">
                  <c:v>-116.0060043335</c:v>
                </c:pt>
                <c:pt idx="1508">
                  <c:v>-116.04634094239999</c:v>
                </c:pt>
                <c:pt idx="1509">
                  <c:v>-116.0478057861</c:v>
                </c:pt>
                <c:pt idx="1510">
                  <c:v>-116.0627822876</c:v>
                </c:pt>
                <c:pt idx="1511">
                  <c:v>-116.0936050415</c:v>
                </c:pt>
                <c:pt idx="1512">
                  <c:v>-116.09400939939999</c:v>
                </c:pt>
                <c:pt idx="1513">
                  <c:v>-116.0965881348</c:v>
                </c:pt>
                <c:pt idx="1514">
                  <c:v>-116.10205841059999</c:v>
                </c:pt>
                <c:pt idx="1515">
                  <c:v>-116.1020812988</c:v>
                </c:pt>
                <c:pt idx="1516">
                  <c:v>-116.1184310913</c:v>
                </c:pt>
                <c:pt idx="1517">
                  <c:v>-116.1279296875</c:v>
                </c:pt>
                <c:pt idx="1518">
                  <c:v>-116.1346817017</c:v>
                </c:pt>
                <c:pt idx="1519">
                  <c:v>-116.1347503662</c:v>
                </c:pt>
                <c:pt idx="1520">
                  <c:v>-116.13893127439999</c:v>
                </c:pt>
                <c:pt idx="1521">
                  <c:v>-116.1486358643</c:v>
                </c:pt>
                <c:pt idx="1522">
                  <c:v>-116.1559677124</c:v>
                </c:pt>
                <c:pt idx="1523">
                  <c:v>-116.1906585693</c:v>
                </c:pt>
                <c:pt idx="1524">
                  <c:v>-116.1916427612</c:v>
                </c:pt>
                <c:pt idx="1525">
                  <c:v>-116.20236206049999</c:v>
                </c:pt>
                <c:pt idx="1526">
                  <c:v>-116.213508606</c:v>
                </c:pt>
                <c:pt idx="1527">
                  <c:v>-116.2370147705</c:v>
                </c:pt>
                <c:pt idx="1528">
                  <c:v>-116.2448348999</c:v>
                </c:pt>
                <c:pt idx="1529">
                  <c:v>-116.2455291748</c:v>
                </c:pt>
                <c:pt idx="1530">
                  <c:v>-116.2808914185</c:v>
                </c:pt>
                <c:pt idx="1531">
                  <c:v>-116.2994384766</c:v>
                </c:pt>
                <c:pt idx="1532">
                  <c:v>-116.29987335209999</c:v>
                </c:pt>
                <c:pt idx="1533">
                  <c:v>-116.30466461180001</c:v>
                </c:pt>
                <c:pt idx="1534">
                  <c:v>-116.3081359863</c:v>
                </c:pt>
                <c:pt idx="1535">
                  <c:v>-116.3131103516</c:v>
                </c:pt>
                <c:pt idx="1536">
                  <c:v>-116.3131103516</c:v>
                </c:pt>
                <c:pt idx="1537">
                  <c:v>-116.3131103516</c:v>
                </c:pt>
                <c:pt idx="1538">
                  <c:v>-116.3163528442</c:v>
                </c:pt>
                <c:pt idx="1539">
                  <c:v>-116.3479385376</c:v>
                </c:pt>
                <c:pt idx="1540">
                  <c:v>-116.35470581049999</c:v>
                </c:pt>
                <c:pt idx="1541">
                  <c:v>-116.38706970210001</c:v>
                </c:pt>
                <c:pt idx="1542">
                  <c:v>-116.43138885499999</c:v>
                </c:pt>
                <c:pt idx="1543">
                  <c:v>-116.43208312989999</c:v>
                </c:pt>
                <c:pt idx="1544">
                  <c:v>-116.46802520750001</c:v>
                </c:pt>
                <c:pt idx="1545">
                  <c:v>-116.47509002690001</c:v>
                </c:pt>
                <c:pt idx="1546">
                  <c:v>-116.49728393549999</c:v>
                </c:pt>
                <c:pt idx="1547">
                  <c:v>-116.5093612671</c:v>
                </c:pt>
                <c:pt idx="1548">
                  <c:v>-116.5134506226</c:v>
                </c:pt>
                <c:pt idx="1549">
                  <c:v>-116.5178909302</c:v>
                </c:pt>
                <c:pt idx="1550">
                  <c:v>-116.5212554932</c:v>
                </c:pt>
                <c:pt idx="1551">
                  <c:v>-116.5257644653</c:v>
                </c:pt>
                <c:pt idx="1552">
                  <c:v>-116.5407028198</c:v>
                </c:pt>
                <c:pt idx="1553">
                  <c:v>-116.560546875</c:v>
                </c:pt>
                <c:pt idx="1554">
                  <c:v>-116.56605529789999</c:v>
                </c:pt>
                <c:pt idx="1555">
                  <c:v>-116.5692901611</c:v>
                </c:pt>
                <c:pt idx="1556">
                  <c:v>-116.5692901611</c:v>
                </c:pt>
                <c:pt idx="1557">
                  <c:v>-116.5692901611</c:v>
                </c:pt>
                <c:pt idx="1558">
                  <c:v>-116.58674621580001</c:v>
                </c:pt>
                <c:pt idx="1559">
                  <c:v>-116.6820449829</c:v>
                </c:pt>
                <c:pt idx="1560">
                  <c:v>-116.740234375</c:v>
                </c:pt>
                <c:pt idx="1561">
                  <c:v>-116.7437210083</c:v>
                </c:pt>
                <c:pt idx="1562">
                  <c:v>-116.7678909302</c:v>
                </c:pt>
                <c:pt idx="1563">
                  <c:v>-116.7885971069</c:v>
                </c:pt>
                <c:pt idx="1564">
                  <c:v>-116.80345153810001</c:v>
                </c:pt>
                <c:pt idx="1565">
                  <c:v>-116.8117218018</c:v>
                </c:pt>
                <c:pt idx="1566">
                  <c:v>-116.8225326538</c:v>
                </c:pt>
                <c:pt idx="1567">
                  <c:v>-116.84944152830001</c:v>
                </c:pt>
                <c:pt idx="1568">
                  <c:v>-116.8681793213</c:v>
                </c:pt>
                <c:pt idx="1569">
                  <c:v>-116.8711853027</c:v>
                </c:pt>
                <c:pt idx="1570">
                  <c:v>-116.89134979249999</c:v>
                </c:pt>
                <c:pt idx="1571">
                  <c:v>-116.91282653810001</c:v>
                </c:pt>
                <c:pt idx="1572">
                  <c:v>-116.9172286987</c:v>
                </c:pt>
                <c:pt idx="1573">
                  <c:v>-116.9308395386</c:v>
                </c:pt>
                <c:pt idx="1574">
                  <c:v>-116.9359588623</c:v>
                </c:pt>
                <c:pt idx="1575">
                  <c:v>-116.96854400629999</c:v>
                </c:pt>
                <c:pt idx="1576">
                  <c:v>-116.9732971191</c:v>
                </c:pt>
                <c:pt idx="1577">
                  <c:v>-117.04118347169999</c:v>
                </c:pt>
                <c:pt idx="1578">
                  <c:v>-117.0477981567</c:v>
                </c:pt>
                <c:pt idx="1579">
                  <c:v>-117.0616149902</c:v>
                </c:pt>
                <c:pt idx="1580">
                  <c:v>-117.0804901123</c:v>
                </c:pt>
                <c:pt idx="1581">
                  <c:v>-117.0880203247</c:v>
                </c:pt>
                <c:pt idx="1582">
                  <c:v>-117.088973999</c:v>
                </c:pt>
                <c:pt idx="1583">
                  <c:v>-117.09967803959999</c:v>
                </c:pt>
                <c:pt idx="1584">
                  <c:v>-117.1373138428</c:v>
                </c:pt>
                <c:pt idx="1585">
                  <c:v>-117.1514205933</c:v>
                </c:pt>
                <c:pt idx="1586">
                  <c:v>-117.1547470093</c:v>
                </c:pt>
                <c:pt idx="1587">
                  <c:v>-117.1815109253</c:v>
                </c:pt>
                <c:pt idx="1588">
                  <c:v>-117.1879196167</c:v>
                </c:pt>
                <c:pt idx="1589">
                  <c:v>-117.2025604248</c:v>
                </c:pt>
                <c:pt idx="1590">
                  <c:v>-117.2099456787</c:v>
                </c:pt>
                <c:pt idx="1591">
                  <c:v>-117.2103881836</c:v>
                </c:pt>
                <c:pt idx="1592">
                  <c:v>-117.2298736572</c:v>
                </c:pt>
                <c:pt idx="1593">
                  <c:v>-117.2411117554</c:v>
                </c:pt>
                <c:pt idx="1594">
                  <c:v>-117.2643661499</c:v>
                </c:pt>
                <c:pt idx="1595">
                  <c:v>-117.26606750489999</c:v>
                </c:pt>
                <c:pt idx="1596">
                  <c:v>-117.2737121582</c:v>
                </c:pt>
                <c:pt idx="1597">
                  <c:v>-117.2737121582</c:v>
                </c:pt>
                <c:pt idx="1598">
                  <c:v>-117.29084777830001</c:v>
                </c:pt>
                <c:pt idx="1599">
                  <c:v>-117.38842010499999</c:v>
                </c:pt>
                <c:pt idx="1600">
                  <c:v>-117.48030090330001</c:v>
                </c:pt>
                <c:pt idx="1601">
                  <c:v>-117.4822387695</c:v>
                </c:pt>
                <c:pt idx="1602">
                  <c:v>-117.4951171875</c:v>
                </c:pt>
                <c:pt idx="1603">
                  <c:v>-117.50634765629999</c:v>
                </c:pt>
                <c:pt idx="1604">
                  <c:v>-117.5220489502</c:v>
                </c:pt>
                <c:pt idx="1605">
                  <c:v>-117.5355682373</c:v>
                </c:pt>
                <c:pt idx="1606">
                  <c:v>-117.5357284546</c:v>
                </c:pt>
                <c:pt idx="1607">
                  <c:v>-117.56289672849999</c:v>
                </c:pt>
                <c:pt idx="1608">
                  <c:v>-117.5693283081</c:v>
                </c:pt>
                <c:pt idx="1609">
                  <c:v>-117.5859298706</c:v>
                </c:pt>
                <c:pt idx="1610">
                  <c:v>-117.5885848999</c:v>
                </c:pt>
                <c:pt idx="1611">
                  <c:v>-117.5890960693</c:v>
                </c:pt>
                <c:pt idx="1612">
                  <c:v>-117.6028747559</c:v>
                </c:pt>
                <c:pt idx="1613">
                  <c:v>-117.6513214111</c:v>
                </c:pt>
                <c:pt idx="1614">
                  <c:v>-117.7193222046</c:v>
                </c:pt>
                <c:pt idx="1615">
                  <c:v>-117.78648376460001</c:v>
                </c:pt>
                <c:pt idx="1616">
                  <c:v>-117.8499832153</c:v>
                </c:pt>
                <c:pt idx="1617">
                  <c:v>-117.8865432739</c:v>
                </c:pt>
                <c:pt idx="1618">
                  <c:v>-117.8902053833</c:v>
                </c:pt>
                <c:pt idx="1619">
                  <c:v>-117.89404296879999</c:v>
                </c:pt>
                <c:pt idx="1620">
                  <c:v>-117.90380859379999</c:v>
                </c:pt>
                <c:pt idx="1621">
                  <c:v>-117.9134750366</c:v>
                </c:pt>
                <c:pt idx="1622">
                  <c:v>-117.9185180664</c:v>
                </c:pt>
                <c:pt idx="1623">
                  <c:v>-117.9410324097</c:v>
                </c:pt>
                <c:pt idx="1624">
                  <c:v>-117.950050354</c:v>
                </c:pt>
                <c:pt idx="1625">
                  <c:v>-117.9510726929</c:v>
                </c:pt>
                <c:pt idx="1626">
                  <c:v>-117.9688796997</c:v>
                </c:pt>
                <c:pt idx="1627">
                  <c:v>-117.9729003906</c:v>
                </c:pt>
                <c:pt idx="1628">
                  <c:v>-117.9794540405</c:v>
                </c:pt>
                <c:pt idx="1629">
                  <c:v>-117.9838562012</c:v>
                </c:pt>
                <c:pt idx="1630">
                  <c:v>-118.0174407959</c:v>
                </c:pt>
                <c:pt idx="1631">
                  <c:v>-118.05168914790001</c:v>
                </c:pt>
                <c:pt idx="1632">
                  <c:v>-118.07256317140001</c:v>
                </c:pt>
                <c:pt idx="1633">
                  <c:v>-118.0779495239</c:v>
                </c:pt>
                <c:pt idx="1634">
                  <c:v>-118.0810852051</c:v>
                </c:pt>
                <c:pt idx="1635">
                  <c:v>-118.08712005620001</c:v>
                </c:pt>
                <c:pt idx="1636">
                  <c:v>-118.0970687866</c:v>
                </c:pt>
                <c:pt idx="1637">
                  <c:v>-118.1069946289</c:v>
                </c:pt>
                <c:pt idx="1638">
                  <c:v>-118.1226654053</c:v>
                </c:pt>
                <c:pt idx="1639">
                  <c:v>-118.1251296997</c:v>
                </c:pt>
                <c:pt idx="1640">
                  <c:v>-118.1443099976</c:v>
                </c:pt>
                <c:pt idx="1641">
                  <c:v>-118.1536483765</c:v>
                </c:pt>
                <c:pt idx="1642">
                  <c:v>-118.1590805054</c:v>
                </c:pt>
                <c:pt idx="1643">
                  <c:v>-118.17417907710001</c:v>
                </c:pt>
                <c:pt idx="1644">
                  <c:v>-118.18379974370001</c:v>
                </c:pt>
                <c:pt idx="1645">
                  <c:v>-118.1912307739</c:v>
                </c:pt>
                <c:pt idx="1646">
                  <c:v>-118.19356536870001</c:v>
                </c:pt>
                <c:pt idx="1647">
                  <c:v>-118.24188232420001</c:v>
                </c:pt>
                <c:pt idx="1648">
                  <c:v>-118.299949646</c:v>
                </c:pt>
                <c:pt idx="1649">
                  <c:v>-118.356803894</c:v>
                </c:pt>
                <c:pt idx="1650">
                  <c:v>-118.4078369141</c:v>
                </c:pt>
                <c:pt idx="1651">
                  <c:v>-118.4443435669</c:v>
                </c:pt>
                <c:pt idx="1652">
                  <c:v>-118.4709243774</c:v>
                </c:pt>
                <c:pt idx="1653">
                  <c:v>-118.4825057983</c:v>
                </c:pt>
                <c:pt idx="1654">
                  <c:v>-118.4869766235</c:v>
                </c:pt>
                <c:pt idx="1655">
                  <c:v>-118.4869918823</c:v>
                </c:pt>
                <c:pt idx="1656">
                  <c:v>-118.49243927000001</c:v>
                </c:pt>
                <c:pt idx="1657">
                  <c:v>-118.49839019780001</c:v>
                </c:pt>
                <c:pt idx="1658">
                  <c:v>-118.5006866455</c:v>
                </c:pt>
                <c:pt idx="1659">
                  <c:v>-118.5104141235</c:v>
                </c:pt>
                <c:pt idx="1660">
                  <c:v>-118.5130310059</c:v>
                </c:pt>
                <c:pt idx="1661">
                  <c:v>-118.52007293699999</c:v>
                </c:pt>
                <c:pt idx="1662">
                  <c:v>-118.5222167969</c:v>
                </c:pt>
                <c:pt idx="1663">
                  <c:v>-118.5246887207</c:v>
                </c:pt>
                <c:pt idx="1664">
                  <c:v>-118.5250244141</c:v>
                </c:pt>
                <c:pt idx="1665">
                  <c:v>-118.5270996094</c:v>
                </c:pt>
                <c:pt idx="1666">
                  <c:v>-118.5275344849</c:v>
                </c:pt>
                <c:pt idx="1667">
                  <c:v>-118.5316085815</c:v>
                </c:pt>
                <c:pt idx="1668">
                  <c:v>-118.53164672849999</c:v>
                </c:pt>
                <c:pt idx="1669">
                  <c:v>-118.5343704224</c:v>
                </c:pt>
                <c:pt idx="1670">
                  <c:v>-118.53504180909999</c:v>
                </c:pt>
                <c:pt idx="1671">
                  <c:v>-118.5390090942</c:v>
                </c:pt>
                <c:pt idx="1672">
                  <c:v>-118.5415802002</c:v>
                </c:pt>
                <c:pt idx="1673">
                  <c:v>-118.5421218872</c:v>
                </c:pt>
                <c:pt idx="1674">
                  <c:v>-118.5476989746</c:v>
                </c:pt>
                <c:pt idx="1675">
                  <c:v>-118.54936218260001</c:v>
                </c:pt>
                <c:pt idx="1676">
                  <c:v>-118.5553817749</c:v>
                </c:pt>
                <c:pt idx="1677">
                  <c:v>-118.55893707280001</c:v>
                </c:pt>
                <c:pt idx="1678">
                  <c:v>-118.5620498657</c:v>
                </c:pt>
                <c:pt idx="1679">
                  <c:v>-118.57443237299999</c:v>
                </c:pt>
                <c:pt idx="1680">
                  <c:v>-118.6201477051</c:v>
                </c:pt>
                <c:pt idx="1681">
                  <c:v>-118.68334197999999</c:v>
                </c:pt>
                <c:pt idx="1682">
                  <c:v>-118.71245574949999</c:v>
                </c:pt>
                <c:pt idx="1683">
                  <c:v>-118.71305084230001</c:v>
                </c:pt>
                <c:pt idx="1684">
                  <c:v>-118.729019165</c:v>
                </c:pt>
                <c:pt idx="1685">
                  <c:v>-118.74150848390001</c:v>
                </c:pt>
                <c:pt idx="1686">
                  <c:v>-118.7515335083</c:v>
                </c:pt>
                <c:pt idx="1687">
                  <c:v>-118.761756897</c:v>
                </c:pt>
                <c:pt idx="1688">
                  <c:v>-118.7871170044</c:v>
                </c:pt>
                <c:pt idx="1689">
                  <c:v>-118.8013000488</c:v>
                </c:pt>
                <c:pt idx="1690">
                  <c:v>-118.8428573608</c:v>
                </c:pt>
                <c:pt idx="1691">
                  <c:v>-118.84767913819999</c:v>
                </c:pt>
                <c:pt idx="1692">
                  <c:v>-118.87520599370001</c:v>
                </c:pt>
                <c:pt idx="1693">
                  <c:v>-118.9098434448</c:v>
                </c:pt>
                <c:pt idx="1694">
                  <c:v>-118.92636108400001</c:v>
                </c:pt>
                <c:pt idx="1695">
                  <c:v>-118.9431381226</c:v>
                </c:pt>
                <c:pt idx="1696">
                  <c:v>-118.9671630859</c:v>
                </c:pt>
                <c:pt idx="1697">
                  <c:v>-118.97975158689999</c:v>
                </c:pt>
                <c:pt idx="1698">
                  <c:v>-118.994140625</c:v>
                </c:pt>
                <c:pt idx="1699">
                  <c:v>-119.0024261475</c:v>
                </c:pt>
                <c:pt idx="1700">
                  <c:v>-119.0086135864</c:v>
                </c:pt>
                <c:pt idx="1701">
                  <c:v>-119.015335083</c:v>
                </c:pt>
                <c:pt idx="1702">
                  <c:v>-119.0397109985</c:v>
                </c:pt>
                <c:pt idx="1703">
                  <c:v>-119.05847930909999</c:v>
                </c:pt>
                <c:pt idx="1704">
                  <c:v>-119.07015228269999</c:v>
                </c:pt>
                <c:pt idx="1705">
                  <c:v>-119.1017379761</c:v>
                </c:pt>
                <c:pt idx="1706">
                  <c:v>-119.1083831787</c:v>
                </c:pt>
                <c:pt idx="1707">
                  <c:v>-119.11772155760001</c:v>
                </c:pt>
                <c:pt idx="1708">
                  <c:v>-119.12284088129999</c:v>
                </c:pt>
                <c:pt idx="1709">
                  <c:v>-119.1248931885</c:v>
                </c:pt>
                <c:pt idx="1710">
                  <c:v>-119.1303405762</c:v>
                </c:pt>
                <c:pt idx="1711">
                  <c:v>-119.13896942140001</c:v>
                </c:pt>
                <c:pt idx="1712">
                  <c:v>-119.14357757569999</c:v>
                </c:pt>
                <c:pt idx="1713">
                  <c:v>-119.14357757569999</c:v>
                </c:pt>
                <c:pt idx="1714">
                  <c:v>-119.14357757569999</c:v>
                </c:pt>
                <c:pt idx="1715">
                  <c:v>-119.14357757569999</c:v>
                </c:pt>
                <c:pt idx="1716">
                  <c:v>-119.14357757569999</c:v>
                </c:pt>
                <c:pt idx="1717">
                  <c:v>-119.14357757569999</c:v>
                </c:pt>
                <c:pt idx="1718">
                  <c:v>-119.14683532710001</c:v>
                </c:pt>
                <c:pt idx="1719">
                  <c:v>-119.1471939087</c:v>
                </c:pt>
                <c:pt idx="1720">
                  <c:v>-119.1547164917</c:v>
                </c:pt>
                <c:pt idx="1721">
                  <c:v>-119.15547943120001</c:v>
                </c:pt>
                <c:pt idx="1722">
                  <c:v>-119.1709060669</c:v>
                </c:pt>
                <c:pt idx="1723">
                  <c:v>-119.17505645750001</c:v>
                </c:pt>
                <c:pt idx="1724">
                  <c:v>-119.1830749512</c:v>
                </c:pt>
                <c:pt idx="1725">
                  <c:v>-119.18482971189999</c:v>
                </c:pt>
                <c:pt idx="1726">
                  <c:v>-119.19268798829999</c:v>
                </c:pt>
                <c:pt idx="1727">
                  <c:v>-119.1959609985</c:v>
                </c:pt>
                <c:pt idx="1728">
                  <c:v>-119.2043457031</c:v>
                </c:pt>
                <c:pt idx="1729">
                  <c:v>-119.21245574949999</c:v>
                </c:pt>
                <c:pt idx="1730">
                  <c:v>-119.215675354</c:v>
                </c:pt>
                <c:pt idx="1731">
                  <c:v>-119.21849060060001</c:v>
                </c:pt>
                <c:pt idx="1732">
                  <c:v>-119.2188568115</c:v>
                </c:pt>
                <c:pt idx="1733">
                  <c:v>-119.2362823486</c:v>
                </c:pt>
                <c:pt idx="1734">
                  <c:v>-119.25988769529999</c:v>
                </c:pt>
                <c:pt idx="1735">
                  <c:v>-119.2621383667</c:v>
                </c:pt>
                <c:pt idx="1736">
                  <c:v>-119.26504516599999</c:v>
                </c:pt>
                <c:pt idx="1737">
                  <c:v>-119.2693939209</c:v>
                </c:pt>
                <c:pt idx="1738">
                  <c:v>-119.28067016599999</c:v>
                </c:pt>
                <c:pt idx="1739">
                  <c:v>-119.2918395996</c:v>
                </c:pt>
                <c:pt idx="1740">
                  <c:v>-119.2918395996</c:v>
                </c:pt>
                <c:pt idx="1741">
                  <c:v>-119.2918395996</c:v>
                </c:pt>
                <c:pt idx="1742">
                  <c:v>-119.2918395996</c:v>
                </c:pt>
                <c:pt idx="1743">
                  <c:v>-119.2918395996</c:v>
                </c:pt>
                <c:pt idx="1744">
                  <c:v>-119.3052597046</c:v>
                </c:pt>
                <c:pt idx="1745">
                  <c:v>-119.3242721558</c:v>
                </c:pt>
                <c:pt idx="1746">
                  <c:v>-119.32801055909999</c:v>
                </c:pt>
                <c:pt idx="1747">
                  <c:v>-119.35308074949999</c:v>
                </c:pt>
                <c:pt idx="1748">
                  <c:v>-119.3612976074</c:v>
                </c:pt>
                <c:pt idx="1749">
                  <c:v>-119.3725891113</c:v>
                </c:pt>
                <c:pt idx="1750">
                  <c:v>-119.3748474121</c:v>
                </c:pt>
                <c:pt idx="1751">
                  <c:v>-119.3851013184</c:v>
                </c:pt>
                <c:pt idx="1752">
                  <c:v>-119.39329528810001</c:v>
                </c:pt>
                <c:pt idx="1753">
                  <c:v>-119.3992767334</c:v>
                </c:pt>
                <c:pt idx="1754">
                  <c:v>-119.3997421265</c:v>
                </c:pt>
                <c:pt idx="1755">
                  <c:v>-119.4093093872</c:v>
                </c:pt>
                <c:pt idx="1756">
                  <c:v>-119.4093093872</c:v>
                </c:pt>
                <c:pt idx="1757">
                  <c:v>-119.4093093872</c:v>
                </c:pt>
                <c:pt idx="1758">
                  <c:v>-119.4093093872</c:v>
                </c:pt>
                <c:pt idx="1759">
                  <c:v>-119.4093093872</c:v>
                </c:pt>
                <c:pt idx="1760">
                  <c:v>-119.4093093872</c:v>
                </c:pt>
                <c:pt idx="1761">
                  <c:v>-119.4093093872</c:v>
                </c:pt>
                <c:pt idx="1762">
                  <c:v>-119.4112854004</c:v>
                </c:pt>
                <c:pt idx="1763">
                  <c:v>-119.42556762700001</c:v>
                </c:pt>
                <c:pt idx="1764">
                  <c:v>-119.4340057373</c:v>
                </c:pt>
                <c:pt idx="1765">
                  <c:v>-119.4340057373</c:v>
                </c:pt>
                <c:pt idx="1766">
                  <c:v>-119.4340057373</c:v>
                </c:pt>
                <c:pt idx="1767">
                  <c:v>-119.4340057373</c:v>
                </c:pt>
                <c:pt idx="1768">
                  <c:v>-119.4340057373</c:v>
                </c:pt>
                <c:pt idx="1769">
                  <c:v>-119.4344787598</c:v>
                </c:pt>
                <c:pt idx="1770">
                  <c:v>-119.440574646</c:v>
                </c:pt>
                <c:pt idx="1771">
                  <c:v>-119.4444732666</c:v>
                </c:pt>
                <c:pt idx="1772">
                  <c:v>-119.4514160156</c:v>
                </c:pt>
                <c:pt idx="1773">
                  <c:v>-119.45812988279999</c:v>
                </c:pt>
                <c:pt idx="1774">
                  <c:v>-119.46049499510001</c:v>
                </c:pt>
                <c:pt idx="1775">
                  <c:v>-119.46049499510001</c:v>
                </c:pt>
                <c:pt idx="1776">
                  <c:v>-119.45812988279999</c:v>
                </c:pt>
                <c:pt idx="1777">
                  <c:v>-119.4514160156</c:v>
                </c:pt>
                <c:pt idx="1778">
                  <c:v>-119.4444732666</c:v>
                </c:pt>
                <c:pt idx="1779">
                  <c:v>-119.440574646</c:v>
                </c:pt>
                <c:pt idx="1780">
                  <c:v>-119.4344787598</c:v>
                </c:pt>
                <c:pt idx="1781">
                  <c:v>-119.4340057373</c:v>
                </c:pt>
                <c:pt idx="1782">
                  <c:v>-119.42556762700001</c:v>
                </c:pt>
                <c:pt idx="1783">
                  <c:v>-119.42556762700001</c:v>
                </c:pt>
                <c:pt idx="1784">
                  <c:v>-119.42556762700001</c:v>
                </c:pt>
                <c:pt idx="1785">
                  <c:v>-119.4180145264</c:v>
                </c:pt>
                <c:pt idx="1786">
                  <c:v>-119.4065322876</c:v>
                </c:pt>
                <c:pt idx="1787">
                  <c:v>-119.3840179443</c:v>
                </c:pt>
                <c:pt idx="1788">
                  <c:v>-119.37962341310001</c:v>
                </c:pt>
                <c:pt idx="1789">
                  <c:v>-119.35270690919999</c:v>
                </c:pt>
                <c:pt idx="1790">
                  <c:v>-119.35270690919999</c:v>
                </c:pt>
                <c:pt idx="1791">
                  <c:v>-119.35270690919999</c:v>
                </c:pt>
                <c:pt idx="1792">
                  <c:v>-119.35270690919999</c:v>
                </c:pt>
                <c:pt idx="1793">
                  <c:v>-119.35270690919999</c:v>
                </c:pt>
                <c:pt idx="1794">
                  <c:v>-119.3260345459</c:v>
                </c:pt>
                <c:pt idx="1795">
                  <c:v>-119.2638244629</c:v>
                </c:pt>
                <c:pt idx="1796">
                  <c:v>-119.2193222046</c:v>
                </c:pt>
                <c:pt idx="1797">
                  <c:v>-119.1878738403</c:v>
                </c:pt>
                <c:pt idx="1798">
                  <c:v>-119.1810531616</c:v>
                </c:pt>
                <c:pt idx="1799">
                  <c:v>-119.1767578125</c:v>
                </c:pt>
                <c:pt idx="1800">
                  <c:v>-119.169631958</c:v>
                </c:pt>
                <c:pt idx="1801">
                  <c:v>-119.1641082764</c:v>
                </c:pt>
                <c:pt idx="1802">
                  <c:v>-118.93812561039999</c:v>
                </c:pt>
                <c:pt idx="1803">
                  <c:v>-118.93812561039999</c:v>
                </c:pt>
                <c:pt idx="1804">
                  <c:v>-118.93812561039999</c:v>
                </c:pt>
                <c:pt idx="1805">
                  <c:v>-118.93812561039999</c:v>
                </c:pt>
                <c:pt idx="1806">
                  <c:v>-118.93812561039999</c:v>
                </c:pt>
                <c:pt idx="1807">
                  <c:v>-118.93812561039999</c:v>
                </c:pt>
                <c:pt idx="1808">
                  <c:v>-118.93812561039999</c:v>
                </c:pt>
                <c:pt idx="1809">
                  <c:v>-118.93812561039999</c:v>
                </c:pt>
                <c:pt idx="1810">
                  <c:v>-118.93812561039999</c:v>
                </c:pt>
                <c:pt idx="1811">
                  <c:v>-118.93812561039999</c:v>
                </c:pt>
                <c:pt idx="1812">
                  <c:v>-118.93812561039999</c:v>
                </c:pt>
                <c:pt idx="1813">
                  <c:v>-118.93812561039999</c:v>
                </c:pt>
                <c:pt idx="1814">
                  <c:v>-118.93812561039999</c:v>
                </c:pt>
                <c:pt idx="1815">
                  <c:v>-118.93812561039999</c:v>
                </c:pt>
                <c:pt idx="1816">
                  <c:v>-118.93812561039999</c:v>
                </c:pt>
                <c:pt idx="1817">
                  <c:v>-118.93812561039999</c:v>
                </c:pt>
                <c:pt idx="1818">
                  <c:v>-118.93812561039999</c:v>
                </c:pt>
                <c:pt idx="1819">
                  <c:v>-119.3019866943</c:v>
                </c:pt>
                <c:pt idx="1820">
                  <c:v>-119.3028793335</c:v>
                </c:pt>
                <c:pt idx="1821">
                  <c:v>-119.30299377439999</c:v>
                </c:pt>
                <c:pt idx="1822">
                  <c:v>-119.3063201904</c:v>
                </c:pt>
                <c:pt idx="1823">
                  <c:v>-119.3063201904</c:v>
                </c:pt>
                <c:pt idx="1824">
                  <c:v>-119.3063201904</c:v>
                </c:pt>
                <c:pt idx="1825">
                  <c:v>-119.3063201904</c:v>
                </c:pt>
                <c:pt idx="1826">
                  <c:v>-119.3063201904</c:v>
                </c:pt>
                <c:pt idx="1827">
                  <c:v>-119.3063201904</c:v>
                </c:pt>
                <c:pt idx="1828">
                  <c:v>-119.3063201904</c:v>
                </c:pt>
                <c:pt idx="1829">
                  <c:v>-119.3063201904</c:v>
                </c:pt>
                <c:pt idx="1830">
                  <c:v>-119.3063201904</c:v>
                </c:pt>
                <c:pt idx="1831">
                  <c:v>-119.3063201904</c:v>
                </c:pt>
                <c:pt idx="1832">
                  <c:v>-119.3063201904</c:v>
                </c:pt>
                <c:pt idx="1833">
                  <c:v>-119.3063201904</c:v>
                </c:pt>
                <c:pt idx="1834">
                  <c:v>-119.3063201904</c:v>
                </c:pt>
                <c:pt idx="1835">
                  <c:v>-119.3063201904</c:v>
                </c:pt>
                <c:pt idx="1836">
                  <c:v>-119.3063201904</c:v>
                </c:pt>
                <c:pt idx="1837">
                  <c:v>-119.30327606199999</c:v>
                </c:pt>
                <c:pt idx="1838">
                  <c:v>-119.3028793335</c:v>
                </c:pt>
                <c:pt idx="1839">
                  <c:v>-119.3019866943</c:v>
                </c:pt>
                <c:pt idx="1840">
                  <c:v>-119.2856292725</c:v>
                </c:pt>
                <c:pt idx="1841">
                  <c:v>-119.2854003906</c:v>
                </c:pt>
                <c:pt idx="1842">
                  <c:v>-119.2797012329</c:v>
                </c:pt>
                <c:pt idx="1843">
                  <c:v>-119.2774887085</c:v>
                </c:pt>
                <c:pt idx="1844">
                  <c:v>-119.2746963501</c:v>
                </c:pt>
                <c:pt idx="1845">
                  <c:v>-119.27202606199999</c:v>
                </c:pt>
                <c:pt idx="1846">
                  <c:v>-119.27202606199999</c:v>
                </c:pt>
                <c:pt idx="1847">
                  <c:v>-119.27202606199999</c:v>
                </c:pt>
                <c:pt idx="1848">
                  <c:v>-119.27202606199999</c:v>
                </c:pt>
                <c:pt idx="1849">
                  <c:v>-119.27202606199999</c:v>
                </c:pt>
                <c:pt idx="1850">
                  <c:v>-119.27202606199999</c:v>
                </c:pt>
                <c:pt idx="1851">
                  <c:v>-119.27202606199999</c:v>
                </c:pt>
                <c:pt idx="1852">
                  <c:v>-119.27202606199999</c:v>
                </c:pt>
                <c:pt idx="1853">
                  <c:v>-119.27202606199999</c:v>
                </c:pt>
                <c:pt idx="1854">
                  <c:v>-119.27202606199999</c:v>
                </c:pt>
                <c:pt idx="1855">
                  <c:v>-119.27202606199999</c:v>
                </c:pt>
                <c:pt idx="1856">
                  <c:v>-119.27202606199999</c:v>
                </c:pt>
                <c:pt idx="1857">
                  <c:v>-119.27202606199999</c:v>
                </c:pt>
                <c:pt idx="1858">
                  <c:v>-119.2721252441</c:v>
                </c:pt>
                <c:pt idx="1859">
                  <c:v>-119.2721252441</c:v>
                </c:pt>
                <c:pt idx="1860">
                  <c:v>-119.2721252441</c:v>
                </c:pt>
                <c:pt idx="1861">
                  <c:v>-119.2721252441</c:v>
                </c:pt>
                <c:pt idx="1862">
                  <c:v>-119.2721252441</c:v>
                </c:pt>
                <c:pt idx="1863">
                  <c:v>-119.2721252441</c:v>
                </c:pt>
                <c:pt idx="1864">
                  <c:v>-119.2721252441</c:v>
                </c:pt>
                <c:pt idx="1865">
                  <c:v>-119.2721252441</c:v>
                </c:pt>
                <c:pt idx="1866">
                  <c:v>-119.2721252441</c:v>
                </c:pt>
                <c:pt idx="1867">
                  <c:v>-119.2721252441</c:v>
                </c:pt>
                <c:pt idx="1868">
                  <c:v>-119.2721252441</c:v>
                </c:pt>
                <c:pt idx="1869">
                  <c:v>-119.2721252441</c:v>
                </c:pt>
                <c:pt idx="1870">
                  <c:v>-119.2721252441</c:v>
                </c:pt>
                <c:pt idx="1871">
                  <c:v>-119.2721252441</c:v>
                </c:pt>
                <c:pt idx="1872">
                  <c:v>-119.27202606199999</c:v>
                </c:pt>
                <c:pt idx="1873">
                  <c:v>-119.2701721191</c:v>
                </c:pt>
                <c:pt idx="1874">
                  <c:v>-119.2688446045</c:v>
                </c:pt>
                <c:pt idx="1875">
                  <c:v>-119.2642211914</c:v>
                </c:pt>
                <c:pt idx="1876">
                  <c:v>-119.2043838501</c:v>
                </c:pt>
                <c:pt idx="1877">
                  <c:v>-119.16473388670001</c:v>
                </c:pt>
                <c:pt idx="1878">
                  <c:v>-119.16246032710001</c:v>
                </c:pt>
                <c:pt idx="1879">
                  <c:v>-119.1535110474</c:v>
                </c:pt>
                <c:pt idx="1880">
                  <c:v>-119.1517333984</c:v>
                </c:pt>
                <c:pt idx="1881">
                  <c:v>-119.1082992554</c:v>
                </c:pt>
                <c:pt idx="1882">
                  <c:v>-119.0844421387</c:v>
                </c:pt>
                <c:pt idx="1883">
                  <c:v>-119.0703277588</c:v>
                </c:pt>
                <c:pt idx="1884">
                  <c:v>-119.0509262085</c:v>
                </c:pt>
                <c:pt idx="1885">
                  <c:v>-119.0420455933</c:v>
                </c:pt>
                <c:pt idx="1886">
                  <c:v>-119.0131988525</c:v>
                </c:pt>
                <c:pt idx="1887">
                  <c:v>-119.0123672485</c:v>
                </c:pt>
                <c:pt idx="1888">
                  <c:v>-119.005569458</c:v>
                </c:pt>
                <c:pt idx="1889">
                  <c:v>-118.99095916749999</c:v>
                </c:pt>
                <c:pt idx="1890">
                  <c:v>-118.9897232056</c:v>
                </c:pt>
                <c:pt idx="1891">
                  <c:v>-118.9867095947</c:v>
                </c:pt>
                <c:pt idx="1892">
                  <c:v>-118.9832992554</c:v>
                </c:pt>
                <c:pt idx="1893">
                  <c:v>-118.9627151489</c:v>
                </c:pt>
                <c:pt idx="1894">
                  <c:v>-118.9618988037</c:v>
                </c:pt>
                <c:pt idx="1895">
                  <c:v>-118.94976043699999</c:v>
                </c:pt>
                <c:pt idx="1896">
                  <c:v>-118.9382019043</c:v>
                </c:pt>
                <c:pt idx="1897">
                  <c:v>-118.9194488525</c:v>
                </c:pt>
                <c:pt idx="1898">
                  <c:v>-118.9083557129</c:v>
                </c:pt>
                <c:pt idx="1899">
                  <c:v>-118.90715789790001</c:v>
                </c:pt>
                <c:pt idx="1900">
                  <c:v>-118.90715789790001</c:v>
                </c:pt>
                <c:pt idx="1901">
                  <c:v>-118.90715789790001</c:v>
                </c:pt>
                <c:pt idx="1902">
                  <c:v>-118.90715789790001</c:v>
                </c:pt>
                <c:pt idx="1903">
                  <c:v>-118.8930053711</c:v>
                </c:pt>
                <c:pt idx="1904">
                  <c:v>-118.8924789429</c:v>
                </c:pt>
                <c:pt idx="1905">
                  <c:v>-118.8924789429</c:v>
                </c:pt>
                <c:pt idx="1906">
                  <c:v>-118.8629074097</c:v>
                </c:pt>
                <c:pt idx="1907">
                  <c:v>-118.86218261720001</c:v>
                </c:pt>
                <c:pt idx="1908">
                  <c:v>-118.8591918945</c:v>
                </c:pt>
                <c:pt idx="1909">
                  <c:v>-118.8313217163</c:v>
                </c:pt>
                <c:pt idx="1910">
                  <c:v>-118.8218460083</c:v>
                </c:pt>
                <c:pt idx="1911">
                  <c:v>-118.8082046509</c:v>
                </c:pt>
                <c:pt idx="1912">
                  <c:v>-118.7958984375</c:v>
                </c:pt>
                <c:pt idx="1913">
                  <c:v>-118.7773971558</c:v>
                </c:pt>
                <c:pt idx="1914">
                  <c:v>-118.7757568359</c:v>
                </c:pt>
                <c:pt idx="1915">
                  <c:v>-118.7757568359</c:v>
                </c:pt>
                <c:pt idx="1916">
                  <c:v>-118.7757568359</c:v>
                </c:pt>
                <c:pt idx="1917">
                  <c:v>-118.7647323608</c:v>
                </c:pt>
                <c:pt idx="1918">
                  <c:v>-118.7644500732</c:v>
                </c:pt>
                <c:pt idx="1919">
                  <c:v>-118.7644500732</c:v>
                </c:pt>
                <c:pt idx="1920">
                  <c:v>-118.7644500732</c:v>
                </c:pt>
                <c:pt idx="1921">
                  <c:v>-118.7644500732</c:v>
                </c:pt>
                <c:pt idx="1922">
                  <c:v>-118.7639465332</c:v>
                </c:pt>
                <c:pt idx="1923">
                  <c:v>-118.7480621338</c:v>
                </c:pt>
                <c:pt idx="1924">
                  <c:v>-118.7247161865</c:v>
                </c:pt>
                <c:pt idx="1925">
                  <c:v>-118.7219696045</c:v>
                </c:pt>
                <c:pt idx="1926">
                  <c:v>-118.70817565919999</c:v>
                </c:pt>
                <c:pt idx="1927">
                  <c:v>-118.70817565919999</c:v>
                </c:pt>
                <c:pt idx="1928">
                  <c:v>-118.7247161865</c:v>
                </c:pt>
                <c:pt idx="1929">
                  <c:v>-118.7480621338</c:v>
                </c:pt>
                <c:pt idx="1930">
                  <c:v>-118.7480621338</c:v>
                </c:pt>
                <c:pt idx="1931">
                  <c:v>-118.7247161865</c:v>
                </c:pt>
                <c:pt idx="1932">
                  <c:v>-118.7109680176</c:v>
                </c:pt>
                <c:pt idx="1933">
                  <c:v>-118.7109680176</c:v>
                </c:pt>
                <c:pt idx="1934">
                  <c:v>-118.7109680176</c:v>
                </c:pt>
                <c:pt idx="1935">
                  <c:v>-118.7109680176</c:v>
                </c:pt>
                <c:pt idx="1936">
                  <c:v>-118.70501708979999</c:v>
                </c:pt>
                <c:pt idx="1937">
                  <c:v>-118.6922073364</c:v>
                </c:pt>
                <c:pt idx="1938">
                  <c:v>-118.6917266846</c:v>
                </c:pt>
                <c:pt idx="1939">
                  <c:v>-118.6652374268</c:v>
                </c:pt>
                <c:pt idx="1940">
                  <c:v>-118.6639709473</c:v>
                </c:pt>
                <c:pt idx="1941">
                  <c:v>-118.6639709473</c:v>
                </c:pt>
                <c:pt idx="1942">
                  <c:v>-118.6639709473</c:v>
                </c:pt>
                <c:pt idx="1943">
                  <c:v>-118.6652374268</c:v>
                </c:pt>
                <c:pt idx="1944">
                  <c:v>-118.6917266846</c:v>
                </c:pt>
                <c:pt idx="1945">
                  <c:v>-118.6922073364</c:v>
                </c:pt>
                <c:pt idx="1946">
                  <c:v>-118.70501708979999</c:v>
                </c:pt>
                <c:pt idx="1947">
                  <c:v>-118.7053070068</c:v>
                </c:pt>
                <c:pt idx="1948">
                  <c:v>-118.7109680176</c:v>
                </c:pt>
                <c:pt idx="1949">
                  <c:v>-118.7247161865</c:v>
                </c:pt>
                <c:pt idx="1950">
                  <c:v>-118.72644805909999</c:v>
                </c:pt>
                <c:pt idx="1951">
                  <c:v>-118.7548294067</c:v>
                </c:pt>
                <c:pt idx="1952">
                  <c:v>-118.72644805909999</c:v>
                </c:pt>
                <c:pt idx="1953">
                  <c:v>-118.7247161865</c:v>
                </c:pt>
                <c:pt idx="1954">
                  <c:v>-118.7109680176</c:v>
                </c:pt>
                <c:pt idx="1955">
                  <c:v>-118.7053070068</c:v>
                </c:pt>
                <c:pt idx="1956">
                  <c:v>-118.7053070068</c:v>
                </c:pt>
                <c:pt idx="1957">
                  <c:v>-118.7109680176</c:v>
                </c:pt>
                <c:pt idx="1958">
                  <c:v>-118.72644805909999</c:v>
                </c:pt>
                <c:pt idx="1959">
                  <c:v>-118.7548294067</c:v>
                </c:pt>
                <c:pt idx="1960">
                  <c:v>-118.7584686279</c:v>
                </c:pt>
                <c:pt idx="1961">
                  <c:v>-118.7584686279</c:v>
                </c:pt>
                <c:pt idx="1962">
                  <c:v>-118.7584686279</c:v>
                </c:pt>
                <c:pt idx="1963">
                  <c:v>-118.7631530762</c:v>
                </c:pt>
                <c:pt idx="1964">
                  <c:v>-118.7751541138</c:v>
                </c:pt>
                <c:pt idx="1965">
                  <c:v>-118.79187774659999</c:v>
                </c:pt>
                <c:pt idx="1966">
                  <c:v>-118.79187774659999</c:v>
                </c:pt>
                <c:pt idx="1967">
                  <c:v>-118.79187774659999</c:v>
                </c:pt>
                <c:pt idx="1968">
                  <c:v>-118.7956085205</c:v>
                </c:pt>
                <c:pt idx="1969">
                  <c:v>-118.79791259770001</c:v>
                </c:pt>
                <c:pt idx="1970">
                  <c:v>-118.79791259770001</c:v>
                </c:pt>
                <c:pt idx="1971">
                  <c:v>-118.79791259770001</c:v>
                </c:pt>
                <c:pt idx="1972">
                  <c:v>-118.8066558838</c:v>
                </c:pt>
                <c:pt idx="1973">
                  <c:v>-118.8098831177</c:v>
                </c:pt>
                <c:pt idx="1974">
                  <c:v>-118.8126831055</c:v>
                </c:pt>
                <c:pt idx="1975">
                  <c:v>-118.8126831055</c:v>
                </c:pt>
                <c:pt idx="1976">
                  <c:v>-118.8098831177</c:v>
                </c:pt>
                <c:pt idx="1977">
                  <c:v>-118.8098831177</c:v>
                </c:pt>
                <c:pt idx="1978">
                  <c:v>-118.8098831177</c:v>
                </c:pt>
                <c:pt idx="1979">
                  <c:v>-118.8098831177</c:v>
                </c:pt>
                <c:pt idx="1980">
                  <c:v>-118.8098831177</c:v>
                </c:pt>
                <c:pt idx="1981">
                  <c:v>-118.8098831177</c:v>
                </c:pt>
                <c:pt idx="1982">
                  <c:v>-118.8098831177</c:v>
                </c:pt>
                <c:pt idx="1983">
                  <c:v>-118.8066558838</c:v>
                </c:pt>
                <c:pt idx="1984">
                  <c:v>-118.8066558838</c:v>
                </c:pt>
                <c:pt idx="1985">
                  <c:v>-118.8066558838</c:v>
                </c:pt>
                <c:pt idx="1986">
                  <c:v>-118.8066558838</c:v>
                </c:pt>
                <c:pt idx="1987">
                  <c:v>-118.8098831177</c:v>
                </c:pt>
                <c:pt idx="1988">
                  <c:v>-118.8126831055</c:v>
                </c:pt>
                <c:pt idx="1989">
                  <c:v>-118.81620025629999</c:v>
                </c:pt>
                <c:pt idx="1990">
                  <c:v>-118.82777404789999</c:v>
                </c:pt>
                <c:pt idx="1991">
                  <c:v>-118.8316192627</c:v>
                </c:pt>
                <c:pt idx="1992">
                  <c:v>-118.83753967289999</c:v>
                </c:pt>
                <c:pt idx="1993">
                  <c:v>-118.85070037840001</c:v>
                </c:pt>
                <c:pt idx="1994">
                  <c:v>-118.8649520874</c:v>
                </c:pt>
                <c:pt idx="1995">
                  <c:v>-118.8778839111</c:v>
                </c:pt>
                <c:pt idx="1996">
                  <c:v>-118.8778839111</c:v>
                </c:pt>
                <c:pt idx="1997">
                  <c:v>-118.8778839111</c:v>
                </c:pt>
                <c:pt idx="1998">
                  <c:v>-118.97132873539999</c:v>
                </c:pt>
                <c:pt idx="1999">
                  <c:v>-118.97793579099999</c:v>
                </c:pt>
                <c:pt idx="2000">
                  <c:v>-119.092590332</c:v>
                </c:pt>
                <c:pt idx="2001">
                  <c:v>-119.1053848267</c:v>
                </c:pt>
                <c:pt idx="2002">
                  <c:v>-119.1275482178</c:v>
                </c:pt>
                <c:pt idx="2003">
                  <c:v>-119.16390228269999</c:v>
                </c:pt>
                <c:pt idx="2004">
                  <c:v>-119.193359375</c:v>
                </c:pt>
                <c:pt idx="2005">
                  <c:v>-119.22737884519999</c:v>
                </c:pt>
                <c:pt idx="2006">
                  <c:v>-119.2334136963</c:v>
                </c:pt>
                <c:pt idx="2007">
                  <c:v>-119.3376998901</c:v>
                </c:pt>
                <c:pt idx="2008">
                  <c:v>-119.4253692627</c:v>
                </c:pt>
                <c:pt idx="2009">
                  <c:v>-119.45027160639999</c:v>
                </c:pt>
                <c:pt idx="2010">
                  <c:v>-119.4548492432</c:v>
                </c:pt>
                <c:pt idx="2011">
                  <c:v>-119.4620132446</c:v>
                </c:pt>
                <c:pt idx="2012">
                  <c:v>-119.46626281739999</c:v>
                </c:pt>
                <c:pt idx="2013">
                  <c:v>-119.46743011469999</c:v>
                </c:pt>
                <c:pt idx="2014">
                  <c:v>-119.4839172363</c:v>
                </c:pt>
                <c:pt idx="2015">
                  <c:v>-119.4882736206</c:v>
                </c:pt>
                <c:pt idx="2016">
                  <c:v>-119.49434661870001</c:v>
                </c:pt>
                <c:pt idx="2017">
                  <c:v>-119.4958496094</c:v>
                </c:pt>
                <c:pt idx="2018">
                  <c:v>-119.5225524902</c:v>
                </c:pt>
                <c:pt idx="2019">
                  <c:v>-119.5650024414</c:v>
                </c:pt>
                <c:pt idx="2020">
                  <c:v>-119.6063461304</c:v>
                </c:pt>
                <c:pt idx="2021">
                  <c:v>-119.6464385986</c:v>
                </c:pt>
                <c:pt idx="2022">
                  <c:v>-119.6850357056</c:v>
                </c:pt>
                <c:pt idx="2023">
                  <c:v>-119.72463226319999</c:v>
                </c:pt>
                <c:pt idx="2024">
                  <c:v>-119.7664718628</c:v>
                </c:pt>
                <c:pt idx="2025">
                  <c:v>-119.8092422485</c:v>
                </c:pt>
                <c:pt idx="2026">
                  <c:v>-119.84996032710001</c:v>
                </c:pt>
                <c:pt idx="2027">
                  <c:v>-119.8843917847</c:v>
                </c:pt>
                <c:pt idx="2028">
                  <c:v>-119.9070892334</c:v>
                </c:pt>
                <c:pt idx="2029">
                  <c:v>-119.9226303101</c:v>
                </c:pt>
                <c:pt idx="2030">
                  <c:v>-119.9282455444</c:v>
                </c:pt>
                <c:pt idx="2031">
                  <c:v>-119.9302902222</c:v>
                </c:pt>
                <c:pt idx="2032">
                  <c:v>-119.9315338135</c:v>
                </c:pt>
                <c:pt idx="2033">
                  <c:v>-119.9337387085</c:v>
                </c:pt>
                <c:pt idx="2034">
                  <c:v>-119.9384613037</c:v>
                </c:pt>
                <c:pt idx="2035">
                  <c:v>-119.94622039790001</c:v>
                </c:pt>
                <c:pt idx="2036">
                  <c:v>-119.9584121704</c:v>
                </c:pt>
                <c:pt idx="2037">
                  <c:v>-119.9864273071</c:v>
                </c:pt>
                <c:pt idx="2038">
                  <c:v>-120.0291976929</c:v>
                </c:pt>
                <c:pt idx="2039">
                  <c:v>-120.08763885499999</c:v>
                </c:pt>
                <c:pt idx="2040">
                  <c:v>-120.16794586180001</c:v>
                </c:pt>
                <c:pt idx="2041">
                  <c:v>-120.24853515629999</c:v>
                </c:pt>
                <c:pt idx="2042">
                  <c:v>-120.2980422974</c:v>
                </c:pt>
                <c:pt idx="2043">
                  <c:v>-120.30959320069999</c:v>
                </c:pt>
                <c:pt idx="2044">
                  <c:v>-120.3119277954</c:v>
                </c:pt>
                <c:pt idx="2045">
                  <c:v>-120.321472168</c:v>
                </c:pt>
                <c:pt idx="2046">
                  <c:v>-120.3428268433</c:v>
                </c:pt>
                <c:pt idx="2047">
                  <c:v>-120.35465240480001</c:v>
                </c:pt>
                <c:pt idx="2048">
                  <c:v>-120.3723449707</c:v>
                </c:pt>
                <c:pt idx="2049">
                  <c:v>-120.3727264404</c:v>
                </c:pt>
                <c:pt idx="2050">
                  <c:v>-120.3840789795</c:v>
                </c:pt>
                <c:pt idx="2051">
                  <c:v>-120.4325866699</c:v>
                </c:pt>
                <c:pt idx="2052">
                  <c:v>-120.5269317627</c:v>
                </c:pt>
                <c:pt idx="2053">
                  <c:v>-120.6220397949</c:v>
                </c:pt>
                <c:pt idx="2054">
                  <c:v>-120.70761108400001</c:v>
                </c:pt>
                <c:pt idx="2055">
                  <c:v>-120.7670288086</c:v>
                </c:pt>
                <c:pt idx="2056">
                  <c:v>-120.78945922849999</c:v>
                </c:pt>
                <c:pt idx="2057">
                  <c:v>-120.7898406982</c:v>
                </c:pt>
                <c:pt idx="2058">
                  <c:v>-120.79201507569999</c:v>
                </c:pt>
                <c:pt idx="2059">
                  <c:v>-120.793296814</c:v>
                </c:pt>
                <c:pt idx="2060">
                  <c:v>-120.81963348390001</c:v>
                </c:pt>
                <c:pt idx="2061">
                  <c:v>-120.8511505127</c:v>
                </c:pt>
                <c:pt idx="2062">
                  <c:v>-120.86219024659999</c:v>
                </c:pt>
                <c:pt idx="2063">
                  <c:v>-120.8622207642</c:v>
                </c:pt>
                <c:pt idx="2064">
                  <c:v>-120.8718032837</c:v>
                </c:pt>
                <c:pt idx="2065">
                  <c:v>-120.8994979858</c:v>
                </c:pt>
                <c:pt idx="2066">
                  <c:v>-120.9038391113</c:v>
                </c:pt>
                <c:pt idx="2067">
                  <c:v>-120.9060516357</c:v>
                </c:pt>
                <c:pt idx="2068">
                  <c:v>-120.91719818120001</c:v>
                </c:pt>
                <c:pt idx="2069">
                  <c:v>-120.9631347656</c:v>
                </c:pt>
                <c:pt idx="2070">
                  <c:v>-121.0123062134</c:v>
                </c:pt>
                <c:pt idx="2071">
                  <c:v>-121.0190811157</c:v>
                </c:pt>
                <c:pt idx="2072">
                  <c:v>-121.0193862915</c:v>
                </c:pt>
                <c:pt idx="2073">
                  <c:v>-121.0197601318</c:v>
                </c:pt>
                <c:pt idx="2074">
                  <c:v>-121.0332946777</c:v>
                </c:pt>
                <c:pt idx="2075">
                  <c:v>-121.0474243164</c:v>
                </c:pt>
                <c:pt idx="2076">
                  <c:v>-121.0483016968</c:v>
                </c:pt>
                <c:pt idx="2077">
                  <c:v>-121.05030059809999</c:v>
                </c:pt>
                <c:pt idx="2078">
                  <c:v>-121.0555343628</c:v>
                </c:pt>
                <c:pt idx="2079">
                  <c:v>-121.0972824097</c:v>
                </c:pt>
                <c:pt idx="2080">
                  <c:v>-121.15116119379999</c:v>
                </c:pt>
                <c:pt idx="2081">
                  <c:v>-121.20007324220001</c:v>
                </c:pt>
                <c:pt idx="2082">
                  <c:v>-121.24249267579999</c:v>
                </c:pt>
                <c:pt idx="2083">
                  <c:v>-121.2755737305</c:v>
                </c:pt>
                <c:pt idx="2084">
                  <c:v>-121.27951049799999</c:v>
                </c:pt>
                <c:pt idx="2085">
                  <c:v>-121.27992248539999</c:v>
                </c:pt>
                <c:pt idx="2086">
                  <c:v>-121.29554748539999</c:v>
                </c:pt>
                <c:pt idx="2087">
                  <c:v>-121.3099517822</c:v>
                </c:pt>
                <c:pt idx="2088">
                  <c:v>-121.3139419556</c:v>
                </c:pt>
                <c:pt idx="2089">
                  <c:v>-121.31829071040001</c:v>
                </c:pt>
                <c:pt idx="2090">
                  <c:v>-121.324836731</c:v>
                </c:pt>
                <c:pt idx="2091">
                  <c:v>-121.3644332886</c:v>
                </c:pt>
                <c:pt idx="2092">
                  <c:v>-121.40696716310001</c:v>
                </c:pt>
                <c:pt idx="2093">
                  <c:v>-121.43096923829999</c:v>
                </c:pt>
                <c:pt idx="2094">
                  <c:v>-121.4424133301</c:v>
                </c:pt>
                <c:pt idx="2095">
                  <c:v>-121.4532546997</c:v>
                </c:pt>
                <c:pt idx="2096">
                  <c:v>-121.4708557129</c:v>
                </c:pt>
                <c:pt idx="2097">
                  <c:v>-121.4940872192</c:v>
                </c:pt>
                <c:pt idx="2098">
                  <c:v>-121.5171508789</c:v>
                </c:pt>
                <c:pt idx="2099">
                  <c:v>-121.5287246704</c:v>
                </c:pt>
                <c:pt idx="2100">
                  <c:v>-121.53997039790001</c:v>
                </c:pt>
                <c:pt idx="2101">
                  <c:v>-121.54243469239999</c:v>
                </c:pt>
                <c:pt idx="2102">
                  <c:v>-121.5488586426</c:v>
                </c:pt>
                <c:pt idx="2103">
                  <c:v>-121.5699081421</c:v>
                </c:pt>
                <c:pt idx="2104">
                  <c:v>-121.5703048706</c:v>
                </c:pt>
                <c:pt idx="2105">
                  <c:v>-121.6051864624</c:v>
                </c:pt>
                <c:pt idx="2106">
                  <c:v>-121.60985565190001</c:v>
                </c:pt>
                <c:pt idx="2107">
                  <c:v>-121.6255874634</c:v>
                </c:pt>
                <c:pt idx="2108">
                  <c:v>-121.63459777830001</c:v>
                </c:pt>
                <c:pt idx="2109">
                  <c:v>-121.6449050903</c:v>
                </c:pt>
                <c:pt idx="2110">
                  <c:v>-121.6533203125</c:v>
                </c:pt>
                <c:pt idx="2111">
                  <c:v>-121.65422058110001</c:v>
                </c:pt>
                <c:pt idx="2112">
                  <c:v>-121.65422058110001</c:v>
                </c:pt>
                <c:pt idx="2113">
                  <c:v>-121.6547088623</c:v>
                </c:pt>
                <c:pt idx="2114">
                  <c:v>-121.6641159058</c:v>
                </c:pt>
                <c:pt idx="2115">
                  <c:v>-121.66831207280001</c:v>
                </c:pt>
                <c:pt idx="2116">
                  <c:v>-121.6733779907</c:v>
                </c:pt>
                <c:pt idx="2117">
                  <c:v>-121.6733779907</c:v>
                </c:pt>
                <c:pt idx="2118">
                  <c:v>-121.6733779907</c:v>
                </c:pt>
                <c:pt idx="2119">
                  <c:v>-121.6733779907</c:v>
                </c:pt>
                <c:pt idx="2120">
                  <c:v>-121.66831207280001</c:v>
                </c:pt>
                <c:pt idx="2121">
                  <c:v>-121.6641159058</c:v>
                </c:pt>
                <c:pt idx="2122">
                  <c:v>-121.6547088623</c:v>
                </c:pt>
                <c:pt idx="2123">
                  <c:v>-121.65422058110001</c:v>
                </c:pt>
                <c:pt idx="2124">
                  <c:v>-121.6508026123</c:v>
                </c:pt>
                <c:pt idx="2125">
                  <c:v>-121.6508026123</c:v>
                </c:pt>
                <c:pt idx="2126">
                  <c:v>-121.6508026123</c:v>
                </c:pt>
                <c:pt idx="2127">
                  <c:v>-121.6508026123</c:v>
                </c:pt>
                <c:pt idx="2128">
                  <c:v>-121.6508026123</c:v>
                </c:pt>
                <c:pt idx="2129">
                  <c:v>-121.6508026123</c:v>
                </c:pt>
                <c:pt idx="2130">
                  <c:v>-121.6508026123</c:v>
                </c:pt>
                <c:pt idx="2131">
                  <c:v>-121.6508026123</c:v>
                </c:pt>
                <c:pt idx="2132">
                  <c:v>-121.6449050903</c:v>
                </c:pt>
                <c:pt idx="2133">
                  <c:v>-121.63023376460001</c:v>
                </c:pt>
                <c:pt idx="2134">
                  <c:v>-121.5250701904</c:v>
                </c:pt>
                <c:pt idx="2135">
                  <c:v>-121.5015411377</c:v>
                </c:pt>
                <c:pt idx="2136">
                  <c:v>-121.4869003296</c:v>
                </c:pt>
                <c:pt idx="2137">
                  <c:v>-121.4857559204</c:v>
                </c:pt>
                <c:pt idx="2138">
                  <c:v>-121.4683685303</c:v>
                </c:pt>
                <c:pt idx="2139">
                  <c:v>-121.44026184080001</c:v>
                </c:pt>
                <c:pt idx="2140">
                  <c:v>-121.4375839233</c:v>
                </c:pt>
                <c:pt idx="2141">
                  <c:v>-121.4375839233</c:v>
                </c:pt>
                <c:pt idx="2142">
                  <c:v>-121.4375839233</c:v>
                </c:pt>
                <c:pt idx="2143">
                  <c:v>-121.4250030518</c:v>
                </c:pt>
                <c:pt idx="2144">
                  <c:v>-121.422958374</c:v>
                </c:pt>
                <c:pt idx="2145">
                  <c:v>-121.42008209230001</c:v>
                </c:pt>
                <c:pt idx="2146">
                  <c:v>-121.4175872803</c:v>
                </c:pt>
                <c:pt idx="2147">
                  <c:v>-121.4029464722</c:v>
                </c:pt>
                <c:pt idx="2148">
                  <c:v>-121.4029464722</c:v>
                </c:pt>
                <c:pt idx="2149">
                  <c:v>-121.4029464722</c:v>
                </c:pt>
                <c:pt idx="2150">
                  <c:v>-121.4029464722</c:v>
                </c:pt>
                <c:pt idx="2151">
                  <c:v>-121.4029464722</c:v>
                </c:pt>
                <c:pt idx="2152">
                  <c:v>-121.4029464722</c:v>
                </c:pt>
                <c:pt idx="2153">
                  <c:v>-121.4175872803</c:v>
                </c:pt>
                <c:pt idx="2154">
                  <c:v>-121.42008209230001</c:v>
                </c:pt>
                <c:pt idx="2155">
                  <c:v>-121.42008209230001</c:v>
                </c:pt>
                <c:pt idx="2156">
                  <c:v>-121.42008209230001</c:v>
                </c:pt>
                <c:pt idx="2157">
                  <c:v>-121.42008209230001</c:v>
                </c:pt>
                <c:pt idx="2158">
                  <c:v>-121.42008209230001</c:v>
                </c:pt>
                <c:pt idx="2159">
                  <c:v>-121.42008209230001</c:v>
                </c:pt>
                <c:pt idx="2160">
                  <c:v>-121.42008209230001</c:v>
                </c:pt>
                <c:pt idx="2161">
                  <c:v>-121.4250030518</c:v>
                </c:pt>
                <c:pt idx="2162">
                  <c:v>-121.42822265629999</c:v>
                </c:pt>
                <c:pt idx="2163">
                  <c:v>-121.44641113279999</c:v>
                </c:pt>
                <c:pt idx="2164">
                  <c:v>-121.46002960209999</c:v>
                </c:pt>
                <c:pt idx="2165">
                  <c:v>-121.5227966309</c:v>
                </c:pt>
                <c:pt idx="2166">
                  <c:v>-121.6022644043</c:v>
                </c:pt>
                <c:pt idx="2167">
                  <c:v>-121.64790344239999</c:v>
                </c:pt>
                <c:pt idx="2168">
                  <c:v>-121.655090332</c:v>
                </c:pt>
                <c:pt idx="2169">
                  <c:v>-121.67697143549999</c:v>
                </c:pt>
                <c:pt idx="2170">
                  <c:v>-121.69635772709999</c:v>
                </c:pt>
                <c:pt idx="2171">
                  <c:v>-121.71925354</c:v>
                </c:pt>
                <c:pt idx="2172">
                  <c:v>-121.7356338501</c:v>
                </c:pt>
                <c:pt idx="2173">
                  <c:v>-121.7459640503</c:v>
                </c:pt>
                <c:pt idx="2174">
                  <c:v>-121.751991272</c:v>
                </c:pt>
                <c:pt idx="2175">
                  <c:v>-121.759475708</c:v>
                </c:pt>
                <c:pt idx="2176">
                  <c:v>-121.7615890503</c:v>
                </c:pt>
                <c:pt idx="2177">
                  <c:v>-121.76277160639999</c:v>
                </c:pt>
                <c:pt idx="2178">
                  <c:v>-121.77016448969999</c:v>
                </c:pt>
                <c:pt idx="2179">
                  <c:v>-121.7853393555</c:v>
                </c:pt>
                <c:pt idx="2180">
                  <c:v>-121.8012008667</c:v>
                </c:pt>
                <c:pt idx="2181">
                  <c:v>-121.8123016357</c:v>
                </c:pt>
                <c:pt idx="2182">
                  <c:v>-121.8468322754</c:v>
                </c:pt>
                <c:pt idx="2183">
                  <c:v>-121.8470611572</c:v>
                </c:pt>
                <c:pt idx="2184">
                  <c:v>-121.852684021</c:v>
                </c:pt>
                <c:pt idx="2185">
                  <c:v>-121.9338302612</c:v>
                </c:pt>
                <c:pt idx="2186">
                  <c:v>-121.9347610474</c:v>
                </c:pt>
                <c:pt idx="2187">
                  <c:v>-121.93575286870001</c:v>
                </c:pt>
                <c:pt idx="2188">
                  <c:v>-121.9587097168</c:v>
                </c:pt>
                <c:pt idx="2189">
                  <c:v>-121.9616851807</c:v>
                </c:pt>
                <c:pt idx="2190">
                  <c:v>-121.9755401611</c:v>
                </c:pt>
                <c:pt idx="2191">
                  <c:v>-121.99118804930001</c:v>
                </c:pt>
                <c:pt idx="2192">
                  <c:v>-122.0263977051</c:v>
                </c:pt>
                <c:pt idx="2193">
                  <c:v>-122.07465362550001</c:v>
                </c:pt>
                <c:pt idx="2194">
                  <c:v>-122.1248931885</c:v>
                </c:pt>
                <c:pt idx="2195">
                  <c:v>-122.1499633789</c:v>
                </c:pt>
                <c:pt idx="2196">
                  <c:v>-122.159034729</c:v>
                </c:pt>
                <c:pt idx="2197">
                  <c:v>-122.1594085693</c:v>
                </c:pt>
                <c:pt idx="2198">
                  <c:v>-122.1794052124</c:v>
                </c:pt>
                <c:pt idx="2199">
                  <c:v>-122.1826248169</c:v>
                </c:pt>
                <c:pt idx="2200">
                  <c:v>-122.19347381590001</c:v>
                </c:pt>
                <c:pt idx="2201">
                  <c:v>-122.2186965942</c:v>
                </c:pt>
                <c:pt idx="2202">
                  <c:v>-122.2186965942</c:v>
                </c:pt>
                <c:pt idx="2203">
                  <c:v>-122.2186965942</c:v>
                </c:pt>
                <c:pt idx="2204">
                  <c:v>-122.2186965942</c:v>
                </c:pt>
                <c:pt idx="2205">
                  <c:v>-122.2186965942</c:v>
                </c:pt>
                <c:pt idx="2206">
                  <c:v>-122.22277069090001</c:v>
                </c:pt>
                <c:pt idx="2207">
                  <c:v>-122.2299957275</c:v>
                </c:pt>
                <c:pt idx="2208">
                  <c:v>-122.2372055054</c:v>
                </c:pt>
                <c:pt idx="2209">
                  <c:v>-122.2389297485</c:v>
                </c:pt>
                <c:pt idx="2210">
                  <c:v>-122.26220703129999</c:v>
                </c:pt>
                <c:pt idx="2211">
                  <c:v>-122.27583312989999</c:v>
                </c:pt>
                <c:pt idx="2212">
                  <c:v>-122.27583312989999</c:v>
                </c:pt>
                <c:pt idx="2213">
                  <c:v>-122.27583312989999</c:v>
                </c:pt>
                <c:pt idx="2214">
                  <c:v>-122.26220703129999</c:v>
                </c:pt>
                <c:pt idx="2215">
                  <c:v>-122.2513580322</c:v>
                </c:pt>
                <c:pt idx="2216">
                  <c:v>-122.2389297485</c:v>
                </c:pt>
                <c:pt idx="2217">
                  <c:v>-122.2389297485</c:v>
                </c:pt>
                <c:pt idx="2218">
                  <c:v>-122.2389297485</c:v>
                </c:pt>
                <c:pt idx="2219">
                  <c:v>-122.2389297485</c:v>
                </c:pt>
                <c:pt idx="2220">
                  <c:v>-122.2513580322</c:v>
                </c:pt>
                <c:pt idx="2221">
                  <c:v>-122.27742004389999</c:v>
                </c:pt>
                <c:pt idx="2222">
                  <c:v>-122.278213501</c:v>
                </c:pt>
                <c:pt idx="2223">
                  <c:v>-122.2837524414</c:v>
                </c:pt>
                <c:pt idx="2224">
                  <c:v>-122.2909164429</c:v>
                </c:pt>
                <c:pt idx="2225">
                  <c:v>-122.2935714722</c:v>
                </c:pt>
                <c:pt idx="2226">
                  <c:v>-122.30461120610001</c:v>
                </c:pt>
                <c:pt idx="2227">
                  <c:v>-122.3088378906</c:v>
                </c:pt>
                <c:pt idx="2228">
                  <c:v>-122.3088378906</c:v>
                </c:pt>
                <c:pt idx="2229">
                  <c:v>-122.3088378906</c:v>
                </c:pt>
                <c:pt idx="2230">
                  <c:v>-122.3088378906</c:v>
                </c:pt>
                <c:pt idx="2231">
                  <c:v>-122.3088378906</c:v>
                </c:pt>
                <c:pt idx="2232">
                  <c:v>-122.3088378906</c:v>
                </c:pt>
                <c:pt idx="2233">
                  <c:v>-122.31317138670001</c:v>
                </c:pt>
                <c:pt idx="2234">
                  <c:v>-122.3579788208</c:v>
                </c:pt>
                <c:pt idx="2235">
                  <c:v>-122.3606338501</c:v>
                </c:pt>
                <c:pt idx="2236">
                  <c:v>-122.3606338501</c:v>
                </c:pt>
                <c:pt idx="2237">
                  <c:v>-122.3606338501</c:v>
                </c:pt>
                <c:pt idx="2238">
                  <c:v>-122.3606338501</c:v>
                </c:pt>
                <c:pt idx="2239">
                  <c:v>-122.3606338501</c:v>
                </c:pt>
                <c:pt idx="2240">
                  <c:v>-122.369972229</c:v>
                </c:pt>
                <c:pt idx="2241">
                  <c:v>-122.3732833862</c:v>
                </c:pt>
                <c:pt idx="2242">
                  <c:v>-122.3732833862</c:v>
                </c:pt>
                <c:pt idx="2243">
                  <c:v>-122.3732833862</c:v>
                </c:pt>
                <c:pt idx="2244">
                  <c:v>-122.3732833862</c:v>
                </c:pt>
                <c:pt idx="2245">
                  <c:v>-122.3732833862</c:v>
                </c:pt>
                <c:pt idx="2246">
                  <c:v>-122.3732833862</c:v>
                </c:pt>
                <c:pt idx="2247">
                  <c:v>-122.3732833862</c:v>
                </c:pt>
                <c:pt idx="2248">
                  <c:v>-122.3732833862</c:v>
                </c:pt>
                <c:pt idx="2249">
                  <c:v>-122.3740310669</c:v>
                </c:pt>
                <c:pt idx="2250">
                  <c:v>-122.3756942749</c:v>
                </c:pt>
                <c:pt idx="2251">
                  <c:v>-122.37715911870001</c:v>
                </c:pt>
                <c:pt idx="2252">
                  <c:v>-122.37715911870001</c:v>
                </c:pt>
                <c:pt idx="2253">
                  <c:v>-122.3756942749</c:v>
                </c:pt>
                <c:pt idx="2254">
                  <c:v>-122.3740310669</c:v>
                </c:pt>
                <c:pt idx="2255">
                  <c:v>-122.3732833862</c:v>
                </c:pt>
                <c:pt idx="2256">
                  <c:v>-122.3699874878</c:v>
                </c:pt>
                <c:pt idx="2257">
                  <c:v>-122.3699874878</c:v>
                </c:pt>
                <c:pt idx="2258">
                  <c:v>-122.3699874878</c:v>
                </c:pt>
                <c:pt idx="2259">
                  <c:v>-122.3699874878</c:v>
                </c:pt>
                <c:pt idx="2260">
                  <c:v>-122.3699874878</c:v>
                </c:pt>
                <c:pt idx="2261">
                  <c:v>-122.369972229</c:v>
                </c:pt>
                <c:pt idx="2262">
                  <c:v>-122.36236572270001</c:v>
                </c:pt>
                <c:pt idx="2263">
                  <c:v>-122.3622207642</c:v>
                </c:pt>
                <c:pt idx="2264">
                  <c:v>-122.3612823486</c:v>
                </c:pt>
                <c:pt idx="2265">
                  <c:v>-122.3606338501</c:v>
                </c:pt>
                <c:pt idx="2266">
                  <c:v>-122.3597335815</c:v>
                </c:pt>
                <c:pt idx="2267">
                  <c:v>-122.3593902588</c:v>
                </c:pt>
                <c:pt idx="2268">
                  <c:v>-122.3512878418</c:v>
                </c:pt>
                <c:pt idx="2269">
                  <c:v>-122.3512878418</c:v>
                </c:pt>
                <c:pt idx="2270">
                  <c:v>-122.3512878418</c:v>
                </c:pt>
                <c:pt idx="2271">
                  <c:v>-122.3512878418</c:v>
                </c:pt>
                <c:pt idx="2272">
                  <c:v>-122.3503570557</c:v>
                </c:pt>
                <c:pt idx="2273">
                  <c:v>-122.34619903559999</c:v>
                </c:pt>
                <c:pt idx="2274">
                  <c:v>-122.34587097169999</c:v>
                </c:pt>
                <c:pt idx="2275">
                  <c:v>-122.3433914185</c:v>
                </c:pt>
                <c:pt idx="2276">
                  <c:v>-122.3426361084</c:v>
                </c:pt>
                <c:pt idx="2277">
                  <c:v>-122.3335266113</c:v>
                </c:pt>
                <c:pt idx="2278">
                  <c:v>-122.32563018800001</c:v>
                </c:pt>
                <c:pt idx="2279">
                  <c:v>-122.3093032837</c:v>
                </c:pt>
                <c:pt idx="2280">
                  <c:v>-122.29034423829999</c:v>
                </c:pt>
                <c:pt idx="2281">
                  <c:v>-122.2632141113</c:v>
                </c:pt>
                <c:pt idx="2282">
                  <c:v>-122.2521743774</c:v>
                </c:pt>
                <c:pt idx="2283">
                  <c:v>-122.2316894531</c:v>
                </c:pt>
                <c:pt idx="2284">
                  <c:v>-122.2049331665</c:v>
                </c:pt>
                <c:pt idx="2285">
                  <c:v>-122.2048797607</c:v>
                </c:pt>
                <c:pt idx="2286">
                  <c:v>-122.19342041020001</c:v>
                </c:pt>
                <c:pt idx="2287">
                  <c:v>-122.1896820068</c:v>
                </c:pt>
                <c:pt idx="2288">
                  <c:v>-122.1874694824</c:v>
                </c:pt>
                <c:pt idx="2289">
                  <c:v>-122.18738555909999</c:v>
                </c:pt>
                <c:pt idx="2290">
                  <c:v>-122.186706543</c:v>
                </c:pt>
                <c:pt idx="2291">
                  <c:v>-122.18389892579999</c:v>
                </c:pt>
                <c:pt idx="2292">
                  <c:v>-122.1805343628</c:v>
                </c:pt>
                <c:pt idx="2293">
                  <c:v>-122.1723403931</c:v>
                </c:pt>
                <c:pt idx="2294">
                  <c:v>-122.1653518677</c:v>
                </c:pt>
                <c:pt idx="2295">
                  <c:v>-122.1627044678</c:v>
                </c:pt>
                <c:pt idx="2296">
                  <c:v>-122.162437439</c:v>
                </c:pt>
                <c:pt idx="2297">
                  <c:v>-122.1627044678</c:v>
                </c:pt>
                <c:pt idx="2298">
                  <c:v>-122.1653518677</c:v>
                </c:pt>
                <c:pt idx="2299">
                  <c:v>-122.1653518677</c:v>
                </c:pt>
                <c:pt idx="2300">
                  <c:v>-122.1627044678</c:v>
                </c:pt>
                <c:pt idx="2301">
                  <c:v>-122.162437439</c:v>
                </c:pt>
                <c:pt idx="2302">
                  <c:v>-122.136100769</c:v>
                </c:pt>
                <c:pt idx="2303">
                  <c:v>-122.1239318848</c:v>
                </c:pt>
                <c:pt idx="2304">
                  <c:v>-122.12181091310001</c:v>
                </c:pt>
                <c:pt idx="2305">
                  <c:v>-122.1050949097</c:v>
                </c:pt>
                <c:pt idx="2306">
                  <c:v>-122.0686950684</c:v>
                </c:pt>
                <c:pt idx="2307">
                  <c:v>-122.0645065308</c:v>
                </c:pt>
                <c:pt idx="2308">
                  <c:v>-122.0496139526</c:v>
                </c:pt>
                <c:pt idx="2309">
                  <c:v>-122.0449066162</c:v>
                </c:pt>
                <c:pt idx="2310">
                  <c:v>-122.0360488892</c:v>
                </c:pt>
                <c:pt idx="2311">
                  <c:v>-122.017578125</c:v>
                </c:pt>
                <c:pt idx="2312">
                  <c:v>-122.0047073364</c:v>
                </c:pt>
                <c:pt idx="2313">
                  <c:v>-122.0033874512</c:v>
                </c:pt>
                <c:pt idx="2314">
                  <c:v>-121.9991073608</c:v>
                </c:pt>
                <c:pt idx="2315">
                  <c:v>-121.98645019529999</c:v>
                </c:pt>
                <c:pt idx="2316">
                  <c:v>-121.9738998413</c:v>
                </c:pt>
                <c:pt idx="2317">
                  <c:v>-121.94092559809999</c:v>
                </c:pt>
                <c:pt idx="2318">
                  <c:v>-121.8269119263</c:v>
                </c:pt>
                <c:pt idx="2319">
                  <c:v>-121.7327041626</c:v>
                </c:pt>
                <c:pt idx="2320">
                  <c:v>-121.7308502197</c:v>
                </c:pt>
                <c:pt idx="2321">
                  <c:v>-121.7205200195</c:v>
                </c:pt>
                <c:pt idx="2322">
                  <c:v>-121.71760559080001</c:v>
                </c:pt>
                <c:pt idx="2323">
                  <c:v>-121.71760559080001</c:v>
                </c:pt>
                <c:pt idx="2324">
                  <c:v>-121.71760559080001</c:v>
                </c:pt>
                <c:pt idx="2325">
                  <c:v>-121.71760559080001</c:v>
                </c:pt>
                <c:pt idx="2326">
                  <c:v>-121.71760559080001</c:v>
                </c:pt>
                <c:pt idx="2327">
                  <c:v>-121.71760559080001</c:v>
                </c:pt>
                <c:pt idx="2328">
                  <c:v>-121.71760559080001</c:v>
                </c:pt>
                <c:pt idx="2329">
                  <c:v>-121.71760559080001</c:v>
                </c:pt>
                <c:pt idx="2330">
                  <c:v>-121.7171325684</c:v>
                </c:pt>
                <c:pt idx="2331">
                  <c:v>-121.7074432373</c:v>
                </c:pt>
                <c:pt idx="2332">
                  <c:v>-121.7062988281</c:v>
                </c:pt>
                <c:pt idx="2333">
                  <c:v>-121.70557403559999</c:v>
                </c:pt>
                <c:pt idx="2334">
                  <c:v>-121.70044708250001</c:v>
                </c:pt>
                <c:pt idx="2335">
                  <c:v>-121.67463684080001</c:v>
                </c:pt>
                <c:pt idx="2336">
                  <c:v>-121.67463684080001</c:v>
                </c:pt>
                <c:pt idx="2337">
                  <c:v>-121.67463684080001</c:v>
                </c:pt>
                <c:pt idx="2338">
                  <c:v>-121.67463684080001</c:v>
                </c:pt>
                <c:pt idx="2339">
                  <c:v>-121.67463684080001</c:v>
                </c:pt>
                <c:pt idx="2340">
                  <c:v>-121.67463684080001</c:v>
                </c:pt>
                <c:pt idx="2341">
                  <c:v>-121.67463684080001</c:v>
                </c:pt>
                <c:pt idx="2342">
                  <c:v>-121.6621551514</c:v>
                </c:pt>
                <c:pt idx="2343">
                  <c:v>-121.65418243409999</c:v>
                </c:pt>
                <c:pt idx="2344">
                  <c:v>-121.65418243409999</c:v>
                </c:pt>
                <c:pt idx="2345">
                  <c:v>-121.6537704468</c:v>
                </c:pt>
                <c:pt idx="2346">
                  <c:v>-121.6491699219</c:v>
                </c:pt>
                <c:pt idx="2347">
                  <c:v>-121.6345672607</c:v>
                </c:pt>
                <c:pt idx="2348">
                  <c:v>-121.627784729</c:v>
                </c:pt>
                <c:pt idx="2349">
                  <c:v>-121.61632537840001</c:v>
                </c:pt>
                <c:pt idx="2350">
                  <c:v>-121.6229019165</c:v>
                </c:pt>
                <c:pt idx="2351">
                  <c:v>-121.627784729</c:v>
                </c:pt>
                <c:pt idx="2352">
                  <c:v>-121.6229019165</c:v>
                </c:pt>
                <c:pt idx="2353">
                  <c:v>-121.61632537840001</c:v>
                </c:pt>
                <c:pt idx="2354">
                  <c:v>-121.6158370972</c:v>
                </c:pt>
                <c:pt idx="2355">
                  <c:v>-121.6110534668</c:v>
                </c:pt>
                <c:pt idx="2356">
                  <c:v>-121.6011352539</c:v>
                </c:pt>
                <c:pt idx="2357">
                  <c:v>-121.5879898071</c:v>
                </c:pt>
                <c:pt idx="2358">
                  <c:v>-121.58214569090001</c:v>
                </c:pt>
                <c:pt idx="2359">
                  <c:v>-121.5812988281</c:v>
                </c:pt>
                <c:pt idx="2360">
                  <c:v>-121.5510025024</c:v>
                </c:pt>
                <c:pt idx="2361">
                  <c:v>-121.54862213129999</c:v>
                </c:pt>
                <c:pt idx="2362">
                  <c:v>-121.53871917719999</c:v>
                </c:pt>
                <c:pt idx="2363">
                  <c:v>-121.5215148926</c:v>
                </c:pt>
                <c:pt idx="2364">
                  <c:v>-121.51630401609999</c:v>
                </c:pt>
                <c:pt idx="2365">
                  <c:v>-121.5019836426</c:v>
                </c:pt>
                <c:pt idx="2366">
                  <c:v>-121.4432525635</c:v>
                </c:pt>
                <c:pt idx="2367">
                  <c:v>-121.4335403442</c:v>
                </c:pt>
                <c:pt idx="2368">
                  <c:v>-121.4228668213</c:v>
                </c:pt>
                <c:pt idx="2369">
                  <c:v>-121.420249939</c:v>
                </c:pt>
                <c:pt idx="2370">
                  <c:v>-121.38697052000001</c:v>
                </c:pt>
                <c:pt idx="2371">
                  <c:v>-121.3790817261</c:v>
                </c:pt>
                <c:pt idx="2372">
                  <c:v>-121.2582397461</c:v>
                </c:pt>
                <c:pt idx="2373">
                  <c:v>-121.2288284302</c:v>
                </c:pt>
                <c:pt idx="2374">
                  <c:v>-121.2240600586</c:v>
                </c:pt>
                <c:pt idx="2375">
                  <c:v>-121.2229385376</c:v>
                </c:pt>
                <c:pt idx="2376">
                  <c:v>-121.1652755737</c:v>
                </c:pt>
                <c:pt idx="2377">
                  <c:v>-121.13371276860001</c:v>
                </c:pt>
                <c:pt idx="2378">
                  <c:v>-121.11804199220001</c:v>
                </c:pt>
                <c:pt idx="2379">
                  <c:v>-121.0947723389</c:v>
                </c:pt>
                <c:pt idx="2380">
                  <c:v>-121.092880249</c:v>
                </c:pt>
                <c:pt idx="2381">
                  <c:v>-121.092880249</c:v>
                </c:pt>
                <c:pt idx="2382">
                  <c:v>-121.092880249</c:v>
                </c:pt>
                <c:pt idx="2383">
                  <c:v>-121.07540893549999</c:v>
                </c:pt>
                <c:pt idx="2384">
                  <c:v>-121.0715255737</c:v>
                </c:pt>
                <c:pt idx="2385">
                  <c:v>-121.06722259519999</c:v>
                </c:pt>
                <c:pt idx="2386">
                  <c:v>-121.06275177000001</c:v>
                </c:pt>
                <c:pt idx="2387">
                  <c:v>-121.0551986694</c:v>
                </c:pt>
                <c:pt idx="2388">
                  <c:v>-121.02266693120001</c:v>
                </c:pt>
                <c:pt idx="2389">
                  <c:v>-120.9363861084</c:v>
                </c:pt>
                <c:pt idx="2390">
                  <c:v>-120.93533325200001</c:v>
                </c:pt>
                <c:pt idx="2391">
                  <c:v>-120.9334106445</c:v>
                </c:pt>
                <c:pt idx="2392">
                  <c:v>-120.91627502439999</c:v>
                </c:pt>
                <c:pt idx="2393">
                  <c:v>-120.9136352539</c:v>
                </c:pt>
                <c:pt idx="2394">
                  <c:v>-120.9084014893</c:v>
                </c:pt>
                <c:pt idx="2395">
                  <c:v>-120.9033737183</c:v>
                </c:pt>
                <c:pt idx="2396">
                  <c:v>-120.8988189697</c:v>
                </c:pt>
                <c:pt idx="2397">
                  <c:v>-120.89855194090001</c:v>
                </c:pt>
                <c:pt idx="2398">
                  <c:v>-120.89567565919999</c:v>
                </c:pt>
                <c:pt idx="2399">
                  <c:v>-120.8955535889</c:v>
                </c:pt>
                <c:pt idx="2400">
                  <c:v>-120.8950042725</c:v>
                </c:pt>
                <c:pt idx="2401">
                  <c:v>-120.8925247192</c:v>
                </c:pt>
                <c:pt idx="2402">
                  <c:v>-120.8925247192</c:v>
                </c:pt>
                <c:pt idx="2403">
                  <c:v>-120.8925247192</c:v>
                </c:pt>
                <c:pt idx="2404">
                  <c:v>-120.8925247192</c:v>
                </c:pt>
                <c:pt idx="2405">
                  <c:v>-120.8925247192</c:v>
                </c:pt>
                <c:pt idx="2406">
                  <c:v>-120.88716125489999</c:v>
                </c:pt>
                <c:pt idx="2407">
                  <c:v>-120.8681335449</c:v>
                </c:pt>
                <c:pt idx="2408">
                  <c:v>-120.8681335449</c:v>
                </c:pt>
                <c:pt idx="2409">
                  <c:v>-120.8681335449</c:v>
                </c:pt>
                <c:pt idx="2410">
                  <c:v>-120.8430099487</c:v>
                </c:pt>
                <c:pt idx="2411">
                  <c:v>-120.81615447999999</c:v>
                </c:pt>
                <c:pt idx="2412">
                  <c:v>-120.78787994379999</c:v>
                </c:pt>
                <c:pt idx="2413">
                  <c:v>-120.7600021362</c:v>
                </c:pt>
                <c:pt idx="2414">
                  <c:v>-120.7324371338</c:v>
                </c:pt>
                <c:pt idx="2415">
                  <c:v>-120.70394134519999</c:v>
                </c:pt>
                <c:pt idx="2416">
                  <c:v>-120.6748199463</c:v>
                </c:pt>
                <c:pt idx="2417">
                  <c:v>-120.6443481445</c:v>
                </c:pt>
                <c:pt idx="2418">
                  <c:v>-120.6131744385</c:v>
                </c:pt>
                <c:pt idx="2419">
                  <c:v>-120.5825424194</c:v>
                </c:pt>
                <c:pt idx="2420">
                  <c:v>-120.55210876460001</c:v>
                </c:pt>
                <c:pt idx="2421">
                  <c:v>-120.52293396</c:v>
                </c:pt>
                <c:pt idx="2422">
                  <c:v>-120.4939880371</c:v>
                </c:pt>
                <c:pt idx="2423">
                  <c:v>-120.4644317627</c:v>
                </c:pt>
                <c:pt idx="2424">
                  <c:v>-120.4346618652</c:v>
                </c:pt>
                <c:pt idx="2425">
                  <c:v>-120.4032897949</c:v>
                </c:pt>
                <c:pt idx="2426">
                  <c:v>-120.37121582029999</c:v>
                </c:pt>
                <c:pt idx="2427">
                  <c:v>-120.33721160890001</c:v>
                </c:pt>
                <c:pt idx="2428">
                  <c:v>-120.3023757935</c:v>
                </c:pt>
                <c:pt idx="2429">
                  <c:v>-120.2665176392</c:v>
                </c:pt>
                <c:pt idx="2430">
                  <c:v>-120.2361755371</c:v>
                </c:pt>
                <c:pt idx="2431">
                  <c:v>-120.21144104</c:v>
                </c:pt>
                <c:pt idx="2432">
                  <c:v>-120.2095947266</c:v>
                </c:pt>
                <c:pt idx="2433">
                  <c:v>-120.20882415769999</c:v>
                </c:pt>
                <c:pt idx="2434">
                  <c:v>-120.2013626099</c:v>
                </c:pt>
                <c:pt idx="2435">
                  <c:v>-120.1985549927</c:v>
                </c:pt>
                <c:pt idx="2436">
                  <c:v>-120.19668579099999</c:v>
                </c:pt>
                <c:pt idx="2437">
                  <c:v>-120.1444244385</c:v>
                </c:pt>
                <c:pt idx="2438">
                  <c:v>-120.0714416504</c:v>
                </c:pt>
                <c:pt idx="2439">
                  <c:v>-120.0699234009</c:v>
                </c:pt>
                <c:pt idx="2440">
                  <c:v>-120.06652069090001</c:v>
                </c:pt>
                <c:pt idx="2441">
                  <c:v>-120.0660324097</c:v>
                </c:pt>
                <c:pt idx="2442">
                  <c:v>-120.0539474487</c:v>
                </c:pt>
                <c:pt idx="2443">
                  <c:v>-120.0460357666</c:v>
                </c:pt>
                <c:pt idx="2444">
                  <c:v>-120.0273590088</c:v>
                </c:pt>
                <c:pt idx="2445">
                  <c:v>-120.0256118774</c:v>
                </c:pt>
                <c:pt idx="2446">
                  <c:v>-120.0222396851</c:v>
                </c:pt>
                <c:pt idx="2447">
                  <c:v>-120.0217590332</c:v>
                </c:pt>
                <c:pt idx="2448">
                  <c:v>-120.0208206177</c:v>
                </c:pt>
                <c:pt idx="2449">
                  <c:v>-120.0117645264</c:v>
                </c:pt>
                <c:pt idx="2450">
                  <c:v>-120.0117645264</c:v>
                </c:pt>
                <c:pt idx="2451">
                  <c:v>-120.0117645264</c:v>
                </c:pt>
                <c:pt idx="2452">
                  <c:v>-120.0117645264</c:v>
                </c:pt>
                <c:pt idx="2453">
                  <c:v>-120.0117645264</c:v>
                </c:pt>
                <c:pt idx="2454">
                  <c:v>-120.0117645264</c:v>
                </c:pt>
                <c:pt idx="2455">
                  <c:v>-120.0117645264</c:v>
                </c:pt>
                <c:pt idx="2456">
                  <c:v>-120.0208206177</c:v>
                </c:pt>
                <c:pt idx="2457">
                  <c:v>-120.0208206177</c:v>
                </c:pt>
                <c:pt idx="2458">
                  <c:v>-120.0208206177</c:v>
                </c:pt>
                <c:pt idx="2459">
                  <c:v>-120.0208206177</c:v>
                </c:pt>
                <c:pt idx="2460">
                  <c:v>-120.0208206177</c:v>
                </c:pt>
                <c:pt idx="2461">
                  <c:v>-120.0208206177</c:v>
                </c:pt>
                <c:pt idx="2462">
                  <c:v>-120.0208206177</c:v>
                </c:pt>
                <c:pt idx="2463">
                  <c:v>-120.0208206177</c:v>
                </c:pt>
                <c:pt idx="2464">
                  <c:v>-120.0117645264</c:v>
                </c:pt>
                <c:pt idx="2465">
                  <c:v>-120.01104736329999</c:v>
                </c:pt>
                <c:pt idx="2466">
                  <c:v>-120.0099945068</c:v>
                </c:pt>
                <c:pt idx="2467">
                  <c:v>-120.0094070435</c:v>
                </c:pt>
                <c:pt idx="2468">
                  <c:v>-120.0094070435</c:v>
                </c:pt>
                <c:pt idx="2469">
                  <c:v>-120.0094070435</c:v>
                </c:pt>
                <c:pt idx="2470">
                  <c:v>-120.0094070435</c:v>
                </c:pt>
                <c:pt idx="2471">
                  <c:v>-120.0099945068</c:v>
                </c:pt>
                <c:pt idx="2472">
                  <c:v>-120.01104736329999</c:v>
                </c:pt>
                <c:pt idx="2473">
                  <c:v>-120.0117645264</c:v>
                </c:pt>
                <c:pt idx="2474">
                  <c:v>-120.0138168335</c:v>
                </c:pt>
                <c:pt idx="2475">
                  <c:v>-120.0217590332</c:v>
                </c:pt>
                <c:pt idx="2476">
                  <c:v>-120.0222396851</c:v>
                </c:pt>
                <c:pt idx="2477">
                  <c:v>-120.0256118774</c:v>
                </c:pt>
                <c:pt idx="2478">
                  <c:v>-120.03369140629999</c:v>
                </c:pt>
                <c:pt idx="2479">
                  <c:v>-120.0406570435</c:v>
                </c:pt>
                <c:pt idx="2480">
                  <c:v>-120.0600204468</c:v>
                </c:pt>
                <c:pt idx="2481">
                  <c:v>-120.06471252439999</c:v>
                </c:pt>
                <c:pt idx="2482">
                  <c:v>-120.0698471069</c:v>
                </c:pt>
                <c:pt idx="2483">
                  <c:v>-120.0845413208</c:v>
                </c:pt>
                <c:pt idx="2484">
                  <c:v>-120.0890197754</c:v>
                </c:pt>
                <c:pt idx="2485">
                  <c:v>-120.09697723390001</c:v>
                </c:pt>
                <c:pt idx="2486">
                  <c:v>-120.1239852905</c:v>
                </c:pt>
                <c:pt idx="2487">
                  <c:v>-120.173034668</c:v>
                </c:pt>
                <c:pt idx="2488">
                  <c:v>-120.17966461180001</c:v>
                </c:pt>
                <c:pt idx="2489">
                  <c:v>-120.1800460815</c:v>
                </c:pt>
                <c:pt idx="2490">
                  <c:v>-120.18241119379999</c:v>
                </c:pt>
                <c:pt idx="2491">
                  <c:v>-120.1956863403</c:v>
                </c:pt>
                <c:pt idx="2492">
                  <c:v>-120.2069015503</c:v>
                </c:pt>
                <c:pt idx="2493">
                  <c:v>-120.2111206055</c:v>
                </c:pt>
                <c:pt idx="2494">
                  <c:v>-120.2140655518</c:v>
                </c:pt>
                <c:pt idx="2495">
                  <c:v>-120.237487793</c:v>
                </c:pt>
                <c:pt idx="2496">
                  <c:v>-120.26583099370001</c:v>
                </c:pt>
                <c:pt idx="2497">
                  <c:v>-120.2861785889</c:v>
                </c:pt>
                <c:pt idx="2498">
                  <c:v>-120.29853057859999</c:v>
                </c:pt>
                <c:pt idx="2499">
                  <c:v>-120.3263626099</c:v>
                </c:pt>
                <c:pt idx="2500">
                  <c:v>-120.3823394775</c:v>
                </c:pt>
                <c:pt idx="2501">
                  <c:v>-120.4579696655</c:v>
                </c:pt>
                <c:pt idx="2502">
                  <c:v>-120.5389556885</c:v>
                </c:pt>
                <c:pt idx="2503">
                  <c:v>-120.5963439941</c:v>
                </c:pt>
                <c:pt idx="2504">
                  <c:v>-120.6051330566</c:v>
                </c:pt>
                <c:pt idx="2505">
                  <c:v>-120.6096878052</c:v>
                </c:pt>
                <c:pt idx="2506">
                  <c:v>-120.639755249</c:v>
                </c:pt>
                <c:pt idx="2507">
                  <c:v>-120.6414031982</c:v>
                </c:pt>
                <c:pt idx="2508">
                  <c:v>-120.6576385498</c:v>
                </c:pt>
                <c:pt idx="2509">
                  <c:v>-120.6686248779</c:v>
                </c:pt>
                <c:pt idx="2510">
                  <c:v>-120.7341537476</c:v>
                </c:pt>
                <c:pt idx="2511">
                  <c:v>-120.8511505127</c:v>
                </c:pt>
                <c:pt idx="2512">
                  <c:v>-120.9512634277</c:v>
                </c:pt>
                <c:pt idx="2513">
                  <c:v>-121.0109176636</c:v>
                </c:pt>
                <c:pt idx="2514">
                  <c:v>-121.0410690308</c:v>
                </c:pt>
                <c:pt idx="2515">
                  <c:v>-121.0757064819</c:v>
                </c:pt>
                <c:pt idx="2516">
                  <c:v>-121.1203536987</c:v>
                </c:pt>
                <c:pt idx="2517">
                  <c:v>-121.1473083496</c:v>
                </c:pt>
                <c:pt idx="2518">
                  <c:v>-121.153678894</c:v>
                </c:pt>
                <c:pt idx="2519">
                  <c:v>-121.1541671753</c:v>
                </c:pt>
                <c:pt idx="2520">
                  <c:v>-121.15943908689999</c:v>
                </c:pt>
                <c:pt idx="2521">
                  <c:v>-121.2126235962</c:v>
                </c:pt>
                <c:pt idx="2522">
                  <c:v>-121.3299484253</c:v>
                </c:pt>
                <c:pt idx="2523">
                  <c:v>-121.47389221189999</c:v>
                </c:pt>
                <c:pt idx="2524">
                  <c:v>-121.5910491943</c:v>
                </c:pt>
                <c:pt idx="2525">
                  <c:v>-121.6310119629</c:v>
                </c:pt>
                <c:pt idx="2526">
                  <c:v>-121.6422042847</c:v>
                </c:pt>
                <c:pt idx="2527">
                  <c:v>-121.6441497803</c:v>
                </c:pt>
                <c:pt idx="2528">
                  <c:v>-121.6569442749</c:v>
                </c:pt>
                <c:pt idx="2529">
                  <c:v>-121.7369842529</c:v>
                </c:pt>
                <c:pt idx="2530">
                  <c:v>-121.8495025635</c:v>
                </c:pt>
                <c:pt idx="2531">
                  <c:v>-121.9414901733</c:v>
                </c:pt>
                <c:pt idx="2532">
                  <c:v>-121.9674530029</c:v>
                </c:pt>
                <c:pt idx="2533">
                  <c:v>-121.9751205444</c:v>
                </c:pt>
                <c:pt idx="2534">
                  <c:v>-121.99504852290001</c:v>
                </c:pt>
                <c:pt idx="2535">
                  <c:v>-121.9980163574</c:v>
                </c:pt>
                <c:pt idx="2536">
                  <c:v>-122.06015014650001</c:v>
                </c:pt>
                <c:pt idx="2537">
                  <c:v>-122.21626281739999</c:v>
                </c:pt>
                <c:pt idx="2538">
                  <c:v>-122.3930358887</c:v>
                </c:pt>
                <c:pt idx="2539">
                  <c:v>-122.47105407710001</c:v>
                </c:pt>
                <c:pt idx="2540">
                  <c:v>-122.5000915527</c:v>
                </c:pt>
                <c:pt idx="2541">
                  <c:v>-122.5216217041</c:v>
                </c:pt>
                <c:pt idx="2542">
                  <c:v>-122.551651001</c:v>
                </c:pt>
                <c:pt idx="2543">
                  <c:v>-122.6140594482</c:v>
                </c:pt>
                <c:pt idx="2544">
                  <c:v>-122.78136444090001</c:v>
                </c:pt>
                <c:pt idx="2545">
                  <c:v>-122.9358596802</c:v>
                </c:pt>
                <c:pt idx="2546">
                  <c:v>-123.04270935060001</c:v>
                </c:pt>
                <c:pt idx="2547">
                  <c:v>-123.09674072270001</c:v>
                </c:pt>
                <c:pt idx="2548">
                  <c:v>-123.1211853027</c:v>
                </c:pt>
                <c:pt idx="2549">
                  <c:v>-123.1475448608</c:v>
                </c:pt>
                <c:pt idx="2550">
                  <c:v>-123.18830871580001</c:v>
                </c:pt>
                <c:pt idx="2551">
                  <c:v>-123.23773956300001</c:v>
                </c:pt>
                <c:pt idx="2552">
                  <c:v>-123.3320846558</c:v>
                </c:pt>
                <c:pt idx="2553">
                  <c:v>-123.45063781739999</c:v>
                </c:pt>
                <c:pt idx="2554">
                  <c:v>-123.5217971802</c:v>
                </c:pt>
                <c:pt idx="2555">
                  <c:v>-123.5677032471</c:v>
                </c:pt>
                <c:pt idx="2556">
                  <c:v>-123.59056854249999</c:v>
                </c:pt>
                <c:pt idx="2557">
                  <c:v>-123.60358428959999</c:v>
                </c:pt>
                <c:pt idx="2558">
                  <c:v>-123.6274642944</c:v>
                </c:pt>
                <c:pt idx="2559">
                  <c:v>-123.66771697999999</c:v>
                </c:pt>
                <c:pt idx="2560">
                  <c:v>-123.7174987793</c:v>
                </c:pt>
                <c:pt idx="2561">
                  <c:v>-123.7906265259</c:v>
                </c:pt>
                <c:pt idx="2562">
                  <c:v>-123.8804702759</c:v>
                </c:pt>
                <c:pt idx="2563">
                  <c:v>-123.9775848389</c:v>
                </c:pt>
                <c:pt idx="2564">
                  <c:v>-124.1183547974</c:v>
                </c:pt>
                <c:pt idx="2565">
                  <c:v>-124.2386856079</c:v>
                </c:pt>
                <c:pt idx="2566">
                  <c:v>-124.32722473139999</c:v>
                </c:pt>
                <c:pt idx="2567">
                  <c:v>-124.449180603</c:v>
                </c:pt>
                <c:pt idx="2568">
                  <c:v>-124.6257324219</c:v>
                </c:pt>
                <c:pt idx="2569">
                  <c:v>-124.70240020750001</c:v>
                </c:pt>
                <c:pt idx="2570">
                  <c:v>-124.7119445801</c:v>
                </c:pt>
                <c:pt idx="2571">
                  <c:v>-124.7478027344</c:v>
                </c:pt>
                <c:pt idx="2572">
                  <c:v>-124.8715209961</c:v>
                </c:pt>
                <c:pt idx="2573">
                  <c:v>-125.0022354126</c:v>
                </c:pt>
                <c:pt idx="2574">
                  <c:v>-125.06443023680001</c:v>
                </c:pt>
                <c:pt idx="2575">
                  <c:v>-125.10102081300001</c:v>
                </c:pt>
                <c:pt idx="2576">
                  <c:v>-125.12873840330001</c:v>
                </c:pt>
                <c:pt idx="2577">
                  <c:v>-125.22570800779999</c:v>
                </c:pt>
                <c:pt idx="2578">
                  <c:v>-125.35046386720001</c:v>
                </c:pt>
                <c:pt idx="2579">
                  <c:v>-125.47550964360001</c:v>
                </c:pt>
                <c:pt idx="2580">
                  <c:v>-125.48458862299999</c:v>
                </c:pt>
                <c:pt idx="2581">
                  <c:v>-125.4942245483</c:v>
                </c:pt>
                <c:pt idx="2582">
                  <c:v>-125.537727356</c:v>
                </c:pt>
                <c:pt idx="2583">
                  <c:v>-125.5396347046</c:v>
                </c:pt>
                <c:pt idx="2584">
                  <c:v>-125.5477523804</c:v>
                </c:pt>
                <c:pt idx="2585">
                  <c:v>-125.7873001099</c:v>
                </c:pt>
                <c:pt idx="2586">
                  <c:v>-126.04745483400001</c:v>
                </c:pt>
                <c:pt idx="2587">
                  <c:v>-126.17543029789999</c:v>
                </c:pt>
                <c:pt idx="2588">
                  <c:v>-126.230506897</c:v>
                </c:pt>
                <c:pt idx="2589">
                  <c:v>-126.2739562988</c:v>
                </c:pt>
                <c:pt idx="2590">
                  <c:v>-126.3984222412</c:v>
                </c:pt>
                <c:pt idx="2591">
                  <c:v>-126.4433059692</c:v>
                </c:pt>
                <c:pt idx="2592">
                  <c:v>-126.51401519780001</c:v>
                </c:pt>
                <c:pt idx="2593">
                  <c:v>-126.58995819090001</c:v>
                </c:pt>
                <c:pt idx="2594">
                  <c:v>-126.6706237793</c:v>
                </c:pt>
                <c:pt idx="2595">
                  <c:v>-126.7556610107</c:v>
                </c:pt>
                <c:pt idx="2596">
                  <c:v>-126.8389968872</c:v>
                </c:pt>
                <c:pt idx="2597">
                  <c:v>-126.9183578491</c:v>
                </c:pt>
                <c:pt idx="2598">
                  <c:v>-126.9922943115</c:v>
                </c:pt>
                <c:pt idx="2599">
                  <c:v>-127.0576705933</c:v>
                </c:pt>
                <c:pt idx="2600">
                  <c:v>-127.1207809448</c:v>
                </c:pt>
                <c:pt idx="2601">
                  <c:v>-127.1850204468</c:v>
                </c:pt>
                <c:pt idx="2602">
                  <c:v>-127.2532501221</c:v>
                </c:pt>
                <c:pt idx="2603">
                  <c:v>-127.3327331543</c:v>
                </c:pt>
                <c:pt idx="2604">
                  <c:v>-127.41998291020001</c:v>
                </c:pt>
                <c:pt idx="2605">
                  <c:v>-127.51164245610001</c:v>
                </c:pt>
                <c:pt idx="2606">
                  <c:v>-127.6045455933</c:v>
                </c:pt>
                <c:pt idx="2607">
                  <c:v>-127.691116333</c:v>
                </c:pt>
                <c:pt idx="2608">
                  <c:v>-127.766494751</c:v>
                </c:pt>
                <c:pt idx="2609">
                  <c:v>-127.8329238892</c:v>
                </c:pt>
                <c:pt idx="2610">
                  <c:v>-127.8932647705</c:v>
                </c:pt>
                <c:pt idx="2611">
                  <c:v>-127.95230865480001</c:v>
                </c:pt>
                <c:pt idx="2612">
                  <c:v>-128.02214050289999</c:v>
                </c:pt>
                <c:pt idx="2613">
                  <c:v>-128.10527038570001</c:v>
                </c:pt>
                <c:pt idx="2614">
                  <c:v>-128.20071411129999</c:v>
                </c:pt>
                <c:pt idx="2615">
                  <c:v>-128.30540466310001</c:v>
                </c:pt>
                <c:pt idx="2616">
                  <c:v>-128.4141998291</c:v>
                </c:pt>
                <c:pt idx="2617">
                  <c:v>-128.51908874509999</c:v>
                </c:pt>
                <c:pt idx="2618">
                  <c:v>-128.61791992190001</c:v>
                </c:pt>
                <c:pt idx="2619">
                  <c:v>-128.712890625</c:v>
                </c:pt>
                <c:pt idx="2620">
                  <c:v>-128.80699157710001</c:v>
                </c:pt>
                <c:pt idx="2621">
                  <c:v>-128.90324401859999</c:v>
                </c:pt>
                <c:pt idx="2622">
                  <c:v>-129.00386047360001</c:v>
                </c:pt>
                <c:pt idx="2623">
                  <c:v>-129.10916137699999</c:v>
                </c:pt>
                <c:pt idx="2624">
                  <c:v>-129.21572875979999</c:v>
                </c:pt>
                <c:pt idx="2625">
                  <c:v>-129.32106018069999</c:v>
                </c:pt>
                <c:pt idx="2626">
                  <c:v>-129.42324829099999</c:v>
                </c:pt>
                <c:pt idx="2627">
                  <c:v>-129.52122497560001</c:v>
                </c:pt>
                <c:pt idx="2628">
                  <c:v>-129.61503601070001</c:v>
                </c:pt>
                <c:pt idx="2629">
                  <c:v>-129.7060699463</c:v>
                </c:pt>
                <c:pt idx="2630">
                  <c:v>-129.7972869873</c:v>
                </c:pt>
                <c:pt idx="2631">
                  <c:v>-129.89251708980001</c:v>
                </c:pt>
                <c:pt idx="2632">
                  <c:v>-129.99258422849999</c:v>
                </c:pt>
                <c:pt idx="2633">
                  <c:v>-130.09484863279999</c:v>
                </c:pt>
                <c:pt idx="2634">
                  <c:v>-130.19291687009999</c:v>
                </c:pt>
                <c:pt idx="2635">
                  <c:v>-130.27809143069999</c:v>
                </c:pt>
                <c:pt idx="2636">
                  <c:v>-130.3427581787</c:v>
                </c:pt>
                <c:pt idx="2637">
                  <c:v>-130.384475708</c:v>
                </c:pt>
                <c:pt idx="2638">
                  <c:v>-130.40910339359999</c:v>
                </c:pt>
                <c:pt idx="2639">
                  <c:v>-130.43019104000001</c:v>
                </c:pt>
                <c:pt idx="2640">
                  <c:v>-130.46389770510001</c:v>
                </c:pt>
                <c:pt idx="2641">
                  <c:v>-130.52221679690001</c:v>
                </c:pt>
                <c:pt idx="2642">
                  <c:v>-130.60920715329999</c:v>
                </c:pt>
                <c:pt idx="2643">
                  <c:v>-130.71670532229999</c:v>
                </c:pt>
                <c:pt idx="2644">
                  <c:v>-130.83428955080001</c:v>
                </c:pt>
                <c:pt idx="2645">
                  <c:v>-130.95321655270001</c:v>
                </c:pt>
                <c:pt idx="2646">
                  <c:v>-131.06909179690001</c:v>
                </c:pt>
                <c:pt idx="2647">
                  <c:v>-131.18170166019999</c:v>
                </c:pt>
                <c:pt idx="2648">
                  <c:v>-131.29159545900001</c:v>
                </c:pt>
                <c:pt idx="2649">
                  <c:v>-131.3966217041</c:v>
                </c:pt>
                <c:pt idx="2650">
                  <c:v>-131.49111938479999</c:v>
                </c:pt>
                <c:pt idx="2651">
                  <c:v>-131.58856201169999</c:v>
                </c:pt>
                <c:pt idx="2652">
                  <c:v>-131.64001464840001</c:v>
                </c:pt>
                <c:pt idx="2653">
                  <c:v>-131.67431640629999</c:v>
                </c:pt>
                <c:pt idx="2654">
                  <c:v>-131.69807434079999</c:v>
                </c:pt>
                <c:pt idx="2655">
                  <c:v>-131.71855163570001</c:v>
                </c:pt>
                <c:pt idx="2656">
                  <c:v>-131.74404907229999</c:v>
                </c:pt>
                <c:pt idx="2657">
                  <c:v>-131.78480529789999</c:v>
                </c:pt>
                <c:pt idx="2658">
                  <c:v>-131.85047912600001</c:v>
                </c:pt>
                <c:pt idx="2659">
                  <c:v>-131.9439239502</c:v>
                </c:pt>
                <c:pt idx="2660">
                  <c:v>-132.05628967289999</c:v>
                </c:pt>
                <c:pt idx="2661">
                  <c:v>-132.16957092289999</c:v>
                </c:pt>
                <c:pt idx="2662">
                  <c:v>-132.26683044430001</c:v>
                </c:pt>
                <c:pt idx="2663">
                  <c:v>-132.34211730960001</c:v>
                </c:pt>
                <c:pt idx="2664">
                  <c:v>-132.40090942379999</c:v>
                </c:pt>
                <c:pt idx="2665">
                  <c:v>-132.45156860349999</c:v>
                </c:pt>
                <c:pt idx="2666">
                  <c:v>-132.49798583980001</c:v>
                </c:pt>
                <c:pt idx="2667">
                  <c:v>-132.55853271480001</c:v>
                </c:pt>
                <c:pt idx="2668">
                  <c:v>-132.6153869629</c:v>
                </c:pt>
                <c:pt idx="2669">
                  <c:v>-132.66093444820001</c:v>
                </c:pt>
                <c:pt idx="2670">
                  <c:v>-132.7208404541</c:v>
                </c:pt>
                <c:pt idx="2671">
                  <c:v>-132.79943847659999</c:v>
                </c:pt>
                <c:pt idx="2672">
                  <c:v>-132.89726257320001</c:v>
                </c:pt>
                <c:pt idx="2673">
                  <c:v>-133.00970458980001</c:v>
                </c:pt>
                <c:pt idx="2674">
                  <c:v>-133.1265411377</c:v>
                </c:pt>
                <c:pt idx="2675">
                  <c:v>-133.28002929690001</c:v>
                </c:pt>
                <c:pt idx="2676">
                  <c:v>-133.39666748050001</c:v>
                </c:pt>
                <c:pt idx="2677">
                  <c:v>-133.45364379879999</c:v>
                </c:pt>
                <c:pt idx="2678">
                  <c:v>-133.50300598140001</c:v>
                </c:pt>
                <c:pt idx="2679">
                  <c:v>-133.54806518550001</c:v>
                </c:pt>
                <c:pt idx="2680">
                  <c:v>-133.58947753909999</c:v>
                </c:pt>
                <c:pt idx="2681">
                  <c:v>-133.65110778810001</c:v>
                </c:pt>
                <c:pt idx="2682">
                  <c:v>-133.72634887699999</c:v>
                </c:pt>
                <c:pt idx="2683">
                  <c:v>-133.78897094729999</c:v>
                </c:pt>
                <c:pt idx="2684">
                  <c:v>-133.81047058109999</c:v>
                </c:pt>
                <c:pt idx="2685">
                  <c:v>-133.81748962399999</c:v>
                </c:pt>
                <c:pt idx="2686">
                  <c:v>-133.84019470210001</c:v>
                </c:pt>
                <c:pt idx="2687">
                  <c:v>-133.8506011963</c:v>
                </c:pt>
                <c:pt idx="2688">
                  <c:v>-133.89253234860001</c:v>
                </c:pt>
                <c:pt idx="2689">
                  <c:v>-133.89395141599999</c:v>
                </c:pt>
                <c:pt idx="2690">
                  <c:v>-133.92538452150001</c:v>
                </c:pt>
                <c:pt idx="2691">
                  <c:v>-134.10897827150001</c:v>
                </c:pt>
                <c:pt idx="2692">
                  <c:v>-134.24597167970001</c:v>
                </c:pt>
                <c:pt idx="2693">
                  <c:v>-134.3646850586</c:v>
                </c:pt>
                <c:pt idx="2694">
                  <c:v>-134.44206237789999</c:v>
                </c:pt>
                <c:pt idx="2695">
                  <c:v>-134.45971679690001</c:v>
                </c:pt>
                <c:pt idx="2696">
                  <c:v>-134.46781921389999</c:v>
                </c:pt>
                <c:pt idx="2697">
                  <c:v>-134.46862792970001</c:v>
                </c:pt>
                <c:pt idx="2698">
                  <c:v>-134.48977661129999</c:v>
                </c:pt>
                <c:pt idx="2699">
                  <c:v>-134.50944519039999</c:v>
                </c:pt>
                <c:pt idx="2700">
                  <c:v>-134.5828704834</c:v>
                </c:pt>
                <c:pt idx="2701">
                  <c:v>-134.71975708010001</c:v>
                </c:pt>
                <c:pt idx="2702">
                  <c:v>-134.85536193850001</c:v>
                </c:pt>
                <c:pt idx="2703">
                  <c:v>-134.9349975586</c:v>
                </c:pt>
                <c:pt idx="2704">
                  <c:v>-134.95217895510001</c:v>
                </c:pt>
                <c:pt idx="2705">
                  <c:v>-134.95529174800001</c:v>
                </c:pt>
                <c:pt idx="2706">
                  <c:v>-134.9779510498</c:v>
                </c:pt>
                <c:pt idx="2707">
                  <c:v>-135.04843139650001</c:v>
                </c:pt>
                <c:pt idx="2708">
                  <c:v>-135.11531066890001</c:v>
                </c:pt>
                <c:pt idx="2709">
                  <c:v>-135.21670532229999</c:v>
                </c:pt>
                <c:pt idx="2710">
                  <c:v>-135.29977416989999</c:v>
                </c:pt>
                <c:pt idx="2711">
                  <c:v>-135.3448791504</c:v>
                </c:pt>
                <c:pt idx="2712">
                  <c:v>-135.36920166019999</c:v>
                </c:pt>
                <c:pt idx="2713">
                  <c:v>-135.38832092289999</c:v>
                </c:pt>
                <c:pt idx="2714">
                  <c:v>-135.4510345459</c:v>
                </c:pt>
                <c:pt idx="2715">
                  <c:v>-135.55490112300001</c:v>
                </c:pt>
                <c:pt idx="2716">
                  <c:v>-135.68293762210001</c:v>
                </c:pt>
                <c:pt idx="2717">
                  <c:v>-135.79029846189999</c:v>
                </c:pt>
                <c:pt idx="2718">
                  <c:v>-135.83108520510001</c:v>
                </c:pt>
                <c:pt idx="2719">
                  <c:v>-135.83113098140001</c:v>
                </c:pt>
                <c:pt idx="2720">
                  <c:v>-135.8328704834</c:v>
                </c:pt>
                <c:pt idx="2721">
                  <c:v>-135.86784362789999</c:v>
                </c:pt>
                <c:pt idx="2722">
                  <c:v>-135.89524841310001</c:v>
                </c:pt>
                <c:pt idx="2723">
                  <c:v>-135.90266418460001</c:v>
                </c:pt>
                <c:pt idx="2724">
                  <c:v>-135.9259185791</c:v>
                </c:pt>
                <c:pt idx="2725">
                  <c:v>-135.92700195309999</c:v>
                </c:pt>
                <c:pt idx="2726">
                  <c:v>-135.95291137699999</c:v>
                </c:pt>
                <c:pt idx="2727">
                  <c:v>-135.95317077639999</c:v>
                </c:pt>
                <c:pt idx="2728">
                  <c:v>-136.05554199220001</c:v>
                </c:pt>
                <c:pt idx="2729">
                  <c:v>-136.18389892580001</c:v>
                </c:pt>
                <c:pt idx="2730">
                  <c:v>-136.24409484860001</c:v>
                </c:pt>
                <c:pt idx="2731">
                  <c:v>-136.26196289059999</c:v>
                </c:pt>
                <c:pt idx="2732">
                  <c:v>-136.27857971189999</c:v>
                </c:pt>
                <c:pt idx="2733">
                  <c:v>-136.2841796875</c:v>
                </c:pt>
                <c:pt idx="2734">
                  <c:v>-136.34748840329999</c:v>
                </c:pt>
                <c:pt idx="2735">
                  <c:v>-136.47302246090001</c:v>
                </c:pt>
                <c:pt idx="2736">
                  <c:v>-136.62078857419999</c:v>
                </c:pt>
                <c:pt idx="2737">
                  <c:v>-136.69833374020001</c:v>
                </c:pt>
                <c:pt idx="2738">
                  <c:v>-136.70233154300001</c:v>
                </c:pt>
                <c:pt idx="2739">
                  <c:v>-136.7133178711</c:v>
                </c:pt>
                <c:pt idx="2740">
                  <c:v>-136.7407836914</c:v>
                </c:pt>
                <c:pt idx="2741">
                  <c:v>-136.74528503420001</c:v>
                </c:pt>
                <c:pt idx="2742">
                  <c:v>-136.75695800779999</c:v>
                </c:pt>
                <c:pt idx="2743">
                  <c:v>-136.76913452150001</c:v>
                </c:pt>
                <c:pt idx="2744">
                  <c:v>-136.7725982666</c:v>
                </c:pt>
                <c:pt idx="2745">
                  <c:v>-136.78421020510001</c:v>
                </c:pt>
                <c:pt idx="2746">
                  <c:v>-136.7914276123</c:v>
                </c:pt>
                <c:pt idx="2747">
                  <c:v>-136.79875183109999</c:v>
                </c:pt>
                <c:pt idx="2748">
                  <c:v>-136.8035736084</c:v>
                </c:pt>
                <c:pt idx="2749">
                  <c:v>-136.88584899899999</c:v>
                </c:pt>
                <c:pt idx="2750">
                  <c:v>-136.95188903810001</c:v>
                </c:pt>
                <c:pt idx="2751">
                  <c:v>-137.00816345210001</c:v>
                </c:pt>
                <c:pt idx="2752">
                  <c:v>-137.10665893550001</c:v>
                </c:pt>
                <c:pt idx="2753">
                  <c:v>-137.1259613037</c:v>
                </c:pt>
                <c:pt idx="2754">
                  <c:v>-137.14808654789999</c:v>
                </c:pt>
                <c:pt idx="2755">
                  <c:v>-137.18363952639999</c:v>
                </c:pt>
                <c:pt idx="2756">
                  <c:v>-137.2299194336</c:v>
                </c:pt>
                <c:pt idx="2757">
                  <c:v>-137.24029541019999</c:v>
                </c:pt>
                <c:pt idx="2758">
                  <c:v>-137.2618713379</c:v>
                </c:pt>
                <c:pt idx="2759">
                  <c:v>-137.26252746579999</c:v>
                </c:pt>
                <c:pt idx="2760">
                  <c:v>-137.31307983400001</c:v>
                </c:pt>
                <c:pt idx="2761">
                  <c:v>-137.31555175779999</c:v>
                </c:pt>
                <c:pt idx="2762">
                  <c:v>-137.33203125</c:v>
                </c:pt>
                <c:pt idx="2763">
                  <c:v>-137.34552001949999</c:v>
                </c:pt>
                <c:pt idx="2764">
                  <c:v>-137.35890197750001</c:v>
                </c:pt>
                <c:pt idx="2765">
                  <c:v>-137.37548828129999</c:v>
                </c:pt>
                <c:pt idx="2766">
                  <c:v>-137.37687683109999</c:v>
                </c:pt>
                <c:pt idx="2767">
                  <c:v>-137.3843383789</c:v>
                </c:pt>
                <c:pt idx="2768">
                  <c:v>-137.39503479000001</c:v>
                </c:pt>
                <c:pt idx="2769">
                  <c:v>-137.39555358889999</c:v>
                </c:pt>
                <c:pt idx="2770">
                  <c:v>-137.41076660159999</c:v>
                </c:pt>
                <c:pt idx="2771">
                  <c:v>-137.43200683590001</c:v>
                </c:pt>
                <c:pt idx="2772">
                  <c:v>-137.47331237789999</c:v>
                </c:pt>
                <c:pt idx="2773">
                  <c:v>-137.47357177730001</c:v>
                </c:pt>
                <c:pt idx="2774">
                  <c:v>-137.47900390629999</c:v>
                </c:pt>
                <c:pt idx="2775">
                  <c:v>-137.49922180179999</c:v>
                </c:pt>
                <c:pt idx="2776">
                  <c:v>-137.566696167</c:v>
                </c:pt>
                <c:pt idx="2777">
                  <c:v>-137.56898498539999</c:v>
                </c:pt>
                <c:pt idx="2778">
                  <c:v>-137.57844543460001</c:v>
                </c:pt>
                <c:pt idx="2779">
                  <c:v>-137.64547729489999</c:v>
                </c:pt>
                <c:pt idx="2780">
                  <c:v>-137.65364074710001</c:v>
                </c:pt>
                <c:pt idx="2781">
                  <c:v>-137.66485595699999</c:v>
                </c:pt>
                <c:pt idx="2782">
                  <c:v>-137.67669677730001</c:v>
                </c:pt>
                <c:pt idx="2783">
                  <c:v>-137.67742919919999</c:v>
                </c:pt>
                <c:pt idx="2784">
                  <c:v>-137.73109436039999</c:v>
                </c:pt>
                <c:pt idx="2785">
                  <c:v>-137.76881408689999</c:v>
                </c:pt>
                <c:pt idx="2786">
                  <c:v>-137.82838439939999</c:v>
                </c:pt>
                <c:pt idx="2787">
                  <c:v>-137.85932922360001</c:v>
                </c:pt>
                <c:pt idx="2788">
                  <c:v>-137.865524292</c:v>
                </c:pt>
                <c:pt idx="2789">
                  <c:v>-137.87336730960001</c:v>
                </c:pt>
                <c:pt idx="2790">
                  <c:v>-137.88374328610001</c:v>
                </c:pt>
                <c:pt idx="2791">
                  <c:v>-137.9182434082</c:v>
                </c:pt>
                <c:pt idx="2792">
                  <c:v>-137.92721557620001</c:v>
                </c:pt>
                <c:pt idx="2793">
                  <c:v>-137.9290008545</c:v>
                </c:pt>
                <c:pt idx="2794">
                  <c:v>-137.9334564209</c:v>
                </c:pt>
                <c:pt idx="2795">
                  <c:v>-137.9436340332</c:v>
                </c:pt>
                <c:pt idx="2796">
                  <c:v>-137.94450378420001</c:v>
                </c:pt>
                <c:pt idx="2797">
                  <c:v>-138.0182647705</c:v>
                </c:pt>
                <c:pt idx="2798">
                  <c:v>-138.12240600589999</c:v>
                </c:pt>
                <c:pt idx="2799">
                  <c:v>-138.12269592289999</c:v>
                </c:pt>
                <c:pt idx="2800">
                  <c:v>-138.130859375</c:v>
                </c:pt>
                <c:pt idx="2801">
                  <c:v>-138.13175964359999</c:v>
                </c:pt>
                <c:pt idx="2802">
                  <c:v>-138.13502502439999</c:v>
                </c:pt>
                <c:pt idx="2803">
                  <c:v>-138.13548278810001</c:v>
                </c:pt>
                <c:pt idx="2804">
                  <c:v>-138.13710021969999</c:v>
                </c:pt>
                <c:pt idx="2805">
                  <c:v>-138.13801574710001</c:v>
                </c:pt>
                <c:pt idx="2806">
                  <c:v>-138.15110778810001</c:v>
                </c:pt>
                <c:pt idx="2807">
                  <c:v>-138.17129516599999</c:v>
                </c:pt>
                <c:pt idx="2808">
                  <c:v>-138.1983795166</c:v>
                </c:pt>
                <c:pt idx="2809">
                  <c:v>-138.19931030270001</c:v>
                </c:pt>
                <c:pt idx="2810">
                  <c:v>-138.2353363037</c:v>
                </c:pt>
                <c:pt idx="2811">
                  <c:v>-138.2748260498</c:v>
                </c:pt>
                <c:pt idx="2812">
                  <c:v>-138.31887817379999</c:v>
                </c:pt>
                <c:pt idx="2813">
                  <c:v>-138.36158752439999</c:v>
                </c:pt>
                <c:pt idx="2814">
                  <c:v>-138.40325927730001</c:v>
                </c:pt>
                <c:pt idx="2815">
                  <c:v>-138.42590332029999</c:v>
                </c:pt>
                <c:pt idx="2816">
                  <c:v>-138.4312133789</c:v>
                </c:pt>
                <c:pt idx="2817">
                  <c:v>-138.43479919430001</c:v>
                </c:pt>
                <c:pt idx="2818">
                  <c:v>-138.43479919430001</c:v>
                </c:pt>
                <c:pt idx="2819">
                  <c:v>-138.43479919430001</c:v>
                </c:pt>
                <c:pt idx="2820">
                  <c:v>-138.43479919430001</c:v>
                </c:pt>
                <c:pt idx="2821">
                  <c:v>-138.43479919430001</c:v>
                </c:pt>
                <c:pt idx="2822">
                  <c:v>-138.43479919430001</c:v>
                </c:pt>
                <c:pt idx="2823">
                  <c:v>-138.43479919430001</c:v>
                </c:pt>
                <c:pt idx="2824">
                  <c:v>-138.43479919430001</c:v>
                </c:pt>
                <c:pt idx="2825">
                  <c:v>-138.43479919430001</c:v>
                </c:pt>
                <c:pt idx="2826">
                  <c:v>-138.43479919430001</c:v>
                </c:pt>
                <c:pt idx="2827">
                  <c:v>-138.43479919430001</c:v>
                </c:pt>
                <c:pt idx="2828">
                  <c:v>-138.43479919430001</c:v>
                </c:pt>
                <c:pt idx="2829">
                  <c:v>-138.43753051760001</c:v>
                </c:pt>
                <c:pt idx="2830">
                  <c:v>-138.44026184079999</c:v>
                </c:pt>
                <c:pt idx="2831">
                  <c:v>-138.44691467289999</c:v>
                </c:pt>
                <c:pt idx="2832">
                  <c:v>-138.44729614260001</c:v>
                </c:pt>
                <c:pt idx="2833">
                  <c:v>-138.44729614260001</c:v>
                </c:pt>
                <c:pt idx="2834">
                  <c:v>-138.44729614260001</c:v>
                </c:pt>
                <c:pt idx="2835">
                  <c:v>-138.44729614260001</c:v>
                </c:pt>
                <c:pt idx="2836">
                  <c:v>-138.44729614260001</c:v>
                </c:pt>
                <c:pt idx="2837">
                  <c:v>-138.44729614260001</c:v>
                </c:pt>
                <c:pt idx="2838">
                  <c:v>-138.44729614260001</c:v>
                </c:pt>
                <c:pt idx="2839">
                  <c:v>-138.44729614260001</c:v>
                </c:pt>
                <c:pt idx="2840">
                  <c:v>-138.44729614260001</c:v>
                </c:pt>
                <c:pt idx="2841">
                  <c:v>-138.45820617679999</c:v>
                </c:pt>
                <c:pt idx="2842">
                  <c:v>-138.45820617679999</c:v>
                </c:pt>
                <c:pt idx="2843">
                  <c:v>-138.45820617679999</c:v>
                </c:pt>
                <c:pt idx="2844">
                  <c:v>-138.46226501460001</c:v>
                </c:pt>
                <c:pt idx="2845">
                  <c:v>-138.46276855470001</c:v>
                </c:pt>
                <c:pt idx="2846">
                  <c:v>-138.46328735349999</c:v>
                </c:pt>
                <c:pt idx="2847">
                  <c:v>-138.46328735349999</c:v>
                </c:pt>
                <c:pt idx="2848">
                  <c:v>-138.46328735349999</c:v>
                </c:pt>
                <c:pt idx="2849">
                  <c:v>-138.47639465329999</c:v>
                </c:pt>
                <c:pt idx="2850">
                  <c:v>-138.4808807373</c:v>
                </c:pt>
                <c:pt idx="2851">
                  <c:v>-138.48820495609999</c:v>
                </c:pt>
                <c:pt idx="2852">
                  <c:v>-138.49865722659999</c:v>
                </c:pt>
                <c:pt idx="2853">
                  <c:v>-138.5110321045</c:v>
                </c:pt>
                <c:pt idx="2854">
                  <c:v>-138.51858520510001</c:v>
                </c:pt>
                <c:pt idx="2855">
                  <c:v>-138.52268981930001</c:v>
                </c:pt>
                <c:pt idx="2856">
                  <c:v>-138.5333404541</c:v>
                </c:pt>
                <c:pt idx="2857">
                  <c:v>-138.54890441890001</c:v>
                </c:pt>
                <c:pt idx="2858">
                  <c:v>-138.54890441890001</c:v>
                </c:pt>
                <c:pt idx="2859">
                  <c:v>-138.54890441890001</c:v>
                </c:pt>
                <c:pt idx="2860">
                  <c:v>-138.54890441890001</c:v>
                </c:pt>
                <c:pt idx="2861">
                  <c:v>-138.54890441890001</c:v>
                </c:pt>
                <c:pt idx="2862">
                  <c:v>-138.54890441890001</c:v>
                </c:pt>
                <c:pt idx="2863">
                  <c:v>-138.54890441890001</c:v>
                </c:pt>
                <c:pt idx="2864">
                  <c:v>-138.5333404541</c:v>
                </c:pt>
                <c:pt idx="2865">
                  <c:v>-138.52268981930001</c:v>
                </c:pt>
                <c:pt idx="2866">
                  <c:v>-138.5226135254</c:v>
                </c:pt>
                <c:pt idx="2867">
                  <c:v>-138.5110321045</c:v>
                </c:pt>
                <c:pt idx="2868">
                  <c:v>-138.49865722659999</c:v>
                </c:pt>
                <c:pt idx="2869">
                  <c:v>-138.48820495609999</c:v>
                </c:pt>
                <c:pt idx="2870">
                  <c:v>-138.48820495609999</c:v>
                </c:pt>
                <c:pt idx="2871">
                  <c:v>-138.48820495609999</c:v>
                </c:pt>
                <c:pt idx="2872">
                  <c:v>-138.5226135254</c:v>
                </c:pt>
                <c:pt idx="2873">
                  <c:v>-138.52268981930001</c:v>
                </c:pt>
                <c:pt idx="2874">
                  <c:v>-138.53564453129999</c:v>
                </c:pt>
                <c:pt idx="2875">
                  <c:v>-138.54890441890001</c:v>
                </c:pt>
                <c:pt idx="2876">
                  <c:v>-138.56344604489999</c:v>
                </c:pt>
                <c:pt idx="2877">
                  <c:v>-138.57131958010001</c:v>
                </c:pt>
                <c:pt idx="2878">
                  <c:v>-138.57131958010001</c:v>
                </c:pt>
                <c:pt idx="2879">
                  <c:v>-138.56857299800001</c:v>
                </c:pt>
                <c:pt idx="2880">
                  <c:v>-138.56344604489999</c:v>
                </c:pt>
                <c:pt idx="2881">
                  <c:v>-138.54890441890001</c:v>
                </c:pt>
                <c:pt idx="2882">
                  <c:v>-138.53564453129999</c:v>
                </c:pt>
                <c:pt idx="2883">
                  <c:v>-138.5226135254</c:v>
                </c:pt>
                <c:pt idx="2884">
                  <c:v>-138.49827575680001</c:v>
                </c:pt>
                <c:pt idx="2885">
                  <c:v>-138.49827575680001</c:v>
                </c:pt>
                <c:pt idx="2886">
                  <c:v>-138.49827575680001</c:v>
                </c:pt>
                <c:pt idx="2887">
                  <c:v>-138.49827575680001</c:v>
                </c:pt>
                <c:pt idx="2888">
                  <c:v>-138.49827575680001</c:v>
                </c:pt>
                <c:pt idx="2889">
                  <c:v>-138.49250793460001</c:v>
                </c:pt>
                <c:pt idx="2890">
                  <c:v>-138.48522949220001</c:v>
                </c:pt>
                <c:pt idx="2891">
                  <c:v>-138.48078918460001</c:v>
                </c:pt>
                <c:pt idx="2892">
                  <c:v>-138.46452331539999</c:v>
                </c:pt>
                <c:pt idx="2893">
                  <c:v>-138.46452331539999</c:v>
                </c:pt>
                <c:pt idx="2894">
                  <c:v>-138.46452331539999</c:v>
                </c:pt>
                <c:pt idx="2895">
                  <c:v>-138.48078918460001</c:v>
                </c:pt>
                <c:pt idx="2896">
                  <c:v>-138.49250793460001</c:v>
                </c:pt>
                <c:pt idx="2897">
                  <c:v>-138.49827575680001</c:v>
                </c:pt>
                <c:pt idx="2898">
                  <c:v>-138.5000152588</c:v>
                </c:pt>
                <c:pt idx="2899">
                  <c:v>-138.50831604000001</c:v>
                </c:pt>
                <c:pt idx="2900">
                  <c:v>-138.53227233889999</c:v>
                </c:pt>
                <c:pt idx="2901">
                  <c:v>-138.53564453129999</c:v>
                </c:pt>
                <c:pt idx="2902">
                  <c:v>-138.54203796389999</c:v>
                </c:pt>
                <c:pt idx="2903">
                  <c:v>-138.55137634280001</c:v>
                </c:pt>
                <c:pt idx="2904">
                  <c:v>-138.55137634280001</c:v>
                </c:pt>
                <c:pt idx="2905">
                  <c:v>-138.54203796389999</c:v>
                </c:pt>
                <c:pt idx="2906">
                  <c:v>-138.53227233889999</c:v>
                </c:pt>
                <c:pt idx="2907">
                  <c:v>-138.51301574710001</c:v>
                </c:pt>
                <c:pt idx="2908">
                  <c:v>-138.50831604000001</c:v>
                </c:pt>
                <c:pt idx="2909">
                  <c:v>-138.5000152588</c:v>
                </c:pt>
                <c:pt idx="2910">
                  <c:v>-138.5000152588</c:v>
                </c:pt>
                <c:pt idx="2911">
                  <c:v>-138.5000152588</c:v>
                </c:pt>
                <c:pt idx="2912">
                  <c:v>-138.50831604000001</c:v>
                </c:pt>
                <c:pt idx="2913">
                  <c:v>-138.51301574710001</c:v>
                </c:pt>
                <c:pt idx="2914">
                  <c:v>-138.51301574710001</c:v>
                </c:pt>
                <c:pt idx="2915">
                  <c:v>-138.51301574710001</c:v>
                </c:pt>
                <c:pt idx="2916">
                  <c:v>-138.53227233889999</c:v>
                </c:pt>
                <c:pt idx="2917">
                  <c:v>-138.5329284668</c:v>
                </c:pt>
                <c:pt idx="2918">
                  <c:v>-138.53227233889999</c:v>
                </c:pt>
                <c:pt idx="2919">
                  <c:v>-138.51765441890001</c:v>
                </c:pt>
                <c:pt idx="2920">
                  <c:v>-138.51301574710001</c:v>
                </c:pt>
                <c:pt idx="2921">
                  <c:v>-138.51301574710001</c:v>
                </c:pt>
                <c:pt idx="2922">
                  <c:v>-138.51765441890001</c:v>
                </c:pt>
                <c:pt idx="2923">
                  <c:v>-138.51765441890001</c:v>
                </c:pt>
                <c:pt idx="2924">
                  <c:v>-138.51765441890001</c:v>
                </c:pt>
                <c:pt idx="2925">
                  <c:v>-138.51765441890001</c:v>
                </c:pt>
                <c:pt idx="2926">
                  <c:v>-138.51765441890001</c:v>
                </c:pt>
                <c:pt idx="2927">
                  <c:v>-138.51765441890001</c:v>
                </c:pt>
                <c:pt idx="2928">
                  <c:v>-138.51765441890001</c:v>
                </c:pt>
                <c:pt idx="2929">
                  <c:v>-138.51765441890001</c:v>
                </c:pt>
                <c:pt idx="2930">
                  <c:v>-138.51765441890001</c:v>
                </c:pt>
                <c:pt idx="2931">
                  <c:v>-138.51765441890001</c:v>
                </c:pt>
                <c:pt idx="2932">
                  <c:v>-138.51765441890001</c:v>
                </c:pt>
                <c:pt idx="2933">
                  <c:v>-138.51765441890001</c:v>
                </c:pt>
                <c:pt idx="2934">
                  <c:v>-138.51765441890001</c:v>
                </c:pt>
                <c:pt idx="2935">
                  <c:v>-138.51765441890001</c:v>
                </c:pt>
                <c:pt idx="2936">
                  <c:v>-138.51765441890001</c:v>
                </c:pt>
                <c:pt idx="2937">
                  <c:v>-138.51765441890001</c:v>
                </c:pt>
                <c:pt idx="2938">
                  <c:v>-138.52311706539999</c:v>
                </c:pt>
                <c:pt idx="2939">
                  <c:v>-138.52311706539999</c:v>
                </c:pt>
                <c:pt idx="2940">
                  <c:v>-138.52311706539999</c:v>
                </c:pt>
                <c:pt idx="2941">
                  <c:v>-138.52311706539999</c:v>
                </c:pt>
                <c:pt idx="2942">
                  <c:v>-138.5308227539</c:v>
                </c:pt>
                <c:pt idx="2943">
                  <c:v>-138.5308227539</c:v>
                </c:pt>
                <c:pt idx="2944">
                  <c:v>-138.5308227539</c:v>
                </c:pt>
                <c:pt idx="2945">
                  <c:v>-138.5308227539</c:v>
                </c:pt>
                <c:pt idx="2946">
                  <c:v>-138.5308227539</c:v>
                </c:pt>
                <c:pt idx="2947">
                  <c:v>-138.5329284668</c:v>
                </c:pt>
                <c:pt idx="2948">
                  <c:v>-138.53701782229999</c:v>
                </c:pt>
                <c:pt idx="2949">
                  <c:v>-138.53788757320001</c:v>
                </c:pt>
                <c:pt idx="2950">
                  <c:v>-138.53788757320001</c:v>
                </c:pt>
                <c:pt idx="2951">
                  <c:v>-138.53788757320001</c:v>
                </c:pt>
                <c:pt idx="2952">
                  <c:v>-138.53788757320001</c:v>
                </c:pt>
                <c:pt idx="2953">
                  <c:v>-138.53788757320001</c:v>
                </c:pt>
                <c:pt idx="2954">
                  <c:v>-138.53788757320001</c:v>
                </c:pt>
                <c:pt idx="2955">
                  <c:v>-138.53788757320001</c:v>
                </c:pt>
                <c:pt idx="2956">
                  <c:v>-138.53788757320001</c:v>
                </c:pt>
                <c:pt idx="2957">
                  <c:v>-138.53788757320001</c:v>
                </c:pt>
                <c:pt idx="2958">
                  <c:v>-138.53788757320001</c:v>
                </c:pt>
                <c:pt idx="2959">
                  <c:v>-138.53788757320001</c:v>
                </c:pt>
                <c:pt idx="2960">
                  <c:v>-138.53788757320001</c:v>
                </c:pt>
                <c:pt idx="2961">
                  <c:v>-138.53788757320001</c:v>
                </c:pt>
                <c:pt idx="2962">
                  <c:v>-138.53788757320001</c:v>
                </c:pt>
                <c:pt idx="2963">
                  <c:v>-138.53701782229999</c:v>
                </c:pt>
                <c:pt idx="2964">
                  <c:v>-138.49603271480001</c:v>
                </c:pt>
                <c:pt idx="2965">
                  <c:v>-138.48219299319999</c:v>
                </c:pt>
                <c:pt idx="2966">
                  <c:v>-138.48219299319999</c:v>
                </c:pt>
                <c:pt idx="2967">
                  <c:v>-138.48127746579999</c:v>
                </c:pt>
                <c:pt idx="2968">
                  <c:v>-138.4734954834</c:v>
                </c:pt>
                <c:pt idx="2969">
                  <c:v>-138.46003723140001</c:v>
                </c:pt>
                <c:pt idx="2970">
                  <c:v>-138.4559020996</c:v>
                </c:pt>
                <c:pt idx="2971">
                  <c:v>-138.394821167</c:v>
                </c:pt>
                <c:pt idx="2972">
                  <c:v>-138.39443969729999</c:v>
                </c:pt>
                <c:pt idx="2973">
                  <c:v>-138.3921508789</c:v>
                </c:pt>
                <c:pt idx="2974">
                  <c:v>-138.3914489746</c:v>
                </c:pt>
                <c:pt idx="2975">
                  <c:v>-138.37817382809999</c:v>
                </c:pt>
                <c:pt idx="2976">
                  <c:v>-138.37629699710001</c:v>
                </c:pt>
                <c:pt idx="2977">
                  <c:v>-138.37451171879999</c:v>
                </c:pt>
                <c:pt idx="2978">
                  <c:v>-138.36393737789999</c:v>
                </c:pt>
                <c:pt idx="2979">
                  <c:v>-138.3536529541</c:v>
                </c:pt>
                <c:pt idx="2980">
                  <c:v>-138.3525390625</c:v>
                </c:pt>
                <c:pt idx="2981">
                  <c:v>-138.32734680179999</c:v>
                </c:pt>
                <c:pt idx="2982">
                  <c:v>-138.3242034912</c:v>
                </c:pt>
                <c:pt idx="2983">
                  <c:v>-138.31240844729999</c:v>
                </c:pt>
                <c:pt idx="2984">
                  <c:v>-138.31088256839999</c:v>
                </c:pt>
                <c:pt idx="2985">
                  <c:v>-138.30352783199999</c:v>
                </c:pt>
                <c:pt idx="2986">
                  <c:v>-138.30352783199999</c:v>
                </c:pt>
                <c:pt idx="2987">
                  <c:v>-138.30352783199999</c:v>
                </c:pt>
                <c:pt idx="2988">
                  <c:v>-138.30352783199999</c:v>
                </c:pt>
                <c:pt idx="2989">
                  <c:v>-138.30352783199999</c:v>
                </c:pt>
                <c:pt idx="2990">
                  <c:v>-138.28869628909999</c:v>
                </c:pt>
                <c:pt idx="2991">
                  <c:v>-138.26597595210001</c:v>
                </c:pt>
                <c:pt idx="2992">
                  <c:v>-138.23468017580001</c:v>
                </c:pt>
                <c:pt idx="2993">
                  <c:v>-138.21537780759999</c:v>
                </c:pt>
                <c:pt idx="2994">
                  <c:v>-138.19050598140001</c:v>
                </c:pt>
                <c:pt idx="2995">
                  <c:v>-138.18995666500001</c:v>
                </c:pt>
                <c:pt idx="2996">
                  <c:v>-138.18211364749999</c:v>
                </c:pt>
                <c:pt idx="2997">
                  <c:v>-138.181930542</c:v>
                </c:pt>
                <c:pt idx="2998">
                  <c:v>-138.16241455080001</c:v>
                </c:pt>
                <c:pt idx="2999">
                  <c:v>-138.1605682373</c:v>
                </c:pt>
                <c:pt idx="3000">
                  <c:v>-138.15501403810001</c:v>
                </c:pt>
                <c:pt idx="3001">
                  <c:v>-138.15197753909999</c:v>
                </c:pt>
                <c:pt idx="3002">
                  <c:v>-138.14768981930001</c:v>
                </c:pt>
                <c:pt idx="3003">
                  <c:v>-138.12376403810001</c:v>
                </c:pt>
                <c:pt idx="3004">
                  <c:v>-138.12287902829999</c:v>
                </c:pt>
                <c:pt idx="3005">
                  <c:v>-138.12086486819999</c:v>
                </c:pt>
                <c:pt idx="3006">
                  <c:v>-138.10508728030001</c:v>
                </c:pt>
                <c:pt idx="3007">
                  <c:v>-138.07792663570001</c:v>
                </c:pt>
                <c:pt idx="3008">
                  <c:v>-138.07792663570001</c:v>
                </c:pt>
                <c:pt idx="3009">
                  <c:v>-138.07792663570001</c:v>
                </c:pt>
                <c:pt idx="3010">
                  <c:v>-138.07792663570001</c:v>
                </c:pt>
                <c:pt idx="3011">
                  <c:v>-138.0566253662</c:v>
                </c:pt>
                <c:pt idx="3012">
                  <c:v>-138.05630493160001</c:v>
                </c:pt>
                <c:pt idx="3013">
                  <c:v>-138.05151367190001</c:v>
                </c:pt>
                <c:pt idx="3014">
                  <c:v>-138.05151367190001</c:v>
                </c:pt>
                <c:pt idx="3015">
                  <c:v>-138.05630493160001</c:v>
                </c:pt>
                <c:pt idx="3016">
                  <c:v>-138.0566253662</c:v>
                </c:pt>
                <c:pt idx="3017">
                  <c:v>-138.07412719729999</c:v>
                </c:pt>
                <c:pt idx="3018">
                  <c:v>-138.07412719729999</c:v>
                </c:pt>
                <c:pt idx="3019">
                  <c:v>-138.07412719729999</c:v>
                </c:pt>
                <c:pt idx="3020">
                  <c:v>-138.07412719729999</c:v>
                </c:pt>
                <c:pt idx="3021">
                  <c:v>-138.07412719729999</c:v>
                </c:pt>
                <c:pt idx="3022">
                  <c:v>-138.11361694339999</c:v>
                </c:pt>
                <c:pt idx="3023">
                  <c:v>-138.11611938479999</c:v>
                </c:pt>
                <c:pt idx="3024">
                  <c:v>-138.11611938479999</c:v>
                </c:pt>
                <c:pt idx="3025">
                  <c:v>-138.11611938479999</c:v>
                </c:pt>
                <c:pt idx="3026">
                  <c:v>-138.11611938479999</c:v>
                </c:pt>
                <c:pt idx="3027">
                  <c:v>-138.11611938479999</c:v>
                </c:pt>
                <c:pt idx="3028">
                  <c:v>-138.11611938479999</c:v>
                </c:pt>
                <c:pt idx="3029">
                  <c:v>-138.11611938479999</c:v>
                </c:pt>
                <c:pt idx="3030">
                  <c:v>-138.1173400879</c:v>
                </c:pt>
                <c:pt idx="3031">
                  <c:v>-138.13395690920001</c:v>
                </c:pt>
                <c:pt idx="3032">
                  <c:v>-138.13696289059999</c:v>
                </c:pt>
                <c:pt idx="3033">
                  <c:v>-138.13696289059999</c:v>
                </c:pt>
                <c:pt idx="3034">
                  <c:v>-138.13696289059999</c:v>
                </c:pt>
                <c:pt idx="3035">
                  <c:v>-138.13696289059999</c:v>
                </c:pt>
                <c:pt idx="3036">
                  <c:v>-138.13696289059999</c:v>
                </c:pt>
                <c:pt idx="3037">
                  <c:v>-138.1633605957</c:v>
                </c:pt>
                <c:pt idx="3038">
                  <c:v>-138.18891906740001</c:v>
                </c:pt>
                <c:pt idx="3039">
                  <c:v>-138.1901550293</c:v>
                </c:pt>
                <c:pt idx="3040">
                  <c:v>-138.19520568850001</c:v>
                </c:pt>
                <c:pt idx="3041">
                  <c:v>-138.20152282710001</c:v>
                </c:pt>
                <c:pt idx="3042">
                  <c:v>-138.2152557373</c:v>
                </c:pt>
                <c:pt idx="3043">
                  <c:v>-138.2240447998</c:v>
                </c:pt>
                <c:pt idx="3044">
                  <c:v>-138.2240447998</c:v>
                </c:pt>
                <c:pt idx="3045">
                  <c:v>-138.2240447998</c:v>
                </c:pt>
                <c:pt idx="3046">
                  <c:v>-138.2240447998</c:v>
                </c:pt>
                <c:pt idx="3047">
                  <c:v>-138.2240447998</c:v>
                </c:pt>
                <c:pt idx="3048">
                  <c:v>-138.2240447998</c:v>
                </c:pt>
                <c:pt idx="3049">
                  <c:v>-138.2240447998</c:v>
                </c:pt>
                <c:pt idx="3050">
                  <c:v>-138.2240447998</c:v>
                </c:pt>
                <c:pt idx="3051">
                  <c:v>-138.2240447998</c:v>
                </c:pt>
                <c:pt idx="3052">
                  <c:v>-138.22381591800001</c:v>
                </c:pt>
                <c:pt idx="3053">
                  <c:v>-138.2222290039</c:v>
                </c:pt>
                <c:pt idx="3054">
                  <c:v>-138.2172241211</c:v>
                </c:pt>
                <c:pt idx="3055">
                  <c:v>-138.21607971189999</c:v>
                </c:pt>
                <c:pt idx="3056">
                  <c:v>-138.2152557373</c:v>
                </c:pt>
                <c:pt idx="3057">
                  <c:v>-138.2128753662</c:v>
                </c:pt>
                <c:pt idx="3058">
                  <c:v>-138.2128753662</c:v>
                </c:pt>
                <c:pt idx="3059">
                  <c:v>-138.2128753662</c:v>
                </c:pt>
                <c:pt idx="3060">
                  <c:v>-138.2128753662</c:v>
                </c:pt>
                <c:pt idx="3061">
                  <c:v>-138.2128753662</c:v>
                </c:pt>
                <c:pt idx="3062">
                  <c:v>-138.2128753662</c:v>
                </c:pt>
                <c:pt idx="3063">
                  <c:v>-138.2128753662</c:v>
                </c:pt>
                <c:pt idx="3064">
                  <c:v>-138.21607971189999</c:v>
                </c:pt>
                <c:pt idx="3065">
                  <c:v>-138.2172241211</c:v>
                </c:pt>
                <c:pt idx="3066">
                  <c:v>-138.2172241211</c:v>
                </c:pt>
                <c:pt idx="3067">
                  <c:v>-138.2172241211</c:v>
                </c:pt>
                <c:pt idx="3068">
                  <c:v>-138.2172241211</c:v>
                </c:pt>
                <c:pt idx="3069">
                  <c:v>-138.2172241211</c:v>
                </c:pt>
                <c:pt idx="3070">
                  <c:v>-138.2172241211</c:v>
                </c:pt>
                <c:pt idx="3071">
                  <c:v>-138.21607971189999</c:v>
                </c:pt>
                <c:pt idx="3072">
                  <c:v>-138.2137298584</c:v>
                </c:pt>
                <c:pt idx="3073">
                  <c:v>-138.2128753662</c:v>
                </c:pt>
                <c:pt idx="3074">
                  <c:v>-138.20936584469999</c:v>
                </c:pt>
                <c:pt idx="3075">
                  <c:v>-138.2029724121</c:v>
                </c:pt>
                <c:pt idx="3076">
                  <c:v>-138.19909667970001</c:v>
                </c:pt>
                <c:pt idx="3077">
                  <c:v>-138.18879699710001</c:v>
                </c:pt>
                <c:pt idx="3078">
                  <c:v>-138.17572021480001</c:v>
                </c:pt>
                <c:pt idx="3079">
                  <c:v>-138.17253112789999</c:v>
                </c:pt>
                <c:pt idx="3080">
                  <c:v>-138.16709899899999</c:v>
                </c:pt>
                <c:pt idx="3081">
                  <c:v>-138.14865112300001</c:v>
                </c:pt>
                <c:pt idx="3082">
                  <c:v>-138.1127319336</c:v>
                </c:pt>
                <c:pt idx="3083">
                  <c:v>-138.10971069339999</c:v>
                </c:pt>
                <c:pt idx="3084">
                  <c:v>-138.09133911129999</c:v>
                </c:pt>
                <c:pt idx="3085">
                  <c:v>-137.74658203129999</c:v>
                </c:pt>
                <c:pt idx="3086">
                  <c:v>-137.74658203129999</c:v>
                </c:pt>
                <c:pt idx="3087">
                  <c:v>-137.73899841310001</c:v>
                </c:pt>
                <c:pt idx="3088">
                  <c:v>-137.72561645510001</c:v>
                </c:pt>
                <c:pt idx="3089">
                  <c:v>-137.71905517580001</c:v>
                </c:pt>
                <c:pt idx="3090">
                  <c:v>-137.70907592770001</c:v>
                </c:pt>
                <c:pt idx="3091">
                  <c:v>-137.70907592770001</c:v>
                </c:pt>
                <c:pt idx="3092">
                  <c:v>-137.70887756350001</c:v>
                </c:pt>
                <c:pt idx="3093">
                  <c:v>-137.70887756350001</c:v>
                </c:pt>
                <c:pt idx="3094">
                  <c:v>-137.70887756350001</c:v>
                </c:pt>
                <c:pt idx="3095">
                  <c:v>-137.70887756350001</c:v>
                </c:pt>
                <c:pt idx="3096">
                  <c:v>-137.70887756350001</c:v>
                </c:pt>
                <c:pt idx="3097">
                  <c:v>-137.70887756350001</c:v>
                </c:pt>
                <c:pt idx="3098">
                  <c:v>-137.70887756350001</c:v>
                </c:pt>
                <c:pt idx="3099">
                  <c:v>-137.70887756350001</c:v>
                </c:pt>
                <c:pt idx="3100">
                  <c:v>-137.70887756350001</c:v>
                </c:pt>
                <c:pt idx="3101">
                  <c:v>-137.70887756350001</c:v>
                </c:pt>
                <c:pt idx="3102">
                  <c:v>-137.70907592770001</c:v>
                </c:pt>
                <c:pt idx="3103">
                  <c:v>-137.71264648440001</c:v>
                </c:pt>
                <c:pt idx="3104">
                  <c:v>-137.71783447269999</c:v>
                </c:pt>
                <c:pt idx="3105">
                  <c:v>-137.71905517580001</c:v>
                </c:pt>
                <c:pt idx="3106">
                  <c:v>-137.72561645510001</c:v>
                </c:pt>
                <c:pt idx="3107">
                  <c:v>-137.73899841310001</c:v>
                </c:pt>
                <c:pt idx="3108">
                  <c:v>-137.74658203129999</c:v>
                </c:pt>
                <c:pt idx="3109">
                  <c:v>-137.75352478030001</c:v>
                </c:pt>
                <c:pt idx="3110">
                  <c:v>-137.79765319820001</c:v>
                </c:pt>
                <c:pt idx="3111">
                  <c:v>-137.8349456787</c:v>
                </c:pt>
                <c:pt idx="3112">
                  <c:v>-137.8367767334</c:v>
                </c:pt>
                <c:pt idx="3113">
                  <c:v>-137.85691833499999</c:v>
                </c:pt>
                <c:pt idx="3114">
                  <c:v>-137.85934448239999</c:v>
                </c:pt>
                <c:pt idx="3115">
                  <c:v>-137.86476135250001</c:v>
                </c:pt>
                <c:pt idx="3116">
                  <c:v>-137.87982177730001</c:v>
                </c:pt>
                <c:pt idx="3117">
                  <c:v>-137.89651489260001</c:v>
                </c:pt>
                <c:pt idx="3118">
                  <c:v>-137.90116882320001</c:v>
                </c:pt>
                <c:pt idx="3119">
                  <c:v>-137.92239379879999</c:v>
                </c:pt>
                <c:pt idx="3120">
                  <c:v>-137.9933013916</c:v>
                </c:pt>
                <c:pt idx="3121">
                  <c:v>-138.0090789795</c:v>
                </c:pt>
                <c:pt idx="3122">
                  <c:v>-138.02252197269999</c:v>
                </c:pt>
                <c:pt idx="3123">
                  <c:v>-138.03051757809999</c:v>
                </c:pt>
                <c:pt idx="3124">
                  <c:v>-138.0385131836</c:v>
                </c:pt>
                <c:pt idx="3125">
                  <c:v>-138.0385131836</c:v>
                </c:pt>
                <c:pt idx="3126">
                  <c:v>-138.0385131836</c:v>
                </c:pt>
                <c:pt idx="3127">
                  <c:v>-138.0385131836</c:v>
                </c:pt>
                <c:pt idx="3128">
                  <c:v>-138.0385131836</c:v>
                </c:pt>
                <c:pt idx="3129">
                  <c:v>-138.0385131836</c:v>
                </c:pt>
                <c:pt idx="3130">
                  <c:v>-138.03051757809999</c:v>
                </c:pt>
                <c:pt idx="3131">
                  <c:v>-138.03051757809999</c:v>
                </c:pt>
                <c:pt idx="3132">
                  <c:v>-138.03051757809999</c:v>
                </c:pt>
                <c:pt idx="3133">
                  <c:v>-138.0385131836</c:v>
                </c:pt>
                <c:pt idx="3134">
                  <c:v>-138.0461730957</c:v>
                </c:pt>
                <c:pt idx="3135">
                  <c:v>-138.0461730957</c:v>
                </c:pt>
                <c:pt idx="3136">
                  <c:v>-138.0461730957</c:v>
                </c:pt>
                <c:pt idx="3137">
                  <c:v>-138.0461730957</c:v>
                </c:pt>
                <c:pt idx="3138">
                  <c:v>-138.0461730957</c:v>
                </c:pt>
                <c:pt idx="3139">
                  <c:v>-138.0461730957</c:v>
                </c:pt>
                <c:pt idx="3140">
                  <c:v>-138.0461730957</c:v>
                </c:pt>
                <c:pt idx="3141">
                  <c:v>-138.0461730957</c:v>
                </c:pt>
                <c:pt idx="3142">
                  <c:v>-138.0461730957</c:v>
                </c:pt>
                <c:pt idx="3143">
                  <c:v>-138.0461730957</c:v>
                </c:pt>
                <c:pt idx="3144">
                  <c:v>-138.0461730957</c:v>
                </c:pt>
                <c:pt idx="3145">
                  <c:v>-138.0461730957</c:v>
                </c:pt>
                <c:pt idx="3146">
                  <c:v>-138.0385131836</c:v>
                </c:pt>
                <c:pt idx="3147">
                  <c:v>-138.0054321289</c:v>
                </c:pt>
                <c:pt idx="3148">
                  <c:v>-138.00428771969999</c:v>
                </c:pt>
                <c:pt idx="3149">
                  <c:v>-138.0029144287</c:v>
                </c:pt>
                <c:pt idx="3150">
                  <c:v>-137.9965057373</c:v>
                </c:pt>
                <c:pt idx="3151">
                  <c:v>-137.9812927246</c:v>
                </c:pt>
                <c:pt idx="3152">
                  <c:v>-137.9689025879</c:v>
                </c:pt>
                <c:pt idx="3153">
                  <c:v>-137.96807861330001</c:v>
                </c:pt>
                <c:pt idx="3154">
                  <c:v>-137.95622253420001</c:v>
                </c:pt>
                <c:pt idx="3155">
                  <c:v>-137.95622253420001</c:v>
                </c:pt>
                <c:pt idx="3156">
                  <c:v>-137.94140625</c:v>
                </c:pt>
                <c:pt idx="3157">
                  <c:v>-137.9273223877</c:v>
                </c:pt>
                <c:pt idx="3158">
                  <c:v>-137.89929199220001</c:v>
                </c:pt>
                <c:pt idx="3159">
                  <c:v>-137.86061096189999</c:v>
                </c:pt>
                <c:pt idx="3160">
                  <c:v>-137.86061096189999</c:v>
                </c:pt>
                <c:pt idx="3161">
                  <c:v>-137.86061096189999</c:v>
                </c:pt>
                <c:pt idx="3162">
                  <c:v>-137.86061096189999</c:v>
                </c:pt>
                <c:pt idx="3163">
                  <c:v>-137.86061096189999</c:v>
                </c:pt>
                <c:pt idx="3164">
                  <c:v>-137.85577392580001</c:v>
                </c:pt>
                <c:pt idx="3165">
                  <c:v>-137.84547424319999</c:v>
                </c:pt>
                <c:pt idx="3166">
                  <c:v>-137.8433227539</c:v>
                </c:pt>
                <c:pt idx="3167">
                  <c:v>-137.83898925779999</c:v>
                </c:pt>
                <c:pt idx="3168">
                  <c:v>-137.83898925779999</c:v>
                </c:pt>
                <c:pt idx="3169">
                  <c:v>-137.83898925779999</c:v>
                </c:pt>
                <c:pt idx="3170">
                  <c:v>-137.83898925779999</c:v>
                </c:pt>
                <c:pt idx="3171">
                  <c:v>-137.83898925779999</c:v>
                </c:pt>
                <c:pt idx="3172">
                  <c:v>-137.83898925779999</c:v>
                </c:pt>
                <c:pt idx="3173">
                  <c:v>-137.8433227539</c:v>
                </c:pt>
                <c:pt idx="3174">
                  <c:v>-137.84547424319999</c:v>
                </c:pt>
                <c:pt idx="3175">
                  <c:v>-137.85577392580001</c:v>
                </c:pt>
                <c:pt idx="3176">
                  <c:v>-137.86061096189999</c:v>
                </c:pt>
                <c:pt idx="3177">
                  <c:v>-137.86976623539999</c:v>
                </c:pt>
                <c:pt idx="3178">
                  <c:v>-137.8895111084</c:v>
                </c:pt>
                <c:pt idx="3179">
                  <c:v>-137.89756774899999</c:v>
                </c:pt>
                <c:pt idx="3180">
                  <c:v>-137.89929199220001</c:v>
                </c:pt>
                <c:pt idx="3181">
                  <c:v>-137.90162658689999</c:v>
                </c:pt>
                <c:pt idx="3182">
                  <c:v>-137.9150390625</c:v>
                </c:pt>
                <c:pt idx="3183">
                  <c:v>-137.9150390625</c:v>
                </c:pt>
                <c:pt idx="3184">
                  <c:v>-137.9150390625</c:v>
                </c:pt>
                <c:pt idx="3185">
                  <c:v>-137.9206237793</c:v>
                </c:pt>
                <c:pt idx="3186">
                  <c:v>-137.92710876460001</c:v>
                </c:pt>
                <c:pt idx="3187">
                  <c:v>-137.92977905270001</c:v>
                </c:pt>
                <c:pt idx="3188">
                  <c:v>-137.92977905270001</c:v>
                </c:pt>
                <c:pt idx="3189">
                  <c:v>-137.92977905270001</c:v>
                </c:pt>
                <c:pt idx="3190">
                  <c:v>-137.93490600589999</c:v>
                </c:pt>
                <c:pt idx="3191">
                  <c:v>-137.94760131839999</c:v>
                </c:pt>
                <c:pt idx="3192">
                  <c:v>-137.95851135250001</c:v>
                </c:pt>
                <c:pt idx="3193">
                  <c:v>-137.95851135250001</c:v>
                </c:pt>
                <c:pt idx="3194">
                  <c:v>-137.95851135250001</c:v>
                </c:pt>
                <c:pt idx="3195">
                  <c:v>-137.95983886720001</c:v>
                </c:pt>
                <c:pt idx="3196">
                  <c:v>-137.95983886720001</c:v>
                </c:pt>
                <c:pt idx="3197">
                  <c:v>-137.95983886720001</c:v>
                </c:pt>
                <c:pt idx="3198">
                  <c:v>-137.9644317627</c:v>
                </c:pt>
                <c:pt idx="3199">
                  <c:v>-137.9705505371</c:v>
                </c:pt>
                <c:pt idx="3200">
                  <c:v>-137.98487854000001</c:v>
                </c:pt>
              </c:numCache>
            </c:numRef>
          </c:yVal>
          <c:smooth val="1"/>
          <c:extLst>
            <c:ext xmlns:c16="http://schemas.microsoft.com/office/drawing/2014/chart" uri="{C3380CC4-5D6E-409C-BE32-E72D297353CC}">
              <c16:uniqueId val="{00000003-CED4-4096-8DE7-7F84FAE6291A}"/>
            </c:ext>
          </c:extLst>
        </c:ser>
        <c:ser>
          <c:idx val="4"/>
          <c:order val="4"/>
          <c:tx>
            <c:strRef>
              <c:f>相位噪声!$G$32</c:f>
              <c:strCache>
                <c:ptCount val="1"/>
                <c:pt idx="0">
                  <c:v>20GHz</c:v>
                </c:pt>
              </c:strCache>
            </c:strRef>
          </c:tx>
          <c:marker>
            <c:symbol val="none"/>
          </c:marker>
          <c:xVal>
            <c:numRef>
              <c:f>相位噪声!$E$33:$E$3233</c:f>
              <c:numCache>
                <c:formatCode>General</c:formatCode>
                <c:ptCount val="3201"/>
                <c:pt idx="0">
                  <c:v>1</c:v>
                </c:pt>
                <c:pt idx="1">
                  <c:v>1.0057730675000001</c:v>
                </c:pt>
                <c:pt idx="2">
                  <c:v>1.0115795135000001</c:v>
                </c:pt>
                <c:pt idx="3">
                  <c:v>1.0174193382000001</c:v>
                </c:pt>
                <c:pt idx="4">
                  <c:v>1.0232930183</c:v>
                </c:pt>
                <c:pt idx="5">
                  <c:v>1.0292005539</c:v>
                </c:pt>
                <c:pt idx="6">
                  <c:v>1.0351421833000001</c:v>
                </c:pt>
                <c:pt idx="7">
                  <c:v>1.041118145</c:v>
                </c:pt>
                <c:pt idx="8">
                  <c:v>1.0471285582000001</c:v>
                </c:pt>
                <c:pt idx="9">
                  <c:v>1.0531736612</c:v>
                </c:pt>
                <c:pt idx="10">
                  <c:v>1.0592536926</c:v>
                </c:pt>
                <c:pt idx="11">
                  <c:v>1.0653688908000001</c:v>
                </c:pt>
                <c:pt idx="12">
                  <c:v>1.0715192555999999</c:v>
                </c:pt>
                <c:pt idx="13">
                  <c:v>1.0777052641</c:v>
                </c:pt>
                <c:pt idx="14">
                  <c:v>1.0839269161</c:v>
                </c:pt>
                <c:pt idx="15">
                  <c:v>1.0901844501</c:v>
                </c:pt>
                <c:pt idx="16">
                  <c:v>1.0964782237999999</c:v>
                </c:pt>
                <c:pt idx="17">
                  <c:v>1.1028082371000001</c:v>
                </c:pt>
                <c:pt idx="18">
                  <c:v>1.1091748476000001</c:v>
                </c:pt>
                <c:pt idx="19">
                  <c:v>1.1155781746</c:v>
                </c:pt>
                <c:pt idx="20">
                  <c:v>1.1220184565</c:v>
                </c:pt>
                <c:pt idx="21">
                  <c:v>1.1284959316000001</c:v>
                </c:pt>
                <c:pt idx="22">
                  <c:v>1.1350108385</c:v>
                </c:pt>
                <c:pt idx="23">
                  <c:v>1.1415632963</c:v>
                </c:pt>
                <c:pt idx="24">
                  <c:v>1.1481536627</c:v>
                </c:pt>
                <c:pt idx="25">
                  <c:v>1.1547819375999999</c:v>
                </c:pt>
                <c:pt idx="26">
                  <c:v>1.1614485979</c:v>
                </c:pt>
                <c:pt idx="27">
                  <c:v>1.1681537628000001</c:v>
                </c:pt>
                <c:pt idx="28">
                  <c:v>1.1748975515</c:v>
                </c:pt>
                <c:pt idx="29">
                  <c:v>1.1816803217</c:v>
                </c:pt>
                <c:pt idx="30">
                  <c:v>1.1885021925000001</c:v>
                </c:pt>
                <c:pt idx="31">
                  <c:v>1.1953635216</c:v>
                </c:pt>
                <c:pt idx="32">
                  <c:v>1.2022644280999999</c:v>
                </c:pt>
                <c:pt idx="33">
                  <c:v>1.2092051505999999</c:v>
                </c:pt>
                <c:pt idx="34">
                  <c:v>1.2161860466000001</c:v>
                </c:pt>
                <c:pt idx="35">
                  <c:v>1.2232071161</c:v>
                </c:pt>
                <c:pt idx="36">
                  <c:v>1.230268836</c:v>
                </c:pt>
                <c:pt idx="37">
                  <c:v>1.2373712063</c:v>
                </c:pt>
                <c:pt idx="38">
                  <c:v>1.2445145845000001</c:v>
                </c:pt>
                <c:pt idx="39">
                  <c:v>1.2516992092000001</c:v>
                </c:pt>
                <c:pt idx="40">
                  <c:v>1.2589254379000001</c:v>
                </c:pt>
                <c:pt idx="41">
                  <c:v>1.2661932707000001</c:v>
                </c:pt>
                <c:pt idx="42">
                  <c:v>1.2735030651000001</c:v>
                </c:pt>
                <c:pt idx="43">
                  <c:v>1.2808550595999999</c:v>
                </c:pt>
                <c:pt idx="44">
                  <c:v>1.2882494926000001</c:v>
                </c:pt>
                <c:pt idx="45">
                  <c:v>1.2956867218000001</c:v>
                </c:pt>
                <c:pt idx="46">
                  <c:v>1.3031667470999999</c:v>
                </c:pt>
                <c:pt idx="47">
                  <c:v>1.3106900453999999</c:v>
                </c:pt>
                <c:pt idx="48">
                  <c:v>1.3182567357999999</c:v>
                </c:pt>
                <c:pt idx="49">
                  <c:v>1.3258671761</c:v>
                </c:pt>
                <c:pt idx="50">
                  <c:v>1.3335214852999999</c:v>
                </c:pt>
                <c:pt idx="51">
                  <c:v>1.341219902</c:v>
                </c:pt>
                <c:pt idx="52">
                  <c:v>1.3489629030000001</c:v>
                </c:pt>
                <c:pt idx="53">
                  <c:v>1.3567504882999999</c:v>
                </c:pt>
                <c:pt idx="54">
                  <c:v>1.3645831346999999</c:v>
                </c:pt>
                <c:pt idx="55">
                  <c:v>1.3724609613000001</c:v>
                </c:pt>
                <c:pt idx="56">
                  <c:v>1.3803843259999999</c:v>
                </c:pt>
                <c:pt idx="57">
                  <c:v>1.3883533478000001</c:v>
                </c:pt>
                <c:pt idx="58">
                  <c:v>1.3963683844000001</c:v>
                </c:pt>
                <c:pt idx="59">
                  <c:v>1.4044296741</c:v>
                </c:pt>
                <c:pt idx="60">
                  <c:v>1.4125375748</c:v>
                </c:pt>
                <c:pt idx="61">
                  <c:v>1.4206922054</c:v>
                </c:pt>
                <c:pt idx="62">
                  <c:v>1.4288939238</c:v>
                </c:pt>
                <c:pt idx="63">
                  <c:v>1.4371430874</c:v>
                </c:pt>
                <c:pt idx="64">
                  <c:v>1.4454398154999999</c:v>
                </c:pt>
                <c:pt idx="65">
                  <c:v>1.4537843466</c:v>
                </c:pt>
                <c:pt idx="66">
                  <c:v>1.4621771574</c:v>
                </c:pt>
                <c:pt idx="67">
                  <c:v>1.4706184864</c:v>
                </c:pt>
                <c:pt idx="68">
                  <c:v>1.4791084528</c:v>
                </c:pt>
                <c:pt idx="69">
                  <c:v>1.4876474142</c:v>
                </c:pt>
                <c:pt idx="70">
                  <c:v>1.4962356091</c:v>
                </c:pt>
                <c:pt idx="71">
                  <c:v>1.5048735142</c:v>
                </c:pt>
                <c:pt idx="72">
                  <c:v>1.5135612488000001</c:v>
                </c:pt>
                <c:pt idx="73">
                  <c:v>1.5222991705</c:v>
                </c:pt>
                <c:pt idx="74">
                  <c:v>1.5310875177000001</c:v>
                </c:pt>
                <c:pt idx="75">
                  <c:v>1.5399265288999999</c:v>
                </c:pt>
                <c:pt idx="76">
                  <c:v>1.5488165617</c:v>
                </c:pt>
                <c:pt idx="77">
                  <c:v>1.5577579737</c:v>
                </c:pt>
                <c:pt idx="78">
                  <c:v>1.5667510033000001</c:v>
                </c:pt>
                <c:pt idx="79">
                  <c:v>1.5757960081</c:v>
                </c:pt>
                <c:pt idx="80">
                  <c:v>1.5848932266</c:v>
                </c:pt>
                <c:pt idx="81">
                  <c:v>1.5940428972</c:v>
                </c:pt>
                <c:pt idx="82">
                  <c:v>1.6032453775</c:v>
                </c:pt>
                <c:pt idx="83">
                  <c:v>1.6125010252</c:v>
                </c:pt>
                <c:pt idx="84">
                  <c:v>1.6218100786</c:v>
                </c:pt>
                <c:pt idx="85">
                  <c:v>1.6311728954</c:v>
                </c:pt>
                <c:pt idx="86">
                  <c:v>1.6405898333</c:v>
                </c:pt>
                <c:pt idx="87">
                  <c:v>1.6500610113</c:v>
                </c:pt>
                <c:pt idx="88">
                  <c:v>1.6595869064</c:v>
                </c:pt>
                <c:pt idx="89">
                  <c:v>1.6691677570000001</c:v>
                </c:pt>
                <c:pt idx="90">
                  <c:v>1.6788040399999999</c:v>
                </c:pt>
                <c:pt idx="91">
                  <c:v>1.6884958744</c:v>
                </c:pt>
                <c:pt idx="92">
                  <c:v>1.698243618</c:v>
                </c:pt>
                <c:pt idx="93">
                  <c:v>1.7080477476</c:v>
                </c:pt>
                <c:pt idx="94">
                  <c:v>1.7179083824000001</c:v>
                </c:pt>
                <c:pt idx="95">
                  <c:v>1.7278259993</c:v>
                </c:pt>
                <c:pt idx="96">
                  <c:v>1.7378008366</c:v>
                </c:pt>
                <c:pt idx="97">
                  <c:v>1.7478332519999999</c:v>
                </c:pt>
                <c:pt idx="98">
                  <c:v>1.7579236031000001</c:v>
                </c:pt>
                <c:pt idx="99">
                  <c:v>1.7680722474999999</c:v>
                </c:pt>
                <c:pt idx="100">
                  <c:v>1.7782794236999999</c:v>
                </c:pt>
                <c:pt idx="101">
                  <c:v>1.7885454892999999</c:v>
                </c:pt>
                <c:pt idx="102">
                  <c:v>1.7988709211</c:v>
                </c:pt>
                <c:pt idx="103">
                  <c:v>1.8092558383999999</c:v>
                </c:pt>
                <c:pt idx="104">
                  <c:v>1.8197008371000001</c:v>
                </c:pt>
                <c:pt idx="105">
                  <c:v>1.8302060365999999</c:v>
                </c:pt>
                <c:pt idx="106">
                  <c:v>1.8407719135</c:v>
                </c:pt>
                <c:pt idx="107">
                  <c:v>1.8513989448999999</c:v>
                </c:pt>
                <c:pt idx="108">
                  <c:v>1.8620871305</c:v>
                </c:pt>
                <c:pt idx="109">
                  <c:v>1.8728370667000001</c:v>
                </c:pt>
                <c:pt idx="110">
                  <c:v>1.8836491108</c:v>
                </c:pt>
                <c:pt idx="111">
                  <c:v>1.8945235013999999</c:v>
                </c:pt>
                <c:pt idx="112">
                  <c:v>1.9054607153000001</c:v>
                </c:pt>
                <c:pt idx="113">
                  <c:v>1.9164611101</c:v>
                </c:pt>
                <c:pt idx="114">
                  <c:v>1.9275249243000001</c:v>
                </c:pt>
                <c:pt idx="115">
                  <c:v>1.9386526345999999</c:v>
                </c:pt>
                <c:pt idx="116">
                  <c:v>1.9498445987999999</c:v>
                </c:pt>
                <c:pt idx="117">
                  <c:v>1.9611011744</c:v>
                </c:pt>
                <c:pt idx="118">
                  <c:v>1.9724227190000001</c:v>
                </c:pt>
                <c:pt idx="119">
                  <c:v>1.9838097095</c:v>
                </c:pt>
                <c:pt idx="120">
                  <c:v>1.9952623843999999</c:v>
                </c:pt>
                <c:pt idx="121">
                  <c:v>2.0067811012000001</c:v>
                </c:pt>
                <c:pt idx="122">
                  <c:v>2.0183663368000002</c:v>
                </c:pt>
                <c:pt idx="123">
                  <c:v>2.030018568</c:v>
                </c:pt>
                <c:pt idx="124">
                  <c:v>2.0417380333000001</c:v>
                </c:pt>
                <c:pt idx="125">
                  <c:v>2.0535249709999999</c:v>
                </c:pt>
                <c:pt idx="126">
                  <c:v>2.0653800964000002</c:v>
                </c:pt>
                <c:pt idx="127">
                  <c:v>2.077303648</c:v>
                </c:pt>
                <c:pt idx="128">
                  <c:v>2.0892961025000001</c:v>
                </c:pt>
                <c:pt idx="129">
                  <c:v>2.1013576984000002</c:v>
                </c:pt>
                <c:pt idx="130">
                  <c:v>2.1134889125999998</c:v>
                </c:pt>
                <c:pt idx="131">
                  <c:v>2.1256902217999998</c:v>
                </c:pt>
                <c:pt idx="132">
                  <c:v>2.1379621029</c:v>
                </c:pt>
                <c:pt idx="133">
                  <c:v>2.1503047943000002</c:v>
                </c:pt>
                <c:pt idx="134">
                  <c:v>2.1627185345000002</c:v>
                </c:pt>
                <c:pt idx="135">
                  <c:v>2.1752040386</c:v>
                </c:pt>
                <c:pt idx="136">
                  <c:v>2.1877615451999999</c:v>
                </c:pt>
                <c:pt idx="137">
                  <c:v>2.2003917693999999</c:v>
                </c:pt>
                <c:pt idx="138">
                  <c:v>2.2130947113000001</c:v>
                </c:pt>
                <c:pt idx="139">
                  <c:v>2.2258710861000002</c:v>
                </c:pt>
                <c:pt idx="140">
                  <c:v>2.2387211322999998</c:v>
                </c:pt>
                <c:pt idx="141">
                  <c:v>2.2516453265999998</c:v>
                </c:pt>
                <c:pt idx="142">
                  <c:v>2.2646441460000002</c:v>
                </c:pt>
                <c:pt idx="143">
                  <c:v>2.2777180671999999</c:v>
                </c:pt>
                <c:pt idx="144">
                  <c:v>2.2908678055</c:v>
                </c:pt>
                <c:pt idx="145">
                  <c:v>2.3040931224999999</c:v>
                </c:pt>
                <c:pt idx="146">
                  <c:v>2.3173947334</c:v>
                </c:pt>
                <c:pt idx="147">
                  <c:v>2.3307731152</c:v>
                </c:pt>
                <c:pt idx="148">
                  <c:v>2.3442287445000001</c:v>
                </c:pt>
                <c:pt idx="149">
                  <c:v>2.3577620982999998</c:v>
                </c:pt>
                <c:pt idx="150">
                  <c:v>2.3713736534000001</c:v>
                </c:pt>
                <c:pt idx="151">
                  <c:v>2.3850638865999998</c:v>
                </c:pt>
                <c:pt idx="152">
                  <c:v>2.3988327979999999</c:v>
                </c:pt>
                <c:pt idx="153">
                  <c:v>2.4126815796000001</c:v>
                </c:pt>
                <c:pt idx="154">
                  <c:v>2.426609993</c:v>
                </c:pt>
                <c:pt idx="155">
                  <c:v>2.4406189919000001</c:v>
                </c:pt>
                <c:pt idx="156">
                  <c:v>2.4547088146</c:v>
                </c:pt>
                <c:pt idx="157">
                  <c:v>2.4688801764999999</c:v>
                </c:pt>
                <c:pt idx="158">
                  <c:v>2.4831330775999998</c:v>
                </c:pt>
                <c:pt idx="159">
                  <c:v>2.4974684715</c:v>
                </c:pt>
                <c:pt idx="160">
                  <c:v>2.5118863583</c:v>
                </c:pt>
                <c:pt idx="161">
                  <c:v>2.5263876915000001</c:v>
                </c:pt>
                <c:pt idx="162">
                  <c:v>2.5409727097000001</c:v>
                </c:pt>
                <c:pt idx="163">
                  <c:v>2.5556418895999999</c:v>
                </c:pt>
                <c:pt idx="164">
                  <c:v>2.5703957081</c:v>
                </c:pt>
                <c:pt idx="165">
                  <c:v>2.5852348803999998</c:v>
                </c:pt>
                <c:pt idx="166">
                  <c:v>2.6001594067</c:v>
                </c:pt>
                <c:pt idx="167">
                  <c:v>2.6151704788000001</c:v>
                </c:pt>
                <c:pt idx="168">
                  <c:v>2.6302678584999999</c:v>
                </c:pt>
                <c:pt idx="169">
                  <c:v>2.6454527377999999</c:v>
                </c:pt>
                <c:pt idx="170">
                  <c:v>2.6607251167000001</c:v>
                </c:pt>
                <c:pt idx="171">
                  <c:v>2.6760857105000002</c:v>
                </c:pt>
                <c:pt idx="172">
                  <c:v>2.6915347575999999</c:v>
                </c:pt>
                <c:pt idx="173">
                  <c:v>2.7070732117</c:v>
                </c:pt>
                <c:pt idx="174">
                  <c:v>2.7227013110999998</c:v>
                </c:pt>
                <c:pt idx="175">
                  <c:v>2.7384195328000001</c:v>
                </c:pt>
                <c:pt idx="176">
                  <c:v>2.7542285919</c:v>
                </c:pt>
                <c:pt idx="177">
                  <c:v>2.7701289654000001</c:v>
                </c:pt>
                <c:pt idx="178">
                  <c:v>2.7861211300000002</c:v>
                </c:pt>
                <c:pt idx="179">
                  <c:v>2.8022055626000002</c:v>
                </c:pt>
                <c:pt idx="180">
                  <c:v>2.8183827400000001</c:v>
                </c:pt>
                <c:pt idx="181">
                  <c:v>2.8346536160000002</c:v>
                </c:pt>
                <c:pt idx="182">
                  <c:v>2.8510184287999998</c:v>
                </c:pt>
                <c:pt idx="183">
                  <c:v>2.8674774169999999</c:v>
                </c:pt>
                <c:pt idx="184">
                  <c:v>2.8840315342</c:v>
                </c:pt>
                <c:pt idx="185">
                  <c:v>2.9006812572</c:v>
                </c:pt>
                <c:pt idx="186">
                  <c:v>2.9174270629999999</c:v>
                </c:pt>
                <c:pt idx="187">
                  <c:v>2.9342694282999999</c:v>
                </c:pt>
                <c:pt idx="188">
                  <c:v>2.9512093067</c:v>
                </c:pt>
                <c:pt idx="189">
                  <c:v>2.9682466984000002</c:v>
                </c:pt>
                <c:pt idx="190">
                  <c:v>2.9853825568999999</c:v>
                </c:pt>
                <c:pt idx="191">
                  <c:v>3.0026173591999998</c:v>
                </c:pt>
                <c:pt idx="192">
                  <c:v>3.019951582</c:v>
                </c:pt>
                <c:pt idx="193">
                  <c:v>3.0373859406000001</c:v>
                </c:pt>
                <c:pt idx="194">
                  <c:v>3.0549211502000002</c:v>
                </c:pt>
                <c:pt idx="195">
                  <c:v>3.0725574493000001</c:v>
                </c:pt>
                <c:pt idx="196">
                  <c:v>3.0902955531999998</c:v>
                </c:pt>
                <c:pt idx="197">
                  <c:v>3.1081359385999998</c:v>
                </c:pt>
                <c:pt idx="198">
                  <c:v>3.1260793209000002</c:v>
                </c:pt>
                <c:pt idx="199">
                  <c:v>3.1441264153000001</c:v>
                </c:pt>
                <c:pt idx="200">
                  <c:v>3.1622776985000001</c:v>
                </c:pt>
                <c:pt idx="201">
                  <c:v>3.1805336474999999</c:v>
                </c:pt>
                <c:pt idx="202">
                  <c:v>3.1988949776000002</c:v>
                </c:pt>
                <c:pt idx="203">
                  <c:v>3.2173624039000002</c:v>
                </c:pt>
                <c:pt idx="204">
                  <c:v>3.2359364033000002</c:v>
                </c:pt>
                <c:pt idx="205">
                  <c:v>3.254617691</c:v>
                </c:pt>
                <c:pt idx="206">
                  <c:v>3.2734067439999999</c:v>
                </c:pt>
                <c:pt idx="207">
                  <c:v>3.2923045158000002</c:v>
                </c:pt>
                <c:pt idx="208">
                  <c:v>3.3113110065</c:v>
                </c:pt>
                <c:pt idx="209">
                  <c:v>3.3304274081999998</c:v>
                </c:pt>
                <c:pt idx="210">
                  <c:v>3.3496541977000001</c:v>
                </c:pt>
                <c:pt idx="211">
                  <c:v>3.3689918518000002</c:v>
                </c:pt>
                <c:pt idx="212">
                  <c:v>3.3884413242</c:v>
                </c:pt>
                <c:pt idx="213">
                  <c:v>3.4080035685999999</c:v>
                </c:pt>
                <c:pt idx="214">
                  <c:v>3.4276781081999999</c:v>
                </c:pt>
                <c:pt idx="215">
                  <c:v>3.4474663734000002</c:v>
                </c:pt>
                <c:pt idx="216">
                  <c:v>3.4673686028000001</c:v>
                </c:pt>
                <c:pt idx="217">
                  <c:v>3.4873859881999998</c:v>
                </c:pt>
                <c:pt idx="218">
                  <c:v>3.5075187683000002</c:v>
                </c:pt>
                <c:pt idx="219">
                  <c:v>3.5277678966999999</c:v>
                </c:pt>
                <c:pt idx="220">
                  <c:v>3.5481340884999999</c:v>
                </c:pt>
                <c:pt idx="221">
                  <c:v>3.5686175822999999</c:v>
                </c:pt>
                <c:pt idx="222">
                  <c:v>3.5892193316999998</c:v>
                </c:pt>
                <c:pt idx="223">
                  <c:v>3.6099402905</c:v>
                </c:pt>
                <c:pt idx="224">
                  <c:v>3.6307804584999999</c:v>
                </c:pt>
                <c:pt idx="225">
                  <c:v>3.6517412663000002</c:v>
                </c:pt>
                <c:pt idx="226">
                  <c:v>3.6728229523000002</c:v>
                </c:pt>
                <c:pt idx="227">
                  <c:v>3.6940264701999999</c:v>
                </c:pt>
                <c:pt idx="228">
                  <c:v>3.7153522967999999</c:v>
                </c:pt>
                <c:pt idx="229">
                  <c:v>3.7368011475</c:v>
                </c:pt>
                <c:pt idx="230">
                  <c:v>3.7583739758000001</c:v>
                </c:pt>
                <c:pt idx="231">
                  <c:v>3.7800712585</c:v>
                </c:pt>
                <c:pt idx="232">
                  <c:v>3.8018937111</c:v>
                </c:pt>
                <c:pt idx="233">
                  <c:v>3.8238422871000002</c:v>
                </c:pt>
                <c:pt idx="234">
                  <c:v>3.8459177016999999</c:v>
                </c:pt>
                <c:pt idx="235">
                  <c:v>3.8681204319</c:v>
                </c:pt>
                <c:pt idx="236">
                  <c:v>3.8904511929000001</c:v>
                </c:pt>
                <c:pt idx="237">
                  <c:v>3.9129109383</c:v>
                </c:pt>
                <c:pt idx="238">
                  <c:v>3.9355010986000001</c:v>
                </c:pt>
                <c:pt idx="239">
                  <c:v>3.9582209587000001</c:v>
                </c:pt>
                <c:pt idx="240">
                  <c:v>3.9810719489999999</c:v>
                </c:pt>
                <c:pt idx="241">
                  <c:v>4.0040550232000003</c:v>
                </c:pt>
                <c:pt idx="242">
                  <c:v>4.0271706581000002</c:v>
                </c:pt>
                <c:pt idx="243">
                  <c:v>4.0504198074</c:v>
                </c:pt>
                <c:pt idx="244">
                  <c:v>4.073802948</c:v>
                </c:pt>
                <c:pt idx="245">
                  <c:v>4.0973210335000001</c:v>
                </c:pt>
                <c:pt idx="246">
                  <c:v>4.1209754943999997</c:v>
                </c:pt>
                <c:pt idx="247">
                  <c:v>4.1447658539000001</c:v>
                </c:pt>
                <c:pt idx="248">
                  <c:v>4.1686940193000002</c:v>
                </c:pt>
                <c:pt idx="249">
                  <c:v>4.1927599906999999</c:v>
                </c:pt>
                <c:pt idx="250">
                  <c:v>4.2169651984999996</c:v>
                </c:pt>
                <c:pt idx="251">
                  <c:v>4.2413096428000001</c:v>
                </c:pt>
                <c:pt idx="252">
                  <c:v>4.2657952309000002</c:v>
                </c:pt>
                <c:pt idx="253">
                  <c:v>4.2904219627</c:v>
                </c:pt>
                <c:pt idx="254">
                  <c:v>4.3151907921000001</c:v>
                </c:pt>
                <c:pt idx="255">
                  <c:v>4.3401026725999996</c:v>
                </c:pt>
                <c:pt idx="256">
                  <c:v>4.3651580810999997</c:v>
                </c:pt>
                <c:pt idx="257">
                  <c:v>4.3903584479999997</c:v>
                </c:pt>
                <c:pt idx="258">
                  <c:v>4.4157042503000001</c:v>
                </c:pt>
                <c:pt idx="259">
                  <c:v>4.4411964416999998</c:v>
                </c:pt>
                <c:pt idx="260">
                  <c:v>4.4668354988000001</c:v>
                </c:pt>
                <c:pt idx="261">
                  <c:v>4.4926228523000002</c:v>
                </c:pt>
                <c:pt idx="262">
                  <c:v>4.5185589789999998</c:v>
                </c:pt>
                <c:pt idx="263">
                  <c:v>4.5446457863000003</c:v>
                </c:pt>
                <c:pt idx="264">
                  <c:v>4.5708823204</c:v>
                </c:pt>
                <c:pt idx="265">
                  <c:v>4.5972700119000001</c:v>
                </c:pt>
                <c:pt idx="266">
                  <c:v>4.6238102912999999</c:v>
                </c:pt>
                <c:pt idx="267">
                  <c:v>4.6505041122000002</c:v>
                </c:pt>
                <c:pt idx="268">
                  <c:v>4.6773514748</c:v>
                </c:pt>
                <c:pt idx="269">
                  <c:v>4.7043542862000001</c:v>
                </c:pt>
                <c:pt idx="270">
                  <c:v>4.7315125465000003</c:v>
                </c:pt>
                <c:pt idx="271">
                  <c:v>4.7588281630999996</c:v>
                </c:pt>
                <c:pt idx="272">
                  <c:v>4.7863011359999996</c:v>
                </c:pt>
                <c:pt idx="273">
                  <c:v>4.8139324188000003</c:v>
                </c:pt>
                <c:pt idx="274">
                  <c:v>4.8417239188999996</c:v>
                </c:pt>
                <c:pt idx="275">
                  <c:v>4.8696751594999999</c:v>
                </c:pt>
                <c:pt idx="276">
                  <c:v>4.8977880477999998</c:v>
                </c:pt>
                <c:pt idx="277">
                  <c:v>4.9260635376000002</c:v>
                </c:pt>
                <c:pt idx="278">
                  <c:v>4.9545016289000001</c:v>
                </c:pt>
                <c:pt idx="279">
                  <c:v>4.9831042290000003</c:v>
                </c:pt>
                <c:pt idx="280">
                  <c:v>5.0118722915999996</c:v>
                </c:pt>
                <c:pt idx="281">
                  <c:v>5.0408058166999998</c:v>
                </c:pt>
                <c:pt idx="282">
                  <c:v>5.0699067115999998</c:v>
                </c:pt>
                <c:pt idx="283">
                  <c:v>5.0991759300000004</c:v>
                </c:pt>
                <c:pt idx="284">
                  <c:v>5.1286134719999996</c:v>
                </c:pt>
                <c:pt idx="285">
                  <c:v>5.1582212448</c:v>
                </c:pt>
                <c:pt idx="286">
                  <c:v>5.1880002021999996</c:v>
                </c:pt>
                <c:pt idx="287">
                  <c:v>5.2179508208999996</c:v>
                </c:pt>
                <c:pt idx="288">
                  <c:v>5.2480750083999999</c:v>
                </c:pt>
                <c:pt idx="289">
                  <c:v>5.2783722877999999</c:v>
                </c:pt>
                <c:pt idx="290">
                  <c:v>5.3088445663000003</c:v>
                </c:pt>
                <c:pt idx="291">
                  <c:v>5.3394927979000002</c:v>
                </c:pt>
                <c:pt idx="292">
                  <c:v>5.3703184127999997</c:v>
                </c:pt>
                <c:pt idx="293">
                  <c:v>5.4013214110999996</c:v>
                </c:pt>
                <c:pt idx="294">
                  <c:v>5.4325037002999998</c:v>
                </c:pt>
                <c:pt idx="295">
                  <c:v>5.4638657569999998</c:v>
                </c:pt>
                <c:pt idx="296">
                  <c:v>5.4954090117999996</c:v>
                </c:pt>
                <c:pt idx="297">
                  <c:v>5.5271339416999998</c:v>
                </c:pt>
                <c:pt idx="298">
                  <c:v>5.5590424538000001</c:v>
                </c:pt>
                <c:pt idx="299">
                  <c:v>5.5911355019000002</c:v>
                </c:pt>
                <c:pt idx="300">
                  <c:v>5.6234130859000002</c:v>
                </c:pt>
                <c:pt idx="301">
                  <c:v>5.6558775902000002</c:v>
                </c:pt>
                <c:pt idx="302">
                  <c:v>5.6885290146000003</c:v>
                </c:pt>
                <c:pt idx="303">
                  <c:v>5.7213692665</c:v>
                </c:pt>
                <c:pt idx="304">
                  <c:v>5.7543992996000002</c:v>
                </c:pt>
                <c:pt idx="305">
                  <c:v>5.7876195908000003</c:v>
                </c:pt>
                <c:pt idx="306">
                  <c:v>5.8210320473000001</c:v>
                </c:pt>
                <c:pt idx="307">
                  <c:v>5.854637146</c:v>
                </c:pt>
                <c:pt idx="308">
                  <c:v>5.8884363174000001</c:v>
                </c:pt>
                <c:pt idx="309">
                  <c:v>5.9224305153000003</c:v>
                </c:pt>
                <c:pt idx="310">
                  <c:v>5.95662117</c:v>
                </c:pt>
                <c:pt idx="311">
                  <c:v>5.9910092354</c:v>
                </c:pt>
                <c:pt idx="312">
                  <c:v>6.025595665</c:v>
                </c:pt>
                <c:pt idx="313">
                  <c:v>6.0603823661999998</c:v>
                </c:pt>
                <c:pt idx="314">
                  <c:v>6.0953693390000003</c:v>
                </c:pt>
                <c:pt idx="315">
                  <c:v>6.1305584908000004</c:v>
                </c:pt>
                <c:pt idx="316">
                  <c:v>6.1659502983000003</c:v>
                </c:pt>
                <c:pt idx="317">
                  <c:v>6.2015466689999998</c:v>
                </c:pt>
                <c:pt idx="318">
                  <c:v>6.2373485564999998</c:v>
                </c:pt>
                <c:pt idx="319">
                  <c:v>6.2733573914000003</c:v>
                </c:pt>
                <c:pt idx="320">
                  <c:v>6.3095736504</c:v>
                </c:pt>
                <c:pt idx="321">
                  <c:v>6.3459992409000003</c:v>
                </c:pt>
                <c:pt idx="322">
                  <c:v>6.3826351166000004</c:v>
                </c:pt>
                <c:pt idx="323">
                  <c:v>6.4194822310999999</c:v>
                </c:pt>
                <c:pt idx="324">
                  <c:v>6.4565424918999996</c:v>
                </c:pt>
                <c:pt idx="325">
                  <c:v>6.4938163756999998</c:v>
                </c:pt>
                <c:pt idx="326">
                  <c:v>6.5313053130999998</c:v>
                </c:pt>
                <c:pt idx="327">
                  <c:v>6.5690112114000003</c:v>
                </c:pt>
                <c:pt idx="328">
                  <c:v>6.6069345473999999</c:v>
                </c:pt>
                <c:pt idx="329">
                  <c:v>6.6450767516999996</c:v>
                </c:pt>
                <c:pt idx="330">
                  <c:v>6.6834387779000002</c:v>
                </c:pt>
                <c:pt idx="331">
                  <c:v>6.7220230103</c:v>
                </c:pt>
                <c:pt idx="332">
                  <c:v>6.7608294487</c:v>
                </c:pt>
                <c:pt idx="333">
                  <c:v>6.7998600005999998</c:v>
                </c:pt>
                <c:pt idx="334">
                  <c:v>6.8391160964999997</c:v>
                </c:pt>
                <c:pt idx="335">
                  <c:v>6.8785986899999996</c:v>
                </c:pt>
                <c:pt idx="336">
                  <c:v>6.9183092116999996</c:v>
                </c:pt>
                <c:pt idx="337">
                  <c:v>6.9582490921</c:v>
                </c:pt>
                <c:pt idx="338">
                  <c:v>6.9984202384999996</c:v>
                </c:pt>
                <c:pt idx="339">
                  <c:v>7.0388226509000003</c:v>
                </c:pt>
                <c:pt idx="340">
                  <c:v>7.0794582366999999</c:v>
                </c:pt>
                <c:pt idx="341">
                  <c:v>7.1203284264000004</c:v>
                </c:pt>
                <c:pt idx="342">
                  <c:v>7.1614346504000004</c:v>
                </c:pt>
                <c:pt idx="343">
                  <c:v>7.2027778624999996</c:v>
                </c:pt>
                <c:pt idx="344">
                  <c:v>7.2443599700999997</c:v>
                </c:pt>
                <c:pt idx="345">
                  <c:v>7.2861819267000003</c:v>
                </c:pt>
                <c:pt idx="346">
                  <c:v>7.3282456398000004</c:v>
                </c:pt>
                <c:pt idx="347">
                  <c:v>7.3705520629999999</c:v>
                </c:pt>
                <c:pt idx="348">
                  <c:v>7.4131026267999998</c:v>
                </c:pt>
                <c:pt idx="349">
                  <c:v>7.4558987617000003</c:v>
                </c:pt>
                <c:pt idx="350">
                  <c:v>7.4989418983</c:v>
                </c:pt>
                <c:pt idx="351">
                  <c:v>7.5422339439000003</c:v>
                </c:pt>
                <c:pt idx="352">
                  <c:v>7.5857758522000003</c:v>
                </c:pt>
                <c:pt idx="353">
                  <c:v>7.6295685767999997</c:v>
                </c:pt>
                <c:pt idx="354">
                  <c:v>7.6736145020000004</c:v>
                </c:pt>
                <c:pt idx="355">
                  <c:v>7.7179150581</c:v>
                </c:pt>
                <c:pt idx="356">
                  <c:v>7.7624707221999998</c:v>
                </c:pt>
                <c:pt idx="357">
                  <c:v>7.8072838782999998</c:v>
                </c:pt>
                <c:pt idx="358">
                  <c:v>7.8523559570000003</c:v>
                </c:pt>
                <c:pt idx="359">
                  <c:v>7.8976879120000003</c:v>
                </c:pt>
                <c:pt idx="360">
                  <c:v>7.9432821273999998</c:v>
                </c:pt>
                <c:pt idx="361">
                  <c:v>7.9891390800000002</c:v>
                </c:pt>
                <c:pt idx="362">
                  <c:v>8.0352611542000005</c:v>
                </c:pt>
                <c:pt idx="363">
                  <c:v>8.0816497802999994</c:v>
                </c:pt>
                <c:pt idx="364">
                  <c:v>8.1283054351999997</c:v>
                </c:pt>
                <c:pt idx="365">
                  <c:v>8.1752309799000002</c:v>
                </c:pt>
                <c:pt idx="366">
                  <c:v>8.2224273682</c:v>
                </c:pt>
                <c:pt idx="367">
                  <c:v>8.2698955535999996</c:v>
                </c:pt>
                <c:pt idx="368">
                  <c:v>8.3176383971999996</c:v>
                </c:pt>
                <c:pt idx="369">
                  <c:v>8.3656558990000001</c:v>
                </c:pt>
                <c:pt idx="370">
                  <c:v>8.4139518738000003</c:v>
                </c:pt>
                <c:pt idx="371">
                  <c:v>8.4625263214000004</c:v>
                </c:pt>
                <c:pt idx="372">
                  <c:v>8.5113801955999993</c:v>
                </c:pt>
                <c:pt idx="373">
                  <c:v>8.5605173110999999</c:v>
                </c:pt>
                <c:pt idx="374">
                  <c:v>8.6099376678000006</c:v>
                </c:pt>
                <c:pt idx="375">
                  <c:v>8.6596431731999992</c:v>
                </c:pt>
                <c:pt idx="376">
                  <c:v>8.7096357346000008</c:v>
                </c:pt>
                <c:pt idx="377">
                  <c:v>8.7599172591999999</c:v>
                </c:pt>
                <c:pt idx="378">
                  <c:v>8.8104887009000006</c:v>
                </c:pt>
                <c:pt idx="379">
                  <c:v>8.8613519668999992</c:v>
                </c:pt>
                <c:pt idx="380">
                  <c:v>8.9125089645000006</c:v>
                </c:pt>
                <c:pt idx="381">
                  <c:v>8.9639616012999994</c:v>
                </c:pt>
                <c:pt idx="382">
                  <c:v>9.0157108306999998</c:v>
                </c:pt>
                <c:pt idx="383">
                  <c:v>9.0677595139000005</c:v>
                </c:pt>
                <c:pt idx="384">
                  <c:v>9.1201076507999996</c:v>
                </c:pt>
                <c:pt idx="385">
                  <c:v>9.1727590561000003</c:v>
                </c:pt>
                <c:pt idx="386">
                  <c:v>9.2257137299000007</c:v>
                </c:pt>
                <c:pt idx="387">
                  <c:v>9.2789745330999995</c:v>
                </c:pt>
                <c:pt idx="388">
                  <c:v>9.3325433731</c:v>
                </c:pt>
                <c:pt idx="389">
                  <c:v>9.3864212035999994</c:v>
                </c:pt>
                <c:pt idx="390">
                  <c:v>9.4406089783000002</c:v>
                </c:pt>
                <c:pt idx="391">
                  <c:v>9.4951105118000001</c:v>
                </c:pt>
                <c:pt idx="392">
                  <c:v>9.5499258041000008</c:v>
                </c:pt>
                <c:pt idx="393">
                  <c:v>9.60505867</c:v>
                </c:pt>
                <c:pt idx="394">
                  <c:v>9.6605091094999995</c:v>
                </c:pt>
                <c:pt idx="395">
                  <c:v>9.7162799834999998</c:v>
                </c:pt>
                <c:pt idx="396">
                  <c:v>9.7723722457999997</c:v>
                </c:pt>
                <c:pt idx="397">
                  <c:v>9.8287887572999999</c:v>
                </c:pt>
                <c:pt idx="398">
                  <c:v>9.8855314255</c:v>
                </c:pt>
                <c:pt idx="399">
                  <c:v>9.9426012039000007</c:v>
                </c:pt>
                <c:pt idx="400">
                  <c:v>10</c:v>
                </c:pt>
                <c:pt idx="401">
                  <c:v>10.057731628399999</c:v>
                </c:pt>
                <c:pt idx="402">
                  <c:v>10.1157941818</c:v>
                </c:pt>
                <c:pt idx="403">
                  <c:v>10.1741952896</c:v>
                </c:pt>
                <c:pt idx="404">
                  <c:v>10.2329292297</c:v>
                </c:pt>
                <c:pt idx="405">
                  <c:v>10.292006492600001</c:v>
                </c:pt>
                <c:pt idx="406">
                  <c:v>10.351421356199999</c:v>
                </c:pt>
                <c:pt idx="407">
                  <c:v>10.4111824036</c:v>
                </c:pt>
                <c:pt idx="408">
                  <c:v>10.4712848663</c:v>
                </c:pt>
                <c:pt idx="409">
                  <c:v>10.5317373276</c:v>
                </c:pt>
                <c:pt idx="410">
                  <c:v>10.592536926299999</c:v>
                </c:pt>
                <c:pt idx="411">
                  <c:v>10.6536893845</c:v>
                </c:pt>
                <c:pt idx="412">
                  <c:v>10.7151927948</c:v>
                </c:pt>
                <c:pt idx="413">
                  <c:v>10.777052879299999</c:v>
                </c:pt>
                <c:pt idx="414">
                  <c:v>10.8392686844</c:v>
                </c:pt>
                <c:pt idx="415">
                  <c:v>10.901845932000001</c:v>
                </c:pt>
                <c:pt idx="416">
                  <c:v>10.9647808075</c:v>
                </c:pt>
                <c:pt idx="417">
                  <c:v>11.0280828476</c:v>
                </c:pt>
                <c:pt idx="418">
                  <c:v>11.0917472839</c:v>
                </c:pt>
                <c:pt idx="419">
                  <c:v>11.155781745900001</c:v>
                </c:pt>
                <c:pt idx="420">
                  <c:v>11.220183372499999</c:v>
                </c:pt>
                <c:pt idx="421">
                  <c:v>11.284959793100001</c:v>
                </c:pt>
                <c:pt idx="422">
                  <c:v>11.350107192999999</c:v>
                </c:pt>
                <c:pt idx="423">
                  <c:v>11.4156332016</c:v>
                </c:pt>
                <c:pt idx="424">
                  <c:v>11.481534957899999</c:v>
                </c:pt>
                <c:pt idx="425">
                  <c:v>11.5478200912</c:v>
                </c:pt>
                <c:pt idx="426">
                  <c:v>11.614487648000001</c:v>
                </c:pt>
                <c:pt idx="427">
                  <c:v>11.681537628199999</c:v>
                </c:pt>
                <c:pt idx="428">
                  <c:v>11.748976707500001</c:v>
                </c:pt>
                <c:pt idx="429">
                  <c:v>11.8168029785</c:v>
                </c:pt>
                <c:pt idx="430">
                  <c:v>11.885023117099999</c:v>
                </c:pt>
                <c:pt idx="431">
                  <c:v>11.9536352158</c:v>
                </c:pt>
                <c:pt idx="432">
                  <c:v>12.022645950299999</c:v>
                </c:pt>
                <c:pt idx="433">
                  <c:v>12.092051506000001</c:v>
                </c:pt>
                <c:pt idx="434">
                  <c:v>12.161861419699999</c:v>
                </c:pt>
                <c:pt idx="435">
                  <c:v>12.2320709229</c:v>
                </c:pt>
                <c:pt idx="436">
                  <c:v>12.3026885986</c:v>
                </c:pt>
                <c:pt idx="437">
                  <c:v>12.3737106323</c:v>
                </c:pt>
                <c:pt idx="438">
                  <c:v>12.4451465607</c:v>
                </c:pt>
                <c:pt idx="439">
                  <c:v>12.5169916153</c:v>
                </c:pt>
                <c:pt idx="440">
                  <c:v>12.5892543793</c:v>
                </c:pt>
                <c:pt idx="441">
                  <c:v>12.661931991599999</c:v>
                </c:pt>
                <c:pt idx="442">
                  <c:v>12.735031127899999</c:v>
                </c:pt>
                <c:pt idx="443">
                  <c:v>12.808549880999999</c:v>
                </c:pt>
                <c:pt idx="444">
                  <c:v>12.8824958801</c:v>
                </c:pt>
                <c:pt idx="445">
                  <c:v>12.9568653107</c:v>
                </c:pt>
                <c:pt idx="446">
                  <c:v>13.031667709400001</c:v>
                </c:pt>
                <c:pt idx="447">
                  <c:v>13.106899261500001</c:v>
                </c:pt>
                <c:pt idx="448">
                  <c:v>13.1825675964</c:v>
                </c:pt>
                <c:pt idx="449">
                  <c:v>13.258669853200001</c:v>
                </c:pt>
                <c:pt idx="450">
                  <c:v>13.3352146149</c:v>
                </c:pt>
                <c:pt idx="451">
                  <c:v>13.412200927700001</c:v>
                </c:pt>
                <c:pt idx="452">
                  <c:v>13.4896287918</c:v>
                </c:pt>
                <c:pt idx="453">
                  <c:v>13.5675067902</c:v>
                </c:pt>
                <c:pt idx="454">
                  <c:v>13.645831108099999</c:v>
                </c:pt>
                <c:pt idx="455">
                  <c:v>13.7246112823</c:v>
                </c:pt>
                <c:pt idx="456">
                  <c:v>13.8038425446</c:v>
                </c:pt>
                <c:pt idx="457">
                  <c:v>13.883534431499999</c:v>
                </c:pt>
                <c:pt idx="458">
                  <c:v>13.9636831284</c:v>
                </c:pt>
                <c:pt idx="459">
                  <c:v>14.044298172</c:v>
                </c:pt>
                <c:pt idx="460">
                  <c:v>14.125374794000001</c:v>
                </c:pt>
                <c:pt idx="461">
                  <c:v>14.206923484800001</c:v>
                </c:pt>
                <c:pt idx="462">
                  <c:v>14.2889385223</c:v>
                </c:pt>
                <c:pt idx="463">
                  <c:v>14.3714313507</c:v>
                </c:pt>
                <c:pt idx="464">
                  <c:v>14.4543962479</c:v>
                </c:pt>
                <c:pt idx="465">
                  <c:v>14.537844657899999</c:v>
                </c:pt>
                <c:pt idx="466">
                  <c:v>14.6217708588</c:v>
                </c:pt>
                <c:pt idx="467">
                  <c:v>14.7061843872</c:v>
                </c:pt>
                <c:pt idx="468">
                  <c:v>14.791082382200001</c:v>
                </c:pt>
                <c:pt idx="469">
                  <c:v>14.876474380499999</c:v>
                </c:pt>
                <c:pt idx="470">
                  <c:v>14.962354660000001</c:v>
                </c:pt>
                <c:pt idx="471">
                  <c:v>15.0487356186</c:v>
                </c:pt>
                <c:pt idx="472">
                  <c:v>15.1356105804</c:v>
                </c:pt>
                <c:pt idx="473">
                  <c:v>15.2229919434</c:v>
                </c:pt>
                <c:pt idx="474">
                  <c:v>15.3108730316</c:v>
                </c:pt>
                <c:pt idx="475">
                  <c:v>15.399265289300001</c:v>
                </c:pt>
                <c:pt idx="476">
                  <c:v>15.4881677628</c:v>
                </c:pt>
                <c:pt idx="477">
                  <c:v>15.577580451999999</c:v>
                </c:pt>
                <c:pt idx="478">
                  <c:v>15.6675128937</c:v>
                </c:pt>
                <c:pt idx="479">
                  <c:v>15.7579603195</c:v>
                </c:pt>
                <c:pt idx="480">
                  <c:v>15.848933219899999</c:v>
                </c:pt>
                <c:pt idx="481">
                  <c:v>15.940428733799999</c:v>
                </c:pt>
                <c:pt idx="482">
                  <c:v>16.032455444299998</c:v>
                </c:pt>
                <c:pt idx="483">
                  <c:v>16.125009536699999</c:v>
                </c:pt>
                <c:pt idx="484">
                  <c:v>16.218101501500001</c:v>
                </c:pt>
                <c:pt idx="485">
                  <c:v>16.311727523799998</c:v>
                </c:pt>
                <c:pt idx="486">
                  <c:v>16.4058990479</c:v>
                </c:pt>
                <c:pt idx="487">
                  <c:v>16.500608444200001</c:v>
                </c:pt>
                <c:pt idx="488">
                  <c:v>16.595870971699998</c:v>
                </c:pt>
                <c:pt idx="489">
                  <c:v>16.691677093500001</c:v>
                </c:pt>
                <c:pt idx="490">
                  <c:v>16.7880401611</c:v>
                </c:pt>
                <c:pt idx="491">
                  <c:v>16.884956359899999</c:v>
                </c:pt>
                <c:pt idx="492">
                  <c:v>16.982437133800001</c:v>
                </c:pt>
                <c:pt idx="493">
                  <c:v>17.0804748535</c:v>
                </c:pt>
                <c:pt idx="494">
                  <c:v>17.1790847778</c:v>
                </c:pt>
                <c:pt idx="495">
                  <c:v>17.278257369999999</c:v>
                </c:pt>
                <c:pt idx="496">
                  <c:v>17.378007888799999</c:v>
                </c:pt>
                <c:pt idx="497">
                  <c:v>17.478330612200001</c:v>
                </c:pt>
                <c:pt idx="498">
                  <c:v>17.5792369843</c:v>
                </c:pt>
                <c:pt idx="499">
                  <c:v>17.680719375599999</c:v>
                </c:pt>
                <c:pt idx="500">
                  <c:v>17.7827949524</c:v>
                </c:pt>
                <c:pt idx="501">
                  <c:v>17.885457992599999</c:v>
                </c:pt>
                <c:pt idx="502">
                  <c:v>17.988708496099999</c:v>
                </c:pt>
                <c:pt idx="503">
                  <c:v>18.092561721799999</c:v>
                </c:pt>
                <c:pt idx="504">
                  <c:v>18.197008132899999</c:v>
                </c:pt>
                <c:pt idx="505">
                  <c:v>18.302062988300001</c:v>
                </c:pt>
                <c:pt idx="506">
                  <c:v>18.4077186584</c:v>
                </c:pt>
                <c:pt idx="507">
                  <c:v>18.513990402200001</c:v>
                </c:pt>
                <c:pt idx="508">
                  <c:v>18.620870590199999</c:v>
                </c:pt>
                <c:pt idx="509">
                  <c:v>18.7283725739</c:v>
                </c:pt>
                <c:pt idx="510">
                  <c:v>18.836490631099998</c:v>
                </c:pt>
                <c:pt idx="511">
                  <c:v>18.945236206099999</c:v>
                </c:pt>
                <c:pt idx="512">
                  <c:v>19.054605484</c:v>
                </c:pt>
                <c:pt idx="513">
                  <c:v>19.164611816400001</c:v>
                </c:pt>
                <c:pt idx="514">
                  <c:v>19.2752475739</c:v>
                </c:pt>
                <c:pt idx="515">
                  <c:v>19.386528015100001</c:v>
                </c:pt>
                <c:pt idx="516">
                  <c:v>19.4984436035</c:v>
                </c:pt>
                <c:pt idx="517">
                  <c:v>19.6110134125</c:v>
                </c:pt>
                <c:pt idx="518">
                  <c:v>19.7242259979</c:v>
                </c:pt>
                <c:pt idx="519">
                  <c:v>19.8380966187</c:v>
                </c:pt>
                <c:pt idx="520">
                  <c:v>19.95262146</c:v>
                </c:pt>
                <c:pt idx="521">
                  <c:v>20.067811965899999</c:v>
                </c:pt>
                <c:pt idx="522">
                  <c:v>20.183660507199999</c:v>
                </c:pt>
                <c:pt idx="523">
                  <c:v>20.300186157199999</c:v>
                </c:pt>
                <c:pt idx="524">
                  <c:v>20.4173774719</c:v>
                </c:pt>
                <c:pt idx="525">
                  <c:v>20.5352497101</c:v>
                </c:pt>
                <c:pt idx="526">
                  <c:v>20.6538047791</c:v>
                </c:pt>
                <c:pt idx="527">
                  <c:v>20.773036956799999</c:v>
                </c:pt>
                <c:pt idx="528">
                  <c:v>20.8929634094</c:v>
                </c:pt>
                <c:pt idx="529">
                  <c:v>21.0135765076</c:v>
                </c:pt>
                <c:pt idx="530">
                  <c:v>21.134893417400001</c:v>
                </c:pt>
                <c:pt idx="531">
                  <c:v>21.256902694699999</c:v>
                </c:pt>
                <c:pt idx="532">
                  <c:v>21.379623413099999</c:v>
                </c:pt>
                <c:pt idx="533">
                  <c:v>21.503046035800001</c:v>
                </c:pt>
                <c:pt idx="534">
                  <c:v>21.627187728900001</c:v>
                </c:pt>
                <c:pt idx="535">
                  <c:v>21.752038955700002</c:v>
                </c:pt>
                <c:pt idx="536">
                  <c:v>21.877618789700001</c:v>
                </c:pt>
                <c:pt idx="537">
                  <c:v>22.003915786699999</c:v>
                </c:pt>
                <c:pt idx="538">
                  <c:v>22.130949020399999</c:v>
                </c:pt>
                <c:pt idx="539">
                  <c:v>22.258708953900001</c:v>
                </c:pt>
                <c:pt idx="540">
                  <c:v>22.387212753299998</c:v>
                </c:pt>
                <c:pt idx="541">
                  <c:v>22.516452789300001</c:v>
                </c:pt>
                <c:pt idx="542">
                  <c:v>22.646444320699999</c:v>
                </c:pt>
                <c:pt idx="543">
                  <c:v>22.777179717999999</c:v>
                </c:pt>
                <c:pt idx="544">
                  <c:v>22.908678054799999</c:v>
                </c:pt>
                <c:pt idx="545">
                  <c:v>23.040927886999999</c:v>
                </c:pt>
                <c:pt idx="546">
                  <c:v>23.1739463806</c:v>
                </c:pt>
                <c:pt idx="547">
                  <c:v>23.307727813700001</c:v>
                </c:pt>
                <c:pt idx="548">
                  <c:v>23.4422893524</c:v>
                </c:pt>
                <c:pt idx="549">
                  <c:v>23.577619552600002</c:v>
                </c:pt>
                <c:pt idx="550">
                  <c:v>23.7137374878</c:v>
                </c:pt>
                <c:pt idx="551">
                  <c:v>23.850641250599999</c:v>
                </c:pt>
                <c:pt idx="552">
                  <c:v>23.9883289337</c:v>
                </c:pt>
                <c:pt idx="553">
                  <c:v>24.1268177032</c:v>
                </c:pt>
                <c:pt idx="554">
                  <c:v>24.266099929799999</c:v>
                </c:pt>
                <c:pt idx="555">
                  <c:v>24.4061927795</c:v>
                </c:pt>
                <c:pt idx="556">
                  <c:v>24.547088623</c:v>
                </c:pt>
                <c:pt idx="557">
                  <c:v>24.6888027191</c:v>
                </c:pt>
                <c:pt idx="558">
                  <c:v>24.831329345699999</c:v>
                </c:pt>
                <c:pt idx="559">
                  <c:v>24.974685668900001</c:v>
                </c:pt>
                <c:pt idx="560">
                  <c:v>25.1188621521</c:v>
                </c:pt>
                <c:pt idx="561">
                  <c:v>25.263879776</c:v>
                </c:pt>
                <c:pt idx="562">
                  <c:v>25.4097251892</c:v>
                </c:pt>
                <c:pt idx="563">
                  <c:v>25.5564212799</c:v>
                </c:pt>
                <c:pt idx="564">
                  <c:v>25.703956603999998</c:v>
                </c:pt>
                <c:pt idx="565">
                  <c:v>25.852350234999999</c:v>
                </c:pt>
                <c:pt idx="566">
                  <c:v>26.0015926361</c:v>
                </c:pt>
                <c:pt idx="567">
                  <c:v>26.1517047882</c:v>
                </c:pt>
                <c:pt idx="568">
                  <c:v>26.3026771545</c:v>
                </c:pt>
                <c:pt idx="569">
                  <c:v>26.454526901200001</c:v>
                </c:pt>
                <c:pt idx="570">
                  <c:v>26.607248306300001</c:v>
                </c:pt>
                <c:pt idx="571">
                  <c:v>26.760856628399999</c:v>
                </c:pt>
                <c:pt idx="572">
                  <c:v>26.915344238300001</c:v>
                </c:pt>
                <c:pt idx="573">
                  <c:v>27.0707321167</c:v>
                </c:pt>
                <c:pt idx="574">
                  <c:v>27.227008819600002</c:v>
                </c:pt>
                <c:pt idx="575">
                  <c:v>27.3841972351</c:v>
                </c:pt>
                <c:pt idx="576">
                  <c:v>27.542289733899999</c:v>
                </c:pt>
                <c:pt idx="577">
                  <c:v>27.7012901306</c:v>
                </c:pt>
                <c:pt idx="578">
                  <c:v>27.861215591400001</c:v>
                </c:pt>
                <c:pt idx="579">
                  <c:v>28.022054672199999</c:v>
                </c:pt>
                <c:pt idx="580">
                  <c:v>28.183832168599999</c:v>
                </c:pt>
                <c:pt idx="581">
                  <c:v>28.346534728999998</c:v>
                </c:pt>
                <c:pt idx="582">
                  <c:v>28.5101852417</c:v>
                </c:pt>
                <c:pt idx="583">
                  <c:v>28.674772262600001</c:v>
                </c:pt>
                <c:pt idx="584">
                  <c:v>28.8403167725</c:v>
                </c:pt>
                <c:pt idx="585">
                  <c:v>29.006811142</c:v>
                </c:pt>
                <c:pt idx="586">
                  <c:v>29.1742725372</c:v>
                </c:pt>
                <c:pt idx="587">
                  <c:v>29.342693328900001</c:v>
                </c:pt>
                <c:pt idx="588">
                  <c:v>29.512094497700001</c:v>
                </c:pt>
                <c:pt idx="589">
                  <c:v>29.682464599599999</c:v>
                </c:pt>
                <c:pt idx="590">
                  <c:v>29.8538284302</c:v>
                </c:pt>
                <c:pt idx="591">
                  <c:v>30.026170730600001</c:v>
                </c:pt>
                <c:pt idx="592">
                  <c:v>30.199518203699999</c:v>
                </c:pt>
                <c:pt idx="593">
                  <c:v>30.3738574982</c:v>
                </c:pt>
                <c:pt idx="594">
                  <c:v>30.5492115021</c:v>
                </c:pt>
                <c:pt idx="595">
                  <c:v>30.725570678699999</c:v>
                </c:pt>
                <c:pt idx="596">
                  <c:v>30.902954101599999</c:v>
                </c:pt>
                <c:pt idx="597">
                  <c:v>31.0813560486</c:v>
                </c:pt>
                <c:pt idx="598">
                  <c:v>31.260793685900001</c:v>
                </c:pt>
                <c:pt idx="599">
                  <c:v>31.441259384199999</c:v>
                </c:pt>
                <c:pt idx="600">
                  <c:v>31.622776031499999</c:v>
                </c:pt>
                <c:pt idx="601">
                  <c:v>31.805341720600001</c:v>
                </c:pt>
                <c:pt idx="602">
                  <c:v>31.988950729399999</c:v>
                </c:pt>
                <c:pt idx="603">
                  <c:v>32.173629760700003</c:v>
                </c:pt>
                <c:pt idx="604">
                  <c:v>32.359363555900003</c:v>
                </c:pt>
                <c:pt idx="605">
                  <c:v>32.546180725100001</c:v>
                </c:pt>
                <c:pt idx="606">
                  <c:v>32.734069824199999</c:v>
                </c:pt>
                <c:pt idx="607">
                  <c:v>32.923049926799997</c:v>
                </c:pt>
                <c:pt idx="608">
                  <c:v>33.113109588599997</c:v>
                </c:pt>
                <c:pt idx="609">
                  <c:v>33.304279327400003</c:v>
                </c:pt>
                <c:pt idx="610">
                  <c:v>33.496543884300003</c:v>
                </c:pt>
                <c:pt idx="611">
                  <c:v>33.689922332800002</c:v>
                </c:pt>
                <c:pt idx="612">
                  <c:v>33.8844146729</c:v>
                </c:pt>
                <c:pt idx="613">
                  <c:v>34.080036163300001</c:v>
                </c:pt>
                <c:pt idx="614">
                  <c:v>34.276775360099997</c:v>
                </c:pt>
                <c:pt idx="615">
                  <c:v>34.474662780800003</c:v>
                </c:pt>
                <c:pt idx="616">
                  <c:v>34.673683166499998</c:v>
                </c:pt>
                <c:pt idx="617">
                  <c:v>34.873859405499999</c:v>
                </c:pt>
                <c:pt idx="618">
                  <c:v>35.075183868400003</c:v>
                </c:pt>
                <c:pt idx="619">
                  <c:v>35.277679443399997</c:v>
                </c:pt>
                <c:pt idx="620">
                  <c:v>35.481334686300002</c:v>
                </c:pt>
                <c:pt idx="621">
                  <c:v>35.6861763</c:v>
                </c:pt>
                <c:pt idx="622">
                  <c:v>35.892189025900002</c:v>
                </c:pt>
                <c:pt idx="623">
                  <c:v>36.0994033813</c:v>
                </c:pt>
                <c:pt idx="624">
                  <c:v>36.307800293</c:v>
                </c:pt>
                <c:pt idx="625">
                  <c:v>36.517414092999999</c:v>
                </c:pt>
                <c:pt idx="626">
                  <c:v>36.728233337399999</c:v>
                </c:pt>
                <c:pt idx="627">
                  <c:v>36.940265655499999</c:v>
                </c:pt>
                <c:pt idx="628">
                  <c:v>37.1535263062</c:v>
                </c:pt>
                <c:pt idx="629">
                  <c:v>37.368011474600003</c:v>
                </c:pt>
                <c:pt idx="630">
                  <c:v>37.583744049099998</c:v>
                </c:pt>
                <c:pt idx="631">
                  <c:v>37.800712585399999</c:v>
                </c:pt>
                <c:pt idx="632">
                  <c:v>38.018943786599998</c:v>
                </c:pt>
                <c:pt idx="633">
                  <c:v>38.238422393800001</c:v>
                </c:pt>
                <c:pt idx="634">
                  <c:v>38.459182739299997</c:v>
                </c:pt>
                <c:pt idx="635">
                  <c:v>38.681201934800001</c:v>
                </c:pt>
                <c:pt idx="636">
                  <c:v>38.904518127400003</c:v>
                </c:pt>
                <c:pt idx="637">
                  <c:v>39.129108428999999</c:v>
                </c:pt>
                <c:pt idx="638">
                  <c:v>39.355010986300002</c:v>
                </c:pt>
                <c:pt idx="639">
                  <c:v>39.582202911400003</c:v>
                </c:pt>
                <c:pt idx="640">
                  <c:v>39.810718536400003</c:v>
                </c:pt>
                <c:pt idx="641">
                  <c:v>40.040542602499997</c:v>
                </c:pt>
                <c:pt idx="642">
                  <c:v>40.271705627400003</c:v>
                </c:pt>
                <c:pt idx="643">
                  <c:v>40.504192352300002</c:v>
                </c:pt>
                <c:pt idx="644">
                  <c:v>40.738029480000002</c:v>
                </c:pt>
                <c:pt idx="645">
                  <c:v>40.973205566399997</c:v>
                </c:pt>
                <c:pt idx="646">
                  <c:v>41.209751129200001</c:v>
                </c:pt>
                <c:pt idx="647">
                  <c:v>41.447654724099998</c:v>
                </c:pt>
                <c:pt idx="648">
                  <c:v>41.686939239499999</c:v>
                </c:pt>
                <c:pt idx="649">
                  <c:v>41.927593231199999</c:v>
                </c:pt>
                <c:pt idx="650">
                  <c:v>42.169651031500003</c:v>
                </c:pt>
                <c:pt idx="651">
                  <c:v>42.413105010999999</c:v>
                </c:pt>
                <c:pt idx="652">
                  <c:v>42.657951355000002</c:v>
                </c:pt>
                <c:pt idx="653">
                  <c:v>42.9042243958</c:v>
                </c:pt>
                <c:pt idx="654">
                  <c:v>43.151905059800001</c:v>
                </c:pt>
                <c:pt idx="655">
                  <c:v>43.401031494100003</c:v>
                </c:pt>
                <c:pt idx="656">
                  <c:v>43.6515808105</c:v>
                </c:pt>
                <c:pt idx="657">
                  <c:v>43.903591155999997</c:v>
                </c:pt>
                <c:pt idx="658">
                  <c:v>44.157043457</c:v>
                </c:pt>
                <c:pt idx="659">
                  <c:v>44.411968231199999</c:v>
                </c:pt>
                <c:pt idx="660">
                  <c:v>44.668357849099998</c:v>
                </c:pt>
                <c:pt idx="661">
                  <c:v>44.926235198999997</c:v>
                </c:pt>
                <c:pt idx="662">
                  <c:v>45.1855926514</c:v>
                </c:pt>
                <c:pt idx="663">
                  <c:v>45.446456909200002</c:v>
                </c:pt>
                <c:pt idx="664">
                  <c:v>45.708816528299998</c:v>
                </c:pt>
                <c:pt idx="665">
                  <c:v>45.9727020264</c:v>
                </c:pt>
                <c:pt idx="666">
                  <c:v>46.2380981445</c:v>
                </c:pt>
                <c:pt idx="667">
                  <c:v>46.505039215099998</c:v>
                </c:pt>
                <c:pt idx="668">
                  <c:v>46.7735099792</c:v>
                </c:pt>
                <c:pt idx="669">
                  <c:v>47.043540954599997</c:v>
                </c:pt>
                <c:pt idx="670">
                  <c:v>47.315120696999998</c:v>
                </c:pt>
                <c:pt idx="671">
                  <c:v>47.588279724099998</c:v>
                </c:pt>
                <c:pt idx="672">
                  <c:v>47.8630027771</c:v>
                </c:pt>
                <c:pt idx="673">
                  <c:v>48.1393241882</c:v>
                </c:pt>
                <c:pt idx="674">
                  <c:v>48.417228698700001</c:v>
                </c:pt>
                <c:pt idx="675">
                  <c:v>48.696750640899999</c:v>
                </c:pt>
                <c:pt idx="676">
                  <c:v>48.9778900146</c:v>
                </c:pt>
                <c:pt idx="677">
                  <c:v>49.260635376000003</c:v>
                </c:pt>
                <c:pt idx="678">
                  <c:v>49.545024871800003</c:v>
                </c:pt>
                <c:pt idx="679">
                  <c:v>49.831043243400003</c:v>
                </c:pt>
                <c:pt idx="680">
                  <c:v>50.118728637700002</c:v>
                </c:pt>
                <c:pt idx="681">
                  <c:v>50.408061981199999</c:v>
                </c:pt>
                <c:pt idx="682">
                  <c:v>50.699077606199999</c:v>
                </c:pt>
                <c:pt idx="683">
                  <c:v>50.991756439200003</c:v>
                </c:pt>
                <c:pt idx="684">
                  <c:v>51.286144256599997</c:v>
                </c:pt>
                <c:pt idx="685">
                  <c:v>51.5822143555</c:v>
                </c:pt>
                <c:pt idx="686">
                  <c:v>51.880008697500003</c:v>
                </c:pt>
                <c:pt idx="687">
                  <c:v>52.179508209200002</c:v>
                </c:pt>
                <c:pt idx="688">
                  <c:v>52.480751037600001</c:v>
                </c:pt>
                <c:pt idx="689">
                  <c:v>52.783718109100001</c:v>
                </c:pt>
                <c:pt idx="690">
                  <c:v>53.0884475708</c:v>
                </c:pt>
                <c:pt idx="691">
                  <c:v>53.394924163799999</c:v>
                </c:pt>
                <c:pt idx="692">
                  <c:v>53.703182220499997</c:v>
                </c:pt>
                <c:pt idx="693">
                  <c:v>54.013206481899999</c:v>
                </c:pt>
                <c:pt idx="694">
                  <c:v>54.325035095200001</c:v>
                </c:pt>
                <c:pt idx="695">
                  <c:v>54.6386489868</c:v>
                </c:pt>
                <c:pt idx="696">
                  <c:v>54.954090118400003</c:v>
                </c:pt>
                <c:pt idx="697">
                  <c:v>55.271335601799997</c:v>
                </c:pt>
                <c:pt idx="698">
                  <c:v>55.590427398700001</c:v>
                </c:pt>
                <c:pt idx="699">
                  <c:v>55.9113464355</c:v>
                </c:pt>
                <c:pt idx="700">
                  <c:v>56.234130859399997</c:v>
                </c:pt>
                <c:pt idx="701">
                  <c:v>56.558784484900002</c:v>
                </c:pt>
                <c:pt idx="702">
                  <c:v>56.885292053199997</c:v>
                </c:pt>
                <c:pt idx="703">
                  <c:v>57.213703155499999</c:v>
                </c:pt>
                <c:pt idx="704">
                  <c:v>57.5439910889</c:v>
                </c:pt>
                <c:pt idx="705">
                  <c:v>57.876205444299998</c:v>
                </c:pt>
                <c:pt idx="706">
                  <c:v>58.210319519000002</c:v>
                </c:pt>
                <c:pt idx="707">
                  <c:v>58.546379089399998</c:v>
                </c:pt>
                <c:pt idx="708">
                  <c:v>58.884361267099997</c:v>
                </c:pt>
                <c:pt idx="709">
                  <c:v>59.224315643300002</c:v>
                </c:pt>
                <c:pt idx="710">
                  <c:v>59.566211700399997</c:v>
                </c:pt>
                <c:pt idx="711">
                  <c:v>59.910099029500003</c:v>
                </c:pt>
                <c:pt idx="712">
                  <c:v>60.2559547424</c:v>
                </c:pt>
                <c:pt idx="713">
                  <c:v>60.603824615500002</c:v>
                </c:pt>
                <c:pt idx="714">
                  <c:v>60.953685760500001</c:v>
                </c:pt>
                <c:pt idx="715">
                  <c:v>61.305583953899998</c:v>
                </c:pt>
                <c:pt idx="716">
                  <c:v>61.659496307399998</c:v>
                </c:pt>
                <c:pt idx="717">
                  <c:v>62.015468597400002</c:v>
                </c:pt>
                <c:pt idx="718">
                  <c:v>62.373477935799997</c:v>
                </c:pt>
                <c:pt idx="719">
                  <c:v>62.733570098900003</c:v>
                </c:pt>
                <c:pt idx="720">
                  <c:v>63.0957260132</c:v>
                </c:pt>
                <c:pt idx="721">
                  <c:v>63.459991455100003</c:v>
                </c:pt>
                <c:pt idx="722">
                  <c:v>63.826339721700002</c:v>
                </c:pt>
                <c:pt idx="723">
                  <c:v>64.194824218799994</c:v>
                </c:pt>
                <c:pt idx="724">
                  <c:v>64.565414428699995</c:v>
                </c:pt>
                <c:pt idx="725">
                  <c:v>64.938163757300003</c:v>
                </c:pt>
                <c:pt idx="726">
                  <c:v>65.313064575200002</c:v>
                </c:pt>
                <c:pt idx="727">
                  <c:v>65.690109252900001</c:v>
                </c:pt>
                <c:pt idx="728">
                  <c:v>66.069351196300005</c:v>
                </c:pt>
                <c:pt idx="729">
                  <c:v>66.450767517100005</c:v>
                </c:pt>
                <c:pt idx="730">
                  <c:v>66.834396362299998</c:v>
                </c:pt>
                <c:pt idx="731">
                  <c:v>67.220230102499997</c:v>
                </c:pt>
                <c:pt idx="732">
                  <c:v>67.608306884800001</c:v>
                </c:pt>
                <c:pt idx="733">
                  <c:v>67.9986038208</c:v>
                </c:pt>
                <c:pt idx="734">
                  <c:v>68.391174316399997</c:v>
                </c:pt>
                <c:pt idx="735">
                  <c:v>68.785987853999998</c:v>
                </c:pt>
                <c:pt idx="736">
                  <c:v>69.183105468799994</c:v>
                </c:pt>
                <c:pt idx="737">
                  <c:v>69.582489013699998</c:v>
                </c:pt>
                <c:pt idx="738">
                  <c:v>69.984207153300005</c:v>
                </c:pt>
                <c:pt idx="739">
                  <c:v>70.388214111300002</c:v>
                </c:pt>
                <c:pt idx="740">
                  <c:v>70.794578552199994</c:v>
                </c:pt>
                <c:pt idx="741">
                  <c:v>71.203269958500002</c:v>
                </c:pt>
                <c:pt idx="742">
                  <c:v>71.614341735799997</c:v>
                </c:pt>
                <c:pt idx="743">
                  <c:v>72.027770996100003</c:v>
                </c:pt>
                <c:pt idx="744">
                  <c:v>72.443595886200001</c:v>
                </c:pt>
                <c:pt idx="745">
                  <c:v>72.861808776900006</c:v>
                </c:pt>
                <c:pt idx="746">
                  <c:v>73.282455444299998</c:v>
                </c:pt>
                <c:pt idx="747">
                  <c:v>73.705505371100003</c:v>
                </c:pt>
                <c:pt idx="748">
                  <c:v>74.131027221699995</c:v>
                </c:pt>
                <c:pt idx="749">
                  <c:v>74.558975219700002</c:v>
                </c:pt>
                <c:pt idx="750">
                  <c:v>74.989418029800007</c:v>
                </c:pt>
                <c:pt idx="751">
                  <c:v>75.422348022500003</c:v>
                </c:pt>
                <c:pt idx="752">
                  <c:v>75.857757568400004</c:v>
                </c:pt>
                <c:pt idx="753">
                  <c:v>76.295700073199995</c:v>
                </c:pt>
                <c:pt idx="754">
                  <c:v>76.7361450195</c:v>
                </c:pt>
                <c:pt idx="755">
                  <c:v>77.179161071799996</c:v>
                </c:pt>
                <c:pt idx="756">
                  <c:v>77.624710082999997</c:v>
                </c:pt>
                <c:pt idx="757">
                  <c:v>78.072853088399995</c:v>
                </c:pt>
                <c:pt idx="758">
                  <c:v>78.523559570299994</c:v>
                </c:pt>
                <c:pt idx="759">
                  <c:v>78.976890564000001</c:v>
                </c:pt>
                <c:pt idx="760">
                  <c:v>79.432815551800005</c:v>
                </c:pt>
                <c:pt idx="761">
                  <c:v>79.891403198199995</c:v>
                </c:pt>
                <c:pt idx="762">
                  <c:v>80.352607727099993</c:v>
                </c:pt>
                <c:pt idx="763">
                  <c:v>80.816497802699999</c:v>
                </c:pt>
                <c:pt idx="764">
                  <c:v>81.283042907699993</c:v>
                </c:pt>
                <c:pt idx="765">
                  <c:v>81.752311706499995</c:v>
                </c:pt>
                <c:pt idx="766">
                  <c:v>82.224258422899993</c:v>
                </c:pt>
                <c:pt idx="767">
                  <c:v>82.698951721200004</c:v>
                </c:pt>
                <c:pt idx="768">
                  <c:v>83.176368713399995</c:v>
                </c:pt>
                <c:pt idx="769">
                  <c:v>83.656562805199997</c:v>
                </c:pt>
                <c:pt idx="770">
                  <c:v>84.139503478999998</c:v>
                </c:pt>
                <c:pt idx="771">
                  <c:v>84.625259399399994</c:v>
                </c:pt>
                <c:pt idx="772">
                  <c:v>85.113792419399999</c:v>
                </c:pt>
                <c:pt idx="773">
                  <c:v>85.605171203599994</c:v>
                </c:pt>
                <c:pt idx="774">
                  <c:v>86.099365234399997</c:v>
                </c:pt>
                <c:pt idx="775">
                  <c:v>86.596435546899997</c:v>
                </c:pt>
                <c:pt idx="776">
                  <c:v>87.096366882300003</c:v>
                </c:pt>
                <c:pt idx="777">
                  <c:v>87.599174499499995</c:v>
                </c:pt>
                <c:pt idx="778">
                  <c:v>88.104896545399995</c:v>
                </c:pt>
                <c:pt idx="779">
                  <c:v>88.613517761200001</c:v>
                </c:pt>
                <c:pt idx="780">
                  <c:v>89.125106811500004</c:v>
                </c:pt>
                <c:pt idx="781">
                  <c:v>89.639617919900004</c:v>
                </c:pt>
                <c:pt idx="782">
                  <c:v>90.157119750999996</c:v>
                </c:pt>
                <c:pt idx="783">
                  <c:v>90.677589416499998</c:v>
                </c:pt>
                <c:pt idx="784">
                  <c:v>91.201095581100006</c:v>
                </c:pt>
                <c:pt idx="785">
                  <c:v>91.7275848389</c:v>
                </c:pt>
                <c:pt idx="786">
                  <c:v>92.257148742699997</c:v>
                </c:pt>
                <c:pt idx="787">
                  <c:v>92.789741516099994</c:v>
                </c:pt>
                <c:pt idx="788">
                  <c:v>93.325439453100003</c:v>
                </c:pt>
                <c:pt idx="789">
                  <c:v>93.864196777299995</c:v>
                </c:pt>
                <c:pt idx="790">
                  <c:v>94.406089782699993</c:v>
                </c:pt>
                <c:pt idx="791">
                  <c:v>94.951087951700003</c:v>
                </c:pt>
                <c:pt idx="792">
                  <c:v>95.499259948700001</c:v>
                </c:pt>
                <c:pt idx="793">
                  <c:v>96.050575256299993</c:v>
                </c:pt>
                <c:pt idx="794">
                  <c:v>96.605087280299998</c:v>
                </c:pt>
                <c:pt idx="795">
                  <c:v>97.162780761700006</c:v>
                </c:pt>
                <c:pt idx="796">
                  <c:v>97.723724365199999</c:v>
                </c:pt>
                <c:pt idx="797">
                  <c:v>98.287872314500007</c:v>
                </c:pt>
                <c:pt idx="798">
                  <c:v>98.855308532699993</c:v>
                </c:pt>
                <c:pt idx="799">
                  <c:v>99.425994872999993</c:v>
                </c:pt>
                <c:pt idx="800">
                  <c:v>100</c:v>
                </c:pt>
                <c:pt idx="801">
                  <c:v>100.57731628419999</c:v>
                </c:pt>
                <c:pt idx="802">
                  <c:v>101.1579742432</c:v>
                </c:pt>
                <c:pt idx="803">
                  <c:v>101.7419204712</c:v>
                </c:pt>
                <c:pt idx="804">
                  <c:v>102.3292999268</c:v>
                </c:pt>
                <c:pt idx="805">
                  <c:v>102.9200668335</c:v>
                </c:pt>
                <c:pt idx="806">
                  <c:v>103.5142440796</c:v>
                </c:pt>
                <c:pt idx="807">
                  <c:v>104.1117935181</c:v>
                </c:pt>
                <c:pt idx="808">
                  <c:v>104.712852478</c:v>
                </c:pt>
                <c:pt idx="809">
                  <c:v>105.3173751831</c:v>
                </c:pt>
                <c:pt idx="810">
                  <c:v>105.9253921509</c:v>
                </c:pt>
                <c:pt idx="811">
                  <c:v>106.5368652344</c:v>
                </c:pt>
                <c:pt idx="812">
                  <c:v>107.1519241333</c:v>
                </c:pt>
                <c:pt idx="813">
                  <c:v>107.77053070069999</c:v>
                </c:pt>
                <c:pt idx="814">
                  <c:v>108.3927154541</c:v>
                </c:pt>
                <c:pt idx="815">
                  <c:v>109.0184249878</c:v>
                </c:pt>
                <c:pt idx="816">
                  <c:v>109.64781188960001</c:v>
                </c:pt>
                <c:pt idx="817">
                  <c:v>110.2808303833</c:v>
                </c:pt>
                <c:pt idx="818">
                  <c:v>110.9175033569</c:v>
                </c:pt>
                <c:pt idx="819">
                  <c:v>111.55778503419999</c:v>
                </c:pt>
                <c:pt idx="820">
                  <c:v>112.2018356323</c:v>
                </c:pt>
                <c:pt idx="821">
                  <c:v>112.8495941162</c:v>
                </c:pt>
                <c:pt idx="822">
                  <c:v>113.50109863279999</c:v>
                </c:pt>
                <c:pt idx="823">
                  <c:v>114.1563034058</c:v>
                </c:pt>
                <c:pt idx="824">
                  <c:v>114.8153457642</c:v>
                </c:pt>
                <c:pt idx="825">
                  <c:v>115.4781951904</c:v>
                </c:pt>
                <c:pt idx="826">
                  <c:v>116.14487457280001</c:v>
                </c:pt>
                <c:pt idx="827">
                  <c:v>116.81540679930001</c:v>
                </c:pt>
                <c:pt idx="828">
                  <c:v>117.48973846440001</c:v>
                </c:pt>
                <c:pt idx="829">
                  <c:v>118.16802978520001</c:v>
                </c:pt>
                <c:pt idx="830">
                  <c:v>118.85023498539999</c:v>
                </c:pt>
                <c:pt idx="831">
                  <c:v>119.53638458250001</c:v>
                </c:pt>
                <c:pt idx="832">
                  <c:v>120.2264251709</c:v>
                </c:pt>
                <c:pt idx="833">
                  <c:v>120.9205093384</c:v>
                </c:pt>
                <c:pt idx="834">
                  <c:v>121.6186141968</c:v>
                </c:pt>
                <c:pt idx="835">
                  <c:v>122.3207397461</c:v>
                </c:pt>
                <c:pt idx="836">
                  <c:v>123.02685546879999</c:v>
                </c:pt>
                <c:pt idx="837">
                  <c:v>123.7371139526</c:v>
                </c:pt>
                <c:pt idx="838">
                  <c:v>124.45146942140001</c:v>
                </c:pt>
                <c:pt idx="839">
                  <c:v>125.1699523926</c:v>
                </c:pt>
                <c:pt idx="840">
                  <c:v>125.89251708979999</c:v>
                </c:pt>
                <c:pt idx="841">
                  <c:v>126.6193161011</c:v>
                </c:pt>
                <c:pt idx="842">
                  <c:v>127.3503112793</c:v>
                </c:pt>
                <c:pt idx="843">
                  <c:v>128.0855255127</c:v>
                </c:pt>
                <c:pt idx="844">
                  <c:v>128.8249206543</c:v>
                </c:pt>
                <c:pt idx="845">
                  <c:v>129.568649292</c:v>
                </c:pt>
                <c:pt idx="846">
                  <c:v>130.3166809082</c:v>
                </c:pt>
                <c:pt idx="847">
                  <c:v>131.06903076169999</c:v>
                </c:pt>
                <c:pt idx="848">
                  <c:v>131.82563781740001</c:v>
                </c:pt>
                <c:pt idx="849">
                  <c:v>132.58670043949999</c:v>
                </c:pt>
                <c:pt idx="850">
                  <c:v>133.35214233400001</c:v>
                </c:pt>
                <c:pt idx="851">
                  <c:v>134.12200927730001</c:v>
                </c:pt>
                <c:pt idx="852">
                  <c:v>134.89631652829999</c:v>
                </c:pt>
                <c:pt idx="853">
                  <c:v>135.67503356930001</c:v>
                </c:pt>
                <c:pt idx="854">
                  <c:v>136.45831298830001</c:v>
                </c:pt>
                <c:pt idx="855">
                  <c:v>137.2461090088</c:v>
                </c:pt>
                <c:pt idx="856">
                  <c:v>138.03846740719999</c:v>
                </c:pt>
                <c:pt idx="857">
                  <c:v>138.83531188960001</c:v>
                </c:pt>
                <c:pt idx="858">
                  <c:v>139.63682556149999</c:v>
                </c:pt>
                <c:pt idx="859">
                  <c:v>140.44297790530001</c:v>
                </c:pt>
                <c:pt idx="860">
                  <c:v>141.25378417970001</c:v>
                </c:pt>
                <c:pt idx="861">
                  <c:v>142.0691986084</c:v>
                </c:pt>
                <c:pt idx="862">
                  <c:v>142.88938903810001</c:v>
                </c:pt>
                <c:pt idx="863">
                  <c:v>143.71430969240001</c:v>
                </c:pt>
                <c:pt idx="864">
                  <c:v>144.54400634769999</c:v>
                </c:pt>
                <c:pt idx="865">
                  <c:v>145.37840270999999</c:v>
                </c:pt>
                <c:pt idx="866">
                  <c:v>146.21769714359999</c:v>
                </c:pt>
                <c:pt idx="867">
                  <c:v>147.06184387210001</c:v>
                </c:pt>
                <c:pt idx="868">
                  <c:v>147.9108581543</c:v>
                </c:pt>
                <c:pt idx="869">
                  <c:v>148.76469421389999</c:v>
                </c:pt>
                <c:pt idx="870">
                  <c:v>149.62355041500001</c:v>
                </c:pt>
                <c:pt idx="871">
                  <c:v>150.48735046389999</c:v>
                </c:pt>
                <c:pt idx="872">
                  <c:v>151.3561553955</c:v>
                </c:pt>
                <c:pt idx="873">
                  <c:v>152.22987365719999</c:v>
                </c:pt>
                <c:pt idx="874">
                  <c:v>153.10871887210001</c:v>
                </c:pt>
                <c:pt idx="875">
                  <c:v>153.99264526370001</c:v>
                </c:pt>
                <c:pt idx="876">
                  <c:v>154.8816833496</c:v>
                </c:pt>
                <c:pt idx="877">
                  <c:v>155.77584838870001</c:v>
                </c:pt>
                <c:pt idx="878">
                  <c:v>156.6750793457</c:v>
                </c:pt>
                <c:pt idx="879">
                  <c:v>157.57960510250001</c:v>
                </c:pt>
                <c:pt idx="880">
                  <c:v>158.48933410640001</c:v>
                </c:pt>
                <c:pt idx="881">
                  <c:v>159.40432739260001</c:v>
                </c:pt>
                <c:pt idx="882">
                  <c:v>160.324508667</c:v>
                </c:pt>
                <c:pt idx="883">
                  <c:v>161.25009155270001</c:v>
                </c:pt>
                <c:pt idx="884">
                  <c:v>162.18103027340001</c:v>
                </c:pt>
                <c:pt idx="885">
                  <c:v>163.1173248291</c:v>
                </c:pt>
                <c:pt idx="886">
                  <c:v>164.05894470210001</c:v>
                </c:pt>
                <c:pt idx="887">
                  <c:v>165.00608825680001</c:v>
                </c:pt>
                <c:pt idx="888">
                  <c:v>165.958694458</c:v>
                </c:pt>
                <c:pt idx="889">
                  <c:v>166.91680908199999</c:v>
                </c:pt>
                <c:pt idx="890">
                  <c:v>167.88037109379999</c:v>
                </c:pt>
                <c:pt idx="891">
                  <c:v>168.84956359860001</c:v>
                </c:pt>
                <c:pt idx="892">
                  <c:v>169.8243713379</c:v>
                </c:pt>
                <c:pt idx="893">
                  <c:v>170.80480957029999</c:v>
                </c:pt>
                <c:pt idx="894">
                  <c:v>171.79080200199999</c:v>
                </c:pt>
                <c:pt idx="895">
                  <c:v>172.78257751460001</c:v>
                </c:pt>
                <c:pt idx="896">
                  <c:v>173.78009033199999</c:v>
                </c:pt>
                <c:pt idx="897">
                  <c:v>174.7833557129</c:v>
                </c:pt>
                <c:pt idx="898">
                  <c:v>175.79231262210001</c:v>
                </c:pt>
                <c:pt idx="899">
                  <c:v>176.8072052002</c:v>
                </c:pt>
                <c:pt idx="900">
                  <c:v>177.82794189449999</c:v>
                </c:pt>
                <c:pt idx="901">
                  <c:v>178.85458374020001</c:v>
                </c:pt>
                <c:pt idx="902">
                  <c:v>179.8871459961</c:v>
                </c:pt>
                <c:pt idx="903">
                  <c:v>180.92556762699999</c:v>
                </c:pt>
                <c:pt idx="904">
                  <c:v>181.97007751460001</c:v>
                </c:pt>
                <c:pt idx="905">
                  <c:v>183.02062988279999</c:v>
                </c:pt>
                <c:pt idx="906">
                  <c:v>184.07723999020001</c:v>
                </c:pt>
                <c:pt idx="907">
                  <c:v>185.13986206050001</c:v>
                </c:pt>
                <c:pt idx="908">
                  <c:v>186.2087097168</c:v>
                </c:pt>
                <c:pt idx="909">
                  <c:v>187.28372192379999</c:v>
                </c:pt>
                <c:pt idx="910">
                  <c:v>188.364944458</c:v>
                </c:pt>
                <c:pt idx="911">
                  <c:v>189.45231628420001</c:v>
                </c:pt>
                <c:pt idx="912">
                  <c:v>190.54606628420001</c:v>
                </c:pt>
                <c:pt idx="913">
                  <c:v>191.64611816409999</c:v>
                </c:pt>
                <c:pt idx="914">
                  <c:v>192.75253295900001</c:v>
                </c:pt>
                <c:pt idx="915">
                  <c:v>193.8652191162</c:v>
                </c:pt>
                <c:pt idx="916">
                  <c:v>194.98443603519999</c:v>
                </c:pt>
                <c:pt idx="917">
                  <c:v>196.11012268069999</c:v>
                </c:pt>
                <c:pt idx="918">
                  <c:v>197.24230957029999</c:v>
                </c:pt>
                <c:pt idx="919">
                  <c:v>198.38092041019999</c:v>
                </c:pt>
                <c:pt idx="920">
                  <c:v>199.5262145996</c:v>
                </c:pt>
                <c:pt idx="921">
                  <c:v>200.67811584469999</c:v>
                </c:pt>
                <c:pt idx="922">
                  <c:v>201.83666992190001</c:v>
                </c:pt>
                <c:pt idx="923">
                  <c:v>203.0018005371</c:v>
                </c:pt>
                <c:pt idx="924">
                  <c:v>204.17376708980001</c:v>
                </c:pt>
                <c:pt idx="925">
                  <c:v>205.35250854489999</c:v>
                </c:pt>
                <c:pt idx="926">
                  <c:v>206.53804016110001</c:v>
                </c:pt>
                <c:pt idx="927">
                  <c:v>207.73042297360001</c:v>
                </c:pt>
                <c:pt idx="928">
                  <c:v>208.92958068850001</c:v>
                </c:pt>
                <c:pt idx="929">
                  <c:v>210.13577270510001</c:v>
                </c:pt>
                <c:pt idx="930">
                  <c:v>211.3489227295</c:v>
                </c:pt>
                <c:pt idx="931">
                  <c:v>212.56909179690001</c:v>
                </c:pt>
                <c:pt idx="932">
                  <c:v>213.7961730957</c:v>
                </c:pt>
                <c:pt idx="933">
                  <c:v>215.03045654300001</c:v>
                </c:pt>
                <c:pt idx="934">
                  <c:v>216.27186584469999</c:v>
                </c:pt>
                <c:pt idx="935">
                  <c:v>217.52044677730001</c:v>
                </c:pt>
                <c:pt idx="936">
                  <c:v>218.77612304690001</c:v>
                </c:pt>
                <c:pt idx="937">
                  <c:v>220.03915405270001</c:v>
                </c:pt>
                <c:pt idx="938">
                  <c:v>221.30947875979999</c:v>
                </c:pt>
                <c:pt idx="939">
                  <c:v>222.58714294430001</c:v>
                </c:pt>
                <c:pt idx="940">
                  <c:v>223.8720703125</c:v>
                </c:pt>
                <c:pt idx="941">
                  <c:v>225.16452026370001</c:v>
                </c:pt>
                <c:pt idx="942">
                  <c:v>226.46444702150001</c:v>
                </c:pt>
                <c:pt idx="943">
                  <c:v>227.77186584469999</c:v>
                </c:pt>
                <c:pt idx="944">
                  <c:v>229.08671569820001</c:v>
                </c:pt>
                <c:pt idx="945">
                  <c:v>230.40927124020001</c:v>
                </c:pt>
                <c:pt idx="946">
                  <c:v>231.73947143550001</c:v>
                </c:pt>
                <c:pt idx="947">
                  <c:v>233.07734680179999</c:v>
                </c:pt>
                <c:pt idx="948">
                  <c:v>234.42282104489999</c:v>
                </c:pt>
                <c:pt idx="949">
                  <c:v>235.77618408199999</c:v>
                </c:pt>
                <c:pt idx="950">
                  <c:v>237.13737487789999</c:v>
                </c:pt>
                <c:pt idx="951">
                  <c:v>238.5064086914</c:v>
                </c:pt>
                <c:pt idx="952">
                  <c:v>239.8833618164</c:v>
                </c:pt>
                <c:pt idx="953">
                  <c:v>241.26811218259999</c:v>
                </c:pt>
                <c:pt idx="954">
                  <c:v>242.66101074220001</c:v>
                </c:pt>
                <c:pt idx="955">
                  <c:v>244.0619354248</c:v>
                </c:pt>
                <c:pt idx="956">
                  <c:v>245.47094726559999</c:v>
                </c:pt>
                <c:pt idx="957">
                  <c:v>246.8879699707</c:v>
                </c:pt>
                <c:pt idx="958">
                  <c:v>248.31329345699999</c:v>
                </c:pt>
                <c:pt idx="959">
                  <c:v>249.74685668949999</c:v>
                </c:pt>
                <c:pt idx="960">
                  <c:v>251.18870544430001</c:v>
                </c:pt>
                <c:pt idx="961">
                  <c:v>252.63871765139999</c:v>
                </c:pt>
                <c:pt idx="962">
                  <c:v>254.09725952150001</c:v>
                </c:pt>
                <c:pt idx="963">
                  <c:v>255.56420898440001</c:v>
                </c:pt>
                <c:pt idx="964">
                  <c:v>257.03964233400001</c:v>
                </c:pt>
                <c:pt idx="965">
                  <c:v>258.5234375</c:v>
                </c:pt>
                <c:pt idx="966">
                  <c:v>260.01593017580001</c:v>
                </c:pt>
                <c:pt idx="967">
                  <c:v>261.51705932620001</c:v>
                </c:pt>
                <c:pt idx="968">
                  <c:v>263.02685546880002</c:v>
                </c:pt>
                <c:pt idx="969">
                  <c:v>264.5451965332</c:v>
                </c:pt>
                <c:pt idx="970">
                  <c:v>266.07247924799998</c:v>
                </c:pt>
                <c:pt idx="971">
                  <c:v>267.6085510254</c:v>
                </c:pt>
                <c:pt idx="972">
                  <c:v>269.15353393549998</c:v>
                </c:pt>
                <c:pt idx="973">
                  <c:v>270.70724487299998</c:v>
                </c:pt>
                <c:pt idx="974">
                  <c:v>272.2700805664</c:v>
                </c:pt>
                <c:pt idx="975">
                  <c:v>273.8419494629</c:v>
                </c:pt>
                <c:pt idx="976">
                  <c:v>275.42291259770002</c:v>
                </c:pt>
                <c:pt idx="977">
                  <c:v>277.0129699707</c:v>
                </c:pt>
                <c:pt idx="978">
                  <c:v>278.61206054690001</c:v>
                </c:pt>
                <c:pt idx="979">
                  <c:v>280.2205505371</c:v>
                </c:pt>
                <c:pt idx="980">
                  <c:v>281.8383178711</c:v>
                </c:pt>
                <c:pt idx="981">
                  <c:v>283.46542358400001</c:v>
                </c:pt>
                <c:pt idx="982">
                  <c:v>285.10177612299998</c:v>
                </c:pt>
                <c:pt idx="983">
                  <c:v>286.74771118159998</c:v>
                </c:pt>
                <c:pt idx="984">
                  <c:v>288.4031677246</c:v>
                </c:pt>
                <c:pt idx="985">
                  <c:v>290.06817626949999</c:v>
                </c:pt>
                <c:pt idx="986">
                  <c:v>291.74264526370001</c:v>
                </c:pt>
                <c:pt idx="987">
                  <c:v>293.42694091800001</c:v>
                </c:pt>
                <c:pt idx="988">
                  <c:v>295.1209411621</c:v>
                </c:pt>
                <c:pt idx="989">
                  <c:v>296.82473754879999</c:v>
                </c:pt>
                <c:pt idx="990">
                  <c:v>298.53820800779999</c:v>
                </c:pt>
                <c:pt idx="991">
                  <c:v>300.26171875</c:v>
                </c:pt>
                <c:pt idx="992">
                  <c:v>301.99517822270002</c:v>
                </c:pt>
                <c:pt idx="993">
                  <c:v>303.73864746089998</c:v>
                </c:pt>
                <c:pt idx="994">
                  <c:v>305.4920349121</c:v>
                </c:pt>
                <c:pt idx="995">
                  <c:v>307.2557067871</c:v>
                </c:pt>
                <c:pt idx="996">
                  <c:v>309.02954101559999</c:v>
                </c:pt>
                <c:pt idx="997">
                  <c:v>310.8136291504</c:v>
                </c:pt>
                <c:pt idx="998">
                  <c:v>312.6078491211</c:v>
                </c:pt>
                <c:pt idx="999">
                  <c:v>314.41259765630002</c:v>
                </c:pt>
                <c:pt idx="1000">
                  <c:v>316.22775268549998</c:v>
                </c:pt>
                <c:pt idx="1001">
                  <c:v>318.05340576169999</c:v>
                </c:pt>
                <c:pt idx="1002">
                  <c:v>319.88958740229998</c:v>
                </c:pt>
                <c:pt idx="1003">
                  <c:v>321.73620605470001</c:v>
                </c:pt>
                <c:pt idx="1004">
                  <c:v>323.59365844730002</c:v>
                </c:pt>
                <c:pt idx="1005">
                  <c:v>325.46182250980002</c:v>
                </c:pt>
                <c:pt idx="1006">
                  <c:v>327.34075927729998</c:v>
                </c:pt>
                <c:pt idx="1007">
                  <c:v>329.23040771479998</c:v>
                </c:pt>
                <c:pt idx="1008">
                  <c:v>331.13110351559999</c:v>
                </c:pt>
                <c:pt idx="1009">
                  <c:v>333.04278564449999</c:v>
                </c:pt>
                <c:pt idx="1010">
                  <c:v>334.96551513669999</c:v>
                </c:pt>
                <c:pt idx="1011">
                  <c:v>336.8991394043</c:v>
                </c:pt>
                <c:pt idx="1012">
                  <c:v>338.84414672849999</c:v>
                </c:pt>
                <c:pt idx="1013">
                  <c:v>340.8003540039</c:v>
                </c:pt>
                <c:pt idx="1014">
                  <c:v>342.7678527832</c:v>
                </c:pt>
                <c:pt idx="1015">
                  <c:v>344.7465209961</c:v>
                </c:pt>
                <c:pt idx="1016">
                  <c:v>346.73681640630002</c:v>
                </c:pt>
                <c:pt idx="1017">
                  <c:v>348.73858642580001</c:v>
                </c:pt>
                <c:pt idx="1018">
                  <c:v>350.75192260739999</c:v>
                </c:pt>
                <c:pt idx="1019">
                  <c:v>352.77670288090002</c:v>
                </c:pt>
                <c:pt idx="1020">
                  <c:v>354.81335449220001</c:v>
                </c:pt>
                <c:pt idx="1021">
                  <c:v>356.8617553711</c:v>
                </c:pt>
                <c:pt idx="1022">
                  <c:v>358.92199707029999</c:v>
                </c:pt>
                <c:pt idx="1023">
                  <c:v>360.99392700200002</c:v>
                </c:pt>
                <c:pt idx="1024">
                  <c:v>363.07800292970001</c:v>
                </c:pt>
                <c:pt idx="1025">
                  <c:v>365.17413330080001</c:v>
                </c:pt>
                <c:pt idx="1026">
                  <c:v>367.28234863279999</c:v>
                </c:pt>
                <c:pt idx="1027">
                  <c:v>369.40274047849999</c:v>
                </c:pt>
                <c:pt idx="1028">
                  <c:v>371.53518676760001</c:v>
                </c:pt>
                <c:pt idx="1029">
                  <c:v>373.6801147461</c:v>
                </c:pt>
                <c:pt idx="1030">
                  <c:v>375.83743286129999</c:v>
                </c:pt>
                <c:pt idx="1031">
                  <c:v>378.00723266599999</c:v>
                </c:pt>
                <c:pt idx="1032">
                  <c:v>380.18933105470001</c:v>
                </c:pt>
                <c:pt idx="1033">
                  <c:v>382.38424682620001</c:v>
                </c:pt>
                <c:pt idx="1034">
                  <c:v>384.59182739260001</c:v>
                </c:pt>
                <c:pt idx="1035">
                  <c:v>386.81213378910002</c:v>
                </c:pt>
                <c:pt idx="1036">
                  <c:v>389.0450744629</c:v>
                </c:pt>
                <c:pt idx="1037">
                  <c:v>391.29110717769998</c:v>
                </c:pt>
                <c:pt idx="1038">
                  <c:v>393.55010986330001</c:v>
                </c:pt>
                <c:pt idx="1039">
                  <c:v>395.82214355470001</c:v>
                </c:pt>
                <c:pt idx="1040">
                  <c:v>398.10708618159998</c:v>
                </c:pt>
                <c:pt idx="1041">
                  <c:v>400.4054260254</c:v>
                </c:pt>
                <c:pt idx="1042">
                  <c:v>402.71704101559999</c:v>
                </c:pt>
                <c:pt idx="1043">
                  <c:v>405.04202270510001</c:v>
                </c:pt>
                <c:pt idx="1044">
                  <c:v>407.38018798830001</c:v>
                </c:pt>
                <c:pt idx="1045">
                  <c:v>409.73205566410002</c:v>
                </c:pt>
                <c:pt idx="1046">
                  <c:v>412.09753417970001</c:v>
                </c:pt>
                <c:pt idx="1047">
                  <c:v>414.47665405269998</c:v>
                </c:pt>
                <c:pt idx="1048">
                  <c:v>416.86926269529999</c:v>
                </c:pt>
                <c:pt idx="1049">
                  <c:v>419.2759399414</c:v>
                </c:pt>
                <c:pt idx="1050">
                  <c:v>421.69650268549998</c:v>
                </c:pt>
                <c:pt idx="1051">
                  <c:v>424.13104248050001</c:v>
                </c:pt>
                <c:pt idx="1052">
                  <c:v>426.57962036129999</c:v>
                </c:pt>
                <c:pt idx="1053">
                  <c:v>429.04211425779999</c:v>
                </c:pt>
                <c:pt idx="1054">
                  <c:v>431.51907348629999</c:v>
                </c:pt>
                <c:pt idx="1055">
                  <c:v>434.0103149414</c:v>
                </c:pt>
                <c:pt idx="1056">
                  <c:v>436.51593017580001</c:v>
                </c:pt>
                <c:pt idx="1057">
                  <c:v>439.03579711909998</c:v>
                </c:pt>
                <c:pt idx="1058">
                  <c:v>441.57043457029999</c:v>
                </c:pt>
                <c:pt idx="1059">
                  <c:v>444.1196899414</c:v>
                </c:pt>
                <c:pt idx="1060">
                  <c:v>446.68368530269998</c:v>
                </c:pt>
                <c:pt idx="1061">
                  <c:v>449.26223754879999</c:v>
                </c:pt>
                <c:pt idx="1062">
                  <c:v>451.85592651370001</c:v>
                </c:pt>
                <c:pt idx="1063">
                  <c:v>454.4645690918</c:v>
                </c:pt>
                <c:pt idx="1064">
                  <c:v>457.08828735349999</c:v>
                </c:pt>
                <c:pt idx="1065">
                  <c:v>459.72689819340002</c:v>
                </c:pt>
                <c:pt idx="1066">
                  <c:v>462.38098144529999</c:v>
                </c:pt>
                <c:pt idx="1067">
                  <c:v>465.05038452150001</c:v>
                </c:pt>
                <c:pt idx="1068">
                  <c:v>467.73522949220001</c:v>
                </c:pt>
                <c:pt idx="1069">
                  <c:v>470.43530273440001</c:v>
                </c:pt>
                <c:pt idx="1070">
                  <c:v>473.1512145996</c:v>
                </c:pt>
                <c:pt idx="1071">
                  <c:v>475.8828125</c:v>
                </c:pt>
                <c:pt idx="1072">
                  <c:v>478.6301574707</c:v>
                </c:pt>
                <c:pt idx="1073">
                  <c:v>481.3931274414</c:v>
                </c:pt>
                <c:pt idx="1074">
                  <c:v>484.1723022461</c:v>
                </c:pt>
                <c:pt idx="1075">
                  <c:v>486.96752929690001</c:v>
                </c:pt>
                <c:pt idx="1076">
                  <c:v>489.7788696289</c:v>
                </c:pt>
                <c:pt idx="1077">
                  <c:v>492.60647583010001</c:v>
                </c:pt>
                <c:pt idx="1078">
                  <c:v>495.45010375980002</c:v>
                </c:pt>
                <c:pt idx="1079">
                  <c:v>498.31045532230002</c:v>
                </c:pt>
                <c:pt idx="1080">
                  <c:v>501.18728637700002</c:v>
                </c:pt>
                <c:pt idx="1081">
                  <c:v>504.08074951169999</c:v>
                </c:pt>
                <c:pt idx="1082">
                  <c:v>506.99063110349999</c:v>
                </c:pt>
                <c:pt idx="1083">
                  <c:v>509.91757202150001</c:v>
                </c:pt>
                <c:pt idx="1084">
                  <c:v>512.86145019529999</c:v>
                </c:pt>
                <c:pt idx="1085">
                  <c:v>515.822265625</c:v>
                </c:pt>
                <c:pt idx="1086">
                  <c:v>518.79992675779999</c:v>
                </c:pt>
                <c:pt idx="1087">
                  <c:v>521.79504394529999</c:v>
                </c:pt>
                <c:pt idx="1088">
                  <c:v>524.80749511720001</c:v>
                </c:pt>
                <c:pt idx="1089">
                  <c:v>527.8373413086</c:v>
                </c:pt>
                <c:pt idx="1090">
                  <c:v>530.8843383789</c:v>
                </c:pt>
                <c:pt idx="1091">
                  <c:v>533.94921875</c:v>
                </c:pt>
                <c:pt idx="1092">
                  <c:v>537.0317993164</c:v>
                </c:pt>
                <c:pt idx="1093">
                  <c:v>540.13220214839998</c:v>
                </c:pt>
                <c:pt idx="1094">
                  <c:v>543.25018310550001</c:v>
                </c:pt>
                <c:pt idx="1095">
                  <c:v>546.38647460940001</c:v>
                </c:pt>
                <c:pt idx="1096">
                  <c:v>549.54089355470001</c:v>
                </c:pt>
                <c:pt idx="1097">
                  <c:v>552.71350097660002</c:v>
                </c:pt>
                <c:pt idx="1098">
                  <c:v>555.90411376949999</c:v>
                </c:pt>
                <c:pt idx="1099">
                  <c:v>559.11346435550001</c:v>
                </c:pt>
                <c:pt idx="1100">
                  <c:v>562.34130859380002</c:v>
                </c:pt>
                <c:pt idx="1101">
                  <c:v>565.58782958979998</c:v>
                </c:pt>
                <c:pt idx="1102">
                  <c:v>568.8530883789</c:v>
                </c:pt>
                <c:pt idx="1103">
                  <c:v>572.13684082029999</c:v>
                </c:pt>
                <c:pt idx="1104">
                  <c:v>575.43994140630002</c:v>
                </c:pt>
                <c:pt idx="1105">
                  <c:v>578.76202392580001</c:v>
                </c:pt>
                <c:pt idx="1106">
                  <c:v>582.10333251949999</c:v>
                </c:pt>
                <c:pt idx="1107">
                  <c:v>585.46362304690001</c:v>
                </c:pt>
                <c:pt idx="1108">
                  <c:v>588.84362792970001</c:v>
                </c:pt>
                <c:pt idx="1109">
                  <c:v>592.2431640625</c:v>
                </c:pt>
                <c:pt idx="1110">
                  <c:v>595.66229248050001</c:v>
                </c:pt>
                <c:pt idx="1111">
                  <c:v>599.10083007809999</c:v>
                </c:pt>
                <c:pt idx="1112">
                  <c:v>602.5595703125</c:v>
                </c:pt>
                <c:pt idx="1113">
                  <c:v>606.03826904300001</c:v>
                </c:pt>
                <c:pt idx="1114">
                  <c:v>609.53698730470001</c:v>
                </c:pt>
                <c:pt idx="1115">
                  <c:v>613.0556640625</c:v>
                </c:pt>
                <c:pt idx="1116">
                  <c:v>616.59497070309999</c:v>
                </c:pt>
                <c:pt idx="1117">
                  <c:v>620.15466308589998</c:v>
                </c:pt>
                <c:pt idx="1118">
                  <c:v>623.7349243164</c:v>
                </c:pt>
                <c:pt idx="1119">
                  <c:v>627.33557128910002</c:v>
                </c:pt>
                <c:pt idx="1120">
                  <c:v>630.95727539059999</c:v>
                </c:pt>
                <c:pt idx="1121">
                  <c:v>634.59991455080001</c:v>
                </c:pt>
                <c:pt idx="1122">
                  <c:v>638.26361083979998</c:v>
                </c:pt>
                <c:pt idx="1123">
                  <c:v>641.94805908199999</c:v>
                </c:pt>
                <c:pt idx="1124">
                  <c:v>645.65411376949999</c:v>
                </c:pt>
                <c:pt idx="1125">
                  <c:v>649.38165283199999</c:v>
                </c:pt>
                <c:pt idx="1126">
                  <c:v>653.13061523440001</c:v>
                </c:pt>
                <c:pt idx="1127">
                  <c:v>656.90130615229998</c:v>
                </c:pt>
                <c:pt idx="1128">
                  <c:v>660.693359375</c:v>
                </c:pt>
                <c:pt idx="1129">
                  <c:v>664.50762939449999</c:v>
                </c:pt>
                <c:pt idx="1130">
                  <c:v>668.34399414059999</c:v>
                </c:pt>
                <c:pt idx="1131">
                  <c:v>672.20245361330001</c:v>
                </c:pt>
                <c:pt idx="1132">
                  <c:v>676.08288574220001</c:v>
                </c:pt>
                <c:pt idx="1133">
                  <c:v>679.98602294919999</c:v>
                </c:pt>
                <c:pt idx="1134">
                  <c:v>683.9116821289</c:v>
                </c:pt>
                <c:pt idx="1135">
                  <c:v>687.86004638669999</c:v>
                </c:pt>
                <c:pt idx="1136">
                  <c:v>691.83081054690001</c:v>
                </c:pt>
                <c:pt idx="1137">
                  <c:v>695.82489013669999</c:v>
                </c:pt>
                <c:pt idx="1138">
                  <c:v>699.84204101559999</c:v>
                </c:pt>
                <c:pt idx="1139">
                  <c:v>703.8823852539</c:v>
                </c:pt>
                <c:pt idx="1140">
                  <c:v>707.94561767580001</c:v>
                </c:pt>
                <c:pt idx="1141">
                  <c:v>712.03271484380002</c:v>
                </c:pt>
                <c:pt idx="1142">
                  <c:v>716.14343261720001</c:v>
                </c:pt>
                <c:pt idx="1143">
                  <c:v>720.2778930664</c:v>
                </c:pt>
                <c:pt idx="1144">
                  <c:v>724.43579101559999</c:v>
                </c:pt>
                <c:pt idx="1145">
                  <c:v>728.61810302729998</c:v>
                </c:pt>
                <c:pt idx="1146">
                  <c:v>732.82452392580001</c:v>
                </c:pt>
                <c:pt idx="1147">
                  <c:v>737.05529785160002</c:v>
                </c:pt>
                <c:pt idx="1148">
                  <c:v>741.31005859380002</c:v>
                </c:pt>
                <c:pt idx="1149">
                  <c:v>745.58978271479998</c:v>
                </c:pt>
                <c:pt idx="1150">
                  <c:v>749.89422607419999</c:v>
                </c:pt>
                <c:pt idx="1151">
                  <c:v>754.22351074220001</c:v>
                </c:pt>
                <c:pt idx="1152">
                  <c:v>758.57775878910002</c:v>
                </c:pt>
                <c:pt idx="1153">
                  <c:v>762.95678710940001</c:v>
                </c:pt>
                <c:pt idx="1154">
                  <c:v>767.36145019529999</c:v>
                </c:pt>
                <c:pt idx="1155">
                  <c:v>771.79162597660002</c:v>
                </c:pt>
                <c:pt idx="1156">
                  <c:v>776.24731445309999</c:v>
                </c:pt>
                <c:pt idx="1157">
                  <c:v>780.72833251949999</c:v>
                </c:pt>
                <c:pt idx="1158">
                  <c:v>785.23559570309999</c:v>
                </c:pt>
                <c:pt idx="1159">
                  <c:v>789.76892089839998</c:v>
                </c:pt>
                <c:pt idx="1160">
                  <c:v>794.32843017580001</c:v>
                </c:pt>
                <c:pt idx="1161">
                  <c:v>798.91375732419999</c:v>
                </c:pt>
                <c:pt idx="1162">
                  <c:v>803.52606201169999</c:v>
                </c:pt>
                <c:pt idx="1163">
                  <c:v>808.16497802729998</c:v>
                </c:pt>
                <c:pt idx="1164">
                  <c:v>812.83068847660002</c:v>
                </c:pt>
                <c:pt idx="1165">
                  <c:v>817.5228881836</c:v>
                </c:pt>
                <c:pt idx="1166">
                  <c:v>822.24255371089998</c:v>
                </c:pt>
                <c:pt idx="1167">
                  <c:v>826.98956298830001</c:v>
                </c:pt>
                <c:pt idx="1168">
                  <c:v>831.76391601559999</c:v>
                </c:pt>
                <c:pt idx="1169">
                  <c:v>836.56536865229998</c:v>
                </c:pt>
                <c:pt idx="1170">
                  <c:v>841.39501953130002</c:v>
                </c:pt>
                <c:pt idx="1171">
                  <c:v>846.25256347660002</c:v>
                </c:pt>
                <c:pt idx="1172">
                  <c:v>851.13818359380002</c:v>
                </c:pt>
                <c:pt idx="1173">
                  <c:v>856.05151367190001</c:v>
                </c:pt>
                <c:pt idx="1174">
                  <c:v>860.99365234380002</c:v>
                </c:pt>
                <c:pt idx="1175">
                  <c:v>865.9642944336</c:v>
                </c:pt>
                <c:pt idx="1176">
                  <c:v>870.96368408199999</c:v>
                </c:pt>
                <c:pt idx="1177">
                  <c:v>875.99194335940001</c:v>
                </c:pt>
                <c:pt idx="1178">
                  <c:v>881.04876708979998</c:v>
                </c:pt>
                <c:pt idx="1179">
                  <c:v>886.1351928711</c:v>
                </c:pt>
                <c:pt idx="1180">
                  <c:v>891.25103759770002</c:v>
                </c:pt>
                <c:pt idx="1181">
                  <c:v>896.39642333979998</c:v>
                </c:pt>
                <c:pt idx="1182">
                  <c:v>901.57098388669999</c:v>
                </c:pt>
                <c:pt idx="1183">
                  <c:v>906.7759399414</c:v>
                </c:pt>
                <c:pt idx="1184">
                  <c:v>912.01092529300001</c:v>
                </c:pt>
                <c:pt idx="1185">
                  <c:v>917.27612304690001</c:v>
                </c:pt>
                <c:pt idx="1186">
                  <c:v>922.57122802729998</c:v>
                </c:pt>
                <c:pt idx="1187">
                  <c:v>927.89739990229998</c:v>
                </c:pt>
                <c:pt idx="1188">
                  <c:v>933.2543334961</c:v>
                </c:pt>
                <c:pt idx="1189">
                  <c:v>938.64221191410002</c:v>
                </c:pt>
                <c:pt idx="1190">
                  <c:v>944.06066894529999</c:v>
                </c:pt>
                <c:pt idx="1191">
                  <c:v>949.51092529300001</c:v>
                </c:pt>
                <c:pt idx="1192">
                  <c:v>954.9926147461</c:v>
                </c:pt>
                <c:pt idx="1193">
                  <c:v>960.50598144529999</c:v>
                </c:pt>
                <c:pt idx="1194">
                  <c:v>966.05065917970001</c:v>
                </c:pt>
                <c:pt idx="1195">
                  <c:v>971.62786865229998</c:v>
                </c:pt>
                <c:pt idx="1196">
                  <c:v>977.23724365229998</c:v>
                </c:pt>
                <c:pt idx="1197">
                  <c:v>982.87902832029999</c:v>
                </c:pt>
                <c:pt idx="1198">
                  <c:v>988.55285644529999</c:v>
                </c:pt>
                <c:pt idx="1199">
                  <c:v>994.25994873050001</c:v>
                </c:pt>
                <c:pt idx="1200">
                  <c:v>1000</c:v>
                </c:pt>
                <c:pt idx="1201">
                  <c:v>1005.7731933594</c:v>
                </c:pt>
                <c:pt idx="1202">
                  <c:v>1011.5797119141</c:v>
                </c:pt>
                <c:pt idx="1203">
                  <c:v>1017.4191894531</c:v>
                </c:pt>
                <c:pt idx="1204">
                  <c:v>1023.29296875</c:v>
                </c:pt>
                <c:pt idx="1205">
                  <c:v>1029.2006835938</c:v>
                </c:pt>
                <c:pt idx="1206">
                  <c:v>1035.1424560547</c:v>
                </c:pt>
                <c:pt idx="1207">
                  <c:v>1041.1179199219</c:v>
                </c:pt>
                <c:pt idx="1208">
                  <c:v>1047.1285400391</c:v>
                </c:pt>
                <c:pt idx="1209">
                  <c:v>1053.173828125</c:v>
                </c:pt>
                <c:pt idx="1210">
                  <c:v>1059.25390625</c:v>
                </c:pt>
                <c:pt idx="1211">
                  <c:v>1065.3686523438</c:v>
                </c:pt>
                <c:pt idx="1212">
                  <c:v>1071.5192871094</c:v>
                </c:pt>
                <c:pt idx="1213">
                  <c:v>1077.7053222656</c:v>
                </c:pt>
                <c:pt idx="1214">
                  <c:v>1083.9271240234</c:v>
                </c:pt>
                <c:pt idx="1215">
                  <c:v>1090.1842041016</c:v>
                </c:pt>
                <c:pt idx="1216">
                  <c:v>1096.4781494141</c:v>
                </c:pt>
                <c:pt idx="1217">
                  <c:v>1102.8082275391</c:v>
                </c:pt>
                <c:pt idx="1218">
                  <c:v>1109.1750488281</c:v>
                </c:pt>
                <c:pt idx="1219">
                  <c:v>1115.5778808594</c:v>
                </c:pt>
                <c:pt idx="1220">
                  <c:v>1122.0183105469</c:v>
                </c:pt>
                <c:pt idx="1221">
                  <c:v>1128.4959716797</c:v>
                </c:pt>
                <c:pt idx="1222">
                  <c:v>1135.0109863281</c:v>
                </c:pt>
                <c:pt idx="1223">
                  <c:v>1141.5629882813</c:v>
                </c:pt>
                <c:pt idx="1224">
                  <c:v>1148.1534423828</c:v>
                </c:pt>
                <c:pt idx="1225">
                  <c:v>1154.7819824219</c:v>
                </c:pt>
                <c:pt idx="1226">
                  <c:v>1161.4487304688</c:v>
                </c:pt>
                <c:pt idx="1227">
                  <c:v>1168.1540527344</c:v>
                </c:pt>
                <c:pt idx="1228">
                  <c:v>1174.8973388672</c:v>
                </c:pt>
                <c:pt idx="1229">
                  <c:v>1181.6802978516</c:v>
                </c:pt>
                <c:pt idx="1230">
                  <c:v>1188.5023193359</c:v>
                </c:pt>
                <c:pt idx="1231">
                  <c:v>1195.3637695313</c:v>
                </c:pt>
                <c:pt idx="1232">
                  <c:v>1202.2642822266</c:v>
                </c:pt>
                <c:pt idx="1233">
                  <c:v>1209.205078125</c:v>
                </c:pt>
                <c:pt idx="1234">
                  <c:v>1216.1861572266</c:v>
                </c:pt>
                <c:pt idx="1235">
                  <c:v>1223.2073974609</c:v>
                </c:pt>
                <c:pt idx="1236">
                  <c:v>1230.2685546875</c:v>
                </c:pt>
                <c:pt idx="1237">
                  <c:v>1237.37109375</c:v>
                </c:pt>
                <c:pt idx="1238">
                  <c:v>1244.5146484375</c:v>
                </c:pt>
                <c:pt idx="1239">
                  <c:v>1251.6994628906</c:v>
                </c:pt>
                <c:pt idx="1240">
                  <c:v>1258.9251708984</c:v>
                </c:pt>
                <c:pt idx="1241">
                  <c:v>1266.1931152344</c:v>
                </c:pt>
                <c:pt idx="1242">
                  <c:v>1273.5031738281</c:v>
                </c:pt>
                <c:pt idx="1243">
                  <c:v>1280.8553466797</c:v>
                </c:pt>
                <c:pt idx="1244">
                  <c:v>1288.2492675781</c:v>
                </c:pt>
                <c:pt idx="1245">
                  <c:v>1295.6865234375</c:v>
                </c:pt>
                <c:pt idx="1246">
                  <c:v>1303.1667480469</c:v>
                </c:pt>
                <c:pt idx="1247">
                  <c:v>1310.6901855469</c:v>
                </c:pt>
                <c:pt idx="1248">
                  <c:v>1318.2563476563</c:v>
                </c:pt>
                <c:pt idx="1249">
                  <c:v>1325.8669433594</c:v>
                </c:pt>
                <c:pt idx="1250">
                  <c:v>1333.521484375</c:v>
                </c:pt>
                <c:pt idx="1251">
                  <c:v>1341.2200927734</c:v>
                </c:pt>
                <c:pt idx="1252">
                  <c:v>1348.9632568359</c:v>
                </c:pt>
                <c:pt idx="1253">
                  <c:v>1356.7503662109</c:v>
                </c:pt>
                <c:pt idx="1254">
                  <c:v>1364.5831298828</c:v>
                </c:pt>
                <c:pt idx="1255">
                  <c:v>1372.4610595703</c:v>
                </c:pt>
                <c:pt idx="1256">
                  <c:v>1380.3846435547</c:v>
                </c:pt>
                <c:pt idx="1257">
                  <c:v>1388.3530273438</c:v>
                </c:pt>
                <c:pt idx="1258">
                  <c:v>1396.3682861328</c:v>
                </c:pt>
                <c:pt idx="1259">
                  <c:v>1404.4298095703</c:v>
                </c:pt>
                <c:pt idx="1260">
                  <c:v>1412.5378417969</c:v>
                </c:pt>
                <c:pt idx="1261">
                  <c:v>1420.6918945313</c:v>
                </c:pt>
                <c:pt idx="1262">
                  <c:v>1428.8939208984</c:v>
                </c:pt>
                <c:pt idx="1263">
                  <c:v>1437.1431884766</c:v>
                </c:pt>
                <c:pt idx="1264">
                  <c:v>1445.4400634766</c:v>
                </c:pt>
                <c:pt idx="1265">
                  <c:v>1453.7840576172</c:v>
                </c:pt>
                <c:pt idx="1266">
                  <c:v>1462.1770019531</c:v>
                </c:pt>
                <c:pt idx="1267">
                  <c:v>1470.6185302734</c:v>
                </c:pt>
                <c:pt idx="1268">
                  <c:v>1479.1086425781</c:v>
                </c:pt>
                <c:pt idx="1269">
                  <c:v>1487.6469726563</c:v>
                </c:pt>
                <c:pt idx="1270">
                  <c:v>1496.2354736328</c:v>
                </c:pt>
                <c:pt idx="1271">
                  <c:v>1504.8735351563</c:v>
                </c:pt>
                <c:pt idx="1272">
                  <c:v>1513.5615234375</c:v>
                </c:pt>
                <c:pt idx="1273">
                  <c:v>1522.2987060547</c:v>
                </c:pt>
                <c:pt idx="1274">
                  <c:v>1531.0872802734</c:v>
                </c:pt>
                <c:pt idx="1275">
                  <c:v>1539.9265136719</c:v>
                </c:pt>
                <c:pt idx="1276">
                  <c:v>1548.8167724609</c:v>
                </c:pt>
                <c:pt idx="1277">
                  <c:v>1557.7584228516</c:v>
                </c:pt>
                <c:pt idx="1278">
                  <c:v>1566.7508544922</c:v>
                </c:pt>
                <c:pt idx="1279">
                  <c:v>1575.7960205078</c:v>
                </c:pt>
                <c:pt idx="1280">
                  <c:v>1584.8933105469</c:v>
                </c:pt>
                <c:pt idx="1281">
                  <c:v>1594.0432128906</c:v>
                </c:pt>
                <c:pt idx="1282">
                  <c:v>1603.2451171875</c:v>
                </c:pt>
                <c:pt idx="1283">
                  <c:v>1612.5009765625</c:v>
                </c:pt>
                <c:pt idx="1284">
                  <c:v>1621.8101806641</c:v>
                </c:pt>
                <c:pt idx="1285">
                  <c:v>1631.1732177734</c:v>
                </c:pt>
                <c:pt idx="1286">
                  <c:v>1640.5894775391</c:v>
                </c:pt>
                <c:pt idx="1287">
                  <c:v>1650.0609130859</c:v>
                </c:pt>
                <c:pt idx="1288">
                  <c:v>1659.5870361328</c:v>
                </c:pt>
                <c:pt idx="1289">
                  <c:v>1669.1680908203</c:v>
                </c:pt>
                <c:pt idx="1290">
                  <c:v>1678.8035888672</c:v>
                </c:pt>
                <c:pt idx="1291">
                  <c:v>1688.4957275391</c:v>
                </c:pt>
                <c:pt idx="1292">
                  <c:v>1698.2437744141</c:v>
                </c:pt>
                <c:pt idx="1293">
                  <c:v>1708.0479736328</c:v>
                </c:pt>
                <c:pt idx="1294">
                  <c:v>1717.9079589844</c:v>
                </c:pt>
                <c:pt idx="1295">
                  <c:v>1727.8258056641</c:v>
                </c:pt>
                <c:pt idx="1296">
                  <c:v>1737.8009033203</c:v>
                </c:pt>
                <c:pt idx="1297">
                  <c:v>1747.8334960938</c:v>
                </c:pt>
                <c:pt idx="1298">
                  <c:v>1757.9230957031</c:v>
                </c:pt>
                <c:pt idx="1299">
                  <c:v>1768.0720214844</c:v>
                </c:pt>
                <c:pt idx="1300">
                  <c:v>1778.2794189453</c:v>
                </c:pt>
                <c:pt idx="1301">
                  <c:v>1788.5457763672</c:v>
                </c:pt>
                <c:pt idx="1302">
                  <c:v>1798.8713378906</c:v>
                </c:pt>
                <c:pt idx="1303">
                  <c:v>1809.2556152344</c:v>
                </c:pt>
                <c:pt idx="1304">
                  <c:v>1819.7008056641</c:v>
                </c:pt>
                <c:pt idx="1305">
                  <c:v>1830.2062988281</c:v>
                </c:pt>
                <c:pt idx="1306">
                  <c:v>1840.7724609375</c:v>
                </c:pt>
                <c:pt idx="1307">
                  <c:v>1851.3985595703</c:v>
                </c:pt>
                <c:pt idx="1308">
                  <c:v>1862.0870361328</c:v>
                </c:pt>
                <c:pt idx="1309">
                  <c:v>1872.8372802734</c:v>
                </c:pt>
                <c:pt idx="1310">
                  <c:v>1883.6495361328</c:v>
                </c:pt>
                <c:pt idx="1311">
                  <c:v>1894.5231933594</c:v>
                </c:pt>
                <c:pt idx="1312">
                  <c:v>1905.4605712891</c:v>
                </c:pt>
                <c:pt idx="1313">
                  <c:v>1916.4611816406</c:v>
                </c:pt>
                <c:pt idx="1314">
                  <c:v>1927.5252685547</c:v>
                </c:pt>
                <c:pt idx="1315">
                  <c:v>1938.6522216797</c:v>
                </c:pt>
                <c:pt idx="1316">
                  <c:v>1949.8444824219</c:v>
                </c:pt>
                <c:pt idx="1317">
                  <c:v>1961.1013183594</c:v>
                </c:pt>
                <c:pt idx="1318">
                  <c:v>1972.4230957031</c:v>
                </c:pt>
                <c:pt idx="1319">
                  <c:v>1983.8092041016</c:v>
                </c:pt>
                <c:pt idx="1320">
                  <c:v>1995.2620849609</c:v>
                </c:pt>
                <c:pt idx="1321">
                  <c:v>2006.7811279297</c:v>
                </c:pt>
                <c:pt idx="1322">
                  <c:v>2018.3666992188</c:v>
                </c:pt>
                <c:pt idx="1323">
                  <c:v>2030.0179443359</c:v>
                </c:pt>
                <c:pt idx="1324">
                  <c:v>2041.7376708984</c:v>
                </c:pt>
                <c:pt idx="1325">
                  <c:v>2053.5251464844</c:v>
                </c:pt>
                <c:pt idx="1326">
                  <c:v>2065.3803710938</c:v>
                </c:pt>
                <c:pt idx="1327">
                  <c:v>2077.3041992188</c:v>
                </c:pt>
                <c:pt idx="1328">
                  <c:v>2089.2958984375</c:v>
                </c:pt>
                <c:pt idx="1329">
                  <c:v>2101.3576660156</c:v>
                </c:pt>
                <c:pt idx="1330">
                  <c:v>2113.4892578125</c:v>
                </c:pt>
                <c:pt idx="1331">
                  <c:v>2125.6909179688</c:v>
                </c:pt>
                <c:pt idx="1332">
                  <c:v>2137.9616699219</c:v>
                </c:pt>
                <c:pt idx="1333">
                  <c:v>2150.3046875</c:v>
                </c:pt>
                <c:pt idx="1334">
                  <c:v>2162.71875</c:v>
                </c:pt>
                <c:pt idx="1335">
                  <c:v>2175.2045898438</c:v>
                </c:pt>
                <c:pt idx="1336">
                  <c:v>2187.7612304688</c:v>
                </c:pt>
                <c:pt idx="1337">
                  <c:v>2200.3916015625</c:v>
                </c:pt>
                <c:pt idx="1338">
                  <c:v>2213.0949707031</c:v>
                </c:pt>
                <c:pt idx="1339">
                  <c:v>2225.8715820313</c:v>
                </c:pt>
                <c:pt idx="1340">
                  <c:v>2238.720703125</c:v>
                </c:pt>
                <c:pt idx="1341">
                  <c:v>2251.6452636719</c:v>
                </c:pt>
                <c:pt idx="1342">
                  <c:v>2264.6442871094</c:v>
                </c:pt>
                <c:pt idx="1343">
                  <c:v>2277.71875</c:v>
                </c:pt>
                <c:pt idx="1344">
                  <c:v>2290.8671875</c:v>
                </c:pt>
                <c:pt idx="1345">
                  <c:v>2304.0927734375</c:v>
                </c:pt>
                <c:pt idx="1346">
                  <c:v>2317.3947753906</c:v>
                </c:pt>
                <c:pt idx="1347">
                  <c:v>2330.7734375</c:v>
                </c:pt>
                <c:pt idx="1348">
                  <c:v>2344.2282714844</c:v>
                </c:pt>
                <c:pt idx="1349">
                  <c:v>2357.7619628906</c:v>
                </c:pt>
                <c:pt idx="1350">
                  <c:v>2371.3737792969</c:v>
                </c:pt>
                <c:pt idx="1351">
                  <c:v>2385.0642089844</c:v>
                </c:pt>
                <c:pt idx="1352">
                  <c:v>2398.8334960938</c:v>
                </c:pt>
                <c:pt idx="1353">
                  <c:v>2412.6811523438</c:v>
                </c:pt>
                <c:pt idx="1354">
                  <c:v>2426.6101074219</c:v>
                </c:pt>
                <c:pt idx="1355">
                  <c:v>2440.6193847656</c:v>
                </c:pt>
                <c:pt idx="1356">
                  <c:v>2454.7094726563</c:v>
                </c:pt>
                <c:pt idx="1357">
                  <c:v>2468.8796386719</c:v>
                </c:pt>
                <c:pt idx="1358">
                  <c:v>2483.1330566406</c:v>
                </c:pt>
                <c:pt idx="1359">
                  <c:v>2497.4685058594</c:v>
                </c:pt>
                <c:pt idx="1360">
                  <c:v>2511.8869628906</c:v>
                </c:pt>
                <c:pt idx="1361">
                  <c:v>2526.3872070313</c:v>
                </c:pt>
                <c:pt idx="1362">
                  <c:v>2540.97265625</c:v>
                </c:pt>
                <c:pt idx="1363">
                  <c:v>2555.6420898438</c:v>
                </c:pt>
                <c:pt idx="1364">
                  <c:v>2570.3962402344</c:v>
                </c:pt>
                <c:pt idx="1365">
                  <c:v>2585.234375</c:v>
                </c:pt>
                <c:pt idx="1366">
                  <c:v>2600.1594238281</c:v>
                </c:pt>
                <c:pt idx="1367">
                  <c:v>2615.1706542969</c:v>
                </c:pt>
                <c:pt idx="1368">
                  <c:v>2630.2685546875</c:v>
                </c:pt>
                <c:pt idx="1369">
                  <c:v>2645.4521484375</c:v>
                </c:pt>
                <c:pt idx="1370">
                  <c:v>2660.7248535156</c:v>
                </c:pt>
                <c:pt idx="1371">
                  <c:v>2676.0856933594</c:v>
                </c:pt>
                <c:pt idx="1372">
                  <c:v>2691.53515625</c:v>
                </c:pt>
                <c:pt idx="1373">
                  <c:v>2707.0725097656</c:v>
                </c:pt>
                <c:pt idx="1374">
                  <c:v>2722.7009277344</c:v>
                </c:pt>
                <c:pt idx="1375">
                  <c:v>2738.4196777344</c:v>
                </c:pt>
                <c:pt idx="1376">
                  <c:v>2754.2290039063</c:v>
                </c:pt>
                <c:pt idx="1377">
                  <c:v>2770.1298828125</c:v>
                </c:pt>
                <c:pt idx="1378">
                  <c:v>2786.1208496094</c:v>
                </c:pt>
                <c:pt idx="1379">
                  <c:v>2802.2055664063</c:v>
                </c:pt>
                <c:pt idx="1380">
                  <c:v>2818.3833007813</c:v>
                </c:pt>
                <c:pt idx="1381">
                  <c:v>2834.654296875</c:v>
                </c:pt>
                <c:pt idx="1382">
                  <c:v>2851.0178222656</c:v>
                </c:pt>
                <c:pt idx="1383">
                  <c:v>2867.4772949219</c:v>
                </c:pt>
                <c:pt idx="1384">
                  <c:v>2884.0317382813</c:v>
                </c:pt>
                <c:pt idx="1385">
                  <c:v>2900.6818847656</c:v>
                </c:pt>
                <c:pt idx="1386">
                  <c:v>2917.4265136719</c:v>
                </c:pt>
                <c:pt idx="1387">
                  <c:v>2934.2692871094</c:v>
                </c:pt>
                <c:pt idx="1388">
                  <c:v>2951.2094726563</c:v>
                </c:pt>
                <c:pt idx="1389">
                  <c:v>2968.2473144531</c:v>
                </c:pt>
                <c:pt idx="1390">
                  <c:v>2985.3820800781</c:v>
                </c:pt>
                <c:pt idx="1391">
                  <c:v>3002.6171875</c:v>
                </c:pt>
                <c:pt idx="1392">
                  <c:v>3019.9519042969</c:v>
                </c:pt>
                <c:pt idx="1393">
                  <c:v>3037.38671875</c:v>
                </c:pt>
                <c:pt idx="1394">
                  <c:v>3054.9204101563</c:v>
                </c:pt>
                <c:pt idx="1395">
                  <c:v>3072.5571289063</c:v>
                </c:pt>
                <c:pt idx="1396">
                  <c:v>3090.2954101563</c:v>
                </c:pt>
                <c:pt idx="1397">
                  <c:v>3108.1364746094</c:v>
                </c:pt>
                <c:pt idx="1398">
                  <c:v>3126.0786132813</c:v>
                </c:pt>
                <c:pt idx="1399">
                  <c:v>3144.1259765625</c:v>
                </c:pt>
                <c:pt idx="1400">
                  <c:v>3162.2775878906</c:v>
                </c:pt>
                <c:pt idx="1401">
                  <c:v>3180.5341796875</c:v>
                </c:pt>
                <c:pt idx="1402">
                  <c:v>3198.8959960938</c:v>
                </c:pt>
                <c:pt idx="1403">
                  <c:v>3217.3620605469</c:v>
                </c:pt>
                <c:pt idx="1404">
                  <c:v>3235.9365234375</c:v>
                </c:pt>
                <c:pt idx="1405">
                  <c:v>3254.6181640625</c:v>
                </c:pt>
                <c:pt idx="1406">
                  <c:v>3273.4077148438</c:v>
                </c:pt>
                <c:pt idx="1407">
                  <c:v>3292.3039550781</c:v>
                </c:pt>
                <c:pt idx="1408">
                  <c:v>3311.3110351563</c:v>
                </c:pt>
                <c:pt idx="1409">
                  <c:v>3330.4279785156</c:v>
                </c:pt>
                <c:pt idx="1410">
                  <c:v>3349.6550292969</c:v>
                </c:pt>
                <c:pt idx="1411">
                  <c:v>3368.9914550781</c:v>
                </c:pt>
                <c:pt idx="1412">
                  <c:v>3388.44140625</c:v>
                </c:pt>
                <c:pt idx="1413">
                  <c:v>3408.0034179688</c:v>
                </c:pt>
                <c:pt idx="1414">
                  <c:v>3427.6784667969</c:v>
                </c:pt>
                <c:pt idx="1415">
                  <c:v>3447.4653320313</c:v>
                </c:pt>
                <c:pt idx="1416">
                  <c:v>3467.3681640625</c:v>
                </c:pt>
                <c:pt idx="1417">
                  <c:v>3487.3859863281</c:v>
                </c:pt>
                <c:pt idx="1418">
                  <c:v>3507.5192871094</c:v>
                </c:pt>
                <c:pt idx="1419">
                  <c:v>3527.7670898438</c:v>
                </c:pt>
                <c:pt idx="1420">
                  <c:v>3548.1335449219</c:v>
                </c:pt>
                <c:pt idx="1421">
                  <c:v>3568.6176757813</c:v>
                </c:pt>
                <c:pt idx="1422">
                  <c:v>3589.2199707031</c:v>
                </c:pt>
                <c:pt idx="1423">
                  <c:v>3609.9392089844</c:v>
                </c:pt>
                <c:pt idx="1424">
                  <c:v>3630.7800292969</c:v>
                </c:pt>
                <c:pt idx="1425">
                  <c:v>3651.7412109375</c:v>
                </c:pt>
                <c:pt idx="1426">
                  <c:v>3672.8234863281</c:v>
                </c:pt>
                <c:pt idx="1427">
                  <c:v>3694.02734375</c:v>
                </c:pt>
                <c:pt idx="1428">
                  <c:v>3715.3518066406</c:v>
                </c:pt>
                <c:pt idx="1429">
                  <c:v>3736.8012695313</c:v>
                </c:pt>
                <c:pt idx="1430">
                  <c:v>3758.3745117188</c:v>
                </c:pt>
                <c:pt idx="1431">
                  <c:v>3780.072265625</c:v>
                </c:pt>
                <c:pt idx="1432">
                  <c:v>3801.8933105469</c:v>
                </c:pt>
                <c:pt idx="1433">
                  <c:v>3823.8422851563</c:v>
                </c:pt>
                <c:pt idx="1434">
                  <c:v>3845.9182128906</c:v>
                </c:pt>
                <c:pt idx="1435">
                  <c:v>3868.1213378906</c:v>
                </c:pt>
                <c:pt idx="1436">
                  <c:v>3890.4506835938</c:v>
                </c:pt>
                <c:pt idx="1437">
                  <c:v>3912.9111328125</c:v>
                </c:pt>
                <c:pt idx="1438">
                  <c:v>3935.5009765625</c:v>
                </c:pt>
                <c:pt idx="1439">
                  <c:v>3958.2214355469</c:v>
                </c:pt>
                <c:pt idx="1440">
                  <c:v>3981.0708007813</c:v>
                </c:pt>
                <c:pt idx="1441">
                  <c:v>4004.0544433594</c:v>
                </c:pt>
                <c:pt idx="1442">
                  <c:v>4027.1704101563</c:v>
                </c:pt>
                <c:pt idx="1443">
                  <c:v>4050.4201660156</c:v>
                </c:pt>
                <c:pt idx="1444">
                  <c:v>4073.8017578125</c:v>
                </c:pt>
                <c:pt idx="1445">
                  <c:v>4097.3208007813</c:v>
                </c:pt>
                <c:pt idx="1446">
                  <c:v>4120.9750976563</c:v>
                </c:pt>
                <c:pt idx="1447">
                  <c:v>4144.7666015625</c:v>
                </c:pt>
                <c:pt idx="1448">
                  <c:v>4168.6928710938</c:v>
                </c:pt>
                <c:pt idx="1449">
                  <c:v>4192.7592773438</c:v>
                </c:pt>
                <c:pt idx="1450">
                  <c:v>4216.96484375</c:v>
                </c:pt>
                <c:pt idx="1451">
                  <c:v>4241.310546875</c:v>
                </c:pt>
                <c:pt idx="1452">
                  <c:v>4265.7963867188</c:v>
                </c:pt>
                <c:pt idx="1453">
                  <c:v>4290.4213867188</c:v>
                </c:pt>
                <c:pt idx="1454">
                  <c:v>4315.1904296875</c:v>
                </c:pt>
                <c:pt idx="1455">
                  <c:v>4340.1030273438</c:v>
                </c:pt>
                <c:pt idx="1456">
                  <c:v>4365.1591796875</c:v>
                </c:pt>
                <c:pt idx="1457">
                  <c:v>4390.3579101563</c:v>
                </c:pt>
                <c:pt idx="1458">
                  <c:v>4415.7041015625</c:v>
                </c:pt>
                <c:pt idx="1459">
                  <c:v>4441.1967773438</c:v>
                </c:pt>
                <c:pt idx="1460">
                  <c:v>4466.8369140625</c:v>
                </c:pt>
                <c:pt idx="1461">
                  <c:v>4492.6225585938</c:v>
                </c:pt>
                <c:pt idx="1462">
                  <c:v>4518.5590820313</c:v>
                </c:pt>
                <c:pt idx="1463">
                  <c:v>4544.6455078125</c:v>
                </c:pt>
                <c:pt idx="1464">
                  <c:v>4570.8828125</c:v>
                </c:pt>
                <c:pt idx="1465">
                  <c:v>4597.2690429688</c:v>
                </c:pt>
                <c:pt idx="1466">
                  <c:v>4623.8095703125</c:v>
                </c:pt>
                <c:pt idx="1467">
                  <c:v>4650.50390625</c:v>
                </c:pt>
                <c:pt idx="1468">
                  <c:v>4677.3520507813</c:v>
                </c:pt>
                <c:pt idx="1469">
                  <c:v>4704.3530273438</c:v>
                </c:pt>
                <c:pt idx="1470">
                  <c:v>4731.5122070313</c:v>
                </c:pt>
                <c:pt idx="1471">
                  <c:v>4758.828125</c:v>
                </c:pt>
                <c:pt idx="1472">
                  <c:v>4786.3017578125</c:v>
                </c:pt>
                <c:pt idx="1473">
                  <c:v>4813.9311523438</c:v>
                </c:pt>
                <c:pt idx="1474">
                  <c:v>4841.7231445313</c:v>
                </c:pt>
                <c:pt idx="1475">
                  <c:v>4869.6752929688</c:v>
                </c:pt>
                <c:pt idx="1476">
                  <c:v>4897.7890625</c:v>
                </c:pt>
                <c:pt idx="1477">
                  <c:v>4926.0649414063</c:v>
                </c:pt>
                <c:pt idx="1478">
                  <c:v>4954.5009765625</c:v>
                </c:pt>
                <c:pt idx="1479">
                  <c:v>4983.1044921875</c:v>
                </c:pt>
                <c:pt idx="1480">
                  <c:v>5011.873046875</c:v>
                </c:pt>
                <c:pt idx="1481">
                  <c:v>5040.8076171875</c:v>
                </c:pt>
                <c:pt idx="1482">
                  <c:v>5069.90625</c:v>
                </c:pt>
                <c:pt idx="1483">
                  <c:v>5099.17578125</c:v>
                </c:pt>
                <c:pt idx="1484">
                  <c:v>5128.6142578125</c:v>
                </c:pt>
                <c:pt idx="1485">
                  <c:v>5158.22265625</c:v>
                </c:pt>
                <c:pt idx="1486">
                  <c:v>5187.9995117188</c:v>
                </c:pt>
                <c:pt idx="1487">
                  <c:v>5217.9506835938</c:v>
                </c:pt>
                <c:pt idx="1488">
                  <c:v>5248.0747070313</c:v>
                </c:pt>
                <c:pt idx="1489">
                  <c:v>5278.373046875</c:v>
                </c:pt>
                <c:pt idx="1490">
                  <c:v>5308.8432617188</c:v>
                </c:pt>
                <c:pt idx="1491">
                  <c:v>5339.4921875</c:v>
                </c:pt>
                <c:pt idx="1492">
                  <c:v>5370.318359375</c:v>
                </c:pt>
                <c:pt idx="1493">
                  <c:v>5401.322265625</c:v>
                </c:pt>
                <c:pt idx="1494">
                  <c:v>5432.501953125</c:v>
                </c:pt>
                <c:pt idx="1495">
                  <c:v>5463.8647460938</c:v>
                </c:pt>
                <c:pt idx="1496">
                  <c:v>5495.4086914063</c:v>
                </c:pt>
                <c:pt idx="1497">
                  <c:v>5527.134765625</c:v>
                </c:pt>
                <c:pt idx="1498">
                  <c:v>5559.041015625</c:v>
                </c:pt>
                <c:pt idx="1499">
                  <c:v>5591.134765625</c:v>
                </c:pt>
                <c:pt idx="1500">
                  <c:v>5623.4130859375</c:v>
                </c:pt>
                <c:pt idx="1501">
                  <c:v>5655.8784179688</c:v>
                </c:pt>
                <c:pt idx="1502">
                  <c:v>5688.5307617188</c:v>
                </c:pt>
                <c:pt idx="1503">
                  <c:v>5721.3686523438</c:v>
                </c:pt>
                <c:pt idx="1504">
                  <c:v>5754.3994140625</c:v>
                </c:pt>
                <c:pt idx="1505">
                  <c:v>5787.6206054688</c:v>
                </c:pt>
                <c:pt idx="1506">
                  <c:v>5821.0336914063</c:v>
                </c:pt>
                <c:pt idx="1507">
                  <c:v>5854.6362304688</c:v>
                </c:pt>
                <c:pt idx="1508">
                  <c:v>5888.4365234375</c:v>
                </c:pt>
                <c:pt idx="1509">
                  <c:v>5922.4311523438</c:v>
                </c:pt>
                <c:pt idx="1510">
                  <c:v>5956.6225585938</c:v>
                </c:pt>
                <c:pt idx="1511">
                  <c:v>5991.0083007813</c:v>
                </c:pt>
                <c:pt idx="1512">
                  <c:v>6025.595703125</c:v>
                </c:pt>
                <c:pt idx="1513">
                  <c:v>6060.3823242188</c:v>
                </c:pt>
                <c:pt idx="1514">
                  <c:v>6095.3701171875</c:v>
                </c:pt>
                <c:pt idx="1515">
                  <c:v>6130.556640625</c:v>
                </c:pt>
                <c:pt idx="1516">
                  <c:v>6165.9497070313</c:v>
                </c:pt>
                <c:pt idx="1517">
                  <c:v>6201.546875</c:v>
                </c:pt>
                <c:pt idx="1518">
                  <c:v>6237.349609375</c:v>
                </c:pt>
                <c:pt idx="1519">
                  <c:v>6273.35546875</c:v>
                </c:pt>
                <c:pt idx="1520">
                  <c:v>6309.5727539063</c:v>
                </c:pt>
                <c:pt idx="1521">
                  <c:v>6345.9990234375</c:v>
                </c:pt>
                <c:pt idx="1522">
                  <c:v>6382.6357421875</c:v>
                </c:pt>
                <c:pt idx="1523">
                  <c:v>6419.48046875</c:v>
                </c:pt>
                <c:pt idx="1524">
                  <c:v>6456.5415039063</c:v>
                </c:pt>
                <c:pt idx="1525">
                  <c:v>6493.81640625</c:v>
                </c:pt>
                <c:pt idx="1526">
                  <c:v>6531.3061523438</c:v>
                </c:pt>
                <c:pt idx="1527">
                  <c:v>6569.0126953125</c:v>
                </c:pt>
                <c:pt idx="1528">
                  <c:v>6606.93359375</c:v>
                </c:pt>
                <c:pt idx="1529">
                  <c:v>6645.0766601563</c:v>
                </c:pt>
                <c:pt idx="1530">
                  <c:v>6683.4399414063</c:v>
                </c:pt>
                <c:pt idx="1531">
                  <c:v>6722.0249023438</c:v>
                </c:pt>
                <c:pt idx="1532">
                  <c:v>6760.8286132813</c:v>
                </c:pt>
                <c:pt idx="1533">
                  <c:v>6799.8603515625</c:v>
                </c:pt>
                <c:pt idx="1534">
                  <c:v>6839.1171875</c:v>
                </c:pt>
                <c:pt idx="1535">
                  <c:v>6878.6005859375</c:v>
                </c:pt>
                <c:pt idx="1536">
                  <c:v>6918.3081054688</c:v>
                </c:pt>
                <c:pt idx="1537">
                  <c:v>6958.2490234375</c:v>
                </c:pt>
                <c:pt idx="1538">
                  <c:v>6998.4204101563</c:v>
                </c:pt>
                <c:pt idx="1539">
                  <c:v>7038.8237304688</c:v>
                </c:pt>
                <c:pt idx="1540">
                  <c:v>7079.4560546875</c:v>
                </c:pt>
                <c:pt idx="1541">
                  <c:v>7120.3271484375</c:v>
                </c:pt>
                <c:pt idx="1542">
                  <c:v>7161.4345703125</c:v>
                </c:pt>
                <c:pt idx="1543">
                  <c:v>7202.7788085938</c:v>
                </c:pt>
                <c:pt idx="1544">
                  <c:v>7244.3579101563</c:v>
                </c:pt>
                <c:pt idx="1545">
                  <c:v>7286.1811523438</c:v>
                </c:pt>
                <c:pt idx="1546">
                  <c:v>7328.2456054688</c:v>
                </c:pt>
                <c:pt idx="1547">
                  <c:v>7370.552734375</c:v>
                </c:pt>
                <c:pt idx="1548">
                  <c:v>7413.1005859375</c:v>
                </c:pt>
                <c:pt idx="1549">
                  <c:v>7455.8979492188</c:v>
                </c:pt>
                <c:pt idx="1550">
                  <c:v>7498.9418945313</c:v>
                </c:pt>
                <c:pt idx="1551">
                  <c:v>7542.2348632813</c:v>
                </c:pt>
                <c:pt idx="1552">
                  <c:v>7585.7778320313</c:v>
                </c:pt>
                <c:pt idx="1553">
                  <c:v>7629.5678710938</c:v>
                </c:pt>
                <c:pt idx="1554">
                  <c:v>7673.6147460938</c:v>
                </c:pt>
                <c:pt idx="1555">
                  <c:v>7717.916015625</c:v>
                </c:pt>
                <c:pt idx="1556">
                  <c:v>7762.4731445313</c:v>
                </c:pt>
                <c:pt idx="1557">
                  <c:v>7807.283203125</c:v>
                </c:pt>
                <c:pt idx="1558">
                  <c:v>7852.3559570313</c:v>
                </c:pt>
                <c:pt idx="1559">
                  <c:v>7897.6889648438</c:v>
                </c:pt>
                <c:pt idx="1560">
                  <c:v>7943.2841796875</c:v>
                </c:pt>
                <c:pt idx="1561">
                  <c:v>7989.1376953125</c:v>
                </c:pt>
                <c:pt idx="1562">
                  <c:v>8035.2607421875</c:v>
                </c:pt>
                <c:pt idx="1563">
                  <c:v>8081.6499023438</c:v>
                </c:pt>
                <c:pt idx="1564">
                  <c:v>8128.306640625</c:v>
                </c:pt>
                <c:pt idx="1565">
                  <c:v>8175.228515625</c:v>
                </c:pt>
                <c:pt idx="1566">
                  <c:v>8222.42578125</c:v>
                </c:pt>
                <c:pt idx="1567">
                  <c:v>8269.8955078125</c:v>
                </c:pt>
                <c:pt idx="1568">
                  <c:v>8317.6396484375</c:v>
                </c:pt>
                <c:pt idx="1569">
                  <c:v>8365.654296875</c:v>
                </c:pt>
                <c:pt idx="1570">
                  <c:v>8413.9501953125</c:v>
                </c:pt>
                <c:pt idx="1571">
                  <c:v>8462.525390625</c:v>
                </c:pt>
                <c:pt idx="1572">
                  <c:v>8511.3818359375</c:v>
                </c:pt>
                <c:pt idx="1573">
                  <c:v>8560.5146484375</c:v>
                </c:pt>
                <c:pt idx="1574">
                  <c:v>8609.9365234375</c:v>
                </c:pt>
                <c:pt idx="1575">
                  <c:v>8659.6435546875</c:v>
                </c:pt>
                <c:pt idx="1576">
                  <c:v>8709.63671875</c:v>
                </c:pt>
                <c:pt idx="1577">
                  <c:v>8759.919921875</c:v>
                </c:pt>
                <c:pt idx="1578">
                  <c:v>8810.4873046875</c:v>
                </c:pt>
                <c:pt idx="1579">
                  <c:v>8861.3515625</c:v>
                </c:pt>
                <c:pt idx="1580">
                  <c:v>8912.5107421875</c:v>
                </c:pt>
                <c:pt idx="1581">
                  <c:v>8963.9638671875</c:v>
                </c:pt>
                <c:pt idx="1582">
                  <c:v>9015.7099609375</c:v>
                </c:pt>
                <c:pt idx="1583">
                  <c:v>9067.7587890625</c:v>
                </c:pt>
                <c:pt idx="1584">
                  <c:v>9120.109375</c:v>
                </c:pt>
                <c:pt idx="1585">
                  <c:v>9172.76171875</c:v>
                </c:pt>
                <c:pt idx="1586">
                  <c:v>9225.712890625</c:v>
                </c:pt>
                <c:pt idx="1587">
                  <c:v>9278.974609375</c:v>
                </c:pt>
                <c:pt idx="1588">
                  <c:v>9332.5439453125</c:v>
                </c:pt>
                <c:pt idx="1589">
                  <c:v>9386.421875</c:v>
                </c:pt>
                <c:pt idx="1590">
                  <c:v>9440.6064453125</c:v>
                </c:pt>
                <c:pt idx="1591">
                  <c:v>9495.109375</c:v>
                </c:pt>
                <c:pt idx="1592">
                  <c:v>9549.9267578125</c:v>
                </c:pt>
                <c:pt idx="1593">
                  <c:v>9605.0595703125</c:v>
                </c:pt>
                <c:pt idx="1594">
                  <c:v>9660.5068359375</c:v>
                </c:pt>
                <c:pt idx="1595">
                  <c:v>9716.2783203125</c:v>
                </c:pt>
                <c:pt idx="1596">
                  <c:v>9772.3720703125</c:v>
                </c:pt>
                <c:pt idx="1597">
                  <c:v>9828.7900390625</c:v>
                </c:pt>
                <c:pt idx="1598">
                  <c:v>9885.5283203125</c:v>
                </c:pt>
                <c:pt idx="1599">
                  <c:v>9942.599609375</c:v>
                </c:pt>
                <c:pt idx="1600">
                  <c:v>10000</c:v>
                </c:pt>
                <c:pt idx="1601">
                  <c:v>10057.732421875</c:v>
                </c:pt>
                <c:pt idx="1602">
                  <c:v>10115.796875</c:v>
                </c:pt>
                <c:pt idx="1603">
                  <c:v>10174.197265625</c:v>
                </c:pt>
                <c:pt idx="1604">
                  <c:v>10232.935546875</c:v>
                </c:pt>
                <c:pt idx="1605">
                  <c:v>10292.0009765625</c:v>
                </c:pt>
                <c:pt idx="1606">
                  <c:v>10351.4189453125</c:v>
                </c:pt>
                <c:pt idx="1607">
                  <c:v>10411.1796875</c:v>
                </c:pt>
                <c:pt idx="1608">
                  <c:v>10471.28515625</c:v>
                </c:pt>
                <c:pt idx="1609">
                  <c:v>10531.73828125</c:v>
                </c:pt>
                <c:pt idx="1610">
                  <c:v>10592.5400390625</c:v>
                </c:pt>
                <c:pt idx="1611">
                  <c:v>10653.6923828125</c:v>
                </c:pt>
                <c:pt idx="1612">
                  <c:v>10715.1982421875</c:v>
                </c:pt>
                <c:pt idx="1613">
                  <c:v>10777.046875</c:v>
                </c:pt>
                <c:pt idx="1614">
                  <c:v>10839.265625</c:v>
                </c:pt>
                <c:pt idx="1615">
                  <c:v>10901.8427734375</c:v>
                </c:pt>
                <c:pt idx="1616">
                  <c:v>10964.78125</c:v>
                </c:pt>
                <c:pt idx="1617">
                  <c:v>11028.0830078125</c:v>
                </c:pt>
                <c:pt idx="1618">
                  <c:v>11091.75</c:v>
                </c:pt>
                <c:pt idx="1619">
                  <c:v>11155.78515625</c:v>
                </c:pt>
                <c:pt idx="1620">
                  <c:v>11220.189453125</c:v>
                </c:pt>
                <c:pt idx="1621">
                  <c:v>11284.953125</c:v>
                </c:pt>
                <c:pt idx="1622">
                  <c:v>11350.103515625</c:v>
                </c:pt>
                <c:pt idx="1623">
                  <c:v>11415.6298828125</c:v>
                </c:pt>
                <c:pt idx="1624">
                  <c:v>11481.53515625</c:v>
                </c:pt>
                <c:pt idx="1625">
                  <c:v>11547.8203125</c:v>
                </c:pt>
                <c:pt idx="1626">
                  <c:v>11614.4873046875</c:v>
                </c:pt>
                <c:pt idx="1627">
                  <c:v>11681.5400390625</c:v>
                </c:pt>
                <c:pt idx="1628">
                  <c:v>11748.98046875</c:v>
                </c:pt>
                <c:pt idx="1629">
                  <c:v>11816.8095703125</c:v>
                </c:pt>
                <c:pt idx="1630">
                  <c:v>11885.0166015625</c:v>
                </c:pt>
                <c:pt idx="1631">
                  <c:v>11953.6318359375</c:v>
                </c:pt>
                <c:pt idx="1632">
                  <c:v>12022.642578125</c:v>
                </c:pt>
                <c:pt idx="1633">
                  <c:v>12092.0517578125</c:v>
                </c:pt>
                <c:pt idx="1634">
                  <c:v>12161.861328125</c:v>
                </c:pt>
                <c:pt idx="1635">
                  <c:v>12232.07421875</c:v>
                </c:pt>
                <c:pt idx="1636">
                  <c:v>12302.6923828125</c:v>
                </c:pt>
                <c:pt idx="1637">
                  <c:v>12373.7177734375</c:v>
                </c:pt>
                <c:pt idx="1638">
                  <c:v>12445.1396484375</c:v>
                </c:pt>
                <c:pt idx="1639">
                  <c:v>12516.98828125</c:v>
                </c:pt>
                <c:pt idx="1640">
                  <c:v>12589.2509765625</c:v>
                </c:pt>
                <c:pt idx="1641">
                  <c:v>12661.931640625</c:v>
                </c:pt>
                <c:pt idx="1642">
                  <c:v>12735.03125</c:v>
                </c:pt>
                <c:pt idx="1643">
                  <c:v>12808.552734375</c:v>
                </c:pt>
                <c:pt idx="1644">
                  <c:v>12882.4990234375</c:v>
                </c:pt>
                <c:pt idx="1645">
                  <c:v>12956.873046875</c:v>
                </c:pt>
                <c:pt idx="1646">
                  <c:v>13031.6611328125</c:v>
                </c:pt>
                <c:pt idx="1647">
                  <c:v>13106.8955078125</c:v>
                </c:pt>
                <c:pt idx="1648">
                  <c:v>13182.5634765625</c:v>
                </c:pt>
                <c:pt idx="1649">
                  <c:v>13258.6689453125</c:v>
                </c:pt>
                <c:pt idx="1650">
                  <c:v>13335.2138671875</c:v>
                </c:pt>
                <c:pt idx="1651">
                  <c:v>13412.201171875</c:v>
                </c:pt>
                <c:pt idx="1652">
                  <c:v>13489.6328125</c:v>
                </c:pt>
                <c:pt idx="1653">
                  <c:v>13567.5107421875</c:v>
                </c:pt>
                <c:pt idx="1654">
                  <c:v>13645.8388671875</c:v>
                </c:pt>
                <c:pt idx="1655">
                  <c:v>13724.603515625</c:v>
                </c:pt>
                <c:pt idx="1656">
                  <c:v>13803.8388671875</c:v>
                </c:pt>
                <c:pt idx="1657">
                  <c:v>13883.5302734375</c:v>
                </c:pt>
                <c:pt idx="1658">
                  <c:v>13963.6826171875</c:v>
                </c:pt>
                <c:pt idx="1659">
                  <c:v>14044.2978515625</c:v>
                </c:pt>
                <c:pt idx="1660">
                  <c:v>14125.37890625</c:v>
                </c:pt>
                <c:pt idx="1661">
                  <c:v>14206.9267578125</c:v>
                </c:pt>
                <c:pt idx="1662">
                  <c:v>14288.9462890625</c:v>
                </c:pt>
                <c:pt idx="1663">
                  <c:v>14371.423828125</c:v>
                </c:pt>
                <c:pt idx="1664">
                  <c:v>14454.392578125</c:v>
                </c:pt>
                <c:pt idx="1665">
                  <c:v>14537.8408203125</c:v>
                </c:pt>
                <c:pt idx="1666">
                  <c:v>14621.7705078125</c:v>
                </c:pt>
                <c:pt idx="1667">
                  <c:v>14706.1845703125</c:v>
                </c:pt>
                <c:pt idx="1668">
                  <c:v>14791.0869140625</c:v>
                </c:pt>
                <c:pt idx="1669">
                  <c:v>14876.478515625</c:v>
                </c:pt>
                <c:pt idx="1670">
                  <c:v>14962.36328125</c:v>
                </c:pt>
                <c:pt idx="1671">
                  <c:v>15048.7275390625</c:v>
                </c:pt>
                <c:pt idx="1672">
                  <c:v>15135.6064453125</c:v>
                </c:pt>
                <c:pt idx="1673">
                  <c:v>15222.9873046875</c:v>
                </c:pt>
                <c:pt idx="1674">
                  <c:v>15310.873046875</c:v>
                </c:pt>
                <c:pt idx="1675">
                  <c:v>15399.265625</c:v>
                </c:pt>
                <c:pt idx="1676">
                  <c:v>15488.16796875</c:v>
                </c:pt>
                <c:pt idx="1677">
                  <c:v>15577.583984375</c:v>
                </c:pt>
                <c:pt idx="1678">
                  <c:v>15667.5166015625</c:v>
                </c:pt>
                <c:pt idx="1679">
                  <c:v>15757.96875</c:v>
                </c:pt>
                <c:pt idx="1680">
                  <c:v>15848.9248046875</c:v>
                </c:pt>
                <c:pt idx="1681">
                  <c:v>15940.423828125</c:v>
                </c:pt>
                <c:pt idx="1682">
                  <c:v>16032.451171875</c:v>
                </c:pt>
                <c:pt idx="1683">
                  <c:v>16125.009765625</c:v>
                </c:pt>
                <c:pt idx="1684">
                  <c:v>16218.1025390625</c:v>
                </c:pt>
                <c:pt idx="1685">
                  <c:v>16311.732421875</c:v>
                </c:pt>
                <c:pt idx="1686">
                  <c:v>16405.904296875</c:v>
                </c:pt>
                <c:pt idx="1687">
                  <c:v>16500.6171875</c:v>
                </c:pt>
                <c:pt idx="1688">
                  <c:v>16595.861328125</c:v>
                </c:pt>
                <c:pt idx="1689">
                  <c:v>16691.671875</c:v>
                </c:pt>
                <c:pt idx="1690">
                  <c:v>16788.037109375</c:v>
                </c:pt>
                <c:pt idx="1691">
                  <c:v>16884.95703125</c:v>
                </c:pt>
                <c:pt idx="1692">
                  <c:v>16982.4375</c:v>
                </c:pt>
                <c:pt idx="1693">
                  <c:v>17080.48046875</c:v>
                </c:pt>
                <c:pt idx="1694">
                  <c:v>17179.08984375</c:v>
                </c:pt>
                <c:pt idx="1695">
                  <c:v>17278.267578125</c:v>
                </c:pt>
                <c:pt idx="1696">
                  <c:v>17378</c:v>
                </c:pt>
                <c:pt idx="1697">
                  <c:v>17478.326171875</c:v>
                </c:pt>
                <c:pt idx="1698">
                  <c:v>17579.232421875</c:v>
                </c:pt>
                <c:pt idx="1699">
                  <c:v>17680.720703125</c:v>
                </c:pt>
                <c:pt idx="1700">
                  <c:v>17782.794921875</c:v>
                </c:pt>
                <c:pt idx="1701">
                  <c:v>17885.45703125</c:v>
                </c:pt>
                <c:pt idx="1702">
                  <c:v>17988.71484375</c:v>
                </c:pt>
                <c:pt idx="1703">
                  <c:v>18092.56640625</c:v>
                </c:pt>
                <c:pt idx="1704">
                  <c:v>18197.017578125</c:v>
                </c:pt>
                <c:pt idx="1705">
                  <c:v>18302.052734375</c:v>
                </c:pt>
                <c:pt idx="1706">
                  <c:v>18407.71484375</c:v>
                </c:pt>
                <c:pt idx="1707">
                  <c:v>18513.986328125</c:v>
                </c:pt>
                <c:pt idx="1708">
                  <c:v>18620.87109375</c:v>
                </c:pt>
                <c:pt idx="1709">
                  <c:v>18728.373046875</c:v>
                </c:pt>
                <c:pt idx="1710">
                  <c:v>18836.494140625</c:v>
                </c:pt>
                <c:pt idx="1711">
                  <c:v>18945.2421875</c:v>
                </c:pt>
                <c:pt idx="1712">
                  <c:v>19054.6171875</c:v>
                </c:pt>
                <c:pt idx="1713">
                  <c:v>19164.6015625</c:v>
                </c:pt>
                <c:pt idx="1714">
                  <c:v>19275.2421875</c:v>
                </c:pt>
                <c:pt idx="1715">
                  <c:v>19386.521484375</c:v>
                </c:pt>
                <c:pt idx="1716">
                  <c:v>19498.443359375</c:v>
                </c:pt>
                <c:pt idx="1717">
                  <c:v>19611.01171875</c:v>
                </c:pt>
                <c:pt idx="1718">
                  <c:v>19724.23046875</c:v>
                </c:pt>
                <c:pt idx="1719">
                  <c:v>19838.103515625</c:v>
                </c:pt>
                <c:pt idx="1720">
                  <c:v>19952.6328125</c:v>
                </c:pt>
                <c:pt idx="1721">
                  <c:v>20067.80078125</c:v>
                </c:pt>
                <c:pt idx="1722">
                  <c:v>20183.65625</c:v>
                </c:pt>
                <c:pt idx="1723">
                  <c:v>20300.1796875</c:v>
                </c:pt>
                <c:pt idx="1724">
                  <c:v>20417.376953125</c:v>
                </c:pt>
                <c:pt idx="1725">
                  <c:v>20535.25</c:v>
                </c:pt>
                <c:pt idx="1726">
                  <c:v>20653.8046875</c:v>
                </c:pt>
                <c:pt idx="1727">
                  <c:v>20773.04296875</c:v>
                </c:pt>
                <c:pt idx="1728">
                  <c:v>20892.96875</c:v>
                </c:pt>
                <c:pt idx="1729">
                  <c:v>21013.587890625</c:v>
                </c:pt>
                <c:pt idx="1730">
                  <c:v>21134.880859375</c:v>
                </c:pt>
                <c:pt idx="1731">
                  <c:v>21256.896484375</c:v>
                </c:pt>
                <c:pt idx="1732">
                  <c:v>21379.6171875</c:v>
                </c:pt>
                <c:pt idx="1733">
                  <c:v>21503.044921875</c:v>
                </c:pt>
                <c:pt idx="1734">
                  <c:v>21627.1875</c:v>
                </c:pt>
                <c:pt idx="1735">
                  <c:v>21752.044921875</c:v>
                </c:pt>
                <c:pt idx="1736">
                  <c:v>21877.623046875</c:v>
                </c:pt>
                <c:pt idx="1737">
                  <c:v>22003.927734375</c:v>
                </c:pt>
                <c:pt idx="1738">
                  <c:v>22130.935546875</c:v>
                </c:pt>
                <c:pt idx="1739">
                  <c:v>22258.703125</c:v>
                </c:pt>
                <c:pt idx="1740">
                  <c:v>22387.20703125</c:v>
                </c:pt>
                <c:pt idx="1741">
                  <c:v>22516.453125</c:v>
                </c:pt>
                <c:pt idx="1742">
                  <c:v>22646.443359375</c:v>
                </c:pt>
                <c:pt idx="1743">
                  <c:v>22777.185546875</c:v>
                </c:pt>
                <c:pt idx="1744">
                  <c:v>22908.68359375</c:v>
                </c:pt>
                <c:pt idx="1745">
                  <c:v>23040.939453125</c:v>
                </c:pt>
                <c:pt idx="1746">
                  <c:v>23173.93359375</c:v>
                </c:pt>
                <c:pt idx="1747">
                  <c:v>23307.72265625</c:v>
                </c:pt>
                <c:pt idx="1748">
                  <c:v>23442.28125</c:v>
                </c:pt>
                <c:pt idx="1749">
                  <c:v>23577.619140625</c:v>
                </c:pt>
                <c:pt idx="1750">
                  <c:v>23713.736328125</c:v>
                </c:pt>
                <c:pt idx="1751">
                  <c:v>23850.640625</c:v>
                </c:pt>
                <c:pt idx="1752">
                  <c:v>23988.3359375</c:v>
                </c:pt>
                <c:pt idx="1753">
                  <c:v>24126.82421875</c:v>
                </c:pt>
                <c:pt idx="1754">
                  <c:v>24266.11328125</c:v>
                </c:pt>
                <c:pt idx="1755">
                  <c:v>24406.1796875</c:v>
                </c:pt>
                <c:pt idx="1756">
                  <c:v>24547.08203125</c:v>
                </c:pt>
                <c:pt idx="1757">
                  <c:v>24688.796875</c:v>
                </c:pt>
                <c:pt idx="1758">
                  <c:v>24831.330078125</c:v>
                </c:pt>
                <c:pt idx="1759">
                  <c:v>24974.685546875</c:v>
                </c:pt>
                <c:pt idx="1760">
                  <c:v>25118.869140625</c:v>
                </c:pt>
                <c:pt idx="1761">
                  <c:v>25263.88671875</c:v>
                </c:pt>
                <c:pt idx="1762">
                  <c:v>25409.740234375</c:v>
                </c:pt>
                <c:pt idx="1763">
                  <c:v>25556.40625</c:v>
                </c:pt>
                <c:pt idx="1764">
                  <c:v>25703.94921875</c:v>
                </c:pt>
                <c:pt idx="1765">
                  <c:v>25852.341796875</c:v>
                </c:pt>
                <c:pt idx="1766">
                  <c:v>26001.59375</c:v>
                </c:pt>
                <c:pt idx="1767">
                  <c:v>26151.705078125</c:v>
                </c:pt>
                <c:pt idx="1768">
                  <c:v>26302.68359375</c:v>
                </c:pt>
                <c:pt idx="1769">
                  <c:v>26454.53515625</c:v>
                </c:pt>
                <c:pt idx="1770">
                  <c:v>26607.26171875</c:v>
                </c:pt>
                <c:pt idx="1771">
                  <c:v>26760.841796875</c:v>
                </c:pt>
                <c:pt idx="1772">
                  <c:v>26915.337890625</c:v>
                </c:pt>
                <c:pt idx="1773">
                  <c:v>27070.724609375</c:v>
                </c:pt>
                <c:pt idx="1774">
                  <c:v>27227.009765625</c:v>
                </c:pt>
                <c:pt idx="1775">
                  <c:v>27384.197265625</c:v>
                </c:pt>
                <c:pt idx="1776">
                  <c:v>27542.291015625</c:v>
                </c:pt>
                <c:pt idx="1777">
                  <c:v>27701.296875</c:v>
                </c:pt>
                <c:pt idx="1778">
                  <c:v>27861.22265625</c:v>
                </c:pt>
                <c:pt idx="1779">
                  <c:v>28022.0703125</c:v>
                </c:pt>
                <c:pt idx="1780">
                  <c:v>28183.81640625</c:v>
                </c:pt>
                <c:pt idx="1781">
                  <c:v>28346.52734375</c:v>
                </c:pt>
                <c:pt idx="1782">
                  <c:v>28510.177734375</c:v>
                </c:pt>
                <c:pt idx="1783">
                  <c:v>28674.7734375</c:v>
                </c:pt>
                <c:pt idx="1784">
                  <c:v>28840.318359375</c:v>
                </c:pt>
                <c:pt idx="1785">
                  <c:v>29006.818359375</c:v>
                </c:pt>
                <c:pt idx="1786">
                  <c:v>29174.28125</c:v>
                </c:pt>
                <c:pt idx="1787">
                  <c:v>29342.708984375</c:v>
                </c:pt>
                <c:pt idx="1788">
                  <c:v>29512.078125</c:v>
                </c:pt>
                <c:pt idx="1789">
                  <c:v>29682.45703125</c:v>
                </c:pt>
                <c:pt idx="1790">
                  <c:v>29853.8203125</c:v>
                </c:pt>
                <c:pt idx="1791">
                  <c:v>30026.171875</c:v>
                </c:pt>
                <c:pt idx="1792">
                  <c:v>30199.517578125</c:v>
                </c:pt>
                <c:pt idx="1793">
                  <c:v>30373.8671875</c:v>
                </c:pt>
                <c:pt idx="1794">
                  <c:v>30549.220703125</c:v>
                </c:pt>
                <c:pt idx="1795">
                  <c:v>30725.587890625</c:v>
                </c:pt>
                <c:pt idx="1796">
                  <c:v>30902.9375</c:v>
                </c:pt>
                <c:pt idx="1797">
                  <c:v>31081.34765625</c:v>
                </c:pt>
                <c:pt idx="1798">
                  <c:v>31260.78515625</c:v>
                </c:pt>
                <c:pt idx="1799">
                  <c:v>31441.259765625</c:v>
                </c:pt>
                <c:pt idx="1800">
                  <c:v>31622.77734375</c:v>
                </c:pt>
                <c:pt idx="1801">
                  <c:v>31805.341796875</c:v>
                </c:pt>
                <c:pt idx="1802">
                  <c:v>31988.958984375</c:v>
                </c:pt>
                <c:pt idx="1803">
                  <c:v>32173.638671875</c:v>
                </c:pt>
                <c:pt idx="1804">
                  <c:v>32359.3828125</c:v>
                </c:pt>
                <c:pt idx="1805">
                  <c:v>32546.1640625</c:v>
                </c:pt>
                <c:pt idx="1806">
                  <c:v>32734.05859375</c:v>
                </c:pt>
                <c:pt idx="1807">
                  <c:v>32923.0390625</c:v>
                </c:pt>
                <c:pt idx="1808">
                  <c:v>33113.109375</c:v>
                </c:pt>
                <c:pt idx="1809">
                  <c:v>33304.27734375</c:v>
                </c:pt>
                <c:pt idx="1810">
                  <c:v>33496.55078125</c:v>
                </c:pt>
                <c:pt idx="1811">
                  <c:v>33689.93359375</c:v>
                </c:pt>
                <c:pt idx="1812">
                  <c:v>33884.43359375</c:v>
                </c:pt>
                <c:pt idx="1813">
                  <c:v>34080.015625</c:v>
                </c:pt>
                <c:pt idx="1814">
                  <c:v>34276.765625</c:v>
                </c:pt>
                <c:pt idx="1815">
                  <c:v>34474.65234375</c:v>
                </c:pt>
                <c:pt idx="1816">
                  <c:v>34673.68359375</c:v>
                </c:pt>
                <c:pt idx="1817">
                  <c:v>34873.859375</c:v>
                </c:pt>
                <c:pt idx="1818">
                  <c:v>35075.1953125</c:v>
                </c:pt>
                <c:pt idx="1819">
                  <c:v>35277.69140625</c:v>
                </c:pt>
                <c:pt idx="1820">
                  <c:v>35481.35546875</c:v>
                </c:pt>
                <c:pt idx="1821">
                  <c:v>35686.15625</c:v>
                </c:pt>
                <c:pt idx="1822">
                  <c:v>35892.1796875</c:v>
                </c:pt>
                <c:pt idx="1823">
                  <c:v>36099.390625</c:v>
                </c:pt>
                <c:pt idx="1824">
                  <c:v>36307.80078125</c:v>
                </c:pt>
                <c:pt idx="1825">
                  <c:v>36517.4140625</c:v>
                </c:pt>
                <c:pt idx="1826">
                  <c:v>36728.234375</c:v>
                </c:pt>
                <c:pt idx="1827">
                  <c:v>36940.2734375</c:v>
                </c:pt>
                <c:pt idx="1828">
                  <c:v>37153.5390625</c:v>
                </c:pt>
                <c:pt idx="1829">
                  <c:v>37368.03125</c:v>
                </c:pt>
                <c:pt idx="1830">
                  <c:v>37583.72265625</c:v>
                </c:pt>
                <c:pt idx="1831">
                  <c:v>37800.703125</c:v>
                </c:pt>
                <c:pt idx="1832">
                  <c:v>38018.93359375</c:v>
                </c:pt>
                <c:pt idx="1833">
                  <c:v>38238.421875</c:v>
                </c:pt>
                <c:pt idx="1834">
                  <c:v>38459.1796875</c:v>
                </c:pt>
                <c:pt idx="1835">
                  <c:v>38681.21484375</c:v>
                </c:pt>
                <c:pt idx="1836">
                  <c:v>38904.52734375</c:v>
                </c:pt>
                <c:pt idx="1837">
                  <c:v>39129.1328125</c:v>
                </c:pt>
                <c:pt idx="1838">
                  <c:v>39354.98828125</c:v>
                </c:pt>
                <c:pt idx="1839">
                  <c:v>39582.19140625</c:v>
                </c:pt>
                <c:pt idx="1840">
                  <c:v>39810.70703125</c:v>
                </c:pt>
                <c:pt idx="1841">
                  <c:v>40040.54296875</c:v>
                </c:pt>
                <c:pt idx="1842">
                  <c:v>40271.70703125</c:v>
                </c:pt>
                <c:pt idx="1843">
                  <c:v>40504.203125</c:v>
                </c:pt>
                <c:pt idx="1844">
                  <c:v>40738.0390625</c:v>
                </c:pt>
                <c:pt idx="1845">
                  <c:v>40973.23046875</c:v>
                </c:pt>
                <c:pt idx="1846">
                  <c:v>41209.73046875</c:v>
                </c:pt>
                <c:pt idx="1847">
                  <c:v>41447.640625</c:v>
                </c:pt>
                <c:pt idx="1848">
                  <c:v>41686.92578125</c:v>
                </c:pt>
                <c:pt idx="1849">
                  <c:v>41927.59375</c:v>
                </c:pt>
                <c:pt idx="1850">
                  <c:v>42169.6484375</c:v>
                </c:pt>
                <c:pt idx="1851">
                  <c:v>42413.10546875</c:v>
                </c:pt>
                <c:pt idx="1852">
                  <c:v>42657.96484375</c:v>
                </c:pt>
                <c:pt idx="1853">
                  <c:v>42904.234375</c:v>
                </c:pt>
                <c:pt idx="1854">
                  <c:v>43151.9296875</c:v>
                </c:pt>
                <c:pt idx="1855">
                  <c:v>43401.0078125</c:v>
                </c:pt>
                <c:pt idx="1856">
                  <c:v>43651.5703125</c:v>
                </c:pt>
                <c:pt idx="1857">
                  <c:v>43903.578125</c:v>
                </c:pt>
                <c:pt idx="1858">
                  <c:v>44157.04296875</c:v>
                </c:pt>
                <c:pt idx="1859">
                  <c:v>44411.96875</c:v>
                </c:pt>
                <c:pt idx="1860">
                  <c:v>44668.3671875</c:v>
                </c:pt>
                <c:pt idx="1861">
                  <c:v>44926.25</c:v>
                </c:pt>
                <c:pt idx="1862">
                  <c:v>45185.6171875</c:v>
                </c:pt>
                <c:pt idx="1863">
                  <c:v>45446.43359375</c:v>
                </c:pt>
                <c:pt idx="1864">
                  <c:v>45708.8046875</c:v>
                </c:pt>
                <c:pt idx="1865">
                  <c:v>45972.6875</c:v>
                </c:pt>
                <c:pt idx="1866">
                  <c:v>46238.09765625</c:v>
                </c:pt>
                <c:pt idx="1867">
                  <c:v>46505.0390625</c:v>
                </c:pt>
                <c:pt idx="1868">
                  <c:v>46773.5234375</c:v>
                </c:pt>
                <c:pt idx="1869">
                  <c:v>47043.5546875</c:v>
                </c:pt>
                <c:pt idx="1870">
                  <c:v>47315.1484375</c:v>
                </c:pt>
                <c:pt idx="1871">
                  <c:v>47588.25390625</c:v>
                </c:pt>
                <c:pt idx="1872">
                  <c:v>47862.9921875</c:v>
                </c:pt>
                <c:pt idx="1873">
                  <c:v>48139.3125</c:v>
                </c:pt>
                <c:pt idx="1874">
                  <c:v>48417.23046875</c:v>
                </c:pt>
                <c:pt idx="1875">
                  <c:v>48696.75390625</c:v>
                </c:pt>
                <c:pt idx="1876">
                  <c:v>48977.88671875</c:v>
                </c:pt>
                <c:pt idx="1877">
                  <c:v>49260.6484375</c:v>
                </c:pt>
                <c:pt idx="1878">
                  <c:v>49545.0390625</c:v>
                </c:pt>
                <c:pt idx="1879">
                  <c:v>49831.0703125</c:v>
                </c:pt>
                <c:pt idx="1880">
                  <c:v>50118.703125</c:v>
                </c:pt>
                <c:pt idx="1881">
                  <c:v>50408.046875</c:v>
                </c:pt>
                <c:pt idx="1882">
                  <c:v>50699.0625</c:v>
                </c:pt>
                <c:pt idx="1883">
                  <c:v>50991.7578125</c:v>
                </c:pt>
                <c:pt idx="1884">
                  <c:v>51286.14453125</c:v>
                </c:pt>
                <c:pt idx="1885">
                  <c:v>51582.2265625</c:v>
                </c:pt>
                <c:pt idx="1886">
                  <c:v>51880.0234375</c:v>
                </c:pt>
                <c:pt idx="1887">
                  <c:v>52179.53515625</c:v>
                </c:pt>
                <c:pt idx="1888">
                  <c:v>52480.71875</c:v>
                </c:pt>
                <c:pt idx="1889">
                  <c:v>52783.703125</c:v>
                </c:pt>
                <c:pt idx="1890">
                  <c:v>53088.43359375</c:v>
                </c:pt>
                <c:pt idx="1891">
                  <c:v>53394.921875</c:v>
                </c:pt>
                <c:pt idx="1892">
                  <c:v>53703.18359375</c:v>
                </c:pt>
                <c:pt idx="1893">
                  <c:v>54013.22265625</c:v>
                </c:pt>
                <c:pt idx="1894">
                  <c:v>54325.05078125</c:v>
                </c:pt>
                <c:pt idx="1895">
                  <c:v>54638.6796875</c:v>
                </c:pt>
                <c:pt idx="1896">
                  <c:v>54954.05859375</c:v>
                </c:pt>
                <c:pt idx="1897">
                  <c:v>55271.3203125</c:v>
                </c:pt>
                <c:pt idx="1898">
                  <c:v>55590.41015625</c:v>
                </c:pt>
                <c:pt idx="1899">
                  <c:v>55911.34375</c:v>
                </c:pt>
                <c:pt idx="1900">
                  <c:v>56234.1328125</c:v>
                </c:pt>
                <c:pt idx="1901">
                  <c:v>56558.78125</c:v>
                </c:pt>
                <c:pt idx="1902">
                  <c:v>56885.30859375</c:v>
                </c:pt>
                <c:pt idx="1903">
                  <c:v>57213.71875</c:v>
                </c:pt>
                <c:pt idx="1904">
                  <c:v>57544.0234375</c:v>
                </c:pt>
                <c:pt idx="1905">
                  <c:v>57876.171875</c:v>
                </c:pt>
                <c:pt idx="1906">
                  <c:v>58210.3046875</c:v>
                </c:pt>
                <c:pt idx="1907">
                  <c:v>58546.36328125</c:v>
                </c:pt>
                <c:pt idx="1908">
                  <c:v>58884.36328125</c:v>
                </c:pt>
                <c:pt idx="1909">
                  <c:v>59224.3125</c:v>
                </c:pt>
                <c:pt idx="1910">
                  <c:v>59566.2265625</c:v>
                </c:pt>
                <c:pt idx="1911">
                  <c:v>59910.11328125</c:v>
                </c:pt>
                <c:pt idx="1912">
                  <c:v>60255.98828125</c:v>
                </c:pt>
                <c:pt idx="1913">
                  <c:v>60603.7890625</c:v>
                </c:pt>
                <c:pt idx="1914">
                  <c:v>60953.66796875</c:v>
                </c:pt>
                <c:pt idx="1915">
                  <c:v>61305.56640625</c:v>
                </c:pt>
                <c:pt idx="1916">
                  <c:v>61659.49609375</c:v>
                </c:pt>
                <c:pt idx="1917">
                  <c:v>62015.46875</c:v>
                </c:pt>
                <c:pt idx="1918">
                  <c:v>62373.49609375</c:v>
                </c:pt>
                <c:pt idx="1919">
                  <c:v>62733.58984375</c:v>
                </c:pt>
                <c:pt idx="1920">
                  <c:v>63095.76171875</c:v>
                </c:pt>
                <c:pt idx="1921">
                  <c:v>63459.95703125</c:v>
                </c:pt>
                <c:pt idx="1922">
                  <c:v>63826.32421875</c:v>
                </c:pt>
                <c:pt idx="1923">
                  <c:v>64194.8046875</c:v>
                </c:pt>
                <c:pt idx="1924">
                  <c:v>64565.4140625</c:v>
                </c:pt>
                <c:pt idx="1925">
                  <c:v>64938.1640625</c:v>
                </c:pt>
                <c:pt idx="1926">
                  <c:v>65313.0625</c:v>
                </c:pt>
                <c:pt idx="1927">
                  <c:v>65690.1328125</c:v>
                </c:pt>
                <c:pt idx="1928">
                  <c:v>66069.3671875</c:v>
                </c:pt>
                <c:pt idx="1929">
                  <c:v>66450.8046875</c:v>
                </c:pt>
                <c:pt idx="1930">
                  <c:v>66834.359375</c:v>
                </c:pt>
                <c:pt idx="1931">
                  <c:v>67220.2109375</c:v>
                </c:pt>
                <c:pt idx="1932">
                  <c:v>67608.2890625</c:v>
                </c:pt>
                <c:pt idx="1933">
                  <c:v>67998.6015625</c:v>
                </c:pt>
                <c:pt idx="1934">
                  <c:v>68391.171875</c:v>
                </c:pt>
                <c:pt idx="1935">
                  <c:v>68786.0078125</c:v>
                </c:pt>
                <c:pt idx="1936">
                  <c:v>69183.125</c:v>
                </c:pt>
                <c:pt idx="1937">
                  <c:v>69582.53125</c:v>
                </c:pt>
                <c:pt idx="1938">
                  <c:v>69984.1640625</c:v>
                </c:pt>
                <c:pt idx="1939">
                  <c:v>70388.1953125</c:v>
                </c:pt>
                <c:pt idx="1940">
                  <c:v>70794.5625</c:v>
                </c:pt>
                <c:pt idx="1941">
                  <c:v>71203.2734375</c:v>
                </c:pt>
                <c:pt idx="1942">
                  <c:v>71614.34375</c:v>
                </c:pt>
                <c:pt idx="1943">
                  <c:v>72027.7890625</c:v>
                </c:pt>
                <c:pt idx="1944">
                  <c:v>72443.6171875</c:v>
                </c:pt>
                <c:pt idx="1945">
                  <c:v>72861.8515625</c:v>
                </c:pt>
                <c:pt idx="1946">
                  <c:v>73282.4140625</c:v>
                </c:pt>
                <c:pt idx="1947">
                  <c:v>73705.4921875</c:v>
                </c:pt>
                <c:pt idx="1948">
                  <c:v>74131.0078125</c:v>
                </c:pt>
                <c:pt idx="1949">
                  <c:v>74558.9765625</c:v>
                </c:pt>
                <c:pt idx="1950">
                  <c:v>74989.421875</c:v>
                </c:pt>
                <c:pt idx="1951">
                  <c:v>75422.3515625</c:v>
                </c:pt>
                <c:pt idx="1952">
                  <c:v>75857.78125</c:v>
                </c:pt>
                <c:pt idx="1953">
                  <c:v>76295.71875</c:v>
                </c:pt>
                <c:pt idx="1954">
                  <c:v>76736.1875</c:v>
                </c:pt>
                <c:pt idx="1955">
                  <c:v>77179.1171875</c:v>
                </c:pt>
                <c:pt idx="1956">
                  <c:v>77624.6875</c:v>
                </c:pt>
                <c:pt idx="1957">
                  <c:v>78072.828125</c:v>
                </c:pt>
                <c:pt idx="1958">
                  <c:v>78523.5625</c:v>
                </c:pt>
                <c:pt idx="1959">
                  <c:v>78976.890625</c:v>
                </c:pt>
                <c:pt idx="1960">
                  <c:v>79432.84375</c:v>
                </c:pt>
                <c:pt idx="1961">
                  <c:v>79891.421875</c:v>
                </c:pt>
                <c:pt idx="1962">
                  <c:v>80352.6484375</c:v>
                </c:pt>
                <c:pt idx="1963">
                  <c:v>80816.453125</c:v>
                </c:pt>
                <c:pt idx="1964">
                  <c:v>81283.0234375</c:v>
                </c:pt>
                <c:pt idx="1965">
                  <c:v>81752.2890625</c:v>
                </c:pt>
                <c:pt idx="1966">
                  <c:v>82224.2578125</c:v>
                </c:pt>
                <c:pt idx="1967">
                  <c:v>82698.953125</c:v>
                </c:pt>
                <c:pt idx="1968">
                  <c:v>83176.390625</c:v>
                </c:pt>
                <c:pt idx="1969">
                  <c:v>83656.5859375</c:v>
                </c:pt>
                <c:pt idx="1970">
                  <c:v>84139.5546875</c:v>
                </c:pt>
                <c:pt idx="1971">
                  <c:v>84625.2109375</c:v>
                </c:pt>
                <c:pt idx="1972">
                  <c:v>85113.7734375</c:v>
                </c:pt>
                <c:pt idx="1973">
                  <c:v>85605.1484375</c:v>
                </c:pt>
                <c:pt idx="1974">
                  <c:v>86099.3671875</c:v>
                </c:pt>
                <c:pt idx="1975">
                  <c:v>86596.4296875</c:v>
                </c:pt>
                <c:pt idx="1976">
                  <c:v>87096.3671875</c:v>
                </c:pt>
                <c:pt idx="1977">
                  <c:v>87599.1953125</c:v>
                </c:pt>
                <c:pt idx="1978">
                  <c:v>88104.921875</c:v>
                </c:pt>
                <c:pt idx="1979">
                  <c:v>88613.5703125</c:v>
                </c:pt>
                <c:pt idx="1980">
                  <c:v>89125.0546875</c:v>
                </c:pt>
                <c:pt idx="1981">
                  <c:v>89639.59375</c:v>
                </c:pt>
                <c:pt idx="1982">
                  <c:v>90157.1015625</c:v>
                </c:pt>
                <c:pt idx="1983">
                  <c:v>90677.59375</c:v>
                </c:pt>
                <c:pt idx="1984">
                  <c:v>91201.09375</c:v>
                </c:pt>
                <c:pt idx="1985">
                  <c:v>91727.6171875</c:v>
                </c:pt>
                <c:pt idx="1986">
                  <c:v>92257.171875</c:v>
                </c:pt>
                <c:pt idx="1987">
                  <c:v>92789.796875</c:v>
                </c:pt>
                <c:pt idx="1988">
                  <c:v>93325.3828125</c:v>
                </c:pt>
                <c:pt idx="1989">
                  <c:v>93864.171875</c:v>
                </c:pt>
                <c:pt idx="1990">
                  <c:v>94406.0703125</c:v>
                </c:pt>
                <c:pt idx="1991">
                  <c:v>94951.09375</c:v>
                </c:pt>
                <c:pt idx="1992">
                  <c:v>95499.265625</c:v>
                </c:pt>
                <c:pt idx="1993">
                  <c:v>96050.6015625</c:v>
                </c:pt>
                <c:pt idx="1994">
                  <c:v>96605.1171875</c:v>
                </c:pt>
                <c:pt idx="1995">
                  <c:v>97162.8359375</c:v>
                </c:pt>
                <c:pt idx="1996">
                  <c:v>97723.671875</c:v>
                </c:pt>
                <c:pt idx="1997">
                  <c:v>98287.8515625</c:v>
                </c:pt>
                <c:pt idx="1998">
                  <c:v>98855.28125</c:v>
                </c:pt>
                <c:pt idx="1999">
                  <c:v>99425.9921875</c:v>
                </c:pt>
                <c:pt idx="2000">
                  <c:v>100000</c:v>
                </c:pt>
                <c:pt idx="2001">
                  <c:v>100577.3203125</c:v>
                </c:pt>
                <c:pt idx="2002">
                  <c:v>101157.96875</c:v>
                </c:pt>
                <c:pt idx="2003">
                  <c:v>101741.9765625</c:v>
                </c:pt>
                <c:pt idx="2004">
                  <c:v>102329.3515625</c:v>
                </c:pt>
                <c:pt idx="2005">
                  <c:v>102920.0078125</c:v>
                </c:pt>
                <c:pt idx="2006">
                  <c:v>103514.1875</c:v>
                </c:pt>
                <c:pt idx="2007">
                  <c:v>104111.7890625</c:v>
                </c:pt>
                <c:pt idx="2008">
                  <c:v>104712.8515625</c:v>
                </c:pt>
                <c:pt idx="2009">
                  <c:v>105317.375</c:v>
                </c:pt>
                <c:pt idx="2010">
                  <c:v>105925.3984375</c:v>
                </c:pt>
                <c:pt idx="2011">
                  <c:v>106536.921875</c:v>
                </c:pt>
                <c:pt idx="2012">
                  <c:v>107151.984375</c:v>
                </c:pt>
                <c:pt idx="2013">
                  <c:v>107770.4765625</c:v>
                </c:pt>
                <c:pt idx="2014">
                  <c:v>108392.65625</c:v>
                </c:pt>
                <c:pt idx="2015">
                  <c:v>109018.421875</c:v>
                </c:pt>
                <c:pt idx="2016">
                  <c:v>109647.8125</c:v>
                </c:pt>
                <c:pt idx="2017">
                  <c:v>110280.828125</c:v>
                </c:pt>
                <c:pt idx="2018">
                  <c:v>110917.5</c:v>
                </c:pt>
                <c:pt idx="2019">
                  <c:v>111557.8515625</c:v>
                </c:pt>
                <c:pt idx="2020">
                  <c:v>112201.8984375</c:v>
                </c:pt>
                <c:pt idx="2021">
                  <c:v>112849.53125</c:v>
                </c:pt>
                <c:pt idx="2022">
                  <c:v>113501.0390625</c:v>
                </c:pt>
                <c:pt idx="2023">
                  <c:v>114156.296875</c:v>
                </c:pt>
                <c:pt idx="2024">
                  <c:v>114815.34375</c:v>
                </c:pt>
                <c:pt idx="2025">
                  <c:v>115478.1953125</c:v>
                </c:pt>
                <c:pt idx="2026">
                  <c:v>116144.875</c:v>
                </c:pt>
                <c:pt idx="2027">
                  <c:v>116815.40625</c:v>
                </c:pt>
                <c:pt idx="2028">
                  <c:v>117489.8046875</c:v>
                </c:pt>
                <c:pt idx="2029">
                  <c:v>118168.09375</c:v>
                </c:pt>
                <c:pt idx="2030">
                  <c:v>118850.171875</c:v>
                </c:pt>
                <c:pt idx="2031">
                  <c:v>119536.3125</c:v>
                </c:pt>
                <c:pt idx="2032">
                  <c:v>120226.421875</c:v>
                </c:pt>
                <c:pt idx="2033">
                  <c:v>120920.515625</c:v>
                </c:pt>
                <c:pt idx="2034">
                  <c:v>121618.609375</c:v>
                </c:pt>
                <c:pt idx="2035">
                  <c:v>122320.7421875</c:v>
                </c:pt>
                <c:pt idx="2036">
                  <c:v>123026.921875</c:v>
                </c:pt>
                <c:pt idx="2037">
                  <c:v>123737.1796875</c:v>
                </c:pt>
                <c:pt idx="2038">
                  <c:v>124451.3984375</c:v>
                </c:pt>
                <c:pt idx="2039">
                  <c:v>125169.8828125</c:v>
                </c:pt>
                <c:pt idx="2040">
                  <c:v>125892.515625</c:v>
                </c:pt>
                <c:pt idx="2041">
                  <c:v>126619.3125</c:v>
                </c:pt>
                <c:pt idx="2042">
                  <c:v>127350.3125</c:v>
                </c:pt>
                <c:pt idx="2043">
                  <c:v>128085.53125</c:v>
                </c:pt>
                <c:pt idx="2044">
                  <c:v>128824.9921875</c:v>
                </c:pt>
                <c:pt idx="2045">
                  <c:v>129568.7265625</c:v>
                </c:pt>
                <c:pt idx="2046">
                  <c:v>130316.609375</c:v>
                </c:pt>
                <c:pt idx="2047">
                  <c:v>131068.953125</c:v>
                </c:pt>
                <c:pt idx="2048">
                  <c:v>131825.640625</c:v>
                </c:pt>
                <c:pt idx="2049">
                  <c:v>132586.6875</c:v>
                </c:pt>
                <c:pt idx="2050">
                  <c:v>133352.140625</c:v>
                </c:pt>
                <c:pt idx="2051">
                  <c:v>134122.015625</c:v>
                </c:pt>
                <c:pt idx="2052">
                  <c:v>134896.328125</c:v>
                </c:pt>
                <c:pt idx="2053">
                  <c:v>135675.109375</c:v>
                </c:pt>
                <c:pt idx="2054">
                  <c:v>136458.390625</c:v>
                </c:pt>
                <c:pt idx="2055">
                  <c:v>137246.03125</c:v>
                </c:pt>
                <c:pt idx="2056">
                  <c:v>138038.390625</c:v>
                </c:pt>
                <c:pt idx="2057">
                  <c:v>138835.3125</c:v>
                </c:pt>
                <c:pt idx="2058">
                  <c:v>139636.828125</c:v>
                </c:pt>
                <c:pt idx="2059">
                  <c:v>140442.984375</c:v>
                </c:pt>
                <c:pt idx="2060">
                  <c:v>141253.78125</c:v>
                </c:pt>
                <c:pt idx="2061">
                  <c:v>142069.265625</c:v>
                </c:pt>
                <c:pt idx="2062">
                  <c:v>142889.46875</c:v>
                </c:pt>
                <c:pt idx="2063">
                  <c:v>143714.234375</c:v>
                </c:pt>
                <c:pt idx="2064">
                  <c:v>144543.921875</c:v>
                </c:pt>
                <c:pt idx="2065">
                  <c:v>145378.40625</c:v>
                </c:pt>
                <c:pt idx="2066">
                  <c:v>146217.703125</c:v>
                </c:pt>
                <c:pt idx="2067">
                  <c:v>147061.84375</c:v>
                </c:pt>
                <c:pt idx="2068">
                  <c:v>147910.859375</c:v>
                </c:pt>
                <c:pt idx="2069">
                  <c:v>148764.78125</c:v>
                </c:pt>
                <c:pt idx="2070">
                  <c:v>149623.625</c:v>
                </c:pt>
                <c:pt idx="2071">
                  <c:v>150487.265625</c:v>
                </c:pt>
                <c:pt idx="2072">
                  <c:v>151356.0625</c:v>
                </c:pt>
                <c:pt idx="2073">
                  <c:v>152229.875</c:v>
                </c:pt>
                <c:pt idx="2074">
                  <c:v>153108.71875</c:v>
                </c:pt>
                <c:pt idx="2075">
                  <c:v>153992.65625</c:v>
                </c:pt>
                <c:pt idx="2076">
                  <c:v>154881.6875</c:v>
                </c:pt>
                <c:pt idx="2077">
                  <c:v>155775.84375</c:v>
                </c:pt>
                <c:pt idx="2078">
                  <c:v>156675.171875</c:v>
                </c:pt>
                <c:pt idx="2079">
                  <c:v>157579.6875</c:v>
                </c:pt>
                <c:pt idx="2080">
                  <c:v>158489.25</c:v>
                </c:pt>
                <c:pt idx="2081">
                  <c:v>159404.234375</c:v>
                </c:pt>
                <c:pt idx="2082">
                  <c:v>160324.515625</c:v>
                </c:pt>
                <c:pt idx="2083">
                  <c:v>161250.09375</c:v>
                </c:pt>
                <c:pt idx="2084">
                  <c:v>162181.03125</c:v>
                </c:pt>
                <c:pt idx="2085">
                  <c:v>163117.328125</c:v>
                </c:pt>
                <c:pt idx="2086">
                  <c:v>164059.03125</c:v>
                </c:pt>
                <c:pt idx="2087">
                  <c:v>165006.1875</c:v>
                </c:pt>
                <c:pt idx="2088">
                  <c:v>165958.609375</c:v>
                </c:pt>
                <c:pt idx="2089">
                  <c:v>166916.71875</c:v>
                </c:pt>
                <c:pt idx="2090">
                  <c:v>167880.359375</c:v>
                </c:pt>
                <c:pt idx="2091">
                  <c:v>168849.578125</c:v>
                </c:pt>
                <c:pt idx="2092">
                  <c:v>169824.375</c:v>
                </c:pt>
                <c:pt idx="2093">
                  <c:v>170804.796875</c:v>
                </c:pt>
                <c:pt idx="2094">
                  <c:v>171790.890625</c:v>
                </c:pt>
                <c:pt idx="2095">
                  <c:v>172782.671875</c:v>
                </c:pt>
                <c:pt idx="2096">
                  <c:v>173779.984375</c:v>
                </c:pt>
                <c:pt idx="2097">
                  <c:v>174783.25</c:v>
                </c:pt>
                <c:pt idx="2098">
                  <c:v>175792.3125</c:v>
                </c:pt>
                <c:pt idx="2099">
                  <c:v>176807.203125</c:v>
                </c:pt>
                <c:pt idx="2100">
                  <c:v>177827.9375</c:v>
                </c:pt>
                <c:pt idx="2101">
                  <c:v>178854.578125</c:v>
                </c:pt>
                <c:pt idx="2102">
                  <c:v>179887.140625</c:v>
                </c:pt>
                <c:pt idx="2103">
                  <c:v>180925.65625</c:v>
                </c:pt>
                <c:pt idx="2104">
                  <c:v>181970.1875</c:v>
                </c:pt>
                <c:pt idx="2105">
                  <c:v>183020.53125</c:v>
                </c:pt>
                <c:pt idx="2106">
                  <c:v>184077.140625</c:v>
                </c:pt>
                <c:pt idx="2107">
                  <c:v>185139.859375</c:v>
                </c:pt>
                <c:pt idx="2108">
                  <c:v>186208.703125</c:v>
                </c:pt>
                <c:pt idx="2109">
                  <c:v>187283.71875</c:v>
                </c:pt>
                <c:pt idx="2110">
                  <c:v>188364.953125</c:v>
                </c:pt>
                <c:pt idx="2111">
                  <c:v>189452.421875</c:v>
                </c:pt>
                <c:pt idx="2112">
                  <c:v>190546.15625</c:v>
                </c:pt>
                <c:pt idx="2113">
                  <c:v>191646.015625</c:v>
                </c:pt>
                <c:pt idx="2114">
                  <c:v>192752.421875</c:v>
                </c:pt>
                <c:pt idx="2115">
                  <c:v>193865.21875</c:v>
                </c:pt>
                <c:pt idx="2116">
                  <c:v>194984.4375</c:v>
                </c:pt>
                <c:pt idx="2117">
                  <c:v>196110.125</c:v>
                </c:pt>
                <c:pt idx="2118">
                  <c:v>197242.3125</c:v>
                </c:pt>
                <c:pt idx="2119">
                  <c:v>198381.03125</c:v>
                </c:pt>
                <c:pt idx="2120">
                  <c:v>199526.3125</c:v>
                </c:pt>
                <c:pt idx="2121">
                  <c:v>200678</c:v>
                </c:pt>
                <c:pt idx="2122">
                  <c:v>201836.5625</c:v>
                </c:pt>
                <c:pt idx="2123">
                  <c:v>203001.796875</c:v>
                </c:pt>
                <c:pt idx="2124">
                  <c:v>204173.765625</c:v>
                </c:pt>
                <c:pt idx="2125">
                  <c:v>205352.5</c:v>
                </c:pt>
                <c:pt idx="2126">
                  <c:v>206538.046875</c:v>
                </c:pt>
                <c:pt idx="2127">
                  <c:v>207730.421875</c:v>
                </c:pt>
                <c:pt idx="2128">
                  <c:v>208929.703125</c:v>
                </c:pt>
                <c:pt idx="2129">
                  <c:v>210135.890625</c:v>
                </c:pt>
                <c:pt idx="2130">
                  <c:v>211348.8125</c:v>
                </c:pt>
                <c:pt idx="2131">
                  <c:v>212568.96875</c:v>
                </c:pt>
                <c:pt idx="2132">
                  <c:v>213796.171875</c:v>
                </c:pt>
                <c:pt idx="2133">
                  <c:v>215030.453125</c:v>
                </c:pt>
                <c:pt idx="2134">
                  <c:v>216271.875</c:v>
                </c:pt>
                <c:pt idx="2135">
                  <c:v>217520.453125</c:v>
                </c:pt>
                <c:pt idx="2136">
                  <c:v>218776.234375</c:v>
                </c:pt>
                <c:pt idx="2137">
                  <c:v>220039.28125</c:v>
                </c:pt>
                <c:pt idx="2138">
                  <c:v>221309.359375</c:v>
                </c:pt>
                <c:pt idx="2139">
                  <c:v>222587.03125</c:v>
                </c:pt>
                <c:pt idx="2140">
                  <c:v>223872.0625</c:v>
                </c:pt>
                <c:pt idx="2141">
                  <c:v>225164.515625</c:v>
                </c:pt>
                <c:pt idx="2142">
                  <c:v>226464.4375</c:v>
                </c:pt>
                <c:pt idx="2143">
                  <c:v>227771.859375</c:v>
                </c:pt>
                <c:pt idx="2144">
                  <c:v>229086.828125</c:v>
                </c:pt>
                <c:pt idx="2145">
                  <c:v>230409.40625</c:v>
                </c:pt>
                <c:pt idx="2146">
                  <c:v>231739.34375</c:v>
                </c:pt>
                <c:pt idx="2147">
                  <c:v>233077.21875</c:v>
                </c:pt>
                <c:pt idx="2148">
                  <c:v>234422.8125</c:v>
                </c:pt>
                <c:pt idx="2149">
                  <c:v>235776.1875</c:v>
                </c:pt>
                <c:pt idx="2150">
                  <c:v>237137.375</c:v>
                </c:pt>
                <c:pt idx="2151">
                  <c:v>238506.40625</c:v>
                </c:pt>
                <c:pt idx="2152">
                  <c:v>239883.359375</c:v>
                </c:pt>
                <c:pt idx="2153">
                  <c:v>241268.25</c:v>
                </c:pt>
                <c:pt idx="2154">
                  <c:v>242661.140625</c:v>
                </c:pt>
                <c:pt idx="2155">
                  <c:v>244061.796875</c:v>
                </c:pt>
                <c:pt idx="2156">
                  <c:v>245470.8125</c:v>
                </c:pt>
                <c:pt idx="2157">
                  <c:v>246887.96875</c:v>
                </c:pt>
                <c:pt idx="2158">
                  <c:v>248313.296875</c:v>
                </c:pt>
                <c:pt idx="2159">
                  <c:v>249746.859375</c:v>
                </c:pt>
                <c:pt idx="2160">
                  <c:v>251188.703125</c:v>
                </c:pt>
                <c:pt idx="2161">
                  <c:v>252638.859375</c:v>
                </c:pt>
                <c:pt idx="2162">
                  <c:v>254097.390625</c:v>
                </c:pt>
                <c:pt idx="2163">
                  <c:v>255564.0625</c:v>
                </c:pt>
                <c:pt idx="2164">
                  <c:v>257039.484375</c:v>
                </c:pt>
                <c:pt idx="2165">
                  <c:v>258523.421875</c:v>
                </c:pt>
                <c:pt idx="2166">
                  <c:v>260015.9375</c:v>
                </c:pt>
                <c:pt idx="2167">
                  <c:v>261517.0625</c:v>
                </c:pt>
                <c:pt idx="2168">
                  <c:v>263026.84375</c:v>
                </c:pt>
                <c:pt idx="2169">
                  <c:v>264545.34375</c:v>
                </c:pt>
                <c:pt idx="2170">
                  <c:v>266072.625</c:v>
                </c:pt>
                <c:pt idx="2171">
                  <c:v>267608.40625</c:v>
                </c:pt>
                <c:pt idx="2172">
                  <c:v>269153.375</c:v>
                </c:pt>
                <c:pt idx="2173">
                  <c:v>270707.25</c:v>
                </c:pt>
                <c:pt idx="2174">
                  <c:v>272270.09375</c:v>
                </c:pt>
                <c:pt idx="2175">
                  <c:v>273841.96875</c:v>
                </c:pt>
                <c:pt idx="2176">
                  <c:v>275422.90625</c:v>
                </c:pt>
                <c:pt idx="2177">
                  <c:v>277012.96875</c:v>
                </c:pt>
                <c:pt idx="2178">
                  <c:v>278612.21875</c:v>
                </c:pt>
                <c:pt idx="2179">
                  <c:v>280220.71875</c:v>
                </c:pt>
                <c:pt idx="2180">
                  <c:v>281838.15625</c:v>
                </c:pt>
                <c:pt idx="2181">
                  <c:v>283465.28125</c:v>
                </c:pt>
                <c:pt idx="2182">
                  <c:v>285101.78125</c:v>
                </c:pt>
                <c:pt idx="2183">
                  <c:v>286747.71875</c:v>
                </c:pt>
                <c:pt idx="2184">
                  <c:v>288403.1875</c:v>
                </c:pt>
                <c:pt idx="2185">
                  <c:v>290068.1875</c:v>
                </c:pt>
                <c:pt idx="2186">
                  <c:v>291742.8125</c:v>
                </c:pt>
                <c:pt idx="2187">
                  <c:v>293427.09375</c:v>
                </c:pt>
                <c:pt idx="2188">
                  <c:v>295120.78125</c:v>
                </c:pt>
                <c:pt idx="2189">
                  <c:v>296824.5625</c:v>
                </c:pt>
                <c:pt idx="2190">
                  <c:v>298538.1875</c:v>
                </c:pt>
                <c:pt idx="2191">
                  <c:v>300261.71875</c:v>
                </c:pt>
                <c:pt idx="2192">
                  <c:v>301995.1875</c:v>
                </c:pt>
                <c:pt idx="2193">
                  <c:v>303738.65625</c:v>
                </c:pt>
                <c:pt idx="2194">
                  <c:v>305492.21875</c:v>
                </c:pt>
                <c:pt idx="2195">
                  <c:v>307255.875</c:v>
                </c:pt>
                <c:pt idx="2196">
                  <c:v>309029.375</c:v>
                </c:pt>
                <c:pt idx="2197">
                  <c:v>310813.46875</c:v>
                </c:pt>
                <c:pt idx="2198">
                  <c:v>312607.84375</c:v>
                </c:pt>
                <c:pt idx="2199">
                  <c:v>314412.59375</c:v>
                </c:pt>
                <c:pt idx="2200">
                  <c:v>316227.78125</c:v>
                </c:pt>
                <c:pt idx="2201">
                  <c:v>318053.40625</c:v>
                </c:pt>
                <c:pt idx="2202">
                  <c:v>319889.59375</c:v>
                </c:pt>
                <c:pt idx="2203">
                  <c:v>321736.375</c:v>
                </c:pt>
                <c:pt idx="2204">
                  <c:v>323593.8125</c:v>
                </c:pt>
                <c:pt idx="2205">
                  <c:v>325461.625</c:v>
                </c:pt>
                <c:pt idx="2206">
                  <c:v>327340.59375</c:v>
                </c:pt>
                <c:pt idx="2207">
                  <c:v>329230.40625</c:v>
                </c:pt>
                <c:pt idx="2208">
                  <c:v>331131.09375</c:v>
                </c:pt>
                <c:pt idx="2209">
                  <c:v>333042.78125</c:v>
                </c:pt>
                <c:pt idx="2210">
                  <c:v>334965.5</c:v>
                </c:pt>
                <c:pt idx="2211">
                  <c:v>336899.34375</c:v>
                </c:pt>
                <c:pt idx="2212">
                  <c:v>338844.3125</c:v>
                </c:pt>
                <c:pt idx="2213">
                  <c:v>340800.15625</c:v>
                </c:pt>
                <c:pt idx="2214">
                  <c:v>342767.65625</c:v>
                </c:pt>
                <c:pt idx="2215">
                  <c:v>344746.53125</c:v>
                </c:pt>
                <c:pt idx="2216">
                  <c:v>346736.8125</c:v>
                </c:pt>
                <c:pt idx="2217">
                  <c:v>348738.59375</c:v>
                </c:pt>
                <c:pt idx="2218">
                  <c:v>350751.9375</c:v>
                </c:pt>
                <c:pt idx="2219">
                  <c:v>352776.90625</c:v>
                </c:pt>
                <c:pt idx="2220">
                  <c:v>354813.53125</c:v>
                </c:pt>
                <c:pt idx="2221">
                  <c:v>356861.5625</c:v>
                </c:pt>
                <c:pt idx="2222">
                  <c:v>358921.78125</c:v>
                </c:pt>
                <c:pt idx="2223">
                  <c:v>360993.90625</c:v>
                </c:pt>
                <c:pt idx="2224">
                  <c:v>363078</c:v>
                </c:pt>
                <c:pt idx="2225">
                  <c:v>365174.125</c:v>
                </c:pt>
                <c:pt idx="2226">
                  <c:v>367282.34375</c:v>
                </c:pt>
                <c:pt idx="2227">
                  <c:v>369402.75</c:v>
                </c:pt>
                <c:pt idx="2228">
                  <c:v>371535.375</c:v>
                </c:pt>
                <c:pt idx="2229">
                  <c:v>373680.3125</c:v>
                </c:pt>
                <c:pt idx="2230">
                  <c:v>375837.25</c:v>
                </c:pt>
                <c:pt idx="2231">
                  <c:v>378007.03125</c:v>
                </c:pt>
                <c:pt idx="2232">
                  <c:v>380189.34375</c:v>
                </c:pt>
                <c:pt idx="2233">
                  <c:v>382384.25</c:v>
                </c:pt>
                <c:pt idx="2234">
                  <c:v>384591.8125</c:v>
                </c:pt>
                <c:pt idx="2235">
                  <c:v>386812.125</c:v>
                </c:pt>
                <c:pt idx="2236">
                  <c:v>389045.28125</c:v>
                </c:pt>
                <c:pt idx="2237">
                  <c:v>391291.3125</c:v>
                </c:pt>
                <c:pt idx="2238">
                  <c:v>393549.875</c:v>
                </c:pt>
                <c:pt idx="2239">
                  <c:v>395821.9375</c:v>
                </c:pt>
                <c:pt idx="2240">
                  <c:v>398107.09375</c:v>
                </c:pt>
                <c:pt idx="2241">
                  <c:v>400405.4375</c:v>
                </c:pt>
                <c:pt idx="2242">
                  <c:v>402717.0625</c:v>
                </c:pt>
                <c:pt idx="2243">
                  <c:v>405042.03125</c:v>
                </c:pt>
                <c:pt idx="2244">
                  <c:v>407380.40625</c:v>
                </c:pt>
                <c:pt idx="2245">
                  <c:v>409732.28125</c:v>
                </c:pt>
                <c:pt idx="2246">
                  <c:v>412097.3125</c:v>
                </c:pt>
                <c:pt idx="2247">
                  <c:v>414476.40625</c:v>
                </c:pt>
                <c:pt idx="2248">
                  <c:v>416869.28125</c:v>
                </c:pt>
                <c:pt idx="2249">
                  <c:v>419275.9375</c:v>
                </c:pt>
                <c:pt idx="2250">
                  <c:v>421696.5</c:v>
                </c:pt>
                <c:pt idx="2251">
                  <c:v>424131.03125</c:v>
                </c:pt>
                <c:pt idx="2252">
                  <c:v>426579.625</c:v>
                </c:pt>
                <c:pt idx="2253">
                  <c:v>429042.34375</c:v>
                </c:pt>
                <c:pt idx="2254">
                  <c:v>431519.3125</c:v>
                </c:pt>
                <c:pt idx="2255">
                  <c:v>434010.0625</c:v>
                </c:pt>
                <c:pt idx="2256">
                  <c:v>436515.6875</c:v>
                </c:pt>
                <c:pt idx="2257">
                  <c:v>439035.78125</c:v>
                </c:pt>
                <c:pt idx="2258">
                  <c:v>441570.4375</c:v>
                </c:pt>
                <c:pt idx="2259">
                  <c:v>444119.6875</c:v>
                </c:pt>
                <c:pt idx="2260">
                  <c:v>446683.6875</c:v>
                </c:pt>
                <c:pt idx="2261">
                  <c:v>449262.46875</c:v>
                </c:pt>
                <c:pt idx="2262">
                  <c:v>451856.15625</c:v>
                </c:pt>
                <c:pt idx="2263">
                  <c:v>454464.3125</c:v>
                </c:pt>
                <c:pt idx="2264">
                  <c:v>457088.03125</c:v>
                </c:pt>
                <c:pt idx="2265">
                  <c:v>459726.875</c:v>
                </c:pt>
                <c:pt idx="2266">
                  <c:v>462380.96875</c:v>
                </c:pt>
                <c:pt idx="2267">
                  <c:v>465050.40625</c:v>
                </c:pt>
                <c:pt idx="2268">
                  <c:v>467735.21875</c:v>
                </c:pt>
                <c:pt idx="2269">
                  <c:v>470435.5625</c:v>
                </c:pt>
                <c:pt idx="2270">
                  <c:v>473151.46875</c:v>
                </c:pt>
                <c:pt idx="2271">
                  <c:v>475882.53125</c:v>
                </c:pt>
                <c:pt idx="2272">
                  <c:v>478629.90625</c:v>
                </c:pt>
                <c:pt idx="2273">
                  <c:v>481393.125</c:v>
                </c:pt>
                <c:pt idx="2274">
                  <c:v>484172.3125</c:v>
                </c:pt>
                <c:pt idx="2275">
                  <c:v>486967.53125</c:v>
                </c:pt>
                <c:pt idx="2276">
                  <c:v>489778.875</c:v>
                </c:pt>
                <c:pt idx="2277">
                  <c:v>492606.46875</c:v>
                </c:pt>
                <c:pt idx="2278">
                  <c:v>495450.375</c:v>
                </c:pt>
                <c:pt idx="2279">
                  <c:v>498310.71875</c:v>
                </c:pt>
                <c:pt idx="2280">
                  <c:v>501187</c:v>
                </c:pt>
                <c:pt idx="2281">
                  <c:v>504080.46875</c:v>
                </c:pt>
                <c:pt idx="2282">
                  <c:v>506990.625</c:v>
                </c:pt>
                <c:pt idx="2283">
                  <c:v>509917.5625</c:v>
                </c:pt>
                <c:pt idx="2284">
                  <c:v>512861.4375</c:v>
                </c:pt>
                <c:pt idx="2285">
                  <c:v>515822.28125</c:v>
                </c:pt>
                <c:pt idx="2286">
                  <c:v>518800.21875</c:v>
                </c:pt>
                <c:pt idx="2287">
                  <c:v>521795.34375</c:v>
                </c:pt>
                <c:pt idx="2288">
                  <c:v>524807.1875</c:v>
                </c:pt>
                <c:pt idx="2289">
                  <c:v>527837</c:v>
                </c:pt>
                <c:pt idx="2290">
                  <c:v>530884.3125</c:v>
                </c:pt>
                <c:pt idx="2291">
                  <c:v>533949.25</c:v>
                </c:pt>
                <c:pt idx="2292">
                  <c:v>537031.8125</c:v>
                </c:pt>
                <c:pt idx="2293">
                  <c:v>540132.1875</c:v>
                </c:pt>
                <c:pt idx="2294">
                  <c:v>543250.5</c:v>
                </c:pt>
                <c:pt idx="2295">
                  <c:v>546386.8125</c:v>
                </c:pt>
                <c:pt idx="2296">
                  <c:v>549540.5625</c:v>
                </c:pt>
                <c:pt idx="2297">
                  <c:v>552713.1875</c:v>
                </c:pt>
                <c:pt idx="2298">
                  <c:v>555904.125</c:v>
                </c:pt>
                <c:pt idx="2299">
                  <c:v>559113.4375</c:v>
                </c:pt>
                <c:pt idx="2300">
                  <c:v>562341.3125</c:v>
                </c:pt>
                <c:pt idx="2301">
                  <c:v>565587.8125</c:v>
                </c:pt>
                <c:pt idx="2302">
                  <c:v>568853.0625</c:v>
                </c:pt>
                <c:pt idx="2303">
                  <c:v>572137.1875</c:v>
                </c:pt>
                <c:pt idx="2304">
                  <c:v>575440.25</c:v>
                </c:pt>
                <c:pt idx="2305">
                  <c:v>578761.75</c:v>
                </c:pt>
                <c:pt idx="2306">
                  <c:v>582103.0625</c:v>
                </c:pt>
                <c:pt idx="2307">
                  <c:v>585463.625</c:v>
                </c:pt>
                <c:pt idx="2308">
                  <c:v>588843.625</c:v>
                </c:pt>
                <c:pt idx="2309">
                  <c:v>592243.125</c:v>
                </c:pt>
                <c:pt idx="2310">
                  <c:v>595662.25</c:v>
                </c:pt>
                <c:pt idx="2311">
                  <c:v>599101.125</c:v>
                </c:pt>
                <c:pt idx="2312">
                  <c:v>602559.875</c:v>
                </c:pt>
                <c:pt idx="2313">
                  <c:v>606037.9375</c:v>
                </c:pt>
                <c:pt idx="2314">
                  <c:v>609536.6875</c:v>
                </c:pt>
                <c:pt idx="2315">
                  <c:v>613055.6875</c:v>
                </c:pt>
                <c:pt idx="2316">
                  <c:v>616594.9375</c:v>
                </c:pt>
                <c:pt idx="2317">
                  <c:v>620154.6875</c:v>
                </c:pt>
                <c:pt idx="2318">
                  <c:v>623734.9375</c:v>
                </c:pt>
                <c:pt idx="2319">
                  <c:v>627335.875</c:v>
                </c:pt>
                <c:pt idx="2320">
                  <c:v>630957.625</c:v>
                </c:pt>
                <c:pt idx="2321">
                  <c:v>634599.5625</c:v>
                </c:pt>
                <c:pt idx="2322">
                  <c:v>638263.25</c:v>
                </c:pt>
                <c:pt idx="2323">
                  <c:v>641948.0625</c:v>
                </c:pt>
                <c:pt idx="2324">
                  <c:v>645654.125</c:v>
                </c:pt>
                <c:pt idx="2325">
                  <c:v>649381.625</c:v>
                </c:pt>
                <c:pt idx="2326">
                  <c:v>653130.625</c:v>
                </c:pt>
                <c:pt idx="2327">
                  <c:v>656901.3125</c:v>
                </c:pt>
                <c:pt idx="2328">
                  <c:v>660693.6875</c:v>
                </c:pt>
                <c:pt idx="2329">
                  <c:v>664508</c:v>
                </c:pt>
                <c:pt idx="2330">
                  <c:v>668343.625</c:v>
                </c:pt>
                <c:pt idx="2331">
                  <c:v>672202.125</c:v>
                </c:pt>
                <c:pt idx="2332">
                  <c:v>676082.875</c:v>
                </c:pt>
                <c:pt idx="2333">
                  <c:v>679986</c:v>
                </c:pt>
                <c:pt idx="2334">
                  <c:v>683911.6875</c:v>
                </c:pt>
                <c:pt idx="2335">
                  <c:v>687860.0625</c:v>
                </c:pt>
                <c:pt idx="2336">
                  <c:v>691831.1875</c:v>
                </c:pt>
                <c:pt idx="2337">
                  <c:v>695825.3125</c:v>
                </c:pt>
                <c:pt idx="2338">
                  <c:v>699841.6875</c:v>
                </c:pt>
                <c:pt idx="2339">
                  <c:v>703882</c:v>
                </c:pt>
                <c:pt idx="2340">
                  <c:v>707945.625</c:v>
                </c:pt>
                <c:pt idx="2341">
                  <c:v>712032.75</c:v>
                </c:pt>
                <c:pt idx="2342">
                  <c:v>716143.4375</c:v>
                </c:pt>
                <c:pt idx="2343">
                  <c:v>720277.875</c:v>
                </c:pt>
                <c:pt idx="2344">
                  <c:v>724436.1875</c:v>
                </c:pt>
                <c:pt idx="2345">
                  <c:v>728618.5</c:v>
                </c:pt>
                <c:pt idx="2346">
                  <c:v>732824.125</c:v>
                </c:pt>
                <c:pt idx="2347">
                  <c:v>737054.875</c:v>
                </c:pt>
                <c:pt idx="2348">
                  <c:v>741310.0625</c:v>
                </c:pt>
                <c:pt idx="2349">
                  <c:v>745589.75</c:v>
                </c:pt>
                <c:pt idx="2350">
                  <c:v>749894.1875</c:v>
                </c:pt>
                <c:pt idx="2351">
                  <c:v>754223.5</c:v>
                </c:pt>
                <c:pt idx="2352">
                  <c:v>758577.75</c:v>
                </c:pt>
                <c:pt idx="2353">
                  <c:v>762957.1875</c:v>
                </c:pt>
                <c:pt idx="2354">
                  <c:v>767361.875</c:v>
                </c:pt>
                <c:pt idx="2355">
                  <c:v>771791.1875</c:v>
                </c:pt>
                <c:pt idx="2356">
                  <c:v>776246.875</c:v>
                </c:pt>
                <c:pt idx="2357">
                  <c:v>780728.3125</c:v>
                </c:pt>
                <c:pt idx="2358">
                  <c:v>785235.625</c:v>
                </c:pt>
                <c:pt idx="2359">
                  <c:v>789768.9375</c:v>
                </c:pt>
                <c:pt idx="2360">
                  <c:v>794328.4375</c:v>
                </c:pt>
                <c:pt idx="2361">
                  <c:v>798914.25</c:v>
                </c:pt>
                <c:pt idx="2362">
                  <c:v>803526.5</c:v>
                </c:pt>
                <c:pt idx="2363">
                  <c:v>808164.5625</c:v>
                </c:pt>
                <c:pt idx="2364">
                  <c:v>812830.25</c:v>
                </c:pt>
                <c:pt idx="2365">
                  <c:v>817522.875</c:v>
                </c:pt>
                <c:pt idx="2366">
                  <c:v>822242.5625</c:v>
                </c:pt>
                <c:pt idx="2367">
                  <c:v>826989.5625</c:v>
                </c:pt>
                <c:pt idx="2368">
                  <c:v>831763.9375</c:v>
                </c:pt>
                <c:pt idx="2369">
                  <c:v>836565.875</c:v>
                </c:pt>
                <c:pt idx="2370">
                  <c:v>841395.5</c:v>
                </c:pt>
                <c:pt idx="2371">
                  <c:v>846252.125</c:v>
                </c:pt>
                <c:pt idx="2372">
                  <c:v>851137.6875</c:v>
                </c:pt>
                <c:pt idx="2373">
                  <c:v>856051.5</c:v>
                </c:pt>
                <c:pt idx="2374">
                  <c:v>860993.625</c:v>
                </c:pt>
                <c:pt idx="2375">
                  <c:v>865964.3125</c:v>
                </c:pt>
                <c:pt idx="2376">
                  <c:v>870963.6875</c:v>
                </c:pt>
                <c:pt idx="2377">
                  <c:v>875991.9375</c:v>
                </c:pt>
                <c:pt idx="2378">
                  <c:v>881049.25</c:v>
                </c:pt>
                <c:pt idx="2379">
                  <c:v>886135.6875</c:v>
                </c:pt>
                <c:pt idx="2380">
                  <c:v>891250.5625</c:v>
                </c:pt>
                <c:pt idx="2381">
                  <c:v>896395.9375</c:v>
                </c:pt>
                <c:pt idx="2382">
                  <c:v>901571</c:v>
                </c:pt>
                <c:pt idx="2383">
                  <c:v>906775.9375</c:v>
                </c:pt>
                <c:pt idx="2384">
                  <c:v>912010.9375</c:v>
                </c:pt>
                <c:pt idx="2385">
                  <c:v>917276.125</c:v>
                </c:pt>
                <c:pt idx="2386">
                  <c:v>922571.75</c:v>
                </c:pt>
                <c:pt idx="2387">
                  <c:v>927897.9375</c:v>
                </c:pt>
                <c:pt idx="2388">
                  <c:v>933253.875</c:v>
                </c:pt>
                <c:pt idx="2389">
                  <c:v>938641.6875</c:v>
                </c:pt>
                <c:pt idx="2390">
                  <c:v>944060.6875</c:v>
                </c:pt>
                <c:pt idx="2391">
                  <c:v>949510.9375</c:v>
                </c:pt>
                <c:pt idx="2392">
                  <c:v>954992.625</c:v>
                </c:pt>
                <c:pt idx="2393">
                  <c:v>960506</c:v>
                </c:pt>
                <c:pt idx="2394">
                  <c:v>966051.1875</c:v>
                </c:pt>
                <c:pt idx="2395">
                  <c:v>971628.375</c:v>
                </c:pt>
                <c:pt idx="2396">
                  <c:v>977236.6875</c:v>
                </c:pt>
                <c:pt idx="2397">
                  <c:v>982878.5</c:v>
                </c:pt>
                <c:pt idx="2398">
                  <c:v>988552.8125</c:v>
                </c:pt>
                <c:pt idx="2399">
                  <c:v>994259.9375</c:v>
                </c:pt>
                <c:pt idx="2400">
                  <c:v>1000000</c:v>
                </c:pt>
                <c:pt idx="2401">
                  <c:v>1005773.1875</c:v>
                </c:pt>
                <c:pt idx="2402">
                  <c:v>1011579.75</c:v>
                </c:pt>
                <c:pt idx="2403">
                  <c:v>1017419.75</c:v>
                </c:pt>
                <c:pt idx="2404">
                  <c:v>1023293.5625</c:v>
                </c:pt>
                <c:pt idx="2405">
                  <c:v>1029200.0625</c:v>
                </c:pt>
                <c:pt idx="2406">
                  <c:v>1035141.875</c:v>
                </c:pt>
                <c:pt idx="2407">
                  <c:v>1041117.9375</c:v>
                </c:pt>
                <c:pt idx="2408">
                  <c:v>1047128.5</c:v>
                </c:pt>
                <c:pt idx="2409">
                  <c:v>1053173.75</c:v>
                </c:pt>
                <c:pt idx="2410">
                  <c:v>1059254</c:v>
                </c:pt>
                <c:pt idx="2411">
                  <c:v>1065369.25</c:v>
                </c:pt>
                <c:pt idx="2412">
                  <c:v>1071519.875</c:v>
                </c:pt>
                <c:pt idx="2413">
                  <c:v>1077704.75</c:v>
                </c:pt>
                <c:pt idx="2414">
                  <c:v>1083926.5</c:v>
                </c:pt>
                <c:pt idx="2415">
                  <c:v>1090184.25</c:v>
                </c:pt>
                <c:pt idx="2416">
                  <c:v>1096478.125</c:v>
                </c:pt>
                <c:pt idx="2417">
                  <c:v>1102808.25</c:v>
                </c:pt>
                <c:pt idx="2418">
                  <c:v>1109175</c:v>
                </c:pt>
                <c:pt idx="2419">
                  <c:v>1115578.5</c:v>
                </c:pt>
                <c:pt idx="2420">
                  <c:v>1122019</c:v>
                </c:pt>
                <c:pt idx="2421">
                  <c:v>1128495.375</c:v>
                </c:pt>
                <c:pt idx="2422">
                  <c:v>1135010.375</c:v>
                </c:pt>
                <c:pt idx="2423">
                  <c:v>1141563</c:v>
                </c:pt>
                <c:pt idx="2424">
                  <c:v>1148153.5</c:v>
                </c:pt>
                <c:pt idx="2425">
                  <c:v>1154782</c:v>
                </c:pt>
                <c:pt idx="2426">
                  <c:v>1161448.75</c:v>
                </c:pt>
                <c:pt idx="2427">
                  <c:v>1168154</c:v>
                </c:pt>
                <c:pt idx="2428">
                  <c:v>1174898</c:v>
                </c:pt>
                <c:pt idx="2429">
                  <c:v>1181680.875</c:v>
                </c:pt>
                <c:pt idx="2430">
                  <c:v>1188501.75</c:v>
                </c:pt>
                <c:pt idx="2431">
                  <c:v>1195363.125</c:v>
                </c:pt>
                <c:pt idx="2432">
                  <c:v>1202264.25</c:v>
                </c:pt>
                <c:pt idx="2433">
                  <c:v>1209205.125</c:v>
                </c:pt>
                <c:pt idx="2434">
                  <c:v>1216186.125</c:v>
                </c:pt>
                <c:pt idx="2435">
                  <c:v>1223207.375</c:v>
                </c:pt>
                <c:pt idx="2436">
                  <c:v>1230269.25</c:v>
                </c:pt>
                <c:pt idx="2437">
                  <c:v>1237371.75</c:v>
                </c:pt>
                <c:pt idx="2438">
                  <c:v>1244514</c:v>
                </c:pt>
                <c:pt idx="2439">
                  <c:v>1251698.875</c:v>
                </c:pt>
                <c:pt idx="2440">
                  <c:v>1258925.125</c:v>
                </c:pt>
                <c:pt idx="2441">
                  <c:v>1266193.125</c:v>
                </c:pt>
                <c:pt idx="2442">
                  <c:v>1273503.125</c:v>
                </c:pt>
                <c:pt idx="2443">
                  <c:v>1280855.375</c:v>
                </c:pt>
                <c:pt idx="2444">
                  <c:v>1288250</c:v>
                </c:pt>
                <c:pt idx="2445">
                  <c:v>1295687.25</c:v>
                </c:pt>
                <c:pt idx="2446">
                  <c:v>1303166.125</c:v>
                </c:pt>
                <c:pt idx="2447">
                  <c:v>1310689.5</c:v>
                </c:pt>
                <c:pt idx="2448">
                  <c:v>1318256.375</c:v>
                </c:pt>
                <c:pt idx="2449">
                  <c:v>1325867</c:v>
                </c:pt>
                <c:pt idx="2450">
                  <c:v>1333521.375</c:v>
                </c:pt>
                <c:pt idx="2451">
                  <c:v>1341220.125</c:v>
                </c:pt>
                <c:pt idx="2452">
                  <c:v>1348963.25</c:v>
                </c:pt>
                <c:pt idx="2453">
                  <c:v>1356751.125</c:v>
                </c:pt>
                <c:pt idx="2454">
                  <c:v>1364583.875</c:v>
                </c:pt>
                <c:pt idx="2455">
                  <c:v>1372460.375</c:v>
                </c:pt>
                <c:pt idx="2456">
                  <c:v>1380383.875</c:v>
                </c:pt>
                <c:pt idx="2457">
                  <c:v>1388353.125</c:v>
                </c:pt>
                <c:pt idx="2458">
                  <c:v>1396368.25</c:v>
                </c:pt>
                <c:pt idx="2459">
                  <c:v>1404429.75</c:v>
                </c:pt>
                <c:pt idx="2460">
                  <c:v>1412537.875</c:v>
                </c:pt>
                <c:pt idx="2461">
                  <c:v>1420692.75</c:v>
                </c:pt>
                <c:pt idx="2462">
                  <c:v>1428894.625</c:v>
                </c:pt>
                <c:pt idx="2463">
                  <c:v>1437142.375</c:v>
                </c:pt>
                <c:pt idx="2464">
                  <c:v>1445439.25</c:v>
                </c:pt>
                <c:pt idx="2465">
                  <c:v>1453784.125</c:v>
                </c:pt>
                <c:pt idx="2466">
                  <c:v>1462177</c:v>
                </c:pt>
                <c:pt idx="2467">
                  <c:v>1470618.5</c:v>
                </c:pt>
                <c:pt idx="2468">
                  <c:v>1479108.625</c:v>
                </c:pt>
                <c:pt idx="2469">
                  <c:v>1487647.875</c:v>
                </c:pt>
                <c:pt idx="2470">
                  <c:v>1496236.375</c:v>
                </c:pt>
                <c:pt idx="2471">
                  <c:v>1504872.75</c:v>
                </c:pt>
                <c:pt idx="2472">
                  <c:v>1513560.625</c:v>
                </c:pt>
                <c:pt idx="2473">
                  <c:v>1522298.75</c:v>
                </c:pt>
                <c:pt idx="2474">
                  <c:v>1531087.25</c:v>
                </c:pt>
                <c:pt idx="2475">
                  <c:v>1539926.5</c:v>
                </c:pt>
                <c:pt idx="2476">
                  <c:v>1548816.875</c:v>
                </c:pt>
                <c:pt idx="2477">
                  <c:v>1557758.5</c:v>
                </c:pt>
                <c:pt idx="2478">
                  <c:v>1566751.75</c:v>
                </c:pt>
                <c:pt idx="2479">
                  <c:v>1575796.875</c:v>
                </c:pt>
                <c:pt idx="2480">
                  <c:v>1584892.5</c:v>
                </c:pt>
                <c:pt idx="2481">
                  <c:v>1594042.375</c:v>
                </c:pt>
                <c:pt idx="2482">
                  <c:v>1603245.125</c:v>
                </c:pt>
                <c:pt idx="2483">
                  <c:v>1612501</c:v>
                </c:pt>
                <c:pt idx="2484">
                  <c:v>1621810.25</c:v>
                </c:pt>
                <c:pt idx="2485">
                  <c:v>1631173.25</c:v>
                </c:pt>
                <c:pt idx="2486">
                  <c:v>1640590.375</c:v>
                </c:pt>
                <c:pt idx="2487">
                  <c:v>1650061.75</c:v>
                </c:pt>
                <c:pt idx="2488">
                  <c:v>1659586.125</c:v>
                </c:pt>
                <c:pt idx="2489">
                  <c:v>1669167.25</c:v>
                </c:pt>
                <c:pt idx="2490">
                  <c:v>1678803.625</c:v>
                </c:pt>
                <c:pt idx="2491">
                  <c:v>1688495.75</c:v>
                </c:pt>
                <c:pt idx="2492">
                  <c:v>1698243.75</c:v>
                </c:pt>
                <c:pt idx="2493">
                  <c:v>1708048</c:v>
                </c:pt>
                <c:pt idx="2494">
                  <c:v>1717908.875</c:v>
                </c:pt>
                <c:pt idx="2495">
                  <c:v>1727826.75</c:v>
                </c:pt>
                <c:pt idx="2496">
                  <c:v>1737799.875</c:v>
                </c:pt>
                <c:pt idx="2497">
                  <c:v>1747832.625</c:v>
                </c:pt>
                <c:pt idx="2498">
                  <c:v>1757923.125</c:v>
                </c:pt>
                <c:pt idx="2499">
                  <c:v>1768072</c:v>
                </c:pt>
                <c:pt idx="2500">
                  <c:v>1778279.375</c:v>
                </c:pt>
                <c:pt idx="2501">
                  <c:v>1788545.75</c:v>
                </c:pt>
                <c:pt idx="2502">
                  <c:v>1798871.375</c:v>
                </c:pt>
                <c:pt idx="2503">
                  <c:v>1809256.625</c:v>
                </c:pt>
                <c:pt idx="2504">
                  <c:v>1819701.875</c:v>
                </c:pt>
                <c:pt idx="2505">
                  <c:v>1830205.25</c:v>
                </c:pt>
                <c:pt idx="2506">
                  <c:v>1840771.375</c:v>
                </c:pt>
                <c:pt idx="2507">
                  <c:v>1851398.625</c:v>
                </c:pt>
                <c:pt idx="2508">
                  <c:v>1862087</c:v>
                </c:pt>
                <c:pt idx="2509">
                  <c:v>1872837.25</c:v>
                </c:pt>
                <c:pt idx="2510">
                  <c:v>1883649.5</c:v>
                </c:pt>
                <c:pt idx="2511">
                  <c:v>1894524.125</c:v>
                </c:pt>
                <c:pt idx="2512">
                  <c:v>1905461.625</c:v>
                </c:pt>
                <c:pt idx="2513">
                  <c:v>1916460.125</c:v>
                </c:pt>
                <c:pt idx="2514">
                  <c:v>1927524.25</c:v>
                </c:pt>
                <c:pt idx="2515">
                  <c:v>1938652.25</c:v>
                </c:pt>
                <c:pt idx="2516">
                  <c:v>1949844.375</c:v>
                </c:pt>
                <c:pt idx="2517">
                  <c:v>1961101.25</c:v>
                </c:pt>
                <c:pt idx="2518">
                  <c:v>1972423.125</c:v>
                </c:pt>
                <c:pt idx="2519">
                  <c:v>1983810.25</c:v>
                </c:pt>
                <c:pt idx="2520">
                  <c:v>1995263.25</c:v>
                </c:pt>
                <c:pt idx="2521">
                  <c:v>2006780</c:v>
                </c:pt>
                <c:pt idx="2522">
                  <c:v>2018365.625</c:v>
                </c:pt>
                <c:pt idx="2523">
                  <c:v>2030018</c:v>
                </c:pt>
                <c:pt idx="2524">
                  <c:v>2041737.625</c:v>
                </c:pt>
                <c:pt idx="2525">
                  <c:v>2053525</c:v>
                </c:pt>
                <c:pt idx="2526">
                  <c:v>2065380.375</c:v>
                </c:pt>
                <c:pt idx="2527">
                  <c:v>2077304.25</c:v>
                </c:pt>
                <c:pt idx="2528">
                  <c:v>2089297</c:v>
                </c:pt>
                <c:pt idx="2529">
                  <c:v>2101359</c:v>
                </c:pt>
                <c:pt idx="2530">
                  <c:v>2113488</c:v>
                </c:pt>
                <c:pt idx="2531">
                  <c:v>2125689.75</c:v>
                </c:pt>
                <c:pt idx="2532">
                  <c:v>2137961.75</c:v>
                </c:pt>
                <c:pt idx="2533">
                  <c:v>2150304.5</c:v>
                </c:pt>
                <c:pt idx="2534">
                  <c:v>2162718.75</c:v>
                </c:pt>
                <c:pt idx="2535">
                  <c:v>2175204.5</c:v>
                </c:pt>
                <c:pt idx="2536">
                  <c:v>2187762.5</c:v>
                </c:pt>
                <c:pt idx="2537">
                  <c:v>2200392.75</c:v>
                </c:pt>
                <c:pt idx="2538">
                  <c:v>2213093.75</c:v>
                </c:pt>
                <c:pt idx="2539">
                  <c:v>2225870.25</c:v>
                </c:pt>
                <c:pt idx="2540">
                  <c:v>2238720.75</c:v>
                </c:pt>
                <c:pt idx="2541">
                  <c:v>2251645.25</c:v>
                </c:pt>
                <c:pt idx="2542">
                  <c:v>2264644.5</c:v>
                </c:pt>
                <c:pt idx="2543">
                  <c:v>2277718.75</c:v>
                </c:pt>
                <c:pt idx="2544">
                  <c:v>2290868.25</c:v>
                </c:pt>
                <c:pt idx="2545">
                  <c:v>2304094</c:v>
                </c:pt>
                <c:pt idx="2546">
                  <c:v>2317393.5</c:v>
                </c:pt>
                <c:pt idx="2547">
                  <c:v>2330772.25</c:v>
                </c:pt>
                <c:pt idx="2548">
                  <c:v>2344228.25</c:v>
                </c:pt>
                <c:pt idx="2549">
                  <c:v>2357762</c:v>
                </c:pt>
                <c:pt idx="2550">
                  <c:v>2371373.75</c:v>
                </c:pt>
                <c:pt idx="2551">
                  <c:v>2385064</c:v>
                </c:pt>
                <c:pt idx="2552">
                  <c:v>2398833.5</c:v>
                </c:pt>
                <c:pt idx="2553">
                  <c:v>2412682.5</c:v>
                </c:pt>
                <c:pt idx="2554">
                  <c:v>2426611.25</c:v>
                </c:pt>
                <c:pt idx="2555">
                  <c:v>2440618</c:v>
                </c:pt>
                <c:pt idx="2556">
                  <c:v>2454708.25</c:v>
                </c:pt>
                <c:pt idx="2557">
                  <c:v>2468879.75</c:v>
                </c:pt>
                <c:pt idx="2558">
                  <c:v>2483133</c:v>
                </c:pt>
                <c:pt idx="2559">
                  <c:v>2497468.5</c:v>
                </c:pt>
                <c:pt idx="2560">
                  <c:v>2511887</c:v>
                </c:pt>
                <c:pt idx="2561">
                  <c:v>2526388.5</c:v>
                </c:pt>
                <c:pt idx="2562">
                  <c:v>2540974</c:v>
                </c:pt>
                <c:pt idx="2563">
                  <c:v>2555640.75</c:v>
                </c:pt>
                <c:pt idx="2564">
                  <c:v>2570395</c:v>
                </c:pt>
                <c:pt idx="2565">
                  <c:v>2585234.25</c:v>
                </c:pt>
                <c:pt idx="2566">
                  <c:v>2600159.25</c:v>
                </c:pt>
                <c:pt idx="2567">
                  <c:v>2615170.5</c:v>
                </c:pt>
                <c:pt idx="2568">
                  <c:v>2630268.5</c:v>
                </c:pt>
                <c:pt idx="2569">
                  <c:v>2645453.5</c:v>
                </c:pt>
                <c:pt idx="2570">
                  <c:v>2660726.25</c:v>
                </c:pt>
                <c:pt idx="2571">
                  <c:v>2676084.25</c:v>
                </c:pt>
                <c:pt idx="2572">
                  <c:v>2691533.75</c:v>
                </c:pt>
                <c:pt idx="2573">
                  <c:v>2707072.5</c:v>
                </c:pt>
                <c:pt idx="2574">
                  <c:v>2722701</c:v>
                </c:pt>
                <c:pt idx="2575">
                  <c:v>2738419.75</c:v>
                </c:pt>
                <c:pt idx="2576">
                  <c:v>2754229</c:v>
                </c:pt>
                <c:pt idx="2577">
                  <c:v>2770129.75</c:v>
                </c:pt>
                <c:pt idx="2578">
                  <c:v>2786122.25</c:v>
                </c:pt>
                <c:pt idx="2579">
                  <c:v>2802207</c:v>
                </c:pt>
                <c:pt idx="2580">
                  <c:v>2818381.75</c:v>
                </c:pt>
                <c:pt idx="2581">
                  <c:v>2834652.75</c:v>
                </c:pt>
                <c:pt idx="2582">
                  <c:v>2851017.75</c:v>
                </c:pt>
                <c:pt idx="2583">
                  <c:v>2867477.25</c:v>
                </c:pt>
                <c:pt idx="2584">
                  <c:v>2884031.75</c:v>
                </c:pt>
                <c:pt idx="2585">
                  <c:v>2900681.75</c:v>
                </c:pt>
                <c:pt idx="2586">
                  <c:v>2917428</c:v>
                </c:pt>
                <c:pt idx="2587">
                  <c:v>2934271</c:v>
                </c:pt>
                <c:pt idx="2588">
                  <c:v>2951207.75</c:v>
                </c:pt>
                <c:pt idx="2589">
                  <c:v>2968245.75</c:v>
                </c:pt>
                <c:pt idx="2590">
                  <c:v>2985382</c:v>
                </c:pt>
                <c:pt idx="2591">
                  <c:v>3002617.25</c:v>
                </c:pt>
                <c:pt idx="2592">
                  <c:v>3019951.75</c:v>
                </c:pt>
                <c:pt idx="2593">
                  <c:v>3037386.75</c:v>
                </c:pt>
                <c:pt idx="2594">
                  <c:v>3054922</c:v>
                </c:pt>
                <c:pt idx="2595">
                  <c:v>3072558.75</c:v>
                </c:pt>
                <c:pt idx="2596">
                  <c:v>3090293.75</c:v>
                </c:pt>
                <c:pt idx="2597">
                  <c:v>3108134.75</c:v>
                </c:pt>
                <c:pt idx="2598">
                  <c:v>3126078.5</c:v>
                </c:pt>
                <c:pt idx="2599">
                  <c:v>3144126</c:v>
                </c:pt>
                <c:pt idx="2600">
                  <c:v>3162277.75</c:v>
                </c:pt>
                <c:pt idx="2601">
                  <c:v>3180534</c:v>
                </c:pt>
                <c:pt idx="2602">
                  <c:v>3198896</c:v>
                </c:pt>
                <c:pt idx="2603">
                  <c:v>3217363.75</c:v>
                </c:pt>
                <c:pt idx="2604">
                  <c:v>3235938.25</c:v>
                </c:pt>
                <c:pt idx="2605">
                  <c:v>3254616.5</c:v>
                </c:pt>
                <c:pt idx="2606">
                  <c:v>3273406</c:v>
                </c:pt>
                <c:pt idx="2607">
                  <c:v>3292304</c:v>
                </c:pt>
                <c:pt idx="2608">
                  <c:v>3311311</c:v>
                </c:pt>
                <c:pt idx="2609">
                  <c:v>3330428</c:v>
                </c:pt>
                <c:pt idx="2610">
                  <c:v>3349655.25</c:v>
                </c:pt>
                <c:pt idx="2611">
                  <c:v>3368993.25</c:v>
                </c:pt>
                <c:pt idx="2612">
                  <c:v>3388443.25</c:v>
                </c:pt>
                <c:pt idx="2613">
                  <c:v>3408001.5</c:v>
                </c:pt>
                <c:pt idx="2614">
                  <c:v>3427676.75</c:v>
                </c:pt>
                <c:pt idx="2615">
                  <c:v>3447465.25</c:v>
                </c:pt>
                <c:pt idx="2616">
                  <c:v>3467368.25</c:v>
                </c:pt>
                <c:pt idx="2617">
                  <c:v>3487386</c:v>
                </c:pt>
                <c:pt idx="2618">
                  <c:v>3507519.25</c:v>
                </c:pt>
                <c:pt idx="2619">
                  <c:v>3527769</c:v>
                </c:pt>
                <c:pt idx="2620">
                  <c:v>3548135.5</c:v>
                </c:pt>
                <c:pt idx="2621">
                  <c:v>3568615.5</c:v>
                </c:pt>
                <c:pt idx="2622">
                  <c:v>3589218</c:v>
                </c:pt>
                <c:pt idx="2623">
                  <c:v>3609939.25</c:v>
                </c:pt>
                <c:pt idx="2624">
                  <c:v>3630780</c:v>
                </c:pt>
                <c:pt idx="2625">
                  <c:v>3651741.25</c:v>
                </c:pt>
                <c:pt idx="2626">
                  <c:v>3672823.5</c:v>
                </c:pt>
                <c:pt idx="2627">
                  <c:v>3694027.5</c:v>
                </c:pt>
                <c:pt idx="2628">
                  <c:v>3715353.75</c:v>
                </c:pt>
                <c:pt idx="2629">
                  <c:v>3736803.25</c:v>
                </c:pt>
                <c:pt idx="2630">
                  <c:v>3758372.5</c:v>
                </c:pt>
                <c:pt idx="2631">
                  <c:v>3780070.25</c:v>
                </c:pt>
                <c:pt idx="2632">
                  <c:v>3801893.25</c:v>
                </c:pt>
                <c:pt idx="2633">
                  <c:v>3823842.25</c:v>
                </c:pt>
                <c:pt idx="2634">
                  <c:v>3845918.25</c:v>
                </c:pt>
                <c:pt idx="2635">
                  <c:v>3868121.5</c:v>
                </c:pt>
                <c:pt idx="2636">
                  <c:v>3890452.75</c:v>
                </c:pt>
                <c:pt idx="2637">
                  <c:v>3912913.25</c:v>
                </c:pt>
                <c:pt idx="2638">
                  <c:v>3935498.75</c:v>
                </c:pt>
                <c:pt idx="2639">
                  <c:v>3958219.25</c:v>
                </c:pt>
                <c:pt idx="2640">
                  <c:v>3981070.75</c:v>
                </c:pt>
                <c:pt idx="2641">
                  <c:v>4004054.25</c:v>
                </c:pt>
                <c:pt idx="2642">
                  <c:v>4027170.5</c:v>
                </c:pt>
                <c:pt idx="2643">
                  <c:v>4050420.25</c:v>
                </c:pt>
                <c:pt idx="2644">
                  <c:v>4073804</c:v>
                </c:pt>
                <c:pt idx="2645">
                  <c:v>4097323</c:v>
                </c:pt>
                <c:pt idx="2646">
                  <c:v>4120973</c:v>
                </c:pt>
                <c:pt idx="2647">
                  <c:v>4144764.25</c:v>
                </c:pt>
                <c:pt idx="2648">
                  <c:v>4168692.75</c:v>
                </c:pt>
                <c:pt idx="2649">
                  <c:v>4192759.5</c:v>
                </c:pt>
                <c:pt idx="2650">
                  <c:v>4216965</c:v>
                </c:pt>
                <c:pt idx="2651">
                  <c:v>4241310.5</c:v>
                </c:pt>
                <c:pt idx="2652">
                  <c:v>4265796.5</c:v>
                </c:pt>
                <c:pt idx="2653">
                  <c:v>4290423.5</c:v>
                </c:pt>
                <c:pt idx="2654">
                  <c:v>4315193</c:v>
                </c:pt>
                <c:pt idx="2655">
                  <c:v>4340100.5</c:v>
                </c:pt>
                <c:pt idx="2656">
                  <c:v>4365157</c:v>
                </c:pt>
                <c:pt idx="2657">
                  <c:v>4390358</c:v>
                </c:pt>
                <c:pt idx="2658">
                  <c:v>4415704.5</c:v>
                </c:pt>
                <c:pt idx="2659">
                  <c:v>4441197</c:v>
                </c:pt>
                <c:pt idx="2660">
                  <c:v>4466837</c:v>
                </c:pt>
                <c:pt idx="2661">
                  <c:v>4492625</c:v>
                </c:pt>
                <c:pt idx="2662">
                  <c:v>4518561.5</c:v>
                </c:pt>
                <c:pt idx="2663">
                  <c:v>4544643</c:v>
                </c:pt>
                <c:pt idx="2664">
                  <c:v>4570880.5</c:v>
                </c:pt>
                <c:pt idx="2665">
                  <c:v>4597269</c:v>
                </c:pt>
                <c:pt idx="2666">
                  <c:v>4623810</c:v>
                </c:pt>
                <c:pt idx="2667">
                  <c:v>4650504</c:v>
                </c:pt>
                <c:pt idx="2668">
                  <c:v>4677352</c:v>
                </c:pt>
                <c:pt idx="2669">
                  <c:v>4704355.5</c:v>
                </c:pt>
                <c:pt idx="2670">
                  <c:v>4731514.5</c:v>
                </c:pt>
                <c:pt idx="2671">
                  <c:v>4758825.5</c:v>
                </c:pt>
                <c:pt idx="2672">
                  <c:v>4786299</c:v>
                </c:pt>
                <c:pt idx="2673">
                  <c:v>4813931.5</c:v>
                </c:pt>
                <c:pt idx="2674">
                  <c:v>4841723</c:v>
                </c:pt>
                <c:pt idx="2675">
                  <c:v>4869675.5</c:v>
                </c:pt>
                <c:pt idx="2676">
                  <c:v>4897789</c:v>
                </c:pt>
                <c:pt idx="2677">
                  <c:v>4926064.5</c:v>
                </c:pt>
                <c:pt idx="2678">
                  <c:v>4954504</c:v>
                </c:pt>
                <c:pt idx="2679">
                  <c:v>4983107</c:v>
                </c:pt>
                <c:pt idx="2680">
                  <c:v>5011870</c:v>
                </c:pt>
                <c:pt idx="2681">
                  <c:v>5040804.5</c:v>
                </c:pt>
                <c:pt idx="2682">
                  <c:v>5069906</c:v>
                </c:pt>
                <c:pt idx="2683">
                  <c:v>5099176</c:v>
                </c:pt>
                <c:pt idx="2684">
                  <c:v>5128614.5</c:v>
                </c:pt>
                <c:pt idx="2685">
                  <c:v>5158223</c:v>
                </c:pt>
                <c:pt idx="2686">
                  <c:v>5188002</c:v>
                </c:pt>
                <c:pt idx="2687">
                  <c:v>5217953.5</c:v>
                </c:pt>
                <c:pt idx="2688">
                  <c:v>5248072</c:v>
                </c:pt>
                <c:pt idx="2689">
                  <c:v>5278370</c:v>
                </c:pt>
                <c:pt idx="2690">
                  <c:v>5308843.5</c:v>
                </c:pt>
                <c:pt idx="2691">
                  <c:v>5339492.5</c:v>
                </c:pt>
                <c:pt idx="2692">
                  <c:v>5370318</c:v>
                </c:pt>
                <c:pt idx="2693">
                  <c:v>5401322</c:v>
                </c:pt>
                <c:pt idx="2694">
                  <c:v>5432505</c:v>
                </c:pt>
                <c:pt idx="2695">
                  <c:v>5463868</c:v>
                </c:pt>
                <c:pt idx="2696">
                  <c:v>5495406</c:v>
                </c:pt>
                <c:pt idx="2697">
                  <c:v>5527132</c:v>
                </c:pt>
                <c:pt idx="2698">
                  <c:v>5559041</c:v>
                </c:pt>
                <c:pt idx="2699">
                  <c:v>5591134.5</c:v>
                </c:pt>
                <c:pt idx="2700">
                  <c:v>5623413.5</c:v>
                </c:pt>
                <c:pt idx="2701">
                  <c:v>5655878.5</c:v>
                </c:pt>
                <c:pt idx="2702">
                  <c:v>5688531</c:v>
                </c:pt>
                <c:pt idx="2703">
                  <c:v>5721372</c:v>
                </c:pt>
                <c:pt idx="2704">
                  <c:v>5754402.5</c:v>
                </c:pt>
                <c:pt idx="2705">
                  <c:v>5787617.5</c:v>
                </c:pt>
                <c:pt idx="2706">
                  <c:v>5821030.5</c:v>
                </c:pt>
                <c:pt idx="2707">
                  <c:v>5854636.5</c:v>
                </c:pt>
                <c:pt idx="2708">
                  <c:v>5888436.5</c:v>
                </c:pt>
                <c:pt idx="2709">
                  <c:v>5922431.5</c:v>
                </c:pt>
                <c:pt idx="2710">
                  <c:v>5956622.5</c:v>
                </c:pt>
                <c:pt idx="2711">
                  <c:v>5991011.5</c:v>
                </c:pt>
                <c:pt idx="2712">
                  <c:v>6025599</c:v>
                </c:pt>
                <c:pt idx="2713">
                  <c:v>6060379</c:v>
                </c:pt>
                <c:pt idx="2714">
                  <c:v>6095367</c:v>
                </c:pt>
                <c:pt idx="2715">
                  <c:v>6130556.5</c:v>
                </c:pt>
                <c:pt idx="2716">
                  <c:v>6165949.5</c:v>
                </c:pt>
                <c:pt idx="2717">
                  <c:v>6201546.5</c:v>
                </c:pt>
                <c:pt idx="2718">
                  <c:v>6237349.5</c:v>
                </c:pt>
                <c:pt idx="2719">
                  <c:v>6273359</c:v>
                </c:pt>
                <c:pt idx="2720">
                  <c:v>6309576</c:v>
                </c:pt>
                <c:pt idx="2721">
                  <c:v>6345995.5</c:v>
                </c:pt>
                <c:pt idx="2722">
                  <c:v>6382632.5</c:v>
                </c:pt>
                <c:pt idx="2723">
                  <c:v>6419480.5</c:v>
                </c:pt>
                <c:pt idx="2724">
                  <c:v>6456541.5</c:v>
                </c:pt>
                <c:pt idx="2725">
                  <c:v>6493816.5</c:v>
                </c:pt>
                <c:pt idx="2726">
                  <c:v>6531306.5</c:v>
                </c:pt>
                <c:pt idx="2727">
                  <c:v>6569013</c:v>
                </c:pt>
                <c:pt idx="2728">
                  <c:v>6606937</c:v>
                </c:pt>
                <c:pt idx="2729">
                  <c:v>6645080</c:v>
                </c:pt>
                <c:pt idx="2730">
                  <c:v>6683436</c:v>
                </c:pt>
                <c:pt idx="2731">
                  <c:v>6722021</c:v>
                </c:pt>
                <c:pt idx="2732">
                  <c:v>6760828.5</c:v>
                </c:pt>
                <c:pt idx="2733">
                  <c:v>6799860</c:v>
                </c:pt>
                <c:pt idx="2734">
                  <c:v>6839117</c:v>
                </c:pt>
                <c:pt idx="2735">
                  <c:v>6878600.5</c:v>
                </c:pt>
                <c:pt idx="2736">
                  <c:v>6918312</c:v>
                </c:pt>
                <c:pt idx="2737">
                  <c:v>6958253</c:v>
                </c:pt>
                <c:pt idx="2738">
                  <c:v>6998416.5</c:v>
                </c:pt>
                <c:pt idx="2739">
                  <c:v>7038820</c:v>
                </c:pt>
                <c:pt idx="2740">
                  <c:v>7079456.5</c:v>
                </c:pt>
                <c:pt idx="2741">
                  <c:v>7120327.5</c:v>
                </c:pt>
                <c:pt idx="2742">
                  <c:v>7161434.5</c:v>
                </c:pt>
                <c:pt idx="2743">
                  <c:v>7202779</c:v>
                </c:pt>
                <c:pt idx="2744">
                  <c:v>7244362</c:v>
                </c:pt>
                <c:pt idx="2745">
                  <c:v>7286185</c:v>
                </c:pt>
                <c:pt idx="2746">
                  <c:v>7328241.5</c:v>
                </c:pt>
                <c:pt idx="2747">
                  <c:v>7370549</c:v>
                </c:pt>
                <c:pt idx="2748">
                  <c:v>7413100.5</c:v>
                </c:pt>
                <c:pt idx="2749">
                  <c:v>7455897.5</c:v>
                </c:pt>
                <c:pt idx="2750">
                  <c:v>7498942</c:v>
                </c:pt>
                <c:pt idx="2751">
                  <c:v>7542235</c:v>
                </c:pt>
                <c:pt idx="2752">
                  <c:v>7585777.5</c:v>
                </c:pt>
                <c:pt idx="2753">
                  <c:v>7629572</c:v>
                </c:pt>
                <c:pt idx="2754">
                  <c:v>7673619</c:v>
                </c:pt>
                <c:pt idx="2755">
                  <c:v>7717912</c:v>
                </c:pt>
                <c:pt idx="2756">
                  <c:v>7762469</c:v>
                </c:pt>
                <c:pt idx="2757">
                  <c:v>7807283</c:v>
                </c:pt>
                <c:pt idx="2758">
                  <c:v>7852356</c:v>
                </c:pt>
                <c:pt idx="2759">
                  <c:v>7897689</c:v>
                </c:pt>
                <c:pt idx="2760">
                  <c:v>7943284</c:v>
                </c:pt>
                <c:pt idx="2761">
                  <c:v>7989142</c:v>
                </c:pt>
                <c:pt idx="2762">
                  <c:v>8035265</c:v>
                </c:pt>
                <c:pt idx="2763">
                  <c:v>8081645.5</c:v>
                </c:pt>
                <c:pt idx="2764">
                  <c:v>8128302.5</c:v>
                </c:pt>
                <c:pt idx="2765">
                  <c:v>8175228.5</c:v>
                </c:pt>
                <c:pt idx="2766">
                  <c:v>8222426</c:v>
                </c:pt>
                <c:pt idx="2767">
                  <c:v>8269895.5</c:v>
                </c:pt>
                <c:pt idx="2768">
                  <c:v>8317639</c:v>
                </c:pt>
                <c:pt idx="2769">
                  <c:v>8365658.5</c:v>
                </c:pt>
                <c:pt idx="2770">
                  <c:v>8413955</c:v>
                </c:pt>
                <c:pt idx="2771">
                  <c:v>8462521</c:v>
                </c:pt>
                <c:pt idx="2772">
                  <c:v>8511377</c:v>
                </c:pt>
                <c:pt idx="2773">
                  <c:v>8560515</c:v>
                </c:pt>
                <c:pt idx="2774">
                  <c:v>8609936</c:v>
                </c:pt>
                <c:pt idx="2775">
                  <c:v>8659643</c:v>
                </c:pt>
                <c:pt idx="2776">
                  <c:v>8709637</c:v>
                </c:pt>
                <c:pt idx="2777">
                  <c:v>8759919</c:v>
                </c:pt>
                <c:pt idx="2778">
                  <c:v>8810492</c:v>
                </c:pt>
                <c:pt idx="2779">
                  <c:v>8861357</c:v>
                </c:pt>
                <c:pt idx="2780">
                  <c:v>8912505</c:v>
                </c:pt>
                <c:pt idx="2781">
                  <c:v>8963959</c:v>
                </c:pt>
                <c:pt idx="2782">
                  <c:v>9015710</c:v>
                </c:pt>
                <c:pt idx="2783">
                  <c:v>9067759</c:v>
                </c:pt>
                <c:pt idx="2784">
                  <c:v>9120109</c:v>
                </c:pt>
                <c:pt idx="2785">
                  <c:v>9172761</c:v>
                </c:pt>
                <c:pt idx="2786">
                  <c:v>9225718</c:v>
                </c:pt>
                <c:pt idx="2787">
                  <c:v>9278979</c:v>
                </c:pt>
                <c:pt idx="2788">
                  <c:v>9332538</c:v>
                </c:pt>
                <c:pt idx="2789">
                  <c:v>9386417</c:v>
                </c:pt>
                <c:pt idx="2790">
                  <c:v>9440607</c:v>
                </c:pt>
                <c:pt idx="2791">
                  <c:v>9495109</c:v>
                </c:pt>
                <c:pt idx="2792">
                  <c:v>9549926</c:v>
                </c:pt>
                <c:pt idx="2793">
                  <c:v>9605060</c:v>
                </c:pt>
                <c:pt idx="2794">
                  <c:v>9660512</c:v>
                </c:pt>
                <c:pt idx="2795">
                  <c:v>9716284</c:v>
                </c:pt>
                <c:pt idx="2796">
                  <c:v>9772367</c:v>
                </c:pt>
                <c:pt idx="2797">
                  <c:v>9828785</c:v>
                </c:pt>
                <c:pt idx="2798">
                  <c:v>9885528</c:v>
                </c:pt>
                <c:pt idx="2799">
                  <c:v>9942599</c:v>
                </c:pt>
                <c:pt idx="2800">
                  <c:v>10000000</c:v>
                </c:pt>
                <c:pt idx="2801">
                  <c:v>10057732</c:v>
                </c:pt>
                <c:pt idx="2802">
                  <c:v>10115797</c:v>
                </c:pt>
                <c:pt idx="2803">
                  <c:v>10174198</c:v>
                </c:pt>
                <c:pt idx="2804">
                  <c:v>10232935</c:v>
                </c:pt>
                <c:pt idx="2805">
                  <c:v>10292001</c:v>
                </c:pt>
                <c:pt idx="2806">
                  <c:v>10351418</c:v>
                </c:pt>
                <c:pt idx="2807">
                  <c:v>10411179</c:v>
                </c:pt>
                <c:pt idx="2808">
                  <c:v>10471285</c:v>
                </c:pt>
                <c:pt idx="2809">
                  <c:v>10531738</c:v>
                </c:pt>
                <c:pt idx="2810">
                  <c:v>10592540</c:v>
                </c:pt>
                <c:pt idx="2811">
                  <c:v>10653692</c:v>
                </c:pt>
                <c:pt idx="2812">
                  <c:v>10715198</c:v>
                </c:pt>
                <c:pt idx="2813">
                  <c:v>10777047</c:v>
                </c:pt>
                <c:pt idx="2814">
                  <c:v>10839265</c:v>
                </c:pt>
                <c:pt idx="2815">
                  <c:v>10901843</c:v>
                </c:pt>
                <c:pt idx="2816">
                  <c:v>10964781</c:v>
                </c:pt>
                <c:pt idx="2817">
                  <c:v>11028083</c:v>
                </c:pt>
                <c:pt idx="2818">
                  <c:v>11091750</c:v>
                </c:pt>
                <c:pt idx="2819">
                  <c:v>11155785</c:v>
                </c:pt>
                <c:pt idx="2820">
                  <c:v>11220189</c:v>
                </c:pt>
                <c:pt idx="2821">
                  <c:v>11284953</c:v>
                </c:pt>
                <c:pt idx="2822">
                  <c:v>11350104</c:v>
                </c:pt>
                <c:pt idx="2823">
                  <c:v>11415630</c:v>
                </c:pt>
                <c:pt idx="2824">
                  <c:v>11481535</c:v>
                </c:pt>
                <c:pt idx="2825">
                  <c:v>11547820</c:v>
                </c:pt>
                <c:pt idx="2826">
                  <c:v>11614488</c:v>
                </c:pt>
                <c:pt idx="2827">
                  <c:v>11681540</c:v>
                </c:pt>
                <c:pt idx="2828">
                  <c:v>11748980</c:v>
                </c:pt>
                <c:pt idx="2829">
                  <c:v>11816809</c:v>
                </c:pt>
                <c:pt idx="2830">
                  <c:v>11885017</c:v>
                </c:pt>
                <c:pt idx="2831">
                  <c:v>11953632</c:v>
                </c:pt>
                <c:pt idx="2832">
                  <c:v>12022642</c:v>
                </c:pt>
                <c:pt idx="2833">
                  <c:v>12092051</c:v>
                </c:pt>
                <c:pt idx="2834">
                  <c:v>12161861</c:v>
                </c:pt>
                <c:pt idx="2835">
                  <c:v>12232074</c:v>
                </c:pt>
                <c:pt idx="2836">
                  <c:v>12302692</c:v>
                </c:pt>
                <c:pt idx="2837">
                  <c:v>12373718</c:v>
                </c:pt>
                <c:pt idx="2838">
                  <c:v>12445140</c:v>
                </c:pt>
                <c:pt idx="2839">
                  <c:v>12516988</c:v>
                </c:pt>
                <c:pt idx="2840">
                  <c:v>12589251</c:v>
                </c:pt>
                <c:pt idx="2841">
                  <c:v>12661932</c:v>
                </c:pt>
                <c:pt idx="2842">
                  <c:v>12735031</c:v>
                </c:pt>
                <c:pt idx="2843">
                  <c:v>12808553</c:v>
                </c:pt>
                <c:pt idx="2844">
                  <c:v>12882499</c:v>
                </c:pt>
                <c:pt idx="2845">
                  <c:v>12956873</c:v>
                </c:pt>
                <c:pt idx="2846">
                  <c:v>13031661</c:v>
                </c:pt>
                <c:pt idx="2847">
                  <c:v>13106895</c:v>
                </c:pt>
                <c:pt idx="2848">
                  <c:v>13182564</c:v>
                </c:pt>
                <c:pt idx="2849">
                  <c:v>13258669</c:v>
                </c:pt>
                <c:pt idx="2850">
                  <c:v>13335214</c:v>
                </c:pt>
                <c:pt idx="2851">
                  <c:v>13412201</c:v>
                </c:pt>
                <c:pt idx="2852">
                  <c:v>13489632</c:v>
                </c:pt>
                <c:pt idx="2853">
                  <c:v>13567511</c:v>
                </c:pt>
                <c:pt idx="2854">
                  <c:v>13645839</c:v>
                </c:pt>
                <c:pt idx="2855">
                  <c:v>13724604</c:v>
                </c:pt>
                <c:pt idx="2856">
                  <c:v>13803838</c:v>
                </c:pt>
                <c:pt idx="2857">
                  <c:v>13883531</c:v>
                </c:pt>
                <c:pt idx="2858">
                  <c:v>13963683</c:v>
                </c:pt>
                <c:pt idx="2859">
                  <c:v>14044298</c:v>
                </c:pt>
                <c:pt idx="2860">
                  <c:v>14125379</c:v>
                </c:pt>
                <c:pt idx="2861">
                  <c:v>14206927</c:v>
                </c:pt>
                <c:pt idx="2862">
                  <c:v>14288946</c:v>
                </c:pt>
                <c:pt idx="2863">
                  <c:v>14371424</c:v>
                </c:pt>
                <c:pt idx="2864">
                  <c:v>14454393</c:v>
                </c:pt>
                <c:pt idx="2865">
                  <c:v>14537841</c:v>
                </c:pt>
                <c:pt idx="2866">
                  <c:v>14621770</c:v>
                </c:pt>
                <c:pt idx="2867">
                  <c:v>14706185</c:v>
                </c:pt>
                <c:pt idx="2868">
                  <c:v>14791086</c:v>
                </c:pt>
                <c:pt idx="2869">
                  <c:v>14876478</c:v>
                </c:pt>
                <c:pt idx="2870">
                  <c:v>14962363</c:v>
                </c:pt>
                <c:pt idx="2871">
                  <c:v>15048727</c:v>
                </c:pt>
                <c:pt idx="2872">
                  <c:v>15135607</c:v>
                </c:pt>
                <c:pt idx="2873">
                  <c:v>15222987</c:v>
                </c:pt>
                <c:pt idx="2874">
                  <c:v>15310873</c:v>
                </c:pt>
                <c:pt idx="2875">
                  <c:v>15399265</c:v>
                </c:pt>
                <c:pt idx="2876">
                  <c:v>15488168</c:v>
                </c:pt>
                <c:pt idx="2877">
                  <c:v>15577584</c:v>
                </c:pt>
                <c:pt idx="2878">
                  <c:v>15667517</c:v>
                </c:pt>
                <c:pt idx="2879">
                  <c:v>15757969</c:v>
                </c:pt>
                <c:pt idx="2880">
                  <c:v>15848925</c:v>
                </c:pt>
                <c:pt idx="2881">
                  <c:v>15940424</c:v>
                </c:pt>
                <c:pt idx="2882">
                  <c:v>16032451</c:v>
                </c:pt>
                <c:pt idx="2883">
                  <c:v>16125010</c:v>
                </c:pt>
                <c:pt idx="2884">
                  <c:v>16218102</c:v>
                </c:pt>
                <c:pt idx="2885">
                  <c:v>16311733</c:v>
                </c:pt>
                <c:pt idx="2886">
                  <c:v>16405903</c:v>
                </c:pt>
                <c:pt idx="2887">
                  <c:v>16500618</c:v>
                </c:pt>
                <c:pt idx="2888">
                  <c:v>16595861</c:v>
                </c:pt>
                <c:pt idx="2889">
                  <c:v>16691672</c:v>
                </c:pt>
                <c:pt idx="2890">
                  <c:v>16788036</c:v>
                </c:pt>
                <c:pt idx="2891">
                  <c:v>16884958</c:v>
                </c:pt>
                <c:pt idx="2892">
                  <c:v>16982438</c:v>
                </c:pt>
                <c:pt idx="2893">
                  <c:v>17080480</c:v>
                </c:pt>
                <c:pt idx="2894">
                  <c:v>17179090</c:v>
                </c:pt>
                <c:pt idx="2895">
                  <c:v>17278268</c:v>
                </c:pt>
                <c:pt idx="2896">
                  <c:v>17378000</c:v>
                </c:pt>
                <c:pt idx="2897">
                  <c:v>17478326</c:v>
                </c:pt>
                <c:pt idx="2898">
                  <c:v>17579232</c:v>
                </c:pt>
                <c:pt idx="2899">
                  <c:v>17680720</c:v>
                </c:pt>
                <c:pt idx="2900">
                  <c:v>17782794</c:v>
                </c:pt>
                <c:pt idx="2901">
                  <c:v>17885458</c:v>
                </c:pt>
                <c:pt idx="2902">
                  <c:v>17988714</c:v>
                </c:pt>
                <c:pt idx="2903">
                  <c:v>18092566</c:v>
                </c:pt>
                <c:pt idx="2904">
                  <c:v>18197018</c:v>
                </c:pt>
                <c:pt idx="2905">
                  <c:v>18302054</c:v>
                </c:pt>
                <c:pt idx="2906">
                  <c:v>18407714</c:v>
                </c:pt>
                <c:pt idx="2907">
                  <c:v>18513986</c:v>
                </c:pt>
                <c:pt idx="2908">
                  <c:v>18620870</c:v>
                </c:pt>
                <c:pt idx="2909">
                  <c:v>18728372</c:v>
                </c:pt>
                <c:pt idx="2910">
                  <c:v>18836496</c:v>
                </c:pt>
                <c:pt idx="2911">
                  <c:v>18945242</c:v>
                </c:pt>
                <c:pt idx="2912">
                  <c:v>19054616</c:v>
                </c:pt>
                <c:pt idx="2913">
                  <c:v>19164602</c:v>
                </c:pt>
                <c:pt idx="2914">
                  <c:v>19275242</c:v>
                </c:pt>
                <c:pt idx="2915">
                  <c:v>19386522</c:v>
                </c:pt>
                <c:pt idx="2916">
                  <c:v>19498444</c:v>
                </c:pt>
                <c:pt idx="2917">
                  <c:v>19611012</c:v>
                </c:pt>
                <c:pt idx="2918">
                  <c:v>19724230</c:v>
                </c:pt>
                <c:pt idx="2919">
                  <c:v>19838102</c:v>
                </c:pt>
                <c:pt idx="2920">
                  <c:v>19952632</c:v>
                </c:pt>
                <c:pt idx="2921">
                  <c:v>20067800</c:v>
                </c:pt>
                <c:pt idx="2922">
                  <c:v>20183656</c:v>
                </c:pt>
                <c:pt idx="2923">
                  <c:v>20300180</c:v>
                </c:pt>
                <c:pt idx="2924">
                  <c:v>20417376</c:v>
                </c:pt>
                <c:pt idx="2925">
                  <c:v>20535250</c:v>
                </c:pt>
                <c:pt idx="2926">
                  <c:v>20653804</c:v>
                </c:pt>
                <c:pt idx="2927">
                  <c:v>20773042</c:v>
                </c:pt>
                <c:pt idx="2928">
                  <c:v>20892970</c:v>
                </c:pt>
                <c:pt idx="2929">
                  <c:v>21013588</c:v>
                </c:pt>
                <c:pt idx="2930">
                  <c:v>21134882</c:v>
                </c:pt>
                <c:pt idx="2931">
                  <c:v>21256896</c:v>
                </c:pt>
                <c:pt idx="2932">
                  <c:v>21379618</c:v>
                </c:pt>
                <c:pt idx="2933">
                  <c:v>21503046</c:v>
                </c:pt>
                <c:pt idx="2934">
                  <c:v>21627188</c:v>
                </c:pt>
                <c:pt idx="2935">
                  <c:v>21752046</c:v>
                </c:pt>
                <c:pt idx="2936">
                  <c:v>21877624</c:v>
                </c:pt>
                <c:pt idx="2937">
                  <c:v>22003928</c:v>
                </c:pt>
                <c:pt idx="2938">
                  <c:v>22130936</c:v>
                </c:pt>
                <c:pt idx="2939">
                  <c:v>22258702</c:v>
                </c:pt>
                <c:pt idx="2940">
                  <c:v>22387206</c:v>
                </c:pt>
                <c:pt idx="2941">
                  <c:v>22516452</c:v>
                </c:pt>
                <c:pt idx="2942">
                  <c:v>22646444</c:v>
                </c:pt>
                <c:pt idx="2943">
                  <c:v>22777186</c:v>
                </c:pt>
                <c:pt idx="2944">
                  <c:v>22908684</c:v>
                </c:pt>
                <c:pt idx="2945">
                  <c:v>23040940</c:v>
                </c:pt>
                <c:pt idx="2946">
                  <c:v>23173934</c:v>
                </c:pt>
                <c:pt idx="2947">
                  <c:v>23307722</c:v>
                </c:pt>
                <c:pt idx="2948">
                  <c:v>23442282</c:v>
                </c:pt>
                <c:pt idx="2949">
                  <c:v>23577618</c:v>
                </c:pt>
                <c:pt idx="2950">
                  <c:v>23713738</c:v>
                </c:pt>
                <c:pt idx="2951">
                  <c:v>23850642</c:v>
                </c:pt>
                <c:pt idx="2952">
                  <c:v>23988336</c:v>
                </c:pt>
                <c:pt idx="2953">
                  <c:v>24126824</c:v>
                </c:pt>
                <c:pt idx="2954">
                  <c:v>24266114</c:v>
                </c:pt>
                <c:pt idx="2955">
                  <c:v>24406180</c:v>
                </c:pt>
                <c:pt idx="2956">
                  <c:v>24547082</c:v>
                </c:pt>
                <c:pt idx="2957">
                  <c:v>24688796</c:v>
                </c:pt>
                <c:pt idx="2958">
                  <c:v>24831330</c:v>
                </c:pt>
                <c:pt idx="2959">
                  <c:v>24974686</c:v>
                </c:pt>
                <c:pt idx="2960">
                  <c:v>25118870</c:v>
                </c:pt>
                <c:pt idx="2961">
                  <c:v>25263886</c:v>
                </c:pt>
                <c:pt idx="2962">
                  <c:v>25409740</c:v>
                </c:pt>
                <c:pt idx="2963">
                  <c:v>25556406</c:v>
                </c:pt>
                <c:pt idx="2964">
                  <c:v>25703948</c:v>
                </c:pt>
                <c:pt idx="2965">
                  <c:v>25852342</c:v>
                </c:pt>
                <c:pt idx="2966">
                  <c:v>26001594</c:v>
                </c:pt>
                <c:pt idx="2967">
                  <c:v>26151706</c:v>
                </c:pt>
                <c:pt idx="2968">
                  <c:v>26302684</c:v>
                </c:pt>
                <c:pt idx="2969">
                  <c:v>26454536</c:v>
                </c:pt>
                <c:pt idx="2970">
                  <c:v>26607262</c:v>
                </c:pt>
                <c:pt idx="2971">
                  <c:v>26760842</c:v>
                </c:pt>
                <c:pt idx="2972">
                  <c:v>26915338</c:v>
                </c:pt>
                <c:pt idx="2973">
                  <c:v>27070724</c:v>
                </c:pt>
                <c:pt idx="2974">
                  <c:v>27227010</c:v>
                </c:pt>
                <c:pt idx="2975">
                  <c:v>27384196</c:v>
                </c:pt>
                <c:pt idx="2976">
                  <c:v>27542290</c:v>
                </c:pt>
                <c:pt idx="2977">
                  <c:v>27701298</c:v>
                </c:pt>
                <c:pt idx="2978">
                  <c:v>27861222</c:v>
                </c:pt>
                <c:pt idx="2979">
                  <c:v>28022070</c:v>
                </c:pt>
                <c:pt idx="2980">
                  <c:v>28183816</c:v>
                </c:pt>
                <c:pt idx="2981">
                  <c:v>28346528</c:v>
                </c:pt>
                <c:pt idx="2982">
                  <c:v>28510178</c:v>
                </c:pt>
                <c:pt idx="2983">
                  <c:v>28674772</c:v>
                </c:pt>
                <c:pt idx="2984">
                  <c:v>28840318</c:v>
                </c:pt>
                <c:pt idx="2985">
                  <c:v>29006818</c:v>
                </c:pt>
                <c:pt idx="2986">
                  <c:v>29174280</c:v>
                </c:pt>
                <c:pt idx="2987">
                  <c:v>29342710</c:v>
                </c:pt>
                <c:pt idx="2988">
                  <c:v>29512078</c:v>
                </c:pt>
                <c:pt idx="2989">
                  <c:v>29682458</c:v>
                </c:pt>
                <c:pt idx="2990">
                  <c:v>29853820</c:v>
                </c:pt>
                <c:pt idx="2991">
                  <c:v>30026172</c:v>
                </c:pt>
                <c:pt idx="2992">
                  <c:v>30199518</c:v>
                </c:pt>
                <c:pt idx="2993">
                  <c:v>30373866</c:v>
                </c:pt>
                <c:pt idx="2994">
                  <c:v>30549220</c:v>
                </c:pt>
                <c:pt idx="2995">
                  <c:v>30725588</c:v>
                </c:pt>
                <c:pt idx="2996">
                  <c:v>30902938</c:v>
                </c:pt>
                <c:pt idx="2997">
                  <c:v>31081346</c:v>
                </c:pt>
                <c:pt idx="2998">
                  <c:v>31260786</c:v>
                </c:pt>
                <c:pt idx="2999">
                  <c:v>31441260</c:v>
                </c:pt>
                <c:pt idx="3000">
                  <c:v>31622776</c:v>
                </c:pt>
                <c:pt idx="3001">
                  <c:v>31805342</c:v>
                </c:pt>
                <c:pt idx="3002">
                  <c:v>31988960</c:v>
                </c:pt>
                <c:pt idx="3003">
                  <c:v>32173638</c:v>
                </c:pt>
                <c:pt idx="3004">
                  <c:v>32359382</c:v>
                </c:pt>
                <c:pt idx="3005">
                  <c:v>32546164</c:v>
                </c:pt>
                <c:pt idx="3006">
                  <c:v>32734060</c:v>
                </c:pt>
                <c:pt idx="3007">
                  <c:v>32923040</c:v>
                </c:pt>
                <c:pt idx="3008">
                  <c:v>33113110</c:v>
                </c:pt>
                <c:pt idx="3009">
                  <c:v>33304280</c:v>
                </c:pt>
                <c:pt idx="3010">
                  <c:v>33496552</c:v>
                </c:pt>
                <c:pt idx="3011">
                  <c:v>33689932</c:v>
                </c:pt>
                <c:pt idx="3012">
                  <c:v>33884432</c:v>
                </c:pt>
                <c:pt idx="3013">
                  <c:v>34080016</c:v>
                </c:pt>
                <c:pt idx="3014">
                  <c:v>34276768</c:v>
                </c:pt>
                <c:pt idx="3015">
                  <c:v>34474652</c:v>
                </c:pt>
                <c:pt idx="3016">
                  <c:v>34673680</c:v>
                </c:pt>
                <c:pt idx="3017">
                  <c:v>34873860</c:v>
                </c:pt>
                <c:pt idx="3018">
                  <c:v>35075192</c:v>
                </c:pt>
                <c:pt idx="3019">
                  <c:v>35277688</c:v>
                </c:pt>
                <c:pt idx="3020">
                  <c:v>35481356</c:v>
                </c:pt>
                <c:pt idx="3021">
                  <c:v>35686156</c:v>
                </c:pt>
                <c:pt idx="3022">
                  <c:v>35892180</c:v>
                </c:pt>
                <c:pt idx="3023">
                  <c:v>36099392</c:v>
                </c:pt>
                <c:pt idx="3024">
                  <c:v>36307800</c:v>
                </c:pt>
                <c:pt idx="3025">
                  <c:v>36517412</c:v>
                </c:pt>
                <c:pt idx="3026">
                  <c:v>36728236</c:v>
                </c:pt>
                <c:pt idx="3027">
                  <c:v>36940276</c:v>
                </c:pt>
                <c:pt idx="3028">
                  <c:v>37153536</c:v>
                </c:pt>
                <c:pt idx="3029">
                  <c:v>37368032</c:v>
                </c:pt>
                <c:pt idx="3030">
                  <c:v>37583724</c:v>
                </c:pt>
                <c:pt idx="3031">
                  <c:v>37800704</c:v>
                </c:pt>
                <c:pt idx="3032">
                  <c:v>38018932</c:v>
                </c:pt>
                <c:pt idx="3033">
                  <c:v>38238424</c:v>
                </c:pt>
                <c:pt idx="3034">
                  <c:v>38459180</c:v>
                </c:pt>
                <c:pt idx="3035">
                  <c:v>38681212</c:v>
                </c:pt>
                <c:pt idx="3036">
                  <c:v>38904528</c:v>
                </c:pt>
                <c:pt idx="3037">
                  <c:v>39129132</c:v>
                </c:pt>
                <c:pt idx="3038">
                  <c:v>39354988</c:v>
                </c:pt>
                <c:pt idx="3039">
                  <c:v>39582192</c:v>
                </c:pt>
                <c:pt idx="3040">
                  <c:v>39810708</c:v>
                </c:pt>
                <c:pt idx="3041">
                  <c:v>40040544</c:v>
                </c:pt>
                <c:pt idx="3042">
                  <c:v>40271704</c:v>
                </c:pt>
                <c:pt idx="3043">
                  <c:v>40504200</c:v>
                </c:pt>
                <c:pt idx="3044">
                  <c:v>40738040</c:v>
                </c:pt>
                <c:pt idx="3045">
                  <c:v>40973228</c:v>
                </c:pt>
                <c:pt idx="3046">
                  <c:v>41209732</c:v>
                </c:pt>
                <c:pt idx="3047">
                  <c:v>41447644</c:v>
                </c:pt>
                <c:pt idx="3048">
                  <c:v>41686928</c:v>
                </c:pt>
                <c:pt idx="3049">
                  <c:v>41927596</c:v>
                </c:pt>
                <c:pt idx="3050">
                  <c:v>42169652</c:v>
                </c:pt>
                <c:pt idx="3051">
                  <c:v>42413104</c:v>
                </c:pt>
                <c:pt idx="3052">
                  <c:v>42657964</c:v>
                </c:pt>
                <c:pt idx="3053">
                  <c:v>42904236</c:v>
                </c:pt>
                <c:pt idx="3054">
                  <c:v>43151932</c:v>
                </c:pt>
                <c:pt idx="3055">
                  <c:v>43401008</c:v>
                </c:pt>
                <c:pt idx="3056">
                  <c:v>43651568</c:v>
                </c:pt>
                <c:pt idx="3057">
                  <c:v>43903580</c:v>
                </c:pt>
                <c:pt idx="3058">
                  <c:v>44157044</c:v>
                </c:pt>
                <c:pt idx="3059">
                  <c:v>44411972</c:v>
                </c:pt>
                <c:pt idx="3060">
                  <c:v>44668368</c:v>
                </c:pt>
                <c:pt idx="3061">
                  <c:v>44926248</c:v>
                </c:pt>
                <c:pt idx="3062">
                  <c:v>45185616</c:v>
                </c:pt>
                <c:pt idx="3063">
                  <c:v>45446432</c:v>
                </c:pt>
                <c:pt idx="3064">
                  <c:v>45708804</c:v>
                </c:pt>
                <c:pt idx="3065">
                  <c:v>45972688</c:v>
                </c:pt>
                <c:pt idx="3066">
                  <c:v>46238100</c:v>
                </c:pt>
                <c:pt idx="3067">
                  <c:v>46505040</c:v>
                </c:pt>
                <c:pt idx="3068">
                  <c:v>46773524</c:v>
                </c:pt>
                <c:pt idx="3069">
                  <c:v>47043556</c:v>
                </c:pt>
                <c:pt idx="3070">
                  <c:v>47315148</c:v>
                </c:pt>
                <c:pt idx="3071">
                  <c:v>47588256</c:v>
                </c:pt>
                <c:pt idx="3072">
                  <c:v>47862992</c:v>
                </c:pt>
                <c:pt idx="3073">
                  <c:v>48139312</c:v>
                </c:pt>
                <c:pt idx="3074">
                  <c:v>48417232</c:v>
                </c:pt>
                <c:pt idx="3075">
                  <c:v>48696752</c:v>
                </c:pt>
                <c:pt idx="3076">
                  <c:v>48977888</c:v>
                </c:pt>
                <c:pt idx="3077">
                  <c:v>49260648</c:v>
                </c:pt>
                <c:pt idx="3078">
                  <c:v>49545040</c:v>
                </c:pt>
                <c:pt idx="3079">
                  <c:v>49831072</c:v>
                </c:pt>
                <c:pt idx="3080">
                  <c:v>50118700</c:v>
                </c:pt>
                <c:pt idx="3081">
                  <c:v>50408048</c:v>
                </c:pt>
                <c:pt idx="3082">
                  <c:v>50699060</c:v>
                </c:pt>
                <c:pt idx="3083">
                  <c:v>50991756</c:v>
                </c:pt>
                <c:pt idx="3084">
                  <c:v>51286144</c:v>
                </c:pt>
                <c:pt idx="3085">
                  <c:v>51582228</c:v>
                </c:pt>
                <c:pt idx="3086">
                  <c:v>51880024</c:v>
                </c:pt>
                <c:pt idx="3087">
                  <c:v>52179536</c:v>
                </c:pt>
                <c:pt idx="3088">
                  <c:v>52480720</c:v>
                </c:pt>
                <c:pt idx="3089">
                  <c:v>52783704</c:v>
                </c:pt>
                <c:pt idx="3090">
                  <c:v>53088432</c:v>
                </c:pt>
                <c:pt idx="3091">
                  <c:v>53394924</c:v>
                </c:pt>
                <c:pt idx="3092">
                  <c:v>53703180</c:v>
                </c:pt>
                <c:pt idx="3093">
                  <c:v>54013220</c:v>
                </c:pt>
                <c:pt idx="3094">
                  <c:v>54325048</c:v>
                </c:pt>
                <c:pt idx="3095">
                  <c:v>54638680</c:v>
                </c:pt>
                <c:pt idx="3096">
                  <c:v>54954060</c:v>
                </c:pt>
                <c:pt idx="3097">
                  <c:v>55271320</c:v>
                </c:pt>
                <c:pt idx="3098">
                  <c:v>55590412</c:v>
                </c:pt>
                <c:pt idx="3099">
                  <c:v>55911344</c:v>
                </c:pt>
                <c:pt idx="3100">
                  <c:v>56234132</c:v>
                </c:pt>
                <c:pt idx="3101">
                  <c:v>56558784</c:v>
                </c:pt>
                <c:pt idx="3102">
                  <c:v>56885308</c:v>
                </c:pt>
                <c:pt idx="3103">
                  <c:v>57213720</c:v>
                </c:pt>
                <c:pt idx="3104">
                  <c:v>57544024</c:v>
                </c:pt>
                <c:pt idx="3105">
                  <c:v>57876172</c:v>
                </c:pt>
                <c:pt idx="3106">
                  <c:v>58210304</c:v>
                </c:pt>
                <c:pt idx="3107">
                  <c:v>58546364</c:v>
                </c:pt>
                <c:pt idx="3108">
                  <c:v>58884364</c:v>
                </c:pt>
                <c:pt idx="3109">
                  <c:v>59224312</c:v>
                </c:pt>
                <c:pt idx="3110">
                  <c:v>59566228</c:v>
                </c:pt>
                <c:pt idx="3111">
                  <c:v>59910116</c:v>
                </c:pt>
                <c:pt idx="3112">
                  <c:v>60255988</c:v>
                </c:pt>
                <c:pt idx="3113">
                  <c:v>60603792</c:v>
                </c:pt>
                <c:pt idx="3114">
                  <c:v>60953668</c:v>
                </c:pt>
                <c:pt idx="3115">
                  <c:v>61305564</c:v>
                </c:pt>
                <c:pt idx="3116">
                  <c:v>61659496</c:v>
                </c:pt>
                <c:pt idx="3117">
                  <c:v>62015468</c:v>
                </c:pt>
                <c:pt idx="3118">
                  <c:v>62373496</c:v>
                </c:pt>
                <c:pt idx="3119">
                  <c:v>62733588</c:v>
                </c:pt>
                <c:pt idx="3120">
                  <c:v>63095764</c:v>
                </c:pt>
                <c:pt idx="3121">
                  <c:v>63459956</c:v>
                </c:pt>
                <c:pt idx="3122">
                  <c:v>63826324</c:v>
                </c:pt>
                <c:pt idx="3123">
                  <c:v>64194804</c:v>
                </c:pt>
                <c:pt idx="3124">
                  <c:v>64565416</c:v>
                </c:pt>
                <c:pt idx="3125">
                  <c:v>64938164</c:v>
                </c:pt>
                <c:pt idx="3126">
                  <c:v>65313064</c:v>
                </c:pt>
                <c:pt idx="3127">
                  <c:v>65690128</c:v>
                </c:pt>
                <c:pt idx="3128">
                  <c:v>66069372</c:v>
                </c:pt>
                <c:pt idx="3129">
                  <c:v>66450804</c:v>
                </c:pt>
                <c:pt idx="3130">
                  <c:v>66834364</c:v>
                </c:pt>
                <c:pt idx="3131">
                  <c:v>67220208</c:v>
                </c:pt>
                <c:pt idx="3132">
                  <c:v>67608288</c:v>
                </c:pt>
                <c:pt idx="3133">
                  <c:v>67998600</c:v>
                </c:pt>
                <c:pt idx="3134">
                  <c:v>68391168</c:v>
                </c:pt>
                <c:pt idx="3135">
                  <c:v>68786008</c:v>
                </c:pt>
                <c:pt idx="3136">
                  <c:v>69183120</c:v>
                </c:pt>
                <c:pt idx="3137">
                  <c:v>69582528</c:v>
                </c:pt>
                <c:pt idx="3138">
                  <c:v>69984168</c:v>
                </c:pt>
                <c:pt idx="3139">
                  <c:v>70388200</c:v>
                </c:pt>
                <c:pt idx="3140">
                  <c:v>70794560</c:v>
                </c:pt>
                <c:pt idx="3141">
                  <c:v>71203272</c:v>
                </c:pt>
                <c:pt idx="3142">
                  <c:v>71614344</c:v>
                </c:pt>
                <c:pt idx="3143">
                  <c:v>72027784</c:v>
                </c:pt>
                <c:pt idx="3144">
                  <c:v>72443616</c:v>
                </c:pt>
                <c:pt idx="3145">
                  <c:v>72861848</c:v>
                </c:pt>
                <c:pt idx="3146">
                  <c:v>73282416</c:v>
                </c:pt>
                <c:pt idx="3147">
                  <c:v>73705488</c:v>
                </c:pt>
                <c:pt idx="3148">
                  <c:v>74131008</c:v>
                </c:pt>
                <c:pt idx="3149">
                  <c:v>74558976</c:v>
                </c:pt>
                <c:pt idx="3150">
                  <c:v>74989424</c:v>
                </c:pt>
                <c:pt idx="3151">
                  <c:v>75422352</c:v>
                </c:pt>
                <c:pt idx="3152">
                  <c:v>75857776</c:v>
                </c:pt>
                <c:pt idx="3153">
                  <c:v>76295720</c:v>
                </c:pt>
                <c:pt idx="3154">
                  <c:v>76736192</c:v>
                </c:pt>
                <c:pt idx="3155">
                  <c:v>77179120</c:v>
                </c:pt>
                <c:pt idx="3156">
                  <c:v>77624688</c:v>
                </c:pt>
                <c:pt idx="3157">
                  <c:v>78072832</c:v>
                </c:pt>
                <c:pt idx="3158">
                  <c:v>78523560</c:v>
                </c:pt>
                <c:pt idx="3159">
                  <c:v>78976888</c:v>
                </c:pt>
                <c:pt idx="3160">
                  <c:v>79432840</c:v>
                </c:pt>
                <c:pt idx="3161">
                  <c:v>79891424</c:v>
                </c:pt>
                <c:pt idx="3162">
                  <c:v>80352648</c:v>
                </c:pt>
                <c:pt idx="3163">
                  <c:v>80816456</c:v>
                </c:pt>
                <c:pt idx="3164">
                  <c:v>81283024</c:v>
                </c:pt>
                <c:pt idx="3165">
                  <c:v>81752288</c:v>
                </c:pt>
                <c:pt idx="3166">
                  <c:v>82224256</c:v>
                </c:pt>
                <c:pt idx="3167">
                  <c:v>82698952</c:v>
                </c:pt>
                <c:pt idx="3168">
                  <c:v>83176392</c:v>
                </c:pt>
                <c:pt idx="3169">
                  <c:v>83656584</c:v>
                </c:pt>
                <c:pt idx="3170">
                  <c:v>84139552</c:v>
                </c:pt>
                <c:pt idx="3171">
                  <c:v>84625216</c:v>
                </c:pt>
                <c:pt idx="3172">
                  <c:v>85113768</c:v>
                </c:pt>
                <c:pt idx="3173">
                  <c:v>85605152</c:v>
                </c:pt>
                <c:pt idx="3174">
                  <c:v>86099360</c:v>
                </c:pt>
                <c:pt idx="3175">
                  <c:v>86596432</c:v>
                </c:pt>
                <c:pt idx="3176">
                  <c:v>87096368</c:v>
                </c:pt>
                <c:pt idx="3177">
                  <c:v>87599192</c:v>
                </c:pt>
                <c:pt idx="3178">
                  <c:v>88104920</c:v>
                </c:pt>
                <c:pt idx="3179">
                  <c:v>88613568</c:v>
                </c:pt>
                <c:pt idx="3180">
                  <c:v>89125056</c:v>
                </c:pt>
                <c:pt idx="3181">
                  <c:v>89639592</c:v>
                </c:pt>
                <c:pt idx="3182">
                  <c:v>90157096</c:v>
                </c:pt>
                <c:pt idx="3183">
                  <c:v>90677592</c:v>
                </c:pt>
                <c:pt idx="3184">
                  <c:v>91201088</c:v>
                </c:pt>
                <c:pt idx="3185">
                  <c:v>91727616</c:v>
                </c:pt>
                <c:pt idx="3186">
                  <c:v>92257176</c:v>
                </c:pt>
                <c:pt idx="3187">
                  <c:v>92789792</c:v>
                </c:pt>
                <c:pt idx="3188">
                  <c:v>93325384</c:v>
                </c:pt>
                <c:pt idx="3189">
                  <c:v>93864168</c:v>
                </c:pt>
                <c:pt idx="3190">
                  <c:v>94406064</c:v>
                </c:pt>
                <c:pt idx="3191">
                  <c:v>94951088</c:v>
                </c:pt>
                <c:pt idx="3192">
                  <c:v>95499264</c:v>
                </c:pt>
                <c:pt idx="3193">
                  <c:v>96050600</c:v>
                </c:pt>
                <c:pt idx="3194">
                  <c:v>96605120</c:v>
                </c:pt>
                <c:pt idx="3195">
                  <c:v>97162840</c:v>
                </c:pt>
                <c:pt idx="3196">
                  <c:v>97723672</c:v>
                </c:pt>
                <c:pt idx="3197">
                  <c:v>98287848</c:v>
                </c:pt>
                <c:pt idx="3198">
                  <c:v>98855280</c:v>
                </c:pt>
                <c:pt idx="3199">
                  <c:v>99425992</c:v>
                </c:pt>
                <c:pt idx="3200">
                  <c:v>100000000</c:v>
                </c:pt>
              </c:numCache>
            </c:numRef>
          </c:xVal>
          <c:yVal>
            <c:numRef>
              <c:f>相位噪声!$G$33:$G$3233</c:f>
              <c:numCache>
                <c:formatCode>General</c:formatCode>
                <c:ptCount val="3201"/>
                <c:pt idx="0">
                  <c:v>-27.7661705017</c:v>
                </c:pt>
                <c:pt idx="1">
                  <c:v>-27.880487442</c:v>
                </c:pt>
                <c:pt idx="2">
                  <c:v>-27.9948043823</c:v>
                </c:pt>
                <c:pt idx="3">
                  <c:v>-28.110502242999999</c:v>
                </c:pt>
                <c:pt idx="4">
                  <c:v>-28.2734012604</c:v>
                </c:pt>
                <c:pt idx="5">
                  <c:v>-28.436298370399999</c:v>
                </c:pt>
                <c:pt idx="6">
                  <c:v>-28.599195480300001</c:v>
                </c:pt>
                <c:pt idx="7">
                  <c:v>-28.762094497700001</c:v>
                </c:pt>
                <c:pt idx="8">
                  <c:v>-28.924991607700001</c:v>
                </c:pt>
                <c:pt idx="9">
                  <c:v>-29.105932235699999</c:v>
                </c:pt>
                <c:pt idx="10">
                  <c:v>-29.295255660999999</c:v>
                </c:pt>
                <c:pt idx="11">
                  <c:v>-29.484579086299998</c:v>
                </c:pt>
                <c:pt idx="12">
                  <c:v>-29.6739006042</c:v>
                </c:pt>
                <c:pt idx="13">
                  <c:v>-29.8632240295</c:v>
                </c:pt>
                <c:pt idx="14">
                  <c:v>-30.055624008199999</c:v>
                </c:pt>
                <c:pt idx="15">
                  <c:v>-30.251132965099998</c:v>
                </c:pt>
                <c:pt idx="16">
                  <c:v>-30.446645736699999</c:v>
                </c:pt>
                <c:pt idx="17">
                  <c:v>-30.642156601</c:v>
                </c:pt>
                <c:pt idx="18">
                  <c:v>-30.837667465199999</c:v>
                </c:pt>
                <c:pt idx="19">
                  <c:v>-31.017604827900001</c:v>
                </c:pt>
                <c:pt idx="20">
                  <c:v>-31.179355621300001</c:v>
                </c:pt>
                <c:pt idx="21">
                  <c:v>-31.341108322099998</c:v>
                </c:pt>
                <c:pt idx="22">
                  <c:v>-31.5028591156</c:v>
                </c:pt>
                <c:pt idx="23">
                  <c:v>-31.648756027200001</c:v>
                </c:pt>
                <c:pt idx="24">
                  <c:v>-31.6555652618</c:v>
                </c:pt>
                <c:pt idx="25">
                  <c:v>-31.662212371799999</c:v>
                </c:pt>
                <c:pt idx="26">
                  <c:v>-31.662372589099999</c:v>
                </c:pt>
                <c:pt idx="27">
                  <c:v>-31.664611816400001</c:v>
                </c:pt>
                <c:pt idx="28">
                  <c:v>-31.669181823700001</c:v>
                </c:pt>
                <c:pt idx="29">
                  <c:v>-31.695735931400002</c:v>
                </c:pt>
                <c:pt idx="30">
                  <c:v>-31.7154712677</c:v>
                </c:pt>
                <c:pt idx="31">
                  <c:v>-31.768730163600001</c:v>
                </c:pt>
                <c:pt idx="32">
                  <c:v>-31.771827697799999</c:v>
                </c:pt>
                <c:pt idx="33">
                  <c:v>-31.7772006989</c:v>
                </c:pt>
                <c:pt idx="34">
                  <c:v>-31.8219890594</c:v>
                </c:pt>
                <c:pt idx="35">
                  <c:v>-31.837474823000001</c:v>
                </c:pt>
                <c:pt idx="36">
                  <c:v>-31.858663559</c:v>
                </c:pt>
                <c:pt idx="37">
                  <c:v>-31.875249862699999</c:v>
                </c:pt>
                <c:pt idx="38">
                  <c:v>-31.903123855600001</c:v>
                </c:pt>
                <c:pt idx="39">
                  <c:v>-31.913501739499999</c:v>
                </c:pt>
                <c:pt idx="40">
                  <c:v>-31.9401283264</c:v>
                </c:pt>
                <c:pt idx="41">
                  <c:v>-31.948572158800001</c:v>
                </c:pt>
                <c:pt idx="42">
                  <c:v>-31.948572158800001</c:v>
                </c:pt>
                <c:pt idx="43">
                  <c:v>-31.948572158800001</c:v>
                </c:pt>
                <c:pt idx="44">
                  <c:v>-31.9401283264</c:v>
                </c:pt>
                <c:pt idx="45">
                  <c:v>-31.913501739499999</c:v>
                </c:pt>
                <c:pt idx="46">
                  <c:v>-31.8790359497</c:v>
                </c:pt>
                <c:pt idx="47">
                  <c:v>-31.875249862699999</c:v>
                </c:pt>
                <c:pt idx="48">
                  <c:v>-31.858663559</c:v>
                </c:pt>
                <c:pt idx="49">
                  <c:v>-31.8219890594</c:v>
                </c:pt>
                <c:pt idx="50">
                  <c:v>-31.7772006989</c:v>
                </c:pt>
                <c:pt idx="51">
                  <c:v>-31.768730163600001</c:v>
                </c:pt>
                <c:pt idx="52">
                  <c:v>-31.723186492899998</c:v>
                </c:pt>
                <c:pt idx="53">
                  <c:v>-31.723186492899998</c:v>
                </c:pt>
                <c:pt idx="54">
                  <c:v>-31.723186492899998</c:v>
                </c:pt>
                <c:pt idx="55">
                  <c:v>-31.7772006989</c:v>
                </c:pt>
                <c:pt idx="56">
                  <c:v>-31.858663559</c:v>
                </c:pt>
                <c:pt idx="57">
                  <c:v>-31.8790359497</c:v>
                </c:pt>
                <c:pt idx="58">
                  <c:v>-31.9401283264</c:v>
                </c:pt>
                <c:pt idx="59">
                  <c:v>-31.9760303497</c:v>
                </c:pt>
                <c:pt idx="60">
                  <c:v>-32.019447326700003</c:v>
                </c:pt>
                <c:pt idx="61">
                  <c:v>-32.021591186499997</c:v>
                </c:pt>
                <c:pt idx="62">
                  <c:v>-32.115882873499999</c:v>
                </c:pt>
                <c:pt idx="63">
                  <c:v>-32.159858703600001</c:v>
                </c:pt>
                <c:pt idx="64">
                  <c:v>-32.210502624500002</c:v>
                </c:pt>
                <c:pt idx="65">
                  <c:v>-32.300270080600001</c:v>
                </c:pt>
                <c:pt idx="66">
                  <c:v>-32.300270080600001</c:v>
                </c:pt>
                <c:pt idx="67">
                  <c:v>-32.300270080600001</c:v>
                </c:pt>
                <c:pt idx="68">
                  <c:v>-32.300270080600001</c:v>
                </c:pt>
                <c:pt idx="69">
                  <c:v>-32.300270080600001</c:v>
                </c:pt>
                <c:pt idx="70">
                  <c:v>-32.300270080600001</c:v>
                </c:pt>
                <c:pt idx="71">
                  <c:v>-32.300270080600001</c:v>
                </c:pt>
                <c:pt idx="72">
                  <c:v>-32.323768615699997</c:v>
                </c:pt>
                <c:pt idx="73">
                  <c:v>-32.671508789100002</c:v>
                </c:pt>
                <c:pt idx="74">
                  <c:v>-33.125225067099997</c:v>
                </c:pt>
                <c:pt idx="75">
                  <c:v>-33.651985168499998</c:v>
                </c:pt>
                <c:pt idx="76">
                  <c:v>-34.178745269799997</c:v>
                </c:pt>
                <c:pt idx="77">
                  <c:v>-34.706317901600002</c:v>
                </c:pt>
                <c:pt idx="78">
                  <c:v>-35.313545227100001</c:v>
                </c:pt>
                <c:pt idx="79">
                  <c:v>-35.920772552499997</c:v>
                </c:pt>
                <c:pt idx="80">
                  <c:v>-36.528003692600002</c:v>
                </c:pt>
                <c:pt idx="81">
                  <c:v>-37.087596893300002</c:v>
                </c:pt>
                <c:pt idx="82">
                  <c:v>-37.5996551514</c:v>
                </c:pt>
                <c:pt idx="83">
                  <c:v>-38.111713409399997</c:v>
                </c:pt>
                <c:pt idx="84">
                  <c:v>-38.5553855896</c:v>
                </c:pt>
                <c:pt idx="85">
                  <c:v>-38.5553855896</c:v>
                </c:pt>
                <c:pt idx="86">
                  <c:v>-38.5553855896</c:v>
                </c:pt>
                <c:pt idx="87">
                  <c:v>-38.5553855896</c:v>
                </c:pt>
                <c:pt idx="88">
                  <c:v>-38.5553855896</c:v>
                </c:pt>
                <c:pt idx="89">
                  <c:v>-38.5553855896</c:v>
                </c:pt>
                <c:pt idx="90">
                  <c:v>-38.5553855896</c:v>
                </c:pt>
                <c:pt idx="91">
                  <c:v>-38.5553855896</c:v>
                </c:pt>
                <c:pt idx="92">
                  <c:v>-38.5553855896</c:v>
                </c:pt>
                <c:pt idx="93">
                  <c:v>-38.5553855896</c:v>
                </c:pt>
                <c:pt idx="94">
                  <c:v>-38.5553855896</c:v>
                </c:pt>
                <c:pt idx="95">
                  <c:v>-38.5553855896</c:v>
                </c:pt>
                <c:pt idx="96">
                  <c:v>-38.5553855896</c:v>
                </c:pt>
                <c:pt idx="97">
                  <c:v>-38.5553855896</c:v>
                </c:pt>
                <c:pt idx="98">
                  <c:v>-38.5553855896</c:v>
                </c:pt>
                <c:pt idx="99">
                  <c:v>-38.5553855896</c:v>
                </c:pt>
                <c:pt idx="100">
                  <c:v>-38.5553855896</c:v>
                </c:pt>
                <c:pt idx="101">
                  <c:v>-38.243167877200001</c:v>
                </c:pt>
                <c:pt idx="102">
                  <c:v>-37.911846160899998</c:v>
                </c:pt>
                <c:pt idx="103">
                  <c:v>-37.580532073999997</c:v>
                </c:pt>
                <c:pt idx="104">
                  <c:v>-37.341156005899997</c:v>
                </c:pt>
                <c:pt idx="105">
                  <c:v>-37.341156005899997</c:v>
                </c:pt>
                <c:pt idx="106">
                  <c:v>-37.341156005899997</c:v>
                </c:pt>
                <c:pt idx="107">
                  <c:v>-37.341156005899997</c:v>
                </c:pt>
                <c:pt idx="108">
                  <c:v>-37.341156005899997</c:v>
                </c:pt>
                <c:pt idx="109">
                  <c:v>-37.341156005899997</c:v>
                </c:pt>
                <c:pt idx="110">
                  <c:v>-37.341156005899997</c:v>
                </c:pt>
                <c:pt idx="111">
                  <c:v>-37.341156005899997</c:v>
                </c:pt>
                <c:pt idx="112">
                  <c:v>-37.341156005899997</c:v>
                </c:pt>
                <c:pt idx="113">
                  <c:v>-37.341156005899997</c:v>
                </c:pt>
                <c:pt idx="114">
                  <c:v>-37.341156005899997</c:v>
                </c:pt>
                <c:pt idx="115">
                  <c:v>-37.341156005899997</c:v>
                </c:pt>
                <c:pt idx="116">
                  <c:v>-37.341156005899997</c:v>
                </c:pt>
                <c:pt idx="117">
                  <c:v>-37.341156005899997</c:v>
                </c:pt>
                <c:pt idx="118">
                  <c:v>-37.341156005899997</c:v>
                </c:pt>
                <c:pt idx="119">
                  <c:v>-37.341156005899997</c:v>
                </c:pt>
                <c:pt idx="120">
                  <c:v>-37.341156005899997</c:v>
                </c:pt>
                <c:pt idx="121">
                  <c:v>-37.592285156300001</c:v>
                </c:pt>
                <c:pt idx="122">
                  <c:v>-37.862319946299998</c:v>
                </c:pt>
                <c:pt idx="123">
                  <c:v>-38.132362365699997</c:v>
                </c:pt>
                <c:pt idx="124">
                  <c:v>-38.374755859399997</c:v>
                </c:pt>
                <c:pt idx="125">
                  <c:v>-38.599941253700003</c:v>
                </c:pt>
                <c:pt idx="126">
                  <c:v>-38.825134277300002</c:v>
                </c:pt>
                <c:pt idx="127">
                  <c:v>-38.916252136200001</c:v>
                </c:pt>
                <c:pt idx="128">
                  <c:v>-38.996204376199998</c:v>
                </c:pt>
                <c:pt idx="129">
                  <c:v>-38.996204376199998</c:v>
                </c:pt>
                <c:pt idx="130">
                  <c:v>-38.996204376199998</c:v>
                </c:pt>
                <c:pt idx="131">
                  <c:v>-38.996204376199998</c:v>
                </c:pt>
                <c:pt idx="132">
                  <c:v>-38.996204376199998</c:v>
                </c:pt>
                <c:pt idx="133">
                  <c:v>-38.996204376199998</c:v>
                </c:pt>
                <c:pt idx="134">
                  <c:v>-38.996204376199998</c:v>
                </c:pt>
                <c:pt idx="135">
                  <c:v>-38.996204376199998</c:v>
                </c:pt>
                <c:pt idx="136">
                  <c:v>-38.996204376199998</c:v>
                </c:pt>
                <c:pt idx="137">
                  <c:v>-38.996204376199998</c:v>
                </c:pt>
                <c:pt idx="138">
                  <c:v>-38.996204376199998</c:v>
                </c:pt>
                <c:pt idx="139">
                  <c:v>-38.996204376199998</c:v>
                </c:pt>
                <c:pt idx="140">
                  <c:v>-38.996204376199998</c:v>
                </c:pt>
                <c:pt idx="141">
                  <c:v>-38.996204376199998</c:v>
                </c:pt>
                <c:pt idx="142">
                  <c:v>-38.996204376199998</c:v>
                </c:pt>
                <c:pt idx="143">
                  <c:v>-38.996204376199998</c:v>
                </c:pt>
                <c:pt idx="144">
                  <c:v>-38.996204376199998</c:v>
                </c:pt>
                <c:pt idx="145">
                  <c:v>-38.828907012899997</c:v>
                </c:pt>
                <c:pt idx="146">
                  <c:v>-38.644947051999999</c:v>
                </c:pt>
                <c:pt idx="147">
                  <c:v>-38.644947051999999</c:v>
                </c:pt>
                <c:pt idx="148">
                  <c:v>-38.644947051999999</c:v>
                </c:pt>
                <c:pt idx="149">
                  <c:v>-38.487812042199998</c:v>
                </c:pt>
                <c:pt idx="150">
                  <c:v>-38.474193573000001</c:v>
                </c:pt>
                <c:pt idx="151">
                  <c:v>-38.319324493400003</c:v>
                </c:pt>
                <c:pt idx="152">
                  <c:v>-38.236259460399999</c:v>
                </c:pt>
                <c:pt idx="153">
                  <c:v>-38.130172729500003</c:v>
                </c:pt>
                <c:pt idx="154">
                  <c:v>-38.065891265899999</c:v>
                </c:pt>
                <c:pt idx="155">
                  <c:v>-38.065891265899999</c:v>
                </c:pt>
                <c:pt idx="156">
                  <c:v>-38.065891265899999</c:v>
                </c:pt>
                <c:pt idx="157">
                  <c:v>-38.065891265899999</c:v>
                </c:pt>
                <c:pt idx="158">
                  <c:v>-38.065891265899999</c:v>
                </c:pt>
                <c:pt idx="159">
                  <c:v>-38.065891265899999</c:v>
                </c:pt>
                <c:pt idx="160">
                  <c:v>-38.065891265899999</c:v>
                </c:pt>
                <c:pt idx="161">
                  <c:v>-38.065891265899999</c:v>
                </c:pt>
                <c:pt idx="162">
                  <c:v>-38.065891265899999</c:v>
                </c:pt>
                <c:pt idx="163">
                  <c:v>-38.065891265899999</c:v>
                </c:pt>
                <c:pt idx="164">
                  <c:v>-38.065891265899999</c:v>
                </c:pt>
                <c:pt idx="165">
                  <c:v>-38.236259460399999</c:v>
                </c:pt>
                <c:pt idx="166">
                  <c:v>-38.319324493400003</c:v>
                </c:pt>
                <c:pt idx="167">
                  <c:v>-38.3290290833</c:v>
                </c:pt>
                <c:pt idx="168">
                  <c:v>-38.474193573000001</c:v>
                </c:pt>
                <c:pt idx="169">
                  <c:v>-38.644947051999999</c:v>
                </c:pt>
                <c:pt idx="170">
                  <c:v>-38.647010803199997</c:v>
                </c:pt>
                <c:pt idx="171">
                  <c:v>-38.6718292236</c:v>
                </c:pt>
                <c:pt idx="172">
                  <c:v>-38.788276672400002</c:v>
                </c:pt>
                <c:pt idx="173">
                  <c:v>-39.3362846375</c:v>
                </c:pt>
                <c:pt idx="174">
                  <c:v>-40.072093963599997</c:v>
                </c:pt>
                <c:pt idx="175">
                  <c:v>-40.841323852499997</c:v>
                </c:pt>
                <c:pt idx="176">
                  <c:v>-41.4395256042</c:v>
                </c:pt>
                <c:pt idx="177">
                  <c:v>-41.441379547099999</c:v>
                </c:pt>
                <c:pt idx="178">
                  <c:v>-41.532932281500003</c:v>
                </c:pt>
                <c:pt idx="179">
                  <c:v>-41.5534095764</c:v>
                </c:pt>
                <c:pt idx="180">
                  <c:v>-41.69272995</c:v>
                </c:pt>
                <c:pt idx="181">
                  <c:v>-41.718013763400002</c:v>
                </c:pt>
                <c:pt idx="182">
                  <c:v>-41.745025634800001</c:v>
                </c:pt>
                <c:pt idx="183">
                  <c:v>-41.846031189000001</c:v>
                </c:pt>
                <c:pt idx="184">
                  <c:v>-41.882720947300001</c:v>
                </c:pt>
                <c:pt idx="185">
                  <c:v>-41.927928924600003</c:v>
                </c:pt>
                <c:pt idx="186">
                  <c:v>-41.940162658699997</c:v>
                </c:pt>
                <c:pt idx="187">
                  <c:v>-41.964347839399998</c:v>
                </c:pt>
                <c:pt idx="188">
                  <c:v>-42.0557098389</c:v>
                </c:pt>
                <c:pt idx="189">
                  <c:v>-42.067821502699999</c:v>
                </c:pt>
                <c:pt idx="190">
                  <c:v>-42.112838745099999</c:v>
                </c:pt>
                <c:pt idx="191">
                  <c:v>-42.146644592299999</c:v>
                </c:pt>
                <c:pt idx="192">
                  <c:v>-42.225204467799998</c:v>
                </c:pt>
                <c:pt idx="193">
                  <c:v>-42.2483711243</c:v>
                </c:pt>
                <c:pt idx="194">
                  <c:v>-42.2483711243</c:v>
                </c:pt>
                <c:pt idx="195">
                  <c:v>-42.2483711243</c:v>
                </c:pt>
                <c:pt idx="196">
                  <c:v>-42.2483711243</c:v>
                </c:pt>
                <c:pt idx="197">
                  <c:v>-42.2483711243</c:v>
                </c:pt>
                <c:pt idx="198">
                  <c:v>-42.2483711243</c:v>
                </c:pt>
                <c:pt idx="199">
                  <c:v>-42.2483711243</c:v>
                </c:pt>
                <c:pt idx="200">
                  <c:v>-42.2483711243</c:v>
                </c:pt>
                <c:pt idx="201">
                  <c:v>-42.273403167700003</c:v>
                </c:pt>
                <c:pt idx="202">
                  <c:v>-42.3154525757</c:v>
                </c:pt>
                <c:pt idx="203">
                  <c:v>-42.472820282000001</c:v>
                </c:pt>
                <c:pt idx="204">
                  <c:v>-42.661258697500003</c:v>
                </c:pt>
                <c:pt idx="205">
                  <c:v>-42.809780120799999</c:v>
                </c:pt>
                <c:pt idx="206">
                  <c:v>-42.936660766599999</c:v>
                </c:pt>
                <c:pt idx="207">
                  <c:v>-43.056346893300002</c:v>
                </c:pt>
                <c:pt idx="208">
                  <c:v>-43.205917358400001</c:v>
                </c:pt>
                <c:pt idx="209">
                  <c:v>-43.4351501465</c:v>
                </c:pt>
                <c:pt idx="210">
                  <c:v>-43.619571685799997</c:v>
                </c:pt>
                <c:pt idx="211">
                  <c:v>-43.743034362800003</c:v>
                </c:pt>
                <c:pt idx="212">
                  <c:v>-43.784645080600001</c:v>
                </c:pt>
                <c:pt idx="213">
                  <c:v>-43.935317993200002</c:v>
                </c:pt>
                <c:pt idx="214">
                  <c:v>-44.065994262700002</c:v>
                </c:pt>
                <c:pt idx="215">
                  <c:v>-44.210155487100003</c:v>
                </c:pt>
                <c:pt idx="216">
                  <c:v>-44.366992950399997</c:v>
                </c:pt>
                <c:pt idx="217">
                  <c:v>-44.6588058472</c:v>
                </c:pt>
                <c:pt idx="218">
                  <c:v>-44.740386962899997</c:v>
                </c:pt>
                <c:pt idx="219">
                  <c:v>-44.930141448999997</c:v>
                </c:pt>
                <c:pt idx="220">
                  <c:v>-45.182025909399997</c:v>
                </c:pt>
                <c:pt idx="221">
                  <c:v>-45.281108856199999</c:v>
                </c:pt>
                <c:pt idx="222">
                  <c:v>-45.421775817899999</c:v>
                </c:pt>
                <c:pt idx="223">
                  <c:v>-45.4404525757</c:v>
                </c:pt>
                <c:pt idx="224">
                  <c:v>-45.4404525757</c:v>
                </c:pt>
                <c:pt idx="225">
                  <c:v>-45.4404525757</c:v>
                </c:pt>
                <c:pt idx="226">
                  <c:v>-45.4404525757</c:v>
                </c:pt>
                <c:pt idx="227">
                  <c:v>-45.4404525757</c:v>
                </c:pt>
                <c:pt idx="228">
                  <c:v>-45.4404525757</c:v>
                </c:pt>
                <c:pt idx="229">
                  <c:v>-45.4404525757</c:v>
                </c:pt>
                <c:pt idx="230">
                  <c:v>-45.4404525757</c:v>
                </c:pt>
                <c:pt idx="231">
                  <c:v>-45.430183410600002</c:v>
                </c:pt>
                <c:pt idx="232">
                  <c:v>-45.430183410600002</c:v>
                </c:pt>
                <c:pt idx="233">
                  <c:v>-45.430183410600002</c:v>
                </c:pt>
                <c:pt idx="234">
                  <c:v>-45.430183410600002</c:v>
                </c:pt>
                <c:pt idx="235">
                  <c:v>-45.450595855700001</c:v>
                </c:pt>
                <c:pt idx="236">
                  <c:v>-45.458068847699998</c:v>
                </c:pt>
                <c:pt idx="237">
                  <c:v>-45.554637908899998</c:v>
                </c:pt>
                <c:pt idx="238">
                  <c:v>-45.649425506599997</c:v>
                </c:pt>
                <c:pt idx="239">
                  <c:v>-45.649425506599997</c:v>
                </c:pt>
                <c:pt idx="240">
                  <c:v>-45.649425506599997</c:v>
                </c:pt>
                <c:pt idx="241">
                  <c:v>-45.554637908899998</c:v>
                </c:pt>
                <c:pt idx="242">
                  <c:v>-45.458068847699998</c:v>
                </c:pt>
                <c:pt idx="243">
                  <c:v>-45.430183410600002</c:v>
                </c:pt>
                <c:pt idx="244">
                  <c:v>-45.421775817899999</c:v>
                </c:pt>
                <c:pt idx="245">
                  <c:v>-45.335773467999999</c:v>
                </c:pt>
                <c:pt idx="246">
                  <c:v>-45.318653106699998</c:v>
                </c:pt>
                <c:pt idx="247">
                  <c:v>-45.094867706300001</c:v>
                </c:pt>
                <c:pt idx="248">
                  <c:v>-45.094867706300001</c:v>
                </c:pt>
                <c:pt idx="249">
                  <c:v>-45.094867706300001</c:v>
                </c:pt>
                <c:pt idx="250">
                  <c:v>-45.094867706300001</c:v>
                </c:pt>
                <c:pt idx="251">
                  <c:v>-45.094867706300001</c:v>
                </c:pt>
                <c:pt idx="252">
                  <c:v>-45.094867706300001</c:v>
                </c:pt>
                <c:pt idx="253">
                  <c:v>-45.094867706300001</c:v>
                </c:pt>
                <c:pt idx="254">
                  <c:v>-45.094867706300001</c:v>
                </c:pt>
                <c:pt idx="255">
                  <c:v>-45.094867706300001</c:v>
                </c:pt>
                <c:pt idx="256">
                  <c:v>-45.094867706300001</c:v>
                </c:pt>
                <c:pt idx="257">
                  <c:v>-45.094867706300001</c:v>
                </c:pt>
                <c:pt idx="258">
                  <c:v>-45.318653106699998</c:v>
                </c:pt>
                <c:pt idx="259">
                  <c:v>-45.335773467999999</c:v>
                </c:pt>
                <c:pt idx="260">
                  <c:v>-45.444473266599999</c:v>
                </c:pt>
                <c:pt idx="261">
                  <c:v>-45.554637908899998</c:v>
                </c:pt>
                <c:pt idx="262">
                  <c:v>-45.562038421600001</c:v>
                </c:pt>
                <c:pt idx="263">
                  <c:v>-45.654277801500001</c:v>
                </c:pt>
                <c:pt idx="264">
                  <c:v>-45.687229156500003</c:v>
                </c:pt>
                <c:pt idx="265">
                  <c:v>-45.738742828399999</c:v>
                </c:pt>
                <c:pt idx="266">
                  <c:v>-45.846614837600001</c:v>
                </c:pt>
                <c:pt idx="267">
                  <c:v>-45.846614837600001</c:v>
                </c:pt>
                <c:pt idx="268">
                  <c:v>-45.846614837600001</c:v>
                </c:pt>
                <c:pt idx="269">
                  <c:v>-45.846614837600001</c:v>
                </c:pt>
                <c:pt idx="270">
                  <c:v>-45.687229156500003</c:v>
                </c:pt>
                <c:pt idx="271">
                  <c:v>-45.654277801500001</c:v>
                </c:pt>
                <c:pt idx="272">
                  <c:v>-45.654277801500001</c:v>
                </c:pt>
                <c:pt idx="273">
                  <c:v>-45.654277801500001</c:v>
                </c:pt>
                <c:pt idx="274">
                  <c:v>-45.654277801500001</c:v>
                </c:pt>
                <c:pt idx="275">
                  <c:v>-45.654277801500001</c:v>
                </c:pt>
                <c:pt idx="276">
                  <c:v>-45.654277801500001</c:v>
                </c:pt>
                <c:pt idx="277">
                  <c:v>-45.654277801500001</c:v>
                </c:pt>
                <c:pt idx="278">
                  <c:v>-45.654277801500001</c:v>
                </c:pt>
                <c:pt idx="279">
                  <c:v>-45.745761871299997</c:v>
                </c:pt>
                <c:pt idx="280">
                  <c:v>-45.897029876700003</c:v>
                </c:pt>
                <c:pt idx="281">
                  <c:v>-46.215576171899997</c:v>
                </c:pt>
                <c:pt idx="282">
                  <c:v>-46.215576171899997</c:v>
                </c:pt>
                <c:pt idx="283">
                  <c:v>-46.215576171899997</c:v>
                </c:pt>
                <c:pt idx="284">
                  <c:v>-46.215576171899997</c:v>
                </c:pt>
                <c:pt idx="285">
                  <c:v>-46.215576171899997</c:v>
                </c:pt>
                <c:pt idx="286">
                  <c:v>-46.215576171899997</c:v>
                </c:pt>
                <c:pt idx="287">
                  <c:v>-46.215576171899997</c:v>
                </c:pt>
                <c:pt idx="288">
                  <c:v>-46.215576171899997</c:v>
                </c:pt>
                <c:pt idx="289">
                  <c:v>-46.2517700195</c:v>
                </c:pt>
                <c:pt idx="290">
                  <c:v>-46.494949340799998</c:v>
                </c:pt>
                <c:pt idx="291">
                  <c:v>-46.511386871299997</c:v>
                </c:pt>
                <c:pt idx="292">
                  <c:v>-46.535278320300002</c:v>
                </c:pt>
                <c:pt idx="293">
                  <c:v>-46.541595459</c:v>
                </c:pt>
                <c:pt idx="294">
                  <c:v>-46.541595459</c:v>
                </c:pt>
                <c:pt idx="295">
                  <c:v>-46.535278320300002</c:v>
                </c:pt>
                <c:pt idx="296">
                  <c:v>-46.494949340799998</c:v>
                </c:pt>
                <c:pt idx="297">
                  <c:v>-46.2517700195</c:v>
                </c:pt>
                <c:pt idx="298">
                  <c:v>-46.2517700195</c:v>
                </c:pt>
                <c:pt idx="299">
                  <c:v>-46.494949340799998</c:v>
                </c:pt>
                <c:pt idx="300">
                  <c:v>-46.535278320300002</c:v>
                </c:pt>
                <c:pt idx="301">
                  <c:v>-46.541595459</c:v>
                </c:pt>
                <c:pt idx="302">
                  <c:v>-46.541595459</c:v>
                </c:pt>
                <c:pt idx="303">
                  <c:v>-46.541595459</c:v>
                </c:pt>
                <c:pt idx="304">
                  <c:v>-46.541595459</c:v>
                </c:pt>
                <c:pt idx="305">
                  <c:v>-46.544891357399997</c:v>
                </c:pt>
                <c:pt idx="306">
                  <c:v>-46.773818969700002</c:v>
                </c:pt>
                <c:pt idx="307">
                  <c:v>-46.9072265625</c:v>
                </c:pt>
                <c:pt idx="308">
                  <c:v>-47.0249710083</c:v>
                </c:pt>
                <c:pt idx="309">
                  <c:v>-47.072780609100001</c:v>
                </c:pt>
                <c:pt idx="310">
                  <c:v>-47.072780609100001</c:v>
                </c:pt>
                <c:pt idx="311">
                  <c:v>-47.072780609100001</c:v>
                </c:pt>
                <c:pt idx="312">
                  <c:v>-47.072780609100001</c:v>
                </c:pt>
                <c:pt idx="313">
                  <c:v>-47.072780609100001</c:v>
                </c:pt>
                <c:pt idx="314">
                  <c:v>-47.072780609100001</c:v>
                </c:pt>
                <c:pt idx="315">
                  <c:v>-47.072780609100001</c:v>
                </c:pt>
                <c:pt idx="316">
                  <c:v>-47.0249710083</c:v>
                </c:pt>
                <c:pt idx="317">
                  <c:v>-47.0249710083</c:v>
                </c:pt>
                <c:pt idx="318">
                  <c:v>-47.0249710083</c:v>
                </c:pt>
                <c:pt idx="319">
                  <c:v>-47.302280426000003</c:v>
                </c:pt>
                <c:pt idx="320">
                  <c:v>-47.363143920900001</c:v>
                </c:pt>
                <c:pt idx="321">
                  <c:v>-47.363143920900001</c:v>
                </c:pt>
                <c:pt idx="322">
                  <c:v>-47.363143920900001</c:v>
                </c:pt>
                <c:pt idx="323">
                  <c:v>-47.363143920900001</c:v>
                </c:pt>
                <c:pt idx="324">
                  <c:v>-47.363143920900001</c:v>
                </c:pt>
                <c:pt idx="325">
                  <c:v>-47.363143920900001</c:v>
                </c:pt>
                <c:pt idx="326">
                  <c:v>-47.363143920900001</c:v>
                </c:pt>
                <c:pt idx="327">
                  <c:v>-47.302280426000003</c:v>
                </c:pt>
                <c:pt idx="328">
                  <c:v>-47.302280426000003</c:v>
                </c:pt>
                <c:pt idx="329">
                  <c:v>-47.302280426000003</c:v>
                </c:pt>
                <c:pt idx="330">
                  <c:v>-47.302280426000003</c:v>
                </c:pt>
                <c:pt idx="331">
                  <c:v>-47.315807342500001</c:v>
                </c:pt>
                <c:pt idx="332">
                  <c:v>-47.315807342500001</c:v>
                </c:pt>
                <c:pt idx="333">
                  <c:v>-47.302280426000003</c:v>
                </c:pt>
                <c:pt idx="334">
                  <c:v>-47.0249710083</c:v>
                </c:pt>
                <c:pt idx="335">
                  <c:v>-47.0249710083</c:v>
                </c:pt>
                <c:pt idx="336">
                  <c:v>-47.183216094999999</c:v>
                </c:pt>
                <c:pt idx="337">
                  <c:v>-47.302280426000003</c:v>
                </c:pt>
                <c:pt idx="338">
                  <c:v>-47.315807342500001</c:v>
                </c:pt>
                <c:pt idx="339">
                  <c:v>-47.315807342500001</c:v>
                </c:pt>
                <c:pt idx="340">
                  <c:v>-47.315807342500001</c:v>
                </c:pt>
                <c:pt idx="341">
                  <c:v>-47.315807342500001</c:v>
                </c:pt>
                <c:pt idx="342">
                  <c:v>-47.363143920900001</c:v>
                </c:pt>
                <c:pt idx="343">
                  <c:v>-47.394409179699998</c:v>
                </c:pt>
                <c:pt idx="344">
                  <c:v>-47.4731483459</c:v>
                </c:pt>
                <c:pt idx="345">
                  <c:v>-47.4731483459</c:v>
                </c:pt>
                <c:pt idx="346">
                  <c:v>-47.4731483459</c:v>
                </c:pt>
                <c:pt idx="347">
                  <c:v>-47.4731483459</c:v>
                </c:pt>
                <c:pt idx="348">
                  <c:v>-47.394409179699998</c:v>
                </c:pt>
                <c:pt idx="349">
                  <c:v>-47.4731483459</c:v>
                </c:pt>
                <c:pt idx="350">
                  <c:v>-47.4731483459</c:v>
                </c:pt>
                <c:pt idx="351">
                  <c:v>-47.4731483459</c:v>
                </c:pt>
                <c:pt idx="352">
                  <c:v>-47.4731483459</c:v>
                </c:pt>
                <c:pt idx="353">
                  <c:v>-47.315807342500001</c:v>
                </c:pt>
                <c:pt idx="354">
                  <c:v>-47.315807342500001</c:v>
                </c:pt>
                <c:pt idx="355">
                  <c:v>-47.315807342500001</c:v>
                </c:pt>
                <c:pt idx="356">
                  <c:v>-47.315807342500001</c:v>
                </c:pt>
                <c:pt idx="357">
                  <c:v>-47.206142425499998</c:v>
                </c:pt>
                <c:pt idx="358">
                  <c:v>-47.183216094999999</c:v>
                </c:pt>
                <c:pt idx="359">
                  <c:v>-47.183216094999999</c:v>
                </c:pt>
                <c:pt idx="360">
                  <c:v>-47.206142425499998</c:v>
                </c:pt>
                <c:pt idx="361">
                  <c:v>-47.315807342500001</c:v>
                </c:pt>
                <c:pt idx="362">
                  <c:v>-47.383323669399999</c:v>
                </c:pt>
                <c:pt idx="363">
                  <c:v>-47.400814056400002</c:v>
                </c:pt>
                <c:pt idx="364">
                  <c:v>-47.432670593300003</c:v>
                </c:pt>
                <c:pt idx="365">
                  <c:v>-47.432670593300003</c:v>
                </c:pt>
                <c:pt idx="366">
                  <c:v>-47.5042076111</c:v>
                </c:pt>
                <c:pt idx="367">
                  <c:v>-47.529048919700003</c:v>
                </c:pt>
                <c:pt idx="368">
                  <c:v>-47.957462310799997</c:v>
                </c:pt>
                <c:pt idx="369">
                  <c:v>-47.994304657000001</c:v>
                </c:pt>
                <c:pt idx="370">
                  <c:v>-47.994304657000001</c:v>
                </c:pt>
                <c:pt idx="371">
                  <c:v>-47.994304657000001</c:v>
                </c:pt>
                <c:pt idx="372">
                  <c:v>-48.109886169399999</c:v>
                </c:pt>
                <c:pt idx="373">
                  <c:v>-48.249679565400001</c:v>
                </c:pt>
                <c:pt idx="374">
                  <c:v>-48.249679565400001</c:v>
                </c:pt>
                <c:pt idx="375">
                  <c:v>-48.249679565400001</c:v>
                </c:pt>
                <c:pt idx="376">
                  <c:v>-48.249679565400001</c:v>
                </c:pt>
                <c:pt idx="377">
                  <c:v>-48.2718582153</c:v>
                </c:pt>
                <c:pt idx="378">
                  <c:v>-48.704559326199998</c:v>
                </c:pt>
                <c:pt idx="379">
                  <c:v>-48.847175598100002</c:v>
                </c:pt>
                <c:pt idx="380">
                  <c:v>-49.033447265600003</c:v>
                </c:pt>
                <c:pt idx="381">
                  <c:v>-49.530284881599997</c:v>
                </c:pt>
                <c:pt idx="382">
                  <c:v>-49.628147125200002</c:v>
                </c:pt>
                <c:pt idx="383">
                  <c:v>-49.899452209499998</c:v>
                </c:pt>
                <c:pt idx="384">
                  <c:v>-50.1360664368</c:v>
                </c:pt>
                <c:pt idx="385">
                  <c:v>-50.136562347400002</c:v>
                </c:pt>
                <c:pt idx="386">
                  <c:v>-50.227447509800001</c:v>
                </c:pt>
                <c:pt idx="387">
                  <c:v>-50.569068908699997</c:v>
                </c:pt>
                <c:pt idx="388">
                  <c:v>-50.6049766541</c:v>
                </c:pt>
                <c:pt idx="389">
                  <c:v>-50.616386413599997</c:v>
                </c:pt>
                <c:pt idx="390">
                  <c:v>-50.642265319800003</c:v>
                </c:pt>
                <c:pt idx="391">
                  <c:v>-50.706314086900001</c:v>
                </c:pt>
                <c:pt idx="392">
                  <c:v>-51.102714538599997</c:v>
                </c:pt>
                <c:pt idx="393">
                  <c:v>-51.122146606400001</c:v>
                </c:pt>
                <c:pt idx="394">
                  <c:v>-51.253070831300001</c:v>
                </c:pt>
                <c:pt idx="395">
                  <c:v>-51.421745300300003</c:v>
                </c:pt>
                <c:pt idx="396">
                  <c:v>-51.421745300300003</c:v>
                </c:pt>
                <c:pt idx="397">
                  <c:v>-51.421745300300003</c:v>
                </c:pt>
                <c:pt idx="398">
                  <c:v>-51.421745300300003</c:v>
                </c:pt>
                <c:pt idx="399">
                  <c:v>-51.421745300300003</c:v>
                </c:pt>
                <c:pt idx="400">
                  <c:v>-51.421745300300003</c:v>
                </c:pt>
                <c:pt idx="401">
                  <c:v>-51.421745300300003</c:v>
                </c:pt>
                <c:pt idx="402">
                  <c:v>-51.421745300300003</c:v>
                </c:pt>
                <c:pt idx="403">
                  <c:v>-51.421745300300003</c:v>
                </c:pt>
                <c:pt idx="404">
                  <c:v>-51.421745300300003</c:v>
                </c:pt>
                <c:pt idx="405">
                  <c:v>-51.421745300300003</c:v>
                </c:pt>
                <c:pt idx="406">
                  <c:v>-51.421745300300003</c:v>
                </c:pt>
                <c:pt idx="407">
                  <c:v>-51.421745300300003</c:v>
                </c:pt>
                <c:pt idx="408">
                  <c:v>-51.421745300300003</c:v>
                </c:pt>
                <c:pt idx="409">
                  <c:v>-51.347732543900001</c:v>
                </c:pt>
                <c:pt idx="410">
                  <c:v>-51.2947387695</c:v>
                </c:pt>
                <c:pt idx="411">
                  <c:v>-51.286598205600001</c:v>
                </c:pt>
                <c:pt idx="412">
                  <c:v>-51.285785675</c:v>
                </c:pt>
                <c:pt idx="413">
                  <c:v>-51.255828857399997</c:v>
                </c:pt>
                <c:pt idx="414">
                  <c:v>-51.255828857399997</c:v>
                </c:pt>
                <c:pt idx="415">
                  <c:v>-51.285785675</c:v>
                </c:pt>
                <c:pt idx="416">
                  <c:v>-51.286598205600001</c:v>
                </c:pt>
                <c:pt idx="417">
                  <c:v>-51.286598205600001</c:v>
                </c:pt>
                <c:pt idx="418">
                  <c:v>-51.286598205600001</c:v>
                </c:pt>
                <c:pt idx="419">
                  <c:v>-51.286598205600001</c:v>
                </c:pt>
                <c:pt idx="420">
                  <c:v>-51.286598205600001</c:v>
                </c:pt>
                <c:pt idx="421">
                  <c:v>-51.286598205600001</c:v>
                </c:pt>
                <c:pt idx="422">
                  <c:v>-51.286598205600001</c:v>
                </c:pt>
                <c:pt idx="423">
                  <c:v>-51.286598205600001</c:v>
                </c:pt>
                <c:pt idx="424">
                  <c:v>-51.286598205600001</c:v>
                </c:pt>
                <c:pt idx="425">
                  <c:v>-51.286598205600001</c:v>
                </c:pt>
                <c:pt idx="426">
                  <c:v>-51.286598205600001</c:v>
                </c:pt>
                <c:pt idx="427">
                  <c:v>-51.286598205600001</c:v>
                </c:pt>
                <c:pt idx="428">
                  <c:v>-51.286598205600001</c:v>
                </c:pt>
                <c:pt idx="429">
                  <c:v>-51.286598205600001</c:v>
                </c:pt>
                <c:pt idx="430">
                  <c:v>-51.286598205600001</c:v>
                </c:pt>
                <c:pt idx="431">
                  <c:v>-51.341083526600002</c:v>
                </c:pt>
                <c:pt idx="432">
                  <c:v>-51.704246521000002</c:v>
                </c:pt>
                <c:pt idx="433">
                  <c:v>-52.017219543499998</c:v>
                </c:pt>
                <c:pt idx="434">
                  <c:v>-52.299537658699997</c:v>
                </c:pt>
                <c:pt idx="435">
                  <c:v>-52.570941925</c:v>
                </c:pt>
                <c:pt idx="436">
                  <c:v>-52.946006774899999</c:v>
                </c:pt>
                <c:pt idx="437">
                  <c:v>-53.148479461699999</c:v>
                </c:pt>
                <c:pt idx="438">
                  <c:v>-53.148479461699999</c:v>
                </c:pt>
                <c:pt idx="439">
                  <c:v>-53.148479461699999</c:v>
                </c:pt>
                <c:pt idx="440">
                  <c:v>-53.148479461699999</c:v>
                </c:pt>
                <c:pt idx="441">
                  <c:v>-53.148479461699999</c:v>
                </c:pt>
                <c:pt idx="442">
                  <c:v>-53.1773147583</c:v>
                </c:pt>
                <c:pt idx="443">
                  <c:v>-53.178859710700003</c:v>
                </c:pt>
                <c:pt idx="444">
                  <c:v>-53.224113464399998</c:v>
                </c:pt>
                <c:pt idx="445">
                  <c:v>-53.225074768100001</c:v>
                </c:pt>
                <c:pt idx="446">
                  <c:v>-53.281444549600003</c:v>
                </c:pt>
                <c:pt idx="447">
                  <c:v>-53.294460296600001</c:v>
                </c:pt>
                <c:pt idx="448">
                  <c:v>-53.305961608899999</c:v>
                </c:pt>
                <c:pt idx="449">
                  <c:v>-53.505748748800002</c:v>
                </c:pt>
                <c:pt idx="450">
                  <c:v>-53.515079498299997</c:v>
                </c:pt>
                <c:pt idx="451">
                  <c:v>-53.538169860799997</c:v>
                </c:pt>
                <c:pt idx="452">
                  <c:v>-53.6580200195</c:v>
                </c:pt>
                <c:pt idx="453">
                  <c:v>-53.772876739499999</c:v>
                </c:pt>
                <c:pt idx="454">
                  <c:v>-53.776737213099999</c:v>
                </c:pt>
                <c:pt idx="455">
                  <c:v>-53.869132995599998</c:v>
                </c:pt>
                <c:pt idx="456">
                  <c:v>-53.929855346700002</c:v>
                </c:pt>
                <c:pt idx="457">
                  <c:v>-53.9409866333</c:v>
                </c:pt>
                <c:pt idx="458">
                  <c:v>-53.992988586400003</c:v>
                </c:pt>
                <c:pt idx="459">
                  <c:v>-54.056102752699999</c:v>
                </c:pt>
                <c:pt idx="460">
                  <c:v>-54.442779541</c:v>
                </c:pt>
                <c:pt idx="461">
                  <c:v>-54.973869323700001</c:v>
                </c:pt>
                <c:pt idx="462">
                  <c:v>-55.397693633999999</c:v>
                </c:pt>
                <c:pt idx="463">
                  <c:v>-55.564964294399999</c:v>
                </c:pt>
                <c:pt idx="464">
                  <c:v>-55.619091033899998</c:v>
                </c:pt>
                <c:pt idx="465">
                  <c:v>-55.625232696499999</c:v>
                </c:pt>
                <c:pt idx="466">
                  <c:v>-55.644268035899998</c:v>
                </c:pt>
                <c:pt idx="467">
                  <c:v>-55.666526794399999</c:v>
                </c:pt>
                <c:pt idx="468">
                  <c:v>-55.687530517600003</c:v>
                </c:pt>
                <c:pt idx="469">
                  <c:v>-55.687530517600003</c:v>
                </c:pt>
                <c:pt idx="470">
                  <c:v>-55.687530517600003</c:v>
                </c:pt>
                <c:pt idx="471">
                  <c:v>-55.687530517600003</c:v>
                </c:pt>
                <c:pt idx="472">
                  <c:v>-55.806690216100002</c:v>
                </c:pt>
                <c:pt idx="473">
                  <c:v>-55.885456085199998</c:v>
                </c:pt>
                <c:pt idx="474">
                  <c:v>-56.0940742493</c:v>
                </c:pt>
                <c:pt idx="475">
                  <c:v>-56.235633850100001</c:v>
                </c:pt>
                <c:pt idx="476">
                  <c:v>-56.236705780000001</c:v>
                </c:pt>
                <c:pt idx="477">
                  <c:v>-56.511421203600001</c:v>
                </c:pt>
                <c:pt idx="478">
                  <c:v>-56.514556884800001</c:v>
                </c:pt>
                <c:pt idx="479">
                  <c:v>-56.584232330299997</c:v>
                </c:pt>
                <c:pt idx="480">
                  <c:v>-56.586387634300003</c:v>
                </c:pt>
                <c:pt idx="481">
                  <c:v>-56.6018867493</c:v>
                </c:pt>
                <c:pt idx="482">
                  <c:v>-56.624240875200002</c:v>
                </c:pt>
                <c:pt idx="483">
                  <c:v>-56.627235412600001</c:v>
                </c:pt>
                <c:pt idx="484">
                  <c:v>-56.677032470699999</c:v>
                </c:pt>
                <c:pt idx="485">
                  <c:v>-56.802032470699999</c:v>
                </c:pt>
                <c:pt idx="486">
                  <c:v>-56.887775421100002</c:v>
                </c:pt>
                <c:pt idx="487">
                  <c:v>-56.930023193399997</c:v>
                </c:pt>
                <c:pt idx="488">
                  <c:v>-56.930023193399997</c:v>
                </c:pt>
                <c:pt idx="489">
                  <c:v>-56.930023193399997</c:v>
                </c:pt>
                <c:pt idx="490">
                  <c:v>-56.930023193399997</c:v>
                </c:pt>
                <c:pt idx="491">
                  <c:v>-56.930023193399997</c:v>
                </c:pt>
                <c:pt idx="492">
                  <c:v>-56.930023193399997</c:v>
                </c:pt>
                <c:pt idx="493">
                  <c:v>-56.930023193399997</c:v>
                </c:pt>
                <c:pt idx="494">
                  <c:v>-56.930023193399997</c:v>
                </c:pt>
                <c:pt idx="495">
                  <c:v>-56.930023193399997</c:v>
                </c:pt>
                <c:pt idx="496">
                  <c:v>-56.930023193399997</c:v>
                </c:pt>
                <c:pt idx="497">
                  <c:v>-56.930023193399997</c:v>
                </c:pt>
                <c:pt idx="498">
                  <c:v>-56.930023193399997</c:v>
                </c:pt>
                <c:pt idx="499">
                  <c:v>-56.987094879200001</c:v>
                </c:pt>
                <c:pt idx="500">
                  <c:v>-57.141349792500002</c:v>
                </c:pt>
                <c:pt idx="501">
                  <c:v>-57.541980743400003</c:v>
                </c:pt>
                <c:pt idx="502">
                  <c:v>-57.967514038099999</c:v>
                </c:pt>
                <c:pt idx="503">
                  <c:v>-58.427654266399998</c:v>
                </c:pt>
                <c:pt idx="504">
                  <c:v>-58.495101928700002</c:v>
                </c:pt>
                <c:pt idx="505">
                  <c:v>-58.5511322021</c:v>
                </c:pt>
                <c:pt idx="506">
                  <c:v>-58.813678741499999</c:v>
                </c:pt>
                <c:pt idx="507">
                  <c:v>-59.006855010999999</c:v>
                </c:pt>
                <c:pt idx="508">
                  <c:v>-59.147930145300002</c:v>
                </c:pt>
                <c:pt idx="509">
                  <c:v>-59.299907684300003</c:v>
                </c:pt>
                <c:pt idx="510">
                  <c:v>-59.391403198200003</c:v>
                </c:pt>
                <c:pt idx="511">
                  <c:v>-59.596069335899998</c:v>
                </c:pt>
                <c:pt idx="512">
                  <c:v>-59.596069335899998</c:v>
                </c:pt>
                <c:pt idx="513">
                  <c:v>-59.664428710899998</c:v>
                </c:pt>
                <c:pt idx="514">
                  <c:v>-59.696910858199999</c:v>
                </c:pt>
                <c:pt idx="515">
                  <c:v>-59.724502563500003</c:v>
                </c:pt>
                <c:pt idx="516">
                  <c:v>-59.823810577400003</c:v>
                </c:pt>
                <c:pt idx="517">
                  <c:v>-59.897140502900001</c:v>
                </c:pt>
                <c:pt idx="518">
                  <c:v>-59.933074951199998</c:v>
                </c:pt>
                <c:pt idx="519">
                  <c:v>-59.951446533199999</c:v>
                </c:pt>
                <c:pt idx="520">
                  <c:v>-59.977432251000003</c:v>
                </c:pt>
                <c:pt idx="521">
                  <c:v>-59.991573333700003</c:v>
                </c:pt>
                <c:pt idx="522">
                  <c:v>-60.080890655499999</c:v>
                </c:pt>
                <c:pt idx="523">
                  <c:v>-60.0938682556</c:v>
                </c:pt>
                <c:pt idx="524">
                  <c:v>-60.1561775208</c:v>
                </c:pt>
                <c:pt idx="525">
                  <c:v>-60.1868019104</c:v>
                </c:pt>
                <c:pt idx="526">
                  <c:v>-60.291370391800001</c:v>
                </c:pt>
                <c:pt idx="527">
                  <c:v>-60.3306808472</c:v>
                </c:pt>
                <c:pt idx="528">
                  <c:v>-60.556171417199998</c:v>
                </c:pt>
                <c:pt idx="529">
                  <c:v>-60.601085662800003</c:v>
                </c:pt>
                <c:pt idx="530">
                  <c:v>-60.7245368958</c:v>
                </c:pt>
                <c:pt idx="531">
                  <c:v>-61.039478301999999</c:v>
                </c:pt>
                <c:pt idx="532">
                  <c:v>-61.405414581300001</c:v>
                </c:pt>
                <c:pt idx="533">
                  <c:v>-61.425586700399997</c:v>
                </c:pt>
                <c:pt idx="534">
                  <c:v>-61.441234588599997</c:v>
                </c:pt>
                <c:pt idx="535">
                  <c:v>-61.481006622300001</c:v>
                </c:pt>
                <c:pt idx="536">
                  <c:v>-61.519638061499997</c:v>
                </c:pt>
                <c:pt idx="537">
                  <c:v>-61.525939941399997</c:v>
                </c:pt>
                <c:pt idx="538">
                  <c:v>-61.541030883799998</c:v>
                </c:pt>
                <c:pt idx="539">
                  <c:v>-61.545799255399999</c:v>
                </c:pt>
                <c:pt idx="540">
                  <c:v>-61.5483360291</c:v>
                </c:pt>
                <c:pt idx="541">
                  <c:v>-61.555377960199998</c:v>
                </c:pt>
                <c:pt idx="542">
                  <c:v>-61.599746704099999</c:v>
                </c:pt>
                <c:pt idx="543">
                  <c:v>-61.689582824699997</c:v>
                </c:pt>
                <c:pt idx="544">
                  <c:v>-62.118927002</c:v>
                </c:pt>
                <c:pt idx="545">
                  <c:v>-62.613777160600002</c:v>
                </c:pt>
                <c:pt idx="546">
                  <c:v>-62.706718444800003</c:v>
                </c:pt>
                <c:pt idx="547">
                  <c:v>-62.722393035899998</c:v>
                </c:pt>
                <c:pt idx="548">
                  <c:v>-62.816947937000002</c:v>
                </c:pt>
                <c:pt idx="549">
                  <c:v>-62.940563201899998</c:v>
                </c:pt>
                <c:pt idx="550">
                  <c:v>-63.000061035199998</c:v>
                </c:pt>
                <c:pt idx="551">
                  <c:v>-63.052589416499998</c:v>
                </c:pt>
                <c:pt idx="552">
                  <c:v>-63.060470581099999</c:v>
                </c:pt>
                <c:pt idx="553">
                  <c:v>-63.096565246600001</c:v>
                </c:pt>
                <c:pt idx="554">
                  <c:v>-63.294830322300001</c:v>
                </c:pt>
                <c:pt idx="555">
                  <c:v>-63.337299346899997</c:v>
                </c:pt>
                <c:pt idx="556">
                  <c:v>-63.503818512000002</c:v>
                </c:pt>
                <c:pt idx="557">
                  <c:v>-63.652107238799999</c:v>
                </c:pt>
                <c:pt idx="558">
                  <c:v>-63.835803985600002</c:v>
                </c:pt>
                <c:pt idx="559">
                  <c:v>-63.9982528687</c:v>
                </c:pt>
                <c:pt idx="560">
                  <c:v>-64.023567199699997</c:v>
                </c:pt>
                <c:pt idx="561">
                  <c:v>-64.164962768600006</c:v>
                </c:pt>
                <c:pt idx="562">
                  <c:v>-64.262794494600001</c:v>
                </c:pt>
                <c:pt idx="563">
                  <c:v>-64.264183044399999</c:v>
                </c:pt>
                <c:pt idx="564">
                  <c:v>-64.329589843799994</c:v>
                </c:pt>
                <c:pt idx="565">
                  <c:v>-64.520774841299996</c:v>
                </c:pt>
                <c:pt idx="566">
                  <c:v>-64.520805358900006</c:v>
                </c:pt>
                <c:pt idx="567">
                  <c:v>-64.563819885300006</c:v>
                </c:pt>
                <c:pt idx="568">
                  <c:v>-64.573341369600001</c:v>
                </c:pt>
                <c:pt idx="569">
                  <c:v>-64.638458252000007</c:v>
                </c:pt>
                <c:pt idx="570">
                  <c:v>-64.672515869099996</c:v>
                </c:pt>
                <c:pt idx="571">
                  <c:v>-64.794219970699999</c:v>
                </c:pt>
                <c:pt idx="572">
                  <c:v>-64.846221923800002</c:v>
                </c:pt>
                <c:pt idx="573">
                  <c:v>-64.917739868200002</c:v>
                </c:pt>
                <c:pt idx="574">
                  <c:v>-64.946441650400004</c:v>
                </c:pt>
                <c:pt idx="575">
                  <c:v>-64.979301452599998</c:v>
                </c:pt>
                <c:pt idx="576">
                  <c:v>-65.029403686500004</c:v>
                </c:pt>
                <c:pt idx="577">
                  <c:v>-65.101287841800001</c:v>
                </c:pt>
                <c:pt idx="578">
                  <c:v>-65.181610107400004</c:v>
                </c:pt>
                <c:pt idx="579">
                  <c:v>-65.390007018999995</c:v>
                </c:pt>
                <c:pt idx="580">
                  <c:v>-65.4099731445</c:v>
                </c:pt>
                <c:pt idx="581">
                  <c:v>-65.468269348099994</c:v>
                </c:pt>
                <c:pt idx="582">
                  <c:v>-65.561599731399994</c:v>
                </c:pt>
                <c:pt idx="583">
                  <c:v>-65.585075378400006</c:v>
                </c:pt>
                <c:pt idx="584">
                  <c:v>-65.6595535278</c:v>
                </c:pt>
                <c:pt idx="585">
                  <c:v>-65.675323486300002</c:v>
                </c:pt>
                <c:pt idx="586">
                  <c:v>-65.732688903799996</c:v>
                </c:pt>
                <c:pt idx="587">
                  <c:v>-65.754920959499998</c:v>
                </c:pt>
                <c:pt idx="588">
                  <c:v>-65.837882995599998</c:v>
                </c:pt>
                <c:pt idx="589">
                  <c:v>-65.932151794399999</c:v>
                </c:pt>
                <c:pt idx="590">
                  <c:v>-66.033767700200002</c:v>
                </c:pt>
                <c:pt idx="591">
                  <c:v>-66.045288085899998</c:v>
                </c:pt>
                <c:pt idx="592">
                  <c:v>-66.137351989699994</c:v>
                </c:pt>
                <c:pt idx="593">
                  <c:v>-66.270149231000005</c:v>
                </c:pt>
                <c:pt idx="594">
                  <c:v>-66.429061889600007</c:v>
                </c:pt>
                <c:pt idx="595">
                  <c:v>-66.629959106399994</c:v>
                </c:pt>
                <c:pt idx="596">
                  <c:v>-66.863998413100006</c:v>
                </c:pt>
                <c:pt idx="597">
                  <c:v>-67.115577697800006</c:v>
                </c:pt>
                <c:pt idx="598">
                  <c:v>-67.380172729500003</c:v>
                </c:pt>
                <c:pt idx="599">
                  <c:v>-67.620178222700005</c:v>
                </c:pt>
                <c:pt idx="600">
                  <c:v>-67.820800781299994</c:v>
                </c:pt>
                <c:pt idx="601">
                  <c:v>-67.904159545900001</c:v>
                </c:pt>
                <c:pt idx="602">
                  <c:v>-67.922271728499993</c:v>
                </c:pt>
                <c:pt idx="603">
                  <c:v>-67.923843383800005</c:v>
                </c:pt>
                <c:pt idx="604">
                  <c:v>-67.972274780299998</c:v>
                </c:pt>
                <c:pt idx="605">
                  <c:v>-67.9741897583</c:v>
                </c:pt>
                <c:pt idx="606">
                  <c:v>-67.993156433099998</c:v>
                </c:pt>
                <c:pt idx="607">
                  <c:v>-68.025558471699995</c:v>
                </c:pt>
                <c:pt idx="608">
                  <c:v>-68.040794372600004</c:v>
                </c:pt>
                <c:pt idx="609">
                  <c:v>-68.051620483400001</c:v>
                </c:pt>
                <c:pt idx="610">
                  <c:v>-68.134529113799999</c:v>
                </c:pt>
                <c:pt idx="611">
                  <c:v>-68.309310913100006</c:v>
                </c:pt>
                <c:pt idx="612">
                  <c:v>-68.501235961899994</c:v>
                </c:pt>
                <c:pt idx="613">
                  <c:v>-68.691444396999998</c:v>
                </c:pt>
                <c:pt idx="614">
                  <c:v>-68.837165832500006</c:v>
                </c:pt>
                <c:pt idx="615">
                  <c:v>-68.942672729500003</c:v>
                </c:pt>
                <c:pt idx="616">
                  <c:v>-69.0171585083</c:v>
                </c:pt>
                <c:pt idx="617">
                  <c:v>-69.0171585083</c:v>
                </c:pt>
                <c:pt idx="618">
                  <c:v>-69.0171585083</c:v>
                </c:pt>
                <c:pt idx="619">
                  <c:v>-69.0171585083</c:v>
                </c:pt>
                <c:pt idx="620">
                  <c:v>-69.0171585083</c:v>
                </c:pt>
                <c:pt idx="621">
                  <c:v>-69.0171585083</c:v>
                </c:pt>
                <c:pt idx="622">
                  <c:v>-69.0171585083</c:v>
                </c:pt>
                <c:pt idx="623">
                  <c:v>-69.0171585083</c:v>
                </c:pt>
                <c:pt idx="624">
                  <c:v>-69.034591674799998</c:v>
                </c:pt>
                <c:pt idx="625">
                  <c:v>-69.070991516099994</c:v>
                </c:pt>
                <c:pt idx="626">
                  <c:v>-69.110191345199993</c:v>
                </c:pt>
                <c:pt idx="627">
                  <c:v>-69.120063781699997</c:v>
                </c:pt>
                <c:pt idx="628">
                  <c:v>-69.177886962900004</c:v>
                </c:pt>
                <c:pt idx="629">
                  <c:v>-69.181770324699997</c:v>
                </c:pt>
                <c:pt idx="630">
                  <c:v>-69.259437560999999</c:v>
                </c:pt>
                <c:pt idx="631">
                  <c:v>-69.263137817399993</c:v>
                </c:pt>
                <c:pt idx="632">
                  <c:v>-69.333412170399995</c:v>
                </c:pt>
                <c:pt idx="633">
                  <c:v>-69.353599548299997</c:v>
                </c:pt>
                <c:pt idx="634">
                  <c:v>-69.430198669399999</c:v>
                </c:pt>
                <c:pt idx="635">
                  <c:v>-69.461097717300007</c:v>
                </c:pt>
                <c:pt idx="636">
                  <c:v>-69.543167114300005</c:v>
                </c:pt>
                <c:pt idx="637">
                  <c:v>-69.571739196799996</c:v>
                </c:pt>
                <c:pt idx="638">
                  <c:v>-69.597419738799999</c:v>
                </c:pt>
                <c:pt idx="639">
                  <c:v>-69.633033752399996</c:v>
                </c:pt>
                <c:pt idx="640">
                  <c:v>-69.650093078599994</c:v>
                </c:pt>
                <c:pt idx="641">
                  <c:v>-69.672439575200002</c:v>
                </c:pt>
                <c:pt idx="642">
                  <c:v>-70.070854186999995</c:v>
                </c:pt>
                <c:pt idx="643">
                  <c:v>-70.470375060999999</c:v>
                </c:pt>
                <c:pt idx="644">
                  <c:v>-70.747734069800003</c:v>
                </c:pt>
                <c:pt idx="645">
                  <c:v>-70.841201782200002</c:v>
                </c:pt>
                <c:pt idx="646">
                  <c:v>-70.858383178699995</c:v>
                </c:pt>
                <c:pt idx="647">
                  <c:v>-70.883049011200001</c:v>
                </c:pt>
                <c:pt idx="648">
                  <c:v>-70.899215698199995</c:v>
                </c:pt>
                <c:pt idx="649">
                  <c:v>-70.9019699097</c:v>
                </c:pt>
                <c:pt idx="650">
                  <c:v>-71.058082580600001</c:v>
                </c:pt>
                <c:pt idx="651">
                  <c:v>-71.289466857899995</c:v>
                </c:pt>
                <c:pt idx="652">
                  <c:v>-71.547203064000001</c:v>
                </c:pt>
                <c:pt idx="653">
                  <c:v>-71.777328491199995</c:v>
                </c:pt>
                <c:pt idx="654">
                  <c:v>-71.9507980347</c:v>
                </c:pt>
                <c:pt idx="655">
                  <c:v>-72.078125</c:v>
                </c:pt>
                <c:pt idx="656">
                  <c:v>-72.153709411600005</c:v>
                </c:pt>
                <c:pt idx="657">
                  <c:v>-72.195335388199993</c:v>
                </c:pt>
                <c:pt idx="658">
                  <c:v>-72.211051940900006</c:v>
                </c:pt>
                <c:pt idx="659">
                  <c:v>-72.282913207999997</c:v>
                </c:pt>
                <c:pt idx="660">
                  <c:v>-72.289894103999998</c:v>
                </c:pt>
                <c:pt idx="661">
                  <c:v>-72.333496093799994</c:v>
                </c:pt>
                <c:pt idx="662">
                  <c:v>-72.351524353000002</c:v>
                </c:pt>
                <c:pt idx="663">
                  <c:v>-72.400222778300005</c:v>
                </c:pt>
                <c:pt idx="664">
                  <c:v>-72.494728088399995</c:v>
                </c:pt>
                <c:pt idx="665">
                  <c:v>-72.524032592799998</c:v>
                </c:pt>
                <c:pt idx="666">
                  <c:v>-72.532821655299998</c:v>
                </c:pt>
                <c:pt idx="667">
                  <c:v>-72.641159057600007</c:v>
                </c:pt>
                <c:pt idx="668">
                  <c:v>-72.659095764200003</c:v>
                </c:pt>
                <c:pt idx="669">
                  <c:v>-72.704734802199994</c:v>
                </c:pt>
                <c:pt idx="670">
                  <c:v>-72.753776550300003</c:v>
                </c:pt>
                <c:pt idx="671">
                  <c:v>-72.773872375500005</c:v>
                </c:pt>
                <c:pt idx="672">
                  <c:v>-72.797706603999998</c:v>
                </c:pt>
                <c:pt idx="673">
                  <c:v>-72.8101272583</c:v>
                </c:pt>
                <c:pt idx="674">
                  <c:v>-72.828231811500004</c:v>
                </c:pt>
                <c:pt idx="675">
                  <c:v>-72.949851989699994</c:v>
                </c:pt>
                <c:pt idx="676">
                  <c:v>-73.090393066399997</c:v>
                </c:pt>
                <c:pt idx="677">
                  <c:v>-73.148223877000007</c:v>
                </c:pt>
                <c:pt idx="678">
                  <c:v>-73.254829406699997</c:v>
                </c:pt>
                <c:pt idx="679">
                  <c:v>-73.302879333500002</c:v>
                </c:pt>
                <c:pt idx="680">
                  <c:v>-73.369247436500004</c:v>
                </c:pt>
                <c:pt idx="681">
                  <c:v>-73.460678100600006</c:v>
                </c:pt>
                <c:pt idx="682">
                  <c:v>-73.530708313000005</c:v>
                </c:pt>
                <c:pt idx="683">
                  <c:v>-73.631004333500002</c:v>
                </c:pt>
                <c:pt idx="684">
                  <c:v>-73.734146118200002</c:v>
                </c:pt>
                <c:pt idx="685">
                  <c:v>-73.846641540500002</c:v>
                </c:pt>
                <c:pt idx="686">
                  <c:v>-73.923797607400004</c:v>
                </c:pt>
                <c:pt idx="687">
                  <c:v>-73.980606079099999</c:v>
                </c:pt>
                <c:pt idx="688">
                  <c:v>-74.055953979500003</c:v>
                </c:pt>
                <c:pt idx="689">
                  <c:v>-74.562095642100005</c:v>
                </c:pt>
                <c:pt idx="690">
                  <c:v>-74.570465087900004</c:v>
                </c:pt>
                <c:pt idx="691">
                  <c:v>-74.675064086899994</c:v>
                </c:pt>
                <c:pt idx="692">
                  <c:v>-74.774848938000005</c:v>
                </c:pt>
                <c:pt idx="693">
                  <c:v>-75.081298828100003</c:v>
                </c:pt>
                <c:pt idx="694">
                  <c:v>-75.114913940400001</c:v>
                </c:pt>
                <c:pt idx="695">
                  <c:v>-75.146202087399999</c:v>
                </c:pt>
                <c:pt idx="696">
                  <c:v>-75.148216247600004</c:v>
                </c:pt>
                <c:pt idx="697">
                  <c:v>-75.173866271999998</c:v>
                </c:pt>
                <c:pt idx="698">
                  <c:v>-75.206130981399994</c:v>
                </c:pt>
                <c:pt idx="699">
                  <c:v>-75.286033630399999</c:v>
                </c:pt>
                <c:pt idx="700">
                  <c:v>-75.362663268999995</c:v>
                </c:pt>
                <c:pt idx="701">
                  <c:v>-75.372795104999994</c:v>
                </c:pt>
                <c:pt idx="702">
                  <c:v>-75.388679504400002</c:v>
                </c:pt>
                <c:pt idx="703">
                  <c:v>-75.409500122099999</c:v>
                </c:pt>
                <c:pt idx="704">
                  <c:v>-75.465339660599994</c:v>
                </c:pt>
                <c:pt idx="705">
                  <c:v>-75.626182556200007</c:v>
                </c:pt>
                <c:pt idx="706">
                  <c:v>-75.747634887700002</c:v>
                </c:pt>
                <c:pt idx="707">
                  <c:v>-75.798995971699995</c:v>
                </c:pt>
                <c:pt idx="708">
                  <c:v>-75.822174072300001</c:v>
                </c:pt>
                <c:pt idx="709">
                  <c:v>-75.842086792000003</c:v>
                </c:pt>
                <c:pt idx="710">
                  <c:v>-76.027038574200006</c:v>
                </c:pt>
                <c:pt idx="711">
                  <c:v>-76.094711303699995</c:v>
                </c:pt>
                <c:pt idx="712">
                  <c:v>-76.410942077599998</c:v>
                </c:pt>
                <c:pt idx="713">
                  <c:v>-76.593894958500002</c:v>
                </c:pt>
                <c:pt idx="714">
                  <c:v>-76.755897521999998</c:v>
                </c:pt>
                <c:pt idx="715">
                  <c:v>-76.841011047400002</c:v>
                </c:pt>
                <c:pt idx="716">
                  <c:v>-76.960960388199993</c:v>
                </c:pt>
                <c:pt idx="717">
                  <c:v>-77.106842040999993</c:v>
                </c:pt>
                <c:pt idx="718">
                  <c:v>-77.127792358400001</c:v>
                </c:pt>
                <c:pt idx="719">
                  <c:v>-77.151351928699995</c:v>
                </c:pt>
                <c:pt idx="720">
                  <c:v>-77.170967102099993</c:v>
                </c:pt>
                <c:pt idx="721">
                  <c:v>-77.230934143100001</c:v>
                </c:pt>
                <c:pt idx="722">
                  <c:v>-77.2660446167</c:v>
                </c:pt>
                <c:pt idx="723">
                  <c:v>-77.326942443799993</c:v>
                </c:pt>
                <c:pt idx="724">
                  <c:v>-77.370635986300002</c:v>
                </c:pt>
                <c:pt idx="725">
                  <c:v>-77.400932311999995</c:v>
                </c:pt>
                <c:pt idx="726">
                  <c:v>-77.466636657699993</c:v>
                </c:pt>
                <c:pt idx="727">
                  <c:v>-77.586463928200004</c:v>
                </c:pt>
                <c:pt idx="728">
                  <c:v>-77.726303100600006</c:v>
                </c:pt>
                <c:pt idx="729">
                  <c:v>-77.891700744600001</c:v>
                </c:pt>
                <c:pt idx="730">
                  <c:v>-77.894760131799998</c:v>
                </c:pt>
                <c:pt idx="731">
                  <c:v>-77.898452758800005</c:v>
                </c:pt>
                <c:pt idx="732">
                  <c:v>-78.008766174300007</c:v>
                </c:pt>
                <c:pt idx="733">
                  <c:v>-78.038711547899993</c:v>
                </c:pt>
                <c:pt idx="734">
                  <c:v>-78.451057434099994</c:v>
                </c:pt>
                <c:pt idx="735">
                  <c:v>-78.502479553200004</c:v>
                </c:pt>
                <c:pt idx="736">
                  <c:v>-78.535476684599999</c:v>
                </c:pt>
                <c:pt idx="737">
                  <c:v>-78.559059143100001</c:v>
                </c:pt>
                <c:pt idx="738">
                  <c:v>-78.612838745100007</c:v>
                </c:pt>
                <c:pt idx="739">
                  <c:v>-78.715934753400006</c:v>
                </c:pt>
                <c:pt idx="740">
                  <c:v>-78.718025207500006</c:v>
                </c:pt>
                <c:pt idx="741">
                  <c:v>-78.773185729999994</c:v>
                </c:pt>
                <c:pt idx="742">
                  <c:v>-78.946952819800003</c:v>
                </c:pt>
                <c:pt idx="743">
                  <c:v>-79.026977539100002</c:v>
                </c:pt>
                <c:pt idx="744">
                  <c:v>-79.054145813000005</c:v>
                </c:pt>
                <c:pt idx="745">
                  <c:v>-79.155128478999998</c:v>
                </c:pt>
                <c:pt idx="746">
                  <c:v>-79.274406433099998</c:v>
                </c:pt>
                <c:pt idx="747">
                  <c:v>-79.574974060100004</c:v>
                </c:pt>
                <c:pt idx="748">
                  <c:v>-79.593101501500001</c:v>
                </c:pt>
                <c:pt idx="749">
                  <c:v>-79.7041015625</c:v>
                </c:pt>
                <c:pt idx="750">
                  <c:v>-79.748939514200003</c:v>
                </c:pt>
                <c:pt idx="751">
                  <c:v>-79.753921508800005</c:v>
                </c:pt>
                <c:pt idx="752">
                  <c:v>-79.859092712399999</c:v>
                </c:pt>
                <c:pt idx="753">
                  <c:v>-79.9183883667</c:v>
                </c:pt>
                <c:pt idx="754">
                  <c:v>-80.014793396000002</c:v>
                </c:pt>
                <c:pt idx="755">
                  <c:v>-80.133720397900007</c:v>
                </c:pt>
                <c:pt idx="756">
                  <c:v>-80.210311889600007</c:v>
                </c:pt>
                <c:pt idx="757">
                  <c:v>-80.296447753899997</c:v>
                </c:pt>
                <c:pt idx="758">
                  <c:v>-80.401489257799994</c:v>
                </c:pt>
                <c:pt idx="759">
                  <c:v>-80.631698608400001</c:v>
                </c:pt>
                <c:pt idx="760">
                  <c:v>-80.639617919900004</c:v>
                </c:pt>
                <c:pt idx="761">
                  <c:v>-80.740043640099998</c:v>
                </c:pt>
                <c:pt idx="762">
                  <c:v>-80.817268371599994</c:v>
                </c:pt>
                <c:pt idx="763">
                  <c:v>-80.854019164999997</c:v>
                </c:pt>
                <c:pt idx="764">
                  <c:v>-80.903686523399998</c:v>
                </c:pt>
                <c:pt idx="765">
                  <c:v>-80.986984252900001</c:v>
                </c:pt>
                <c:pt idx="766">
                  <c:v>-81.039009094199997</c:v>
                </c:pt>
                <c:pt idx="767">
                  <c:v>-81.071670532200002</c:v>
                </c:pt>
                <c:pt idx="768">
                  <c:v>-81.075851440400001</c:v>
                </c:pt>
                <c:pt idx="769">
                  <c:v>-81.220314025899995</c:v>
                </c:pt>
                <c:pt idx="770">
                  <c:v>-81.251792907699993</c:v>
                </c:pt>
                <c:pt idx="771">
                  <c:v>-81.258064270000006</c:v>
                </c:pt>
                <c:pt idx="772">
                  <c:v>-81.707473754899993</c:v>
                </c:pt>
                <c:pt idx="773">
                  <c:v>-82.000289917000003</c:v>
                </c:pt>
                <c:pt idx="774">
                  <c:v>-82.108306884800001</c:v>
                </c:pt>
                <c:pt idx="775">
                  <c:v>-82.262527465800005</c:v>
                </c:pt>
                <c:pt idx="776">
                  <c:v>-82.417091369600001</c:v>
                </c:pt>
                <c:pt idx="777">
                  <c:v>-82.434974670399995</c:v>
                </c:pt>
                <c:pt idx="778">
                  <c:v>-82.443977356000005</c:v>
                </c:pt>
                <c:pt idx="779">
                  <c:v>-82.472396850600006</c:v>
                </c:pt>
                <c:pt idx="780">
                  <c:v>-82.474700927699999</c:v>
                </c:pt>
                <c:pt idx="781">
                  <c:v>-82.573783874499995</c:v>
                </c:pt>
                <c:pt idx="782">
                  <c:v>-82.573783874499995</c:v>
                </c:pt>
                <c:pt idx="783">
                  <c:v>-82.573783874499995</c:v>
                </c:pt>
                <c:pt idx="784">
                  <c:v>-82.573783874499995</c:v>
                </c:pt>
                <c:pt idx="785">
                  <c:v>-82.5804977417</c:v>
                </c:pt>
                <c:pt idx="786">
                  <c:v>-82.634704589799995</c:v>
                </c:pt>
                <c:pt idx="787">
                  <c:v>-82.697319030800003</c:v>
                </c:pt>
                <c:pt idx="788">
                  <c:v>-82.708267211899994</c:v>
                </c:pt>
                <c:pt idx="789">
                  <c:v>-82.712486267100005</c:v>
                </c:pt>
                <c:pt idx="790">
                  <c:v>-82.778045654300001</c:v>
                </c:pt>
                <c:pt idx="791">
                  <c:v>-82.819557189899996</c:v>
                </c:pt>
                <c:pt idx="792">
                  <c:v>-82.875579834000007</c:v>
                </c:pt>
                <c:pt idx="793">
                  <c:v>-82.890396118200002</c:v>
                </c:pt>
                <c:pt idx="794">
                  <c:v>-82.919151306200007</c:v>
                </c:pt>
                <c:pt idx="795">
                  <c:v>-83.016159057600007</c:v>
                </c:pt>
                <c:pt idx="796">
                  <c:v>-83.028625488299994</c:v>
                </c:pt>
                <c:pt idx="797">
                  <c:v>-83.072395324699997</c:v>
                </c:pt>
                <c:pt idx="798">
                  <c:v>-83.097869872999993</c:v>
                </c:pt>
                <c:pt idx="799">
                  <c:v>-83.110778808600003</c:v>
                </c:pt>
                <c:pt idx="800">
                  <c:v>-83.355140685999999</c:v>
                </c:pt>
                <c:pt idx="801">
                  <c:v>-83.372222900400004</c:v>
                </c:pt>
                <c:pt idx="802">
                  <c:v>-83.435279846200004</c:v>
                </c:pt>
                <c:pt idx="803">
                  <c:v>-83.704078674300007</c:v>
                </c:pt>
                <c:pt idx="804">
                  <c:v>-83.723190307600007</c:v>
                </c:pt>
                <c:pt idx="805">
                  <c:v>-84.0204620361</c:v>
                </c:pt>
                <c:pt idx="806">
                  <c:v>-84.260887146000002</c:v>
                </c:pt>
                <c:pt idx="807">
                  <c:v>-84.434204101600002</c:v>
                </c:pt>
                <c:pt idx="808">
                  <c:v>-84.560623168899994</c:v>
                </c:pt>
                <c:pt idx="809">
                  <c:v>-84.647918701199998</c:v>
                </c:pt>
                <c:pt idx="810">
                  <c:v>-84.732208252000007</c:v>
                </c:pt>
                <c:pt idx="811">
                  <c:v>-84.822517395000006</c:v>
                </c:pt>
                <c:pt idx="812">
                  <c:v>-84.918830871599994</c:v>
                </c:pt>
                <c:pt idx="813">
                  <c:v>-85.019989013699998</c:v>
                </c:pt>
                <c:pt idx="814">
                  <c:v>-85.111457824699997</c:v>
                </c:pt>
                <c:pt idx="815">
                  <c:v>-85.195289611800007</c:v>
                </c:pt>
                <c:pt idx="816">
                  <c:v>-85.261650085400007</c:v>
                </c:pt>
                <c:pt idx="817">
                  <c:v>-85.317893981899999</c:v>
                </c:pt>
                <c:pt idx="818">
                  <c:v>-85.369384765600003</c:v>
                </c:pt>
                <c:pt idx="819">
                  <c:v>-85.428863525400004</c:v>
                </c:pt>
                <c:pt idx="820">
                  <c:v>-85.501113891599999</c:v>
                </c:pt>
                <c:pt idx="821">
                  <c:v>-85.587692260699995</c:v>
                </c:pt>
                <c:pt idx="822">
                  <c:v>-85.694160461400003</c:v>
                </c:pt>
                <c:pt idx="823">
                  <c:v>-85.802566528300005</c:v>
                </c:pt>
                <c:pt idx="824">
                  <c:v>-85.910423278799996</c:v>
                </c:pt>
                <c:pt idx="825">
                  <c:v>-86.007110595699999</c:v>
                </c:pt>
                <c:pt idx="826">
                  <c:v>-86.099777221699995</c:v>
                </c:pt>
                <c:pt idx="827">
                  <c:v>-86.189178466800001</c:v>
                </c:pt>
                <c:pt idx="828">
                  <c:v>-86.285430908199999</c:v>
                </c:pt>
                <c:pt idx="829">
                  <c:v>-86.386726379400002</c:v>
                </c:pt>
                <c:pt idx="830">
                  <c:v>-86.496459960899998</c:v>
                </c:pt>
                <c:pt idx="831">
                  <c:v>-86.611968994099996</c:v>
                </c:pt>
                <c:pt idx="832">
                  <c:v>-86.729576110799997</c:v>
                </c:pt>
                <c:pt idx="833">
                  <c:v>-86.847785949699997</c:v>
                </c:pt>
                <c:pt idx="834">
                  <c:v>-86.920272827100007</c:v>
                </c:pt>
                <c:pt idx="835">
                  <c:v>-86.936294555700002</c:v>
                </c:pt>
                <c:pt idx="836">
                  <c:v>-86.948944091800001</c:v>
                </c:pt>
                <c:pt idx="837">
                  <c:v>-86.951194763199993</c:v>
                </c:pt>
                <c:pt idx="838">
                  <c:v>-86.995925903300005</c:v>
                </c:pt>
                <c:pt idx="839">
                  <c:v>-87.0078582764</c:v>
                </c:pt>
                <c:pt idx="840">
                  <c:v>-87.026542663599997</c:v>
                </c:pt>
                <c:pt idx="841">
                  <c:v>-87.049255371100003</c:v>
                </c:pt>
                <c:pt idx="842">
                  <c:v>-87.0687789917</c:v>
                </c:pt>
                <c:pt idx="843">
                  <c:v>-87.109527587900004</c:v>
                </c:pt>
                <c:pt idx="844">
                  <c:v>-87.259323120100007</c:v>
                </c:pt>
                <c:pt idx="845">
                  <c:v>-87.415267944299998</c:v>
                </c:pt>
                <c:pt idx="846">
                  <c:v>-87.569686889600007</c:v>
                </c:pt>
                <c:pt idx="847">
                  <c:v>-87.708168029800007</c:v>
                </c:pt>
                <c:pt idx="848">
                  <c:v>-87.827804565400001</c:v>
                </c:pt>
                <c:pt idx="849">
                  <c:v>-87.929817199699997</c:v>
                </c:pt>
                <c:pt idx="850">
                  <c:v>-88.012252807600007</c:v>
                </c:pt>
                <c:pt idx="851">
                  <c:v>-88.012252807600007</c:v>
                </c:pt>
                <c:pt idx="852">
                  <c:v>-88.012252807600007</c:v>
                </c:pt>
                <c:pt idx="853">
                  <c:v>-88.012252807600007</c:v>
                </c:pt>
                <c:pt idx="854">
                  <c:v>-88.012252807600007</c:v>
                </c:pt>
                <c:pt idx="855">
                  <c:v>-88.012252807600007</c:v>
                </c:pt>
                <c:pt idx="856">
                  <c:v>-88.012252807600007</c:v>
                </c:pt>
                <c:pt idx="857">
                  <c:v>-88.012252807600007</c:v>
                </c:pt>
                <c:pt idx="858">
                  <c:v>-88.012252807600007</c:v>
                </c:pt>
                <c:pt idx="859">
                  <c:v>-88.012252807600007</c:v>
                </c:pt>
                <c:pt idx="860">
                  <c:v>-88.012252807600007</c:v>
                </c:pt>
                <c:pt idx="861">
                  <c:v>-88.012252807600007</c:v>
                </c:pt>
                <c:pt idx="862">
                  <c:v>-88.064689636200001</c:v>
                </c:pt>
                <c:pt idx="863">
                  <c:v>-88.091781616199995</c:v>
                </c:pt>
                <c:pt idx="864">
                  <c:v>-88.1039352417</c:v>
                </c:pt>
                <c:pt idx="865">
                  <c:v>-88.107582092300007</c:v>
                </c:pt>
                <c:pt idx="866">
                  <c:v>-88.113265991199995</c:v>
                </c:pt>
                <c:pt idx="867">
                  <c:v>-88.139762878400006</c:v>
                </c:pt>
                <c:pt idx="868">
                  <c:v>-88.196342468300003</c:v>
                </c:pt>
                <c:pt idx="869">
                  <c:v>-88.236534118700007</c:v>
                </c:pt>
                <c:pt idx="870">
                  <c:v>-88.292900085400007</c:v>
                </c:pt>
                <c:pt idx="871">
                  <c:v>-88.372299194299998</c:v>
                </c:pt>
                <c:pt idx="872">
                  <c:v>-88.438568115199999</c:v>
                </c:pt>
                <c:pt idx="873">
                  <c:v>-88.639335632300003</c:v>
                </c:pt>
                <c:pt idx="874">
                  <c:v>-88.649650573700001</c:v>
                </c:pt>
                <c:pt idx="875">
                  <c:v>-88.887336731000005</c:v>
                </c:pt>
                <c:pt idx="876">
                  <c:v>-88.925186157200002</c:v>
                </c:pt>
                <c:pt idx="877">
                  <c:v>-89.014114379899993</c:v>
                </c:pt>
                <c:pt idx="878">
                  <c:v>-89.096115112299998</c:v>
                </c:pt>
                <c:pt idx="879">
                  <c:v>-89.194297790500002</c:v>
                </c:pt>
                <c:pt idx="880">
                  <c:v>-89.194297790500002</c:v>
                </c:pt>
                <c:pt idx="881">
                  <c:v>-89.301704406699997</c:v>
                </c:pt>
                <c:pt idx="882">
                  <c:v>-89.511268615700004</c:v>
                </c:pt>
                <c:pt idx="883">
                  <c:v>-89.675155639600007</c:v>
                </c:pt>
                <c:pt idx="884">
                  <c:v>-89.816024780299998</c:v>
                </c:pt>
                <c:pt idx="885">
                  <c:v>-89.940765380900004</c:v>
                </c:pt>
                <c:pt idx="886">
                  <c:v>-90.051887512199997</c:v>
                </c:pt>
                <c:pt idx="887">
                  <c:v>-90.153419494600001</c:v>
                </c:pt>
                <c:pt idx="888">
                  <c:v>-90.242897033700004</c:v>
                </c:pt>
                <c:pt idx="889">
                  <c:v>-90.310745239300005</c:v>
                </c:pt>
                <c:pt idx="890">
                  <c:v>-90.3611450195</c:v>
                </c:pt>
                <c:pt idx="891">
                  <c:v>-90.425346374499995</c:v>
                </c:pt>
                <c:pt idx="892">
                  <c:v>-90.534248352099993</c:v>
                </c:pt>
                <c:pt idx="893">
                  <c:v>-90.561317443799993</c:v>
                </c:pt>
                <c:pt idx="894">
                  <c:v>-90.606147766099994</c:v>
                </c:pt>
                <c:pt idx="895">
                  <c:v>-90.633377075200002</c:v>
                </c:pt>
                <c:pt idx="896">
                  <c:v>-90.675979614300005</c:v>
                </c:pt>
                <c:pt idx="897">
                  <c:v>-90.678062439000001</c:v>
                </c:pt>
                <c:pt idx="898">
                  <c:v>-90.7505569458</c:v>
                </c:pt>
                <c:pt idx="899">
                  <c:v>-90.803306579600005</c:v>
                </c:pt>
                <c:pt idx="900">
                  <c:v>-90.810050964400006</c:v>
                </c:pt>
                <c:pt idx="901">
                  <c:v>-90.861007690400001</c:v>
                </c:pt>
                <c:pt idx="902">
                  <c:v>-90.868545532200002</c:v>
                </c:pt>
                <c:pt idx="903">
                  <c:v>-90.884941101099997</c:v>
                </c:pt>
                <c:pt idx="904">
                  <c:v>-90.955360412600001</c:v>
                </c:pt>
                <c:pt idx="905">
                  <c:v>-91.025741577100007</c:v>
                </c:pt>
                <c:pt idx="906">
                  <c:v>-91.098892211899994</c:v>
                </c:pt>
                <c:pt idx="907">
                  <c:v>-91.228553771999998</c:v>
                </c:pt>
                <c:pt idx="908">
                  <c:v>-91.2685089111</c:v>
                </c:pt>
                <c:pt idx="909">
                  <c:v>-91.433197021500007</c:v>
                </c:pt>
                <c:pt idx="910">
                  <c:v>-91.468444824200006</c:v>
                </c:pt>
                <c:pt idx="911">
                  <c:v>-91.588218689000001</c:v>
                </c:pt>
                <c:pt idx="912">
                  <c:v>-91.592613220199993</c:v>
                </c:pt>
                <c:pt idx="913">
                  <c:v>-91.626289367699997</c:v>
                </c:pt>
                <c:pt idx="914">
                  <c:v>-91.688018798800002</c:v>
                </c:pt>
                <c:pt idx="915">
                  <c:v>-91.726203918500005</c:v>
                </c:pt>
                <c:pt idx="916">
                  <c:v>-91.735031127900001</c:v>
                </c:pt>
                <c:pt idx="917">
                  <c:v>-91.7947387695</c:v>
                </c:pt>
                <c:pt idx="918">
                  <c:v>-91.806808471699995</c:v>
                </c:pt>
                <c:pt idx="919">
                  <c:v>-91.959396362299998</c:v>
                </c:pt>
                <c:pt idx="920">
                  <c:v>-92.033287048299997</c:v>
                </c:pt>
                <c:pt idx="921">
                  <c:v>-92.037742614699994</c:v>
                </c:pt>
                <c:pt idx="922">
                  <c:v>-92.230140685999999</c:v>
                </c:pt>
                <c:pt idx="923">
                  <c:v>-92.276611328100003</c:v>
                </c:pt>
                <c:pt idx="924">
                  <c:v>-92.334434509299996</c:v>
                </c:pt>
                <c:pt idx="925">
                  <c:v>-92.3734207153</c:v>
                </c:pt>
                <c:pt idx="926">
                  <c:v>-92.431068420399995</c:v>
                </c:pt>
                <c:pt idx="927">
                  <c:v>-92.444435119600001</c:v>
                </c:pt>
                <c:pt idx="928">
                  <c:v>-92.595397949200006</c:v>
                </c:pt>
                <c:pt idx="929">
                  <c:v>-92.812622070299994</c:v>
                </c:pt>
                <c:pt idx="930">
                  <c:v>-92.902175903300005</c:v>
                </c:pt>
                <c:pt idx="931">
                  <c:v>-92.963005065900006</c:v>
                </c:pt>
                <c:pt idx="932">
                  <c:v>-92.987976074200006</c:v>
                </c:pt>
                <c:pt idx="933">
                  <c:v>-93.021934509299996</c:v>
                </c:pt>
                <c:pt idx="934">
                  <c:v>-93.063163757300003</c:v>
                </c:pt>
                <c:pt idx="935">
                  <c:v>-93.072288513199993</c:v>
                </c:pt>
                <c:pt idx="936">
                  <c:v>-93.090354919399999</c:v>
                </c:pt>
                <c:pt idx="937">
                  <c:v>-93.130981445299994</c:v>
                </c:pt>
                <c:pt idx="938">
                  <c:v>-93.184333801299999</c:v>
                </c:pt>
                <c:pt idx="939">
                  <c:v>-93.223983764600007</c:v>
                </c:pt>
                <c:pt idx="940">
                  <c:v>-93.277374267599996</c:v>
                </c:pt>
                <c:pt idx="941">
                  <c:v>-93.277374267599996</c:v>
                </c:pt>
                <c:pt idx="942">
                  <c:v>-93.277374267599996</c:v>
                </c:pt>
                <c:pt idx="943">
                  <c:v>-93.277374267599996</c:v>
                </c:pt>
                <c:pt idx="944">
                  <c:v>-93.277374267599996</c:v>
                </c:pt>
                <c:pt idx="945">
                  <c:v>-93.277374267599996</c:v>
                </c:pt>
                <c:pt idx="946">
                  <c:v>-93.331710815400001</c:v>
                </c:pt>
                <c:pt idx="947">
                  <c:v>-93.392776489300005</c:v>
                </c:pt>
                <c:pt idx="948">
                  <c:v>-93.413520813000005</c:v>
                </c:pt>
                <c:pt idx="949">
                  <c:v>-93.423049926800005</c:v>
                </c:pt>
                <c:pt idx="950">
                  <c:v>-93.435142517100005</c:v>
                </c:pt>
                <c:pt idx="951">
                  <c:v>-93.478652954099999</c:v>
                </c:pt>
                <c:pt idx="952">
                  <c:v>-93.491149902299995</c:v>
                </c:pt>
                <c:pt idx="953">
                  <c:v>-93.578117370599998</c:v>
                </c:pt>
                <c:pt idx="954">
                  <c:v>-93.632514953599994</c:v>
                </c:pt>
                <c:pt idx="955">
                  <c:v>-93.633964538599997</c:v>
                </c:pt>
                <c:pt idx="956">
                  <c:v>-93.670883178699995</c:v>
                </c:pt>
                <c:pt idx="957">
                  <c:v>-93.734519958500002</c:v>
                </c:pt>
                <c:pt idx="958">
                  <c:v>-93.805564880399999</c:v>
                </c:pt>
                <c:pt idx="959">
                  <c:v>-93.819915771500007</c:v>
                </c:pt>
                <c:pt idx="960">
                  <c:v>-94.117019653300005</c:v>
                </c:pt>
                <c:pt idx="961">
                  <c:v>-94.118385314899996</c:v>
                </c:pt>
                <c:pt idx="962">
                  <c:v>-94.118385314899996</c:v>
                </c:pt>
                <c:pt idx="963">
                  <c:v>-94.118385314899996</c:v>
                </c:pt>
                <c:pt idx="964">
                  <c:v>-94.118385314899996</c:v>
                </c:pt>
                <c:pt idx="965">
                  <c:v>-94.118385314899996</c:v>
                </c:pt>
                <c:pt idx="966">
                  <c:v>-94.592605590800005</c:v>
                </c:pt>
                <c:pt idx="967">
                  <c:v>-94.696937560999999</c:v>
                </c:pt>
                <c:pt idx="968">
                  <c:v>-94.783187866199995</c:v>
                </c:pt>
                <c:pt idx="969">
                  <c:v>-94.883499145499997</c:v>
                </c:pt>
                <c:pt idx="970">
                  <c:v>-94.913841247600004</c:v>
                </c:pt>
                <c:pt idx="971">
                  <c:v>-94.989166259800001</c:v>
                </c:pt>
                <c:pt idx="972">
                  <c:v>-94.992652893100001</c:v>
                </c:pt>
                <c:pt idx="973">
                  <c:v>-94.992851257300003</c:v>
                </c:pt>
                <c:pt idx="974">
                  <c:v>-95.031311035200005</c:v>
                </c:pt>
                <c:pt idx="975">
                  <c:v>-95.1990356445</c:v>
                </c:pt>
                <c:pt idx="976">
                  <c:v>-95.219154357899995</c:v>
                </c:pt>
                <c:pt idx="977">
                  <c:v>-95.223419189500007</c:v>
                </c:pt>
                <c:pt idx="978">
                  <c:v>-95.333869934099994</c:v>
                </c:pt>
                <c:pt idx="979">
                  <c:v>-95.367103576700003</c:v>
                </c:pt>
                <c:pt idx="980">
                  <c:v>-95.402030944800003</c:v>
                </c:pt>
                <c:pt idx="981">
                  <c:v>-95.456245422400002</c:v>
                </c:pt>
                <c:pt idx="982">
                  <c:v>-95.480995178200004</c:v>
                </c:pt>
                <c:pt idx="983">
                  <c:v>-95.798553466800001</c:v>
                </c:pt>
                <c:pt idx="984">
                  <c:v>-95.843132018999995</c:v>
                </c:pt>
                <c:pt idx="985">
                  <c:v>-96.037719726600002</c:v>
                </c:pt>
                <c:pt idx="986">
                  <c:v>-96.057922363299994</c:v>
                </c:pt>
                <c:pt idx="987">
                  <c:v>-96.0609664917</c:v>
                </c:pt>
                <c:pt idx="988">
                  <c:v>-96.087265014600007</c:v>
                </c:pt>
                <c:pt idx="989">
                  <c:v>-96.090568542499994</c:v>
                </c:pt>
                <c:pt idx="990">
                  <c:v>-96.095779418899994</c:v>
                </c:pt>
                <c:pt idx="991">
                  <c:v>-96.095779418899994</c:v>
                </c:pt>
                <c:pt idx="992">
                  <c:v>-96.099967956499995</c:v>
                </c:pt>
                <c:pt idx="993">
                  <c:v>-96.109703064000001</c:v>
                </c:pt>
                <c:pt idx="994">
                  <c:v>-96.136566162099996</c:v>
                </c:pt>
                <c:pt idx="995">
                  <c:v>-96.174713134800001</c:v>
                </c:pt>
                <c:pt idx="996">
                  <c:v>-96.200210571300005</c:v>
                </c:pt>
                <c:pt idx="997">
                  <c:v>-96.2710647583</c:v>
                </c:pt>
                <c:pt idx="998">
                  <c:v>-96.278259277299995</c:v>
                </c:pt>
                <c:pt idx="999">
                  <c:v>-96.381744384800001</c:v>
                </c:pt>
                <c:pt idx="1000">
                  <c:v>-96.477432250999996</c:v>
                </c:pt>
                <c:pt idx="1001">
                  <c:v>-96.564796447800006</c:v>
                </c:pt>
                <c:pt idx="1002">
                  <c:v>-96.624679565400001</c:v>
                </c:pt>
                <c:pt idx="1003">
                  <c:v>-96.668121337900004</c:v>
                </c:pt>
                <c:pt idx="1004">
                  <c:v>-96.696044921899997</c:v>
                </c:pt>
                <c:pt idx="1005">
                  <c:v>-96.699501037600001</c:v>
                </c:pt>
                <c:pt idx="1006">
                  <c:v>-96.724784851099997</c:v>
                </c:pt>
                <c:pt idx="1007">
                  <c:v>-96.727622985799997</c:v>
                </c:pt>
                <c:pt idx="1008">
                  <c:v>-96.733932495100007</c:v>
                </c:pt>
                <c:pt idx="1009">
                  <c:v>-96.773399353000002</c:v>
                </c:pt>
                <c:pt idx="1010">
                  <c:v>-96.780685424799998</c:v>
                </c:pt>
                <c:pt idx="1011">
                  <c:v>-96.799964904800007</c:v>
                </c:pt>
                <c:pt idx="1012">
                  <c:v>-96.822654724100005</c:v>
                </c:pt>
                <c:pt idx="1013">
                  <c:v>-96.8862991333</c:v>
                </c:pt>
                <c:pt idx="1014">
                  <c:v>-96.887825012199997</c:v>
                </c:pt>
                <c:pt idx="1015">
                  <c:v>-96.895706176800005</c:v>
                </c:pt>
                <c:pt idx="1016">
                  <c:v>-96.944831848099994</c:v>
                </c:pt>
                <c:pt idx="1017">
                  <c:v>-96.956214904800007</c:v>
                </c:pt>
                <c:pt idx="1018">
                  <c:v>-96.995254516599999</c:v>
                </c:pt>
                <c:pt idx="1019">
                  <c:v>-97.010887146000002</c:v>
                </c:pt>
                <c:pt idx="1020">
                  <c:v>-97.013282775899995</c:v>
                </c:pt>
                <c:pt idx="1021">
                  <c:v>-97.013893127399996</c:v>
                </c:pt>
                <c:pt idx="1022">
                  <c:v>-97.126296997099999</c:v>
                </c:pt>
                <c:pt idx="1023">
                  <c:v>-97.2185668945</c:v>
                </c:pt>
                <c:pt idx="1024">
                  <c:v>-97.303092956499995</c:v>
                </c:pt>
                <c:pt idx="1025">
                  <c:v>-97.385986328100003</c:v>
                </c:pt>
                <c:pt idx="1026">
                  <c:v>-97.490951538100006</c:v>
                </c:pt>
                <c:pt idx="1027">
                  <c:v>-97.617332458500002</c:v>
                </c:pt>
                <c:pt idx="1028">
                  <c:v>-97.786666870100007</c:v>
                </c:pt>
                <c:pt idx="1029">
                  <c:v>-97.957382202100007</c:v>
                </c:pt>
                <c:pt idx="1030">
                  <c:v>-97.968429565400001</c:v>
                </c:pt>
                <c:pt idx="1031">
                  <c:v>-97.992530822800006</c:v>
                </c:pt>
                <c:pt idx="1032">
                  <c:v>-97.992828369099996</c:v>
                </c:pt>
                <c:pt idx="1033">
                  <c:v>-98.038894653300005</c:v>
                </c:pt>
                <c:pt idx="1034">
                  <c:v>-98.045127868700007</c:v>
                </c:pt>
                <c:pt idx="1035">
                  <c:v>-98.109695434599999</c:v>
                </c:pt>
                <c:pt idx="1036">
                  <c:v>-98.118652343799994</c:v>
                </c:pt>
                <c:pt idx="1037">
                  <c:v>-98.121559143100001</c:v>
                </c:pt>
                <c:pt idx="1038">
                  <c:v>-98.188835143999995</c:v>
                </c:pt>
                <c:pt idx="1039">
                  <c:v>-98.207099914599993</c:v>
                </c:pt>
                <c:pt idx="1040">
                  <c:v>-98.221015930199997</c:v>
                </c:pt>
                <c:pt idx="1041">
                  <c:v>-98.2505569458</c:v>
                </c:pt>
                <c:pt idx="1042">
                  <c:v>-98.278594970699999</c:v>
                </c:pt>
                <c:pt idx="1043">
                  <c:v>-98.286003112800003</c:v>
                </c:pt>
                <c:pt idx="1044">
                  <c:v>-98.356765747099999</c:v>
                </c:pt>
                <c:pt idx="1045">
                  <c:v>-98.415206909199995</c:v>
                </c:pt>
                <c:pt idx="1046">
                  <c:v>-98.478965759299996</c:v>
                </c:pt>
                <c:pt idx="1047">
                  <c:v>-98.549613952599998</c:v>
                </c:pt>
                <c:pt idx="1048">
                  <c:v>-98.630729675300003</c:v>
                </c:pt>
                <c:pt idx="1049">
                  <c:v>-98.704254150400004</c:v>
                </c:pt>
                <c:pt idx="1050">
                  <c:v>-98.704254150400004</c:v>
                </c:pt>
                <c:pt idx="1051">
                  <c:v>-98.712684631299993</c:v>
                </c:pt>
                <c:pt idx="1052">
                  <c:v>-98.732231140099998</c:v>
                </c:pt>
                <c:pt idx="1053">
                  <c:v>-98.756980896000002</c:v>
                </c:pt>
                <c:pt idx="1054">
                  <c:v>-98.783874511700006</c:v>
                </c:pt>
                <c:pt idx="1055">
                  <c:v>-98.785392761200001</c:v>
                </c:pt>
                <c:pt idx="1056">
                  <c:v>-98.786399841299996</c:v>
                </c:pt>
                <c:pt idx="1057">
                  <c:v>-98.7867355347</c:v>
                </c:pt>
                <c:pt idx="1058">
                  <c:v>-98.7969207764</c:v>
                </c:pt>
                <c:pt idx="1059">
                  <c:v>-98.797172546400006</c:v>
                </c:pt>
                <c:pt idx="1060">
                  <c:v>-98.821556091299996</c:v>
                </c:pt>
                <c:pt idx="1061">
                  <c:v>-98.826812744099996</c:v>
                </c:pt>
                <c:pt idx="1062">
                  <c:v>-98.839248657200002</c:v>
                </c:pt>
                <c:pt idx="1063">
                  <c:v>-98.843490600600006</c:v>
                </c:pt>
                <c:pt idx="1064">
                  <c:v>-98.847007751500001</c:v>
                </c:pt>
                <c:pt idx="1065">
                  <c:v>-98.849411010699995</c:v>
                </c:pt>
                <c:pt idx="1066">
                  <c:v>-98.855857849100005</c:v>
                </c:pt>
                <c:pt idx="1067">
                  <c:v>-98.864128112800003</c:v>
                </c:pt>
                <c:pt idx="1068">
                  <c:v>-98.866188049300007</c:v>
                </c:pt>
                <c:pt idx="1069">
                  <c:v>-98.934631347700005</c:v>
                </c:pt>
                <c:pt idx="1070">
                  <c:v>-99.072593689000001</c:v>
                </c:pt>
                <c:pt idx="1071">
                  <c:v>-99.197463989300005</c:v>
                </c:pt>
                <c:pt idx="1072">
                  <c:v>-99.3056640625</c:v>
                </c:pt>
                <c:pt idx="1073">
                  <c:v>-99.407493591299996</c:v>
                </c:pt>
                <c:pt idx="1074">
                  <c:v>-99.506370544399999</c:v>
                </c:pt>
                <c:pt idx="1075">
                  <c:v>-99.574157714799995</c:v>
                </c:pt>
                <c:pt idx="1076">
                  <c:v>-99.5880737305</c:v>
                </c:pt>
                <c:pt idx="1077">
                  <c:v>-99.601028442399993</c:v>
                </c:pt>
                <c:pt idx="1078">
                  <c:v>-99.6162567139</c:v>
                </c:pt>
                <c:pt idx="1079">
                  <c:v>-99.6449508667</c:v>
                </c:pt>
                <c:pt idx="1080">
                  <c:v>-99.666580200200002</c:v>
                </c:pt>
                <c:pt idx="1081">
                  <c:v>-99.678390502900001</c:v>
                </c:pt>
                <c:pt idx="1082">
                  <c:v>-99.700027465800005</c:v>
                </c:pt>
                <c:pt idx="1083">
                  <c:v>-99.713691711400003</c:v>
                </c:pt>
                <c:pt idx="1084">
                  <c:v>-99.734649658199999</c:v>
                </c:pt>
                <c:pt idx="1085">
                  <c:v>-99.744575500500005</c:v>
                </c:pt>
                <c:pt idx="1086">
                  <c:v>-99.790359497099999</c:v>
                </c:pt>
                <c:pt idx="1087">
                  <c:v>-99.8047332764</c:v>
                </c:pt>
                <c:pt idx="1088">
                  <c:v>-99.821807861300002</c:v>
                </c:pt>
                <c:pt idx="1089">
                  <c:v>-99.838798522900007</c:v>
                </c:pt>
                <c:pt idx="1090">
                  <c:v>-99.961746215800005</c:v>
                </c:pt>
                <c:pt idx="1091">
                  <c:v>-100.0696029663</c:v>
                </c:pt>
                <c:pt idx="1092">
                  <c:v>-100.1701431274</c:v>
                </c:pt>
                <c:pt idx="1093">
                  <c:v>-100.27722930909999</c:v>
                </c:pt>
                <c:pt idx="1094">
                  <c:v>-100.3890457153</c:v>
                </c:pt>
                <c:pt idx="1095">
                  <c:v>-100.3890457153</c:v>
                </c:pt>
                <c:pt idx="1096">
                  <c:v>-100.3906707764</c:v>
                </c:pt>
                <c:pt idx="1097">
                  <c:v>-100.4827575684</c:v>
                </c:pt>
                <c:pt idx="1098">
                  <c:v>-100.5379562378</c:v>
                </c:pt>
                <c:pt idx="1099">
                  <c:v>-100.56387329099999</c:v>
                </c:pt>
                <c:pt idx="1100">
                  <c:v>-100.5897903442</c:v>
                </c:pt>
                <c:pt idx="1101">
                  <c:v>-100.6177444458</c:v>
                </c:pt>
                <c:pt idx="1102">
                  <c:v>-100.62181091310001</c:v>
                </c:pt>
                <c:pt idx="1103">
                  <c:v>-100.6293716431</c:v>
                </c:pt>
                <c:pt idx="1104">
                  <c:v>-100.6330947876</c:v>
                </c:pt>
                <c:pt idx="1105">
                  <c:v>-100.6383895874</c:v>
                </c:pt>
                <c:pt idx="1106">
                  <c:v>-100.6750488281</c:v>
                </c:pt>
                <c:pt idx="1107">
                  <c:v>-100.71881103520001</c:v>
                </c:pt>
                <c:pt idx="1108">
                  <c:v>-100.7624969482</c:v>
                </c:pt>
                <c:pt idx="1109">
                  <c:v>-100.79615783689999</c:v>
                </c:pt>
                <c:pt idx="1110">
                  <c:v>-100.8632736206</c:v>
                </c:pt>
                <c:pt idx="1111">
                  <c:v>-100.9838562012</c:v>
                </c:pt>
                <c:pt idx="1112">
                  <c:v>-101.0298614502</c:v>
                </c:pt>
                <c:pt idx="1113">
                  <c:v>-101.0377044678</c:v>
                </c:pt>
                <c:pt idx="1114">
                  <c:v>-101.0444564819</c:v>
                </c:pt>
                <c:pt idx="1115">
                  <c:v>-101.04736328129999</c:v>
                </c:pt>
                <c:pt idx="1116">
                  <c:v>-101.0676193237</c:v>
                </c:pt>
                <c:pt idx="1117">
                  <c:v>-101.10343933110001</c:v>
                </c:pt>
                <c:pt idx="1118">
                  <c:v>-101.12213897709999</c:v>
                </c:pt>
                <c:pt idx="1119">
                  <c:v>-101.2421798706</c:v>
                </c:pt>
                <c:pt idx="1120">
                  <c:v>-101.2750549316</c:v>
                </c:pt>
                <c:pt idx="1121">
                  <c:v>-101.4124832153</c:v>
                </c:pt>
                <c:pt idx="1122">
                  <c:v>-101.4917144775</c:v>
                </c:pt>
                <c:pt idx="1123">
                  <c:v>-101.5414199829</c:v>
                </c:pt>
                <c:pt idx="1124">
                  <c:v>-101.543258667</c:v>
                </c:pt>
                <c:pt idx="1125">
                  <c:v>-101.5526809692</c:v>
                </c:pt>
                <c:pt idx="1126">
                  <c:v>-101.5540771484</c:v>
                </c:pt>
                <c:pt idx="1127">
                  <c:v>-101.55651855470001</c:v>
                </c:pt>
                <c:pt idx="1128">
                  <c:v>-101.6166229248</c:v>
                </c:pt>
                <c:pt idx="1129">
                  <c:v>-101.6616439819</c:v>
                </c:pt>
                <c:pt idx="1130">
                  <c:v>-101.6625366211</c:v>
                </c:pt>
                <c:pt idx="1131">
                  <c:v>-101.6775588989</c:v>
                </c:pt>
                <c:pt idx="1132">
                  <c:v>-101.7053451538</c:v>
                </c:pt>
                <c:pt idx="1133">
                  <c:v>-101.7089691162</c:v>
                </c:pt>
                <c:pt idx="1134">
                  <c:v>-101.7230377197</c:v>
                </c:pt>
                <c:pt idx="1135">
                  <c:v>-101.7738571167</c:v>
                </c:pt>
                <c:pt idx="1136">
                  <c:v>-101.8219451904</c:v>
                </c:pt>
                <c:pt idx="1137">
                  <c:v>-101.8246688843</c:v>
                </c:pt>
                <c:pt idx="1138">
                  <c:v>-101.8564834595</c:v>
                </c:pt>
                <c:pt idx="1139">
                  <c:v>-101.9368896484</c:v>
                </c:pt>
                <c:pt idx="1140">
                  <c:v>-101.94255065919999</c:v>
                </c:pt>
                <c:pt idx="1141">
                  <c:v>-102.0107421875</c:v>
                </c:pt>
                <c:pt idx="1142">
                  <c:v>-102.0119857788</c:v>
                </c:pt>
                <c:pt idx="1143">
                  <c:v>-102.01769256590001</c:v>
                </c:pt>
                <c:pt idx="1144">
                  <c:v>-102.0199356079</c:v>
                </c:pt>
                <c:pt idx="1145">
                  <c:v>-102.0338439941</c:v>
                </c:pt>
                <c:pt idx="1146">
                  <c:v>-102.04085540769999</c:v>
                </c:pt>
                <c:pt idx="1147">
                  <c:v>-102.0414810181</c:v>
                </c:pt>
                <c:pt idx="1148">
                  <c:v>-102.05977630620001</c:v>
                </c:pt>
                <c:pt idx="1149">
                  <c:v>-102.06257629389999</c:v>
                </c:pt>
                <c:pt idx="1150">
                  <c:v>-102.09056854249999</c:v>
                </c:pt>
                <c:pt idx="1151">
                  <c:v>-102.1693191528</c:v>
                </c:pt>
                <c:pt idx="1152">
                  <c:v>-102.19491577150001</c:v>
                </c:pt>
                <c:pt idx="1153">
                  <c:v>-102.21956634519999</c:v>
                </c:pt>
                <c:pt idx="1154">
                  <c:v>-102.26206207280001</c:v>
                </c:pt>
                <c:pt idx="1155">
                  <c:v>-102.273765564</c:v>
                </c:pt>
                <c:pt idx="1156">
                  <c:v>-102.35186004640001</c:v>
                </c:pt>
                <c:pt idx="1157">
                  <c:v>-102.4712677002</c:v>
                </c:pt>
                <c:pt idx="1158">
                  <c:v>-102.5653839111</c:v>
                </c:pt>
                <c:pt idx="1159">
                  <c:v>-102.57056427000001</c:v>
                </c:pt>
                <c:pt idx="1160">
                  <c:v>-102.59345245359999</c:v>
                </c:pt>
                <c:pt idx="1161">
                  <c:v>-102.6120300293</c:v>
                </c:pt>
                <c:pt idx="1162">
                  <c:v>-102.6244277954</c:v>
                </c:pt>
                <c:pt idx="1163">
                  <c:v>-102.6359405518</c:v>
                </c:pt>
                <c:pt idx="1164">
                  <c:v>-102.6455459595</c:v>
                </c:pt>
                <c:pt idx="1165">
                  <c:v>-102.6492767334</c:v>
                </c:pt>
                <c:pt idx="1166">
                  <c:v>-102.6716766357</c:v>
                </c:pt>
                <c:pt idx="1167">
                  <c:v>-102.6878204346</c:v>
                </c:pt>
                <c:pt idx="1168">
                  <c:v>-102.74295043950001</c:v>
                </c:pt>
                <c:pt idx="1169">
                  <c:v>-102.764541626</c:v>
                </c:pt>
                <c:pt idx="1170">
                  <c:v>-102.7948379517</c:v>
                </c:pt>
                <c:pt idx="1171">
                  <c:v>-102.8190231323</c:v>
                </c:pt>
                <c:pt idx="1172">
                  <c:v>-102.9159317017</c:v>
                </c:pt>
                <c:pt idx="1173">
                  <c:v>-102.9331741333</c:v>
                </c:pt>
                <c:pt idx="1174">
                  <c:v>-102.953918457</c:v>
                </c:pt>
                <c:pt idx="1175">
                  <c:v>-102.958946228</c:v>
                </c:pt>
                <c:pt idx="1176">
                  <c:v>-102.9613418579</c:v>
                </c:pt>
                <c:pt idx="1177">
                  <c:v>-102.974647522</c:v>
                </c:pt>
                <c:pt idx="1178">
                  <c:v>-103.0240325928</c:v>
                </c:pt>
                <c:pt idx="1179">
                  <c:v>-103.10726165769999</c:v>
                </c:pt>
                <c:pt idx="1180">
                  <c:v>-103.13468933110001</c:v>
                </c:pt>
                <c:pt idx="1181">
                  <c:v>-103.1390762329</c:v>
                </c:pt>
                <c:pt idx="1182">
                  <c:v>-103.1497421265</c:v>
                </c:pt>
                <c:pt idx="1183">
                  <c:v>-103.2181625366</c:v>
                </c:pt>
                <c:pt idx="1184">
                  <c:v>-103.2350692749</c:v>
                </c:pt>
                <c:pt idx="1185">
                  <c:v>-103.2378768921</c:v>
                </c:pt>
                <c:pt idx="1186">
                  <c:v>-103.3093948364</c:v>
                </c:pt>
                <c:pt idx="1187">
                  <c:v>-103.3278961182</c:v>
                </c:pt>
                <c:pt idx="1188">
                  <c:v>-103.33642578129999</c:v>
                </c:pt>
                <c:pt idx="1189">
                  <c:v>-103.41883087159999</c:v>
                </c:pt>
                <c:pt idx="1190">
                  <c:v>-103.4762039185</c:v>
                </c:pt>
                <c:pt idx="1191">
                  <c:v>-103.49170684809999</c:v>
                </c:pt>
                <c:pt idx="1192">
                  <c:v>-103.51220703129999</c:v>
                </c:pt>
                <c:pt idx="1193">
                  <c:v>-103.563621521</c:v>
                </c:pt>
                <c:pt idx="1194">
                  <c:v>-103.7048797607</c:v>
                </c:pt>
                <c:pt idx="1195">
                  <c:v>-103.7949752808</c:v>
                </c:pt>
                <c:pt idx="1196">
                  <c:v>-103.81000518800001</c:v>
                </c:pt>
                <c:pt idx="1197">
                  <c:v>-103.811378479</c:v>
                </c:pt>
                <c:pt idx="1198">
                  <c:v>-103.8166503906</c:v>
                </c:pt>
                <c:pt idx="1199">
                  <c:v>-103.8166885376</c:v>
                </c:pt>
                <c:pt idx="1200">
                  <c:v>-103.82466125489999</c:v>
                </c:pt>
                <c:pt idx="1201">
                  <c:v>-103.8265075684</c:v>
                </c:pt>
                <c:pt idx="1202">
                  <c:v>-103.8268127441</c:v>
                </c:pt>
                <c:pt idx="1203">
                  <c:v>-103.8321609497</c:v>
                </c:pt>
                <c:pt idx="1204">
                  <c:v>-103.83219146730001</c:v>
                </c:pt>
                <c:pt idx="1205">
                  <c:v>-103.8391418457</c:v>
                </c:pt>
                <c:pt idx="1206">
                  <c:v>-103.83954620359999</c:v>
                </c:pt>
                <c:pt idx="1207">
                  <c:v>-103.84032440190001</c:v>
                </c:pt>
                <c:pt idx="1208">
                  <c:v>-103.8430557251</c:v>
                </c:pt>
                <c:pt idx="1209">
                  <c:v>-103.847694397</c:v>
                </c:pt>
                <c:pt idx="1210">
                  <c:v>-103.8511428833</c:v>
                </c:pt>
                <c:pt idx="1211">
                  <c:v>-103.8511886597</c:v>
                </c:pt>
                <c:pt idx="1212">
                  <c:v>-103.87116241459999</c:v>
                </c:pt>
                <c:pt idx="1213">
                  <c:v>-103.8986282349</c:v>
                </c:pt>
                <c:pt idx="1214">
                  <c:v>-103.9493942261</c:v>
                </c:pt>
                <c:pt idx="1215">
                  <c:v>-104.0087814331</c:v>
                </c:pt>
                <c:pt idx="1216">
                  <c:v>-104.0845565796</c:v>
                </c:pt>
                <c:pt idx="1217">
                  <c:v>-104.1673278809</c:v>
                </c:pt>
                <c:pt idx="1218">
                  <c:v>-104.25346374510001</c:v>
                </c:pt>
                <c:pt idx="1219">
                  <c:v>-104.3354263306</c:v>
                </c:pt>
                <c:pt idx="1220">
                  <c:v>-104.408531189</c:v>
                </c:pt>
                <c:pt idx="1221">
                  <c:v>-104.4716873169</c:v>
                </c:pt>
                <c:pt idx="1222">
                  <c:v>-104.5115814209</c:v>
                </c:pt>
                <c:pt idx="1223">
                  <c:v>-104.5429382324</c:v>
                </c:pt>
                <c:pt idx="1224">
                  <c:v>-104.56285095210001</c:v>
                </c:pt>
                <c:pt idx="1225">
                  <c:v>-104.584815979</c:v>
                </c:pt>
                <c:pt idx="1226">
                  <c:v>-104.61153411870001</c:v>
                </c:pt>
                <c:pt idx="1227">
                  <c:v>-104.649887085</c:v>
                </c:pt>
                <c:pt idx="1228">
                  <c:v>-104.69467926030001</c:v>
                </c:pt>
                <c:pt idx="1229">
                  <c:v>-104.7387390137</c:v>
                </c:pt>
                <c:pt idx="1230">
                  <c:v>-104.7739028931</c:v>
                </c:pt>
                <c:pt idx="1231">
                  <c:v>-104.7926940918</c:v>
                </c:pt>
                <c:pt idx="1232">
                  <c:v>-104.8036956787</c:v>
                </c:pt>
                <c:pt idx="1233">
                  <c:v>-104.808303833</c:v>
                </c:pt>
                <c:pt idx="1234">
                  <c:v>-104.8235626221</c:v>
                </c:pt>
                <c:pt idx="1235">
                  <c:v>-104.8497009277</c:v>
                </c:pt>
                <c:pt idx="1236">
                  <c:v>-104.8909835815</c:v>
                </c:pt>
                <c:pt idx="1237">
                  <c:v>-104.9484634399</c:v>
                </c:pt>
                <c:pt idx="1238">
                  <c:v>-104.99783325200001</c:v>
                </c:pt>
                <c:pt idx="1239">
                  <c:v>-105.0052108765</c:v>
                </c:pt>
                <c:pt idx="1240">
                  <c:v>-105.009765625</c:v>
                </c:pt>
                <c:pt idx="1241">
                  <c:v>-105.02811431879999</c:v>
                </c:pt>
                <c:pt idx="1242">
                  <c:v>-105.0511169434</c:v>
                </c:pt>
                <c:pt idx="1243">
                  <c:v>-105.0729522705</c:v>
                </c:pt>
                <c:pt idx="1244">
                  <c:v>-105.09688568120001</c:v>
                </c:pt>
                <c:pt idx="1245">
                  <c:v>-105.108505249</c:v>
                </c:pt>
                <c:pt idx="1246">
                  <c:v>-105.12818145750001</c:v>
                </c:pt>
                <c:pt idx="1247">
                  <c:v>-105.15752410890001</c:v>
                </c:pt>
                <c:pt idx="1248">
                  <c:v>-105.1688079834</c:v>
                </c:pt>
                <c:pt idx="1249">
                  <c:v>-105.18905639650001</c:v>
                </c:pt>
                <c:pt idx="1250">
                  <c:v>-105.190071106</c:v>
                </c:pt>
                <c:pt idx="1251">
                  <c:v>-105.1915130615</c:v>
                </c:pt>
                <c:pt idx="1252">
                  <c:v>-105.19281768800001</c:v>
                </c:pt>
                <c:pt idx="1253">
                  <c:v>-105.20179748539999</c:v>
                </c:pt>
                <c:pt idx="1254">
                  <c:v>-105.2280578613</c:v>
                </c:pt>
                <c:pt idx="1255">
                  <c:v>-105.27309417719999</c:v>
                </c:pt>
                <c:pt idx="1256">
                  <c:v>-105.3078155518</c:v>
                </c:pt>
                <c:pt idx="1257">
                  <c:v>-105.3181610107</c:v>
                </c:pt>
                <c:pt idx="1258">
                  <c:v>-105.31899261469999</c:v>
                </c:pt>
                <c:pt idx="1259">
                  <c:v>-105.36335754389999</c:v>
                </c:pt>
                <c:pt idx="1260">
                  <c:v>-105.3924407959</c:v>
                </c:pt>
                <c:pt idx="1261">
                  <c:v>-105.3980102539</c:v>
                </c:pt>
                <c:pt idx="1262">
                  <c:v>-105.4019393921</c:v>
                </c:pt>
                <c:pt idx="1263">
                  <c:v>-105.40561676030001</c:v>
                </c:pt>
                <c:pt idx="1264">
                  <c:v>-105.4127731323</c:v>
                </c:pt>
                <c:pt idx="1265">
                  <c:v>-105.43068695069999</c:v>
                </c:pt>
                <c:pt idx="1266">
                  <c:v>-105.4342498779</c:v>
                </c:pt>
                <c:pt idx="1267">
                  <c:v>-105.4358673096</c:v>
                </c:pt>
                <c:pt idx="1268">
                  <c:v>-105.45645141599999</c:v>
                </c:pt>
                <c:pt idx="1269">
                  <c:v>-105.46263885499999</c:v>
                </c:pt>
                <c:pt idx="1270">
                  <c:v>-105.4817123413</c:v>
                </c:pt>
                <c:pt idx="1271">
                  <c:v>-105.482383728</c:v>
                </c:pt>
                <c:pt idx="1272">
                  <c:v>-105.482383728</c:v>
                </c:pt>
                <c:pt idx="1273">
                  <c:v>-105.534034729</c:v>
                </c:pt>
                <c:pt idx="1274">
                  <c:v>-105.72481536870001</c:v>
                </c:pt>
                <c:pt idx="1275">
                  <c:v>-105.89473724370001</c:v>
                </c:pt>
                <c:pt idx="1276">
                  <c:v>-105.9177017212</c:v>
                </c:pt>
                <c:pt idx="1277">
                  <c:v>-105.95007324220001</c:v>
                </c:pt>
                <c:pt idx="1278">
                  <c:v>-106.01309204099999</c:v>
                </c:pt>
                <c:pt idx="1279">
                  <c:v>-106.0446090698</c:v>
                </c:pt>
                <c:pt idx="1280">
                  <c:v>-106.05484771730001</c:v>
                </c:pt>
                <c:pt idx="1281">
                  <c:v>-106.05865478520001</c:v>
                </c:pt>
                <c:pt idx="1282">
                  <c:v>-106.0795211792</c:v>
                </c:pt>
                <c:pt idx="1283">
                  <c:v>-106.087600708</c:v>
                </c:pt>
                <c:pt idx="1284">
                  <c:v>-106.0933609009</c:v>
                </c:pt>
                <c:pt idx="1285">
                  <c:v>-106.1175079346</c:v>
                </c:pt>
                <c:pt idx="1286">
                  <c:v>-106.121925354</c:v>
                </c:pt>
                <c:pt idx="1287">
                  <c:v>-106.1330413818</c:v>
                </c:pt>
                <c:pt idx="1288">
                  <c:v>-106.1596069336</c:v>
                </c:pt>
                <c:pt idx="1289">
                  <c:v>-106.24811553959999</c:v>
                </c:pt>
                <c:pt idx="1290">
                  <c:v>-106.3456192017</c:v>
                </c:pt>
                <c:pt idx="1291">
                  <c:v>-106.4305267334</c:v>
                </c:pt>
                <c:pt idx="1292">
                  <c:v>-106.48155975340001</c:v>
                </c:pt>
                <c:pt idx="1293">
                  <c:v>-106.48268127439999</c:v>
                </c:pt>
                <c:pt idx="1294">
                  <c:v>-106.4878997803</c:v>
                </c:pt>
                <c:pt idx="1295">
                  <c:v>-106.495223999</c:v>
                </c:pt>
                <c:pt idx="1296">
                  <c:v>-106.49555969239999</c:v>
                </c:pt>
                <c:pt idx="1297">
                  <c:v>-106.52220153810001</c:v>
                </c:pt>
                <c:pt idx="1298">
                  <c:v>-106.54899597169999</c:v>
                </c:pt>
                <c:pt idx="1299">
                  <c:v>-106.5701599121</c:v>
                </c:pt>
                <c:pt idx="1300">
                  <c:v>-106.58610534669999</c:v>
                </c:pt>
                <c:pt idx="1301">
                  <c:v>-106.616317749</c:v>
                </c:pt>
                <c:pt idx="1302">
                  <c:v>-106.6630325317</c:v>
                </c:pt>
                <c:pt idx="1303">
                  <c:v>-106.7123794556</c:v>
                </c:pt>
                <c:pt idx="1304">
                  <c:v>-106.7472076416</c:v>
                </c:pt>
                <c:pt idx="1305">
                  <c:v>-106.7473983765</c:v>
                </c:pt>
                <c:pt idx="1306">
                  <c:v>-106.7508392334</c:v>
                </c:pt>
                <c:pt idx="1307">
                  <c:v>-106.7629776001</c:v>
                </c:pt>
                <c:pt idx="1308">
                  <c:v>-106.7689743042</c:v>
                </c:pt>
                <c:pt idx="1309">
                  <c:v>-106.7759399414</c:v>
                </c:pt>
                <c:pt idx="1310">
                  <c:v>-106.78816223139999</c:v>
                </c:pt>
                <c:pt idx="1311">
                  <c:v>-106.795539856</c:v>
                </c:pt>
                <c:pt idx="1312">
                  <c:v>-106.7974853516</c:v>
                </c:pt>
                <c:pt idx="1313">
                  <c:v>-106.8060455322</c:v>
                </c:pt>
                <c:pt idx="1314">
                  <c:v>-106.82707977290001</c:v>
                </c:pt>
                <c:pt idx="1315">
                  <c:v>-106.8316268921</c:v>
                </c:pt>
                <c:pt idx="1316">
                  <c:v>-106.840675354</c:v>
                </c:pt>
                <c:pt idx="1317">
                  <c:v>-106.8590545654</c:v>
                </c:pt>
                <c:pt idx="1318">
                  <c:v>-106.9215011597</c:v>
                </c:pt>
                <c:pt idx="1319">
                  <c:v>-106.96189117430001</c:v>
                </c:pt>
                <c:pt idx="1320">
                  <c:v>-106.9665985107</c:v>
                </c:pt>
                <c:pt idx="1321">
                  <c:v>-106.966796875</c:v>
                </c:pt>
                <c:pt idx="1322">
                  <c:v>-106.97258758540001</c:v>
                </c:pt>
                <c:pt idx="1323">
                  <c:v>-107.0174255371</c:v>
                </c:pt>
                <c:pt idx="1324">
                  <c:v>-107.1302642822</c:v>
                </c:pt>
                <c:pt idx="1325">
                  <c:v>-107.24286651609999</c:v>
                </c:pt>
                <c:pt idx="1326">
                  <c:v>-107.26378631590001</c:v>
                </c:pt>
                <c:pt idx="1327">
                  <c:v>-107.2869186401</c:v>
                </c:pt>
                <c:pt idx="1328">
                  <c:v>-107.29299163819999</c:v>
                </c:pt>
                <c:pt idx="1329">
                  <c:v>-107.3402252197</c:v>
                </c:pt>
                <c:pt idx="1330">
                  <c:v>-107.3463516235</c:v>
                </c:pt>
                <c:pt idx="1331">
                  <c:v>-107.34855651860001</c:v>
                </c:pt>
                <c:pt idx="1332">
                  <c:v>-107.3601760864</c:v>
                </c:pt>
                <c:pt idx="1333">
                  <c:v>-107.3635101318</c:v>
                </c:pt>
                <c:pt idx="1334">
                  <c:v>-107.3652267456</c:v>
                </c:pt>
                <c:pt idx="1335">
                  <c:v>-107.377243042</c:v>
                </c:pt>
                <c:pt idx="1336">
                  <c:v>-107.40129852290001</c:v>
                </c:pt>
                <c:pt idx="1337">
                  <c:v>-107.40282440190001</c:v>
                </c:pt>
                <c:pt idx="1338">
                  <c:v>-107.4060516357</c:v>
                </c:pt>
                <c:pt idx="1339">
                  <c:v>-107.414680481</c:v>
                </c:pt>
                <c:pt idx="1340">
                  <c:v>-107.4556045532</c:v>
                </c:pt>
                <c:pt idx="1341">
                  <c:v>-107.4835281372</c:v>
                </c:pt>
                <c:pt idx="1342">
                  <c:v>-107.5189361572</c:v>
                </c:pt>
                <c:pt idx="1343">
                  <c:v>-107.595993042</c:v>
                </c:pt>
                <c:pt idx="1344">
                  <c:v>-107.61539459230001</c:v>
                </c:pt>
                <c:pt idx="1345">
                  <c:v>-107.6245346069</c:v>
                </c:pt>
                <c:pt idx="1346">
                  <c:v>-107.65316009519999</c:v>
                </c:pt>
                <c:pt idx="1347">
                  <c:v>-107.66083526609999</c:v>
                </c:pt>
                <c:pt idx="1348">
                  <c:v>-107.66975402830001</c:v>
                </c:pt>
                <c:pt idx="1349">
                  <c:v>-107.7142333984</c:v>
                </c:pt>
                <c:pt idx="1350">
                  <c:v>-107.72412109379999</c:v>
                </c:pt>
                <c:pt idx="1351">
                  <c:v>-107.7424240112</c:v>
                </c:pt>
                <c:pt idx="1352">
                  <c:v>-107.74384307859999</c:v>
                </c:pt>
                <c:pt idx="1353">
                  <c:v>-107.7464294434</c:v>
                </c:pt>
                <c:pt idx="1354">
                  <c:v>-107.7767486572</c:v>
                </c:pt>
                <c:pt idx="1355">
                  <c:v>-107.7925796509</c:v>
                </c:pt>
                <c:pt idx="1356">
                  <c:v>-107.835319519</c:v>
                </c:pt>
                <c:pt idx="1357">
                  <c:v>-107.85284423829999</c:v>
                </c:pt>
                <c:pt idx="1358">
                  <c:v>-107.8568954468</c:v>
                </c:pt>
                <c:pt idx="1359">
                  <c:v>-107.90301513670001</c:v>
                </c:pt>
                <c:pt idx="1360">
                  <c:v>-107.922492981</c:v>
                </c:pt>
                <c:pt idx="1361">
                  <c:v>-107.9568099976</c:v>
                </c:pt>
                <c:pt idx="1362">
                  <c:v>-107.96602630620001</c:v>
                </c:pt>
                <c:pt idx="1363">
                  <c:v>-107.9695053101</c:v>
                </c:pt>
                <c:pt idx="1364">
                  <c:v>-108.01996612550001</c:v>
                </c:pt>
                <c:pt idx="1365">
                  <c:v>-108.04126739500001</c:v>
                </c:pt>
                <c:pt idx="1366">
                  <c:v>-108.0546569824</c:v>
                </c:pt>
                <c:pt idx="1367">
                  <c:v>-108.0581283569</c:v>
                </c:pt>
                <c:pt idx="1368">
                  <c:v>-108.1697463989</c:v>
                </c:pt>
                <c:pt idx="1369">
                  <c:v>-108.1989059448</c:v>
                </c:pt>
                <c:pt idx="1370">
                  <c:v>-108.20143127439999</c:v>
                </c:pt>
                <c:pt idx="1371">
                  <c:v>-108.2083969116</c:v>
                </c:pt>
                <c:pt idx="1372">
                  <c:v>-108.2141952515</c:v>
                </c:pt>
                <c:pt idx="1373">
                  <c:v>-108.22435760499999</c:v>
                </c:pt>
                <c:pt idx="1374">
                  <c:v>-108.2308883667</c:v>
                </c:pt>
                <c:pt idx="1375">
                  <c:v>-108.2308883667</c:v>
                </c:pt>
                <c:pt idx="1376">
                  <c:v>-108.2308883667</c:v>
                </c:pt>
                <c:pt idx="1377">
                  <c:v>-108.2308883667</c:v>
                </c:pt>
                <c:pt idx="1378">
                  <c:v>-108.2308883667</c:v>
                </c:pt>
                <c:pt idx="1379">
                  <c:v>-108.2308883667</c:v>
                </c:pt>
                <c:pt idx="1380">
                  <c:v>-108.25131988530001</c:v>
                </c:pt>
                <c:pt idx="1381">
                  <c:v>-108.2710342407</c:v>
                </c:pt>
                <c:pt idx="1382">
                  <c:v>-108.2740478516</c:v>
                </c:pt>
                <c:pt idx="1383">
                  <c:v>-108.2865066528</c:v>
                </c:pt>
                <c:pt idx="1384">
                  <c:v>-108.30419158940001</c:v>
                </c:pt>
                <c:pt idx="1385">
                  <c:v>-108.3086853027</c:v>
                </c:pt>
                <c:pt idx="1386">
                  <c:v>-108.3174819946</c:v>
                </c:pt>
                <c:pt idx="1387">
                  <c:v>-108.3193740845</c:v>
                </c:pt>
                <c:pt idx="1388">
                  <c:v>-108.328956604</c:v>
                </c:pt>
                <c:pt idx="1389">
                  <c:v>-108.34856414790001</c:v>
                </c:pt>
                <c:pt idx="1390">
                  <c:v>-108.358253479</c:v>
                </c:pt>
                <c:pt idx="1391">
                  <c:v>-108.358253479</c:v>
                </c:pt>
                <c:pt idx="1392">
                  <c:v>-108.358253479</c:v>
                </c:pt>
                <c:pt idx="1393">
                  <c:v>-108.358253479</c:v>
                </c:pt>
                <c:pt idx="1394">
                  <c:v>-108.3638763428</c:v>
                </c:pt>
                <c:pt idx="1395">
                  <c:v>-108.3861465454</c:v>
                </c:pt>
                <c:pt idx="1396">
                  <c:v>-108.395324707</c:v>
                </c:pt>
                <c:pt idx="1397">
                  <c:v>-108.43384552000001</c:v>
                </c:pt>
                <c:pt idx="1398">
                  <c:v>-108.5239944458</c:v>
                </c:pt>
                <c:pt idx="1399">
                  <c:v>-108.56791687010001</c:v>
                </c:pt>
                <c:pt idx="1400">
                  <c:v>-108.60795593260001</c:v>
                </c:pt>
                <c:pt idx="1401">
                  <c:v>-108.64385223390001</c:v>
                </c:pt>
                <c:pt idx="1402">
                  <c:v>-108.6822280884</c:v>
                </c:pt>
                <c:pt idx="1403">
                  <c:v>-108.72207641599999</c:v>
                </c:pt>
                <c:pt idx="1404">
                  <c:v>-108.76057434080001</c:v>
                </c:pt>
                <c:pt idx="1405">
                  <c:v>-108.79871368409999</c:v>
                </c:pt>
                <c:pt idx="1406">
                  <c:v>-108.803527832</c:v>
                </c:pt>
                <c:pt idx="1407">
                  <c:v>-108.8133773804</c:v>
                </c:pt>
                <c:pt idx="1408">
                  <c:v>-108.8185119629</c:v>
                </c:pt>
                <c:pt idx="1409">
                  <c:v>-108.82527160639999</c:v>
                </c:pt>
                <c:pt idx="1410">
                  <c:v>-108.8326721191</c:v>
                </c:pt>
                <c:pt idx="1411">
                  <c:v>-108.83367919920001</c:v>
                </c:pt>
                <c:pt idx="1412">
                  <c:v>-108.84781646730001</c:v>
                </c:pt>
                <c:pt idx="1413">
                  <c:v>-108.84912872309999</c:v>
                </c:pt>
                <c:pt idx="1414">
                  <c:v>-108.85232543950001</c:v>
                </c:pt>
                <c:pt idx="1415">
                  <c:v>-108.8861694336</c:v>
                </c:pt>
                <c:pt idx="1416">
                  <c:v>-108.94909667970001</c:v>
                </c:pt>
                <c:pt idx="1417">
                  <c:v>-109.0241699219</c:v>
                </c:pt>
                <c:pt idx="1418">
                  <c:v>-109.0872955322</c:v>
                </c:pt>
                <c:pt idx="1419">
                  <c:v>-109.12711334230001</c:v>
                </c:pt>
                <c:pt idx="1420">
                  <c:v>-109.12711334230001</c:v>
                </c:pt>
                <c:pt idx="1421">
                  <c:v>-109.12711334230001</c:v>
                </c:pt>
                <c:pt idx="1422">
                  <c:v>-109.12711334230001</c:v>
                </c:pt>
                <c:pt idx="1423">
                  <c:v>-109.1438293457</c:v>
                </c:pt>
                <c:pt idx="1424">
                  <c:v>-109.14869689939999</c:v>
                </c:pt>
                <c:pt idx="1425">
                  <c:v>-109.1644287109</c:v>
                </c:pt>
                <c:pt idx="1426">
                  <c:v>-109.1675491333</c:v>
                </c:pt>
                <c:pt idx="1427">
                  <c:v>-109.17440795900001</c:v>
                </c:pt>
                <c:pt idx="1428">
                  <c:v>-109.1760940552</c:v>
                </c:pt>
                <c:pt idx="1429">
                  <c:v>-109.1822052002</c:v>
                </c:pt>
                <c:pt idx="1430">
                  <c:v>-109.1964797974</c:v>
                </c:pt>
                <c:pt idx="1431">
                  <c:v>-109.2115478516</c:v>
                </c:pt>
                <c:pt idx="1432">
                  <c:v>-109.2187576294</c:v>
                </c:pt>
                <c:pt idx="1433">
                  <c:v>-109.23491668699999</c:v>
                </c:pt>
                <c:pt idx="1434">
                  <c:v>-109.2588043213</c:v>
                </c:pt>
                <c:pt idx="1435">
                  <c:v>-109.2773742676</c:v>
                </c:pt>
                <c:pt idx="1436">
                  <c:v>-109.30187988279999</c:v>
                </c:pt>
                <c:pt idx="1437">
                  <c:v>-109.3058395386</c:v>
                </c:pt>
                <c:pt idx="1438">
                  <c:v>-109.32371521</c:v>
                </c:pt>
                <c:pt idx="1439">
                  <c:v>-109.32371521</c:v>
                </c:pt>
                <c:pt idx="1440">
                  <c:v>-109.32371521</c:v>
                </c:pt>
                <c:pt idx="1441">
                  <c:v>-109.32371521</c:v>
                </c:pt>
                <c:pt idx="1442">
                  <c:v>-109.32371521</c:v>
                </c:pt>
                <c:pt idx="1443">
                  <c:v>-109.32371521</c:v>
                </c:pt>
                <c:pt idx="1444">
                  <c:v>-109.30606079099999</c:v>
                </c:pt>
                <c:pt idx="1445">
                  <c:v>-109.30606079099999</c:v>
                </c:pt>
                <c:pt idx="1446">
                  <c:v>-109.30606079099999</c:v>
                </c:pt>
                <c:pt idx="1447">
                  <c:v>-109.30606079099999</c:v>
                </c:pt>
                <c:pt idx="1448">
                  <c:v>-109.4047698975</c:v>
                </c:pt>
                <c:pt idx="1449">
                  <c:v>-109.4079589844</c:v>
                </c:pt>
                <c:pt idx="1450">
                  <c:v>-109.4953918457</c:v>
                </c:pt>
                <c:pt idx="1451">
                  <c:v>-109.50396728520001</c:v>
                </c:pt>
                <c:pt idx="1452">
                  <c:v>-109.51001739500001</c:v>
                </c:pt>
                <c:pt idx="1453">
                  <c:v>-109.5534820557</c:v>
                </c:pt>
                <c:pt idx="1454">
                  <c:v>-109.5849227905</c:v>
                </c:pt>
                <c:pt idx="1455">
                  <c:v>-109.5904312134</c:v>
                </c:pt>
                <c:pt idx="1456">
                  <c:v>-109.6163101196</c:v>
                </c:pt>
                <c:pt idx="1457">
                  <c:v>-109.6482162476</c:v>
                </c:pt>
                <c:pt idx="1458">
                  <c:v>-109.6521530151</c:v>
                </c:pt>
                <c:pt idx="1459">
                  <c:v>-109.6790847778</c:v>
                </c:pt>
                <c:pt idx="1460">
                  <c:v>-109.6831741333</c:v>
                </c:pt>
                <c:pt idx="1461">
                  <c:v>-109.6928939819</c:v>
                </c:pt>
                <c:pt idx="1462">
                  <c:v>-109.6940994263</c:v>
                </c:pt>
                <c:pt idx="1463">
                  <c:v>-109.7346496582</c:v>
                </c:pt>
                <c:pt idx="1464">
                  <c:v>-109.7462005615</c:v>
                </c:pt>
                <c:pt idx="1465">
                  <c:v>-109.77044677729999</c:v>
                </c:pt>
                <c:pt idx="1466">
                  <c:v>-109.7917556763</c:v>
                </c:pt>
                <c:pt idx="1467">
                  <c:v>-109.82363891599999</c:v>
                </c:pt>
                <c:pt idx="1468">
                  <c:v>-109.8266372681</c:v>
                </c:pt>
                <c:pt idx="1469">
                  <c:v>-109.8385467529</c:v>
                </c:pt>
                <c:pt idx="1470">
                  <c:v>-109.86041259770001</c:v>
                </c:pt>
                <c:pt idx="1471">
                  <c:v>-109.87924957280001</c:v>
                </c:pt>
                <c:pt idx="1472">
                  <c:v>-109.92701721189999</c:v>
                </c:pt>
                <c:pt idx="1473">
                  <c:v>-109.9657363892</c:v>
                </c:pt>
                <c:pt idx="1474">
                  <c:v>-110.00872039790001</c:v>
                </c:pt>
                <c:pt idx="1475">
                  <c:v>-110.0225906372</c:v>
                </c:pt>
                <c:pt idx="1476">
                  <c:v>-110.02388000489999</c:v>
                </c:pt>
                <c:pt idx="1477">
                  <c:v>-110.05451965330001</c:v>
                </c:pt>
                <c:pt idx="1478">
                  <c:v>-110.06159973139999</c:v>
                </c:pt>
                <c:pt idx="1479">
                  <c:v>-110.06330871580001</c:v>
                </c:pt>
                <c:pt idx="1480">
                  <c:v>-110.1026916504</c:v>
                </c:pt>
                <c:pt idx="1481">
                  <c:v>-110.1219329834</c:v>
                </c:pt>
                <c:pt idx="1482">
                  <c:v>-110.1335220337</c:v>
                </c:pt>
                <c:pt idx="1483">
                  <c:v>-110.1576843262</c:v>
                </c:pt>
                <c:pt idx="1484">
                  <c:v>-110.1829071045</c:v>
                </c:pt>
                <c:pt idx="1485">
                  <c:v>-110.2092971802</c:v>
                </c:pt>
                <c:pt idx="1486">
                  <c:v>-110.21426391599999</c:v>
                </c:pt>
                <c:pt idx="1487">
                  <c:v>-110.23389434809999</c:v>
                </c:pt>
                <c:pt idx="1488">
                  <c:v>-110.24690246580001</c:v>
                </c:pt>
                <c:pt idx="1489">
                  <c:v>-110.2506637573</c:v>
                </c:pt>
                <c:pt idx="1490">
                  <c:v>-110.2506637573</c:v>
                </c:pt>
                <c:pt idx="1491">
                  <c:v>-110.2506637573</c:v>
                </c:pt>
                <c:pt idx="1492">
                  <c:v>-110.2506637573</c:v>
                </c:pt>
                <c:pt idx="1493">
                  <c:v>-110.2520370483</c:v>
                </c:pt>
                <c:pt idx="1494">
                  <c:v>-110.2551727295</c:v>
                </c:pt>
                <c:pt idx="1495">
                  <c:v>-110.25926971440001</c:v>
                </c:pt>
                <c:pt idx="1496">
                  <c:v>-110.2635803223</c:v>
                </c:pt>
                <c:pt idx="1497">
                  <c:v>-110.27216339109999</c:v>
                </c:pt>
                <c:pt idx="1498">
                  <c:v>-110.2783050537</c:v>
                </c:pt>
                <c:pt idx="1499">
                  <c:v>-110.2801742554</c:v>
                </c:pt>
                <c:pt idx="1500">
                  <c:v>-110.2866973877</c:v>
                </c:pt>
                <c:pt idx="1501">
                  <c:v>-110.2886123657</c:v>
                </c:pt>
                <c:pt idx="1502">
                  <c:v>-110.29145812989999</c:v>
                </c:pt>
                <c:pt idx="1503">
                  <c:v>-110.2919464111</c:v>
                </c:pt>
                <c:pt idx="1504">
                  <c:v>-110.3057632446</c:v>
                </c:pt>
                <c:pt idx="1505">
                  <c:v>-110.30736541749999</c:v>
                </c:pt>
                <c:pt idx="1506">
                  <c:v>-110.30736541749999</c:v>
                </c:pt>
                <c:pt idx="1507">
                  <c:v>-110.30736541749999</c:v>
                </c:pt>
                <c:pt idx="1508">
                  <c:v>-110.3057632446</c:v>
                </c:pt>
                <c:pt idx="1509">
                  <c:v>-110.3036651611</c:v>
                </c:pt>
                <c:pt idx="1510">
                  <c:v>-110.3036651611</c:v>
                </c:pt>
                <c:pt idx="1511">
                  <c:v>-110.3057632446</c:v>
                </c:pt>
                <c:pt idx="1512">
                  <c:v>-110.30736541749999</c:v>
                </c:pt>
                <c:pt idx="1513">
                  <c:v>-110.3118972778</c:v>
                </c:pt>
                <c:pt idx="1514">
                  <c:v>-110.32758331300001</c:v>
                </c:pt>
                <c:pt idx="1515">
                  <c:v>-110.3288803101</c:v>
                </c:pt>
                <c:pt idx="1516">
                  <c:v>-110.3288803101</c:v>
                </c:pt>
                <c:pt idx="1517">
                  <c:v>-110.3288803101</c:v>
                </c:pt>
                <c:pt idx="1518">
                  <c:v>-110.32964324949999</c:v>
                </c:pt>
                <c:pt idx="1519">
                  <c:v>-110.35534667970001</c:v>
                </c:pt>
                <c:pt idx="1520">
                  <c:v>-110.3626937866</c:v>
                </c:pt>
                <c:pt idx="1521">
                  <c:v>-110.3743515015</c:v>
                </c:pt>
                <c:pt idx="1522">
                  <c:v>-110.4344329834</c:v>
                </c:pt>
                <c:pt idx="1523">
                  <c:v>-110.4344329834</c:v>
                </c:pt>
                <c:pt idx="1524">
                  <c:v>-110.4344329834</c:v>
                </c:pt>
                <c:pt idx="1525">
                  <c:v>-110.4344329834</c:v>
                </c:pt>
                <c:pt idx="1526">
                  <c:v>-110.4344329834</c:v>
                </c:pt>
                <c:pt idx="1527">
                  <c:v>-110.45013427729999</c:v>
                </c:pt>
                <c:pt idx="1528">
                  <c:v>-110.48686218260001</c:v>
                </c:pt>
                <c:pt idx="1529">
                  <c:v>-110.4920883179</c:v>
                </c:pt>
                <c:pt idx="1530">
                  <c:v>-110.5078659058</c:v>
                </c:pt>
                <c:pt idx="1531">
                  <c:v>-110.5240936279</c:v>
                </c:pt>
                <c:pt idx="1532">
                  <c:v>-110.5293807983</c:v>
                </c:pt>
                <c:pt idx="1533">
                  <c:v>-110.5495147705</c:v>
                </c:pt>
                <c:pt idx="1534">
                  <c:v>-110.5495147705</c:v>
                </c:pt>
                <c:pt idx="1535">
                  <c:v>-110.5495147705</c:v>
                </c:pt>
                <c:pt idx="1536">
                  <c:v>-110.58032989500001</c:v>
                </c:pt>
                <c:pt idx="1537">
                  <c:v>-110.5951080322</c:v>
                </c:pt>
                <c:pt idx="1538">
                  <c:v>-110.6452255249</c:v>
                </c:pt>
                <c:pt idx="1539">
                  <c:v>-110.65394592289999</c:v>
                </c:pt>
                <c:pt idx="1540">
                  <c:v>-110.6581573486</c:v>
                </c:pt>
                <c:pt idx="1541">
                  <c:v>-110.66273498539999</c:v>
                </c:pt>
                <c:pt idx="1542">
                  <c:v>-110.6750259399</c:v>
                </c:pt>
                <c:pt idx="1543">
                  <c:v>-110.6802444458</c:v>
                </c:pt>
                <c:pt idx="1544">
                  <c:v>-110.7061843872</c:v>
                </c:pt>
                <c:pt idx="1545">
                  <c:v>-110.7625961304</c:v>
                </c:pt>
                <c:pt idx="1546">
                  <c:v>-110.7718734741</c:v>
                </c:pt>
                <c:pt idx="1547">
                  <c:v>-110.77374267579999</c:v>
                </c:pt>
                <c:pt idx="1548">
                  <c:v>-110.8189239502</c:v>
                </c:pt>
                <c:pt idx="1549">
                  <c:v>-110.8427276611</c:v>
                </c:pt>
                <c:pt idx="1550">
                  <c:v>-110.8488998413</c:v>
                </c:pt>
                <c:pt idx="1551">
                  <c:v>-110.873336792</c:v>
                </c:pt>
                <c:pt idx="1552">
                  <c:v>-110.8851699829</c:v>
                </c:pt>
                <c:pt idx="1553">
                  <c:v>-110.895149231</c:v>
                </c:pt>
                <c:pt idx="1554">
                  <c:v>-110.90878295900001</c:v>
                </c:pt>
                <c:pt idx="1555">
                  <c:v>-110.91361999510001</c:v>
                </c:pt>
                <c:pt idx="1556">
                  <c:v>-110.91482543950001</c:v>
                </c:pt>
                <c:pt idx="1557">
                  <c:v>-110.9220123291</c:v>
                </c:pt>
                <c:pt idx="1558">
                  <c:v>-110.95012664790001</c:v>
                </c:pt>
                <c:pt idx="1559">
                  <c:v>-110.9510803223</c:v>
                </c:pt>
                <c:pt idx="1560">
                  <c:v>-110.9584121704</c:v>
                </c:pt>
                <c:pt idx="1561">
                  <c:v>-110.97347259519999</c:v>
                </c:pt>
                <c:pt idx="1562">
                  <c:v>-110.98719024659999</c:v>
                </c:pt>
                <c:pt idx="1563">
                  <c:v>-110.9951705933</c:v>
                </c:pt>
                <c:pt idx="1564">
                  <c:v>-111.0167388916</c:v>
                </c:pt>
                <c:pt idx="1565">
                  <c:v>-111.020690918</c:v>
                </c:pt>
                <c:pt idx="1566">
                  <c:v>-111.02935791020001</c:v>
                </c:pt>
                <c:pt idx="1567">
                  <c:v>-111.074508667</c:v>
                </c:pt>
                <c:pt idx="1568">
                  <c:v>-111.1368942261</c:v>
                </c:pt>
                <c:pt idx="1569">
                  <c:v>-111.16613769529999</c:v>
                </c:pt>
                <c:pt idx="1570">
                  <c:v>-111.1669998169</c:v>
                </c:pt>
                <c:pt idx="1571">
                  <c:v>-111.1828994751</c:v>
                </c:pt>
                <c:pt idx="1572">
                  <c:v>-111.2167816162</c:v>
                </c:pt>
                <c:pt idx="1573">
                  <c:v>-111.2499694824</c:v>
                </c:pt>
                <c:pt idx="1574">
                  <c:v>-111.2556304932</c:v>
                </c:pt>
                <c:pt idx="1575">
                  <c:v>-111.2677612305</c:v>
                </c:pt>
                <c:pt idx="1576">
                  <c:v>-111.26782989500001</c:v>
                </c:pt>
                <c:pt idx="1577">
                  <c:v>-111.27127838129999</c:v>
                </c:pt>
                <c:pt idx="1578">
                  <c:v>-111.2789230347</c:v>
                </c:pt>
                <c:pt idx="1579">
                  <c:v>-111.280380249</c:v>
                </c:pt>
                <c:pt idx="1580">
                  <c:v>-111.2857437134</c:v>
                </c:pt>
                <c:pt idx="1581">
                  <c:v>-111.28876495359999</c:v>
                </c:pt>
                <c:pt idx="1582">
                  <c:v>-111.2981643677</c:v>
                </c:pt>
                <c:pt idx="1583">
                  <c:v>-111.3031082153</c:v>
                </c:pt>
                <c:pt idx="1584">
                  <c:v>-111.3031082153</c:v>
                </c:pt>
                <c:pt idx="1585">
                  <c:v>-111.3031082153</c:v>
                </c:pt>
                <c:pt idx="1586">
                  <c:v>-111.3031082153</c:v>
                </c:pt>
                <c:pt idx="1587">
                  <c:v>-111.3031082153</c:v>
                </c:pt>
                <c:pt idx="1588">
                  <c:v>-111.3069610596</c:v>
                </c:pt>
                <c:pt idx="1589">
                  <c:v>-111.30875396730001</c:v>
                </c:pt>
                <c:pt idx="1590">
                  <c:v>-111.31941223139999</c:v>
                </c:pt>
                <c:pt idx="1591">
                  <c:v>-111.3258514404</c:v>
                </c:pt>
                <c:pt idx="1592">
                  <c:v>-111.3262252808</c:v>
                </c:pt>
                <c:pt idx="1593">
                  <c:v>-111.33461761469999</c:v>
                </c:pt>
                <c:pt idx="1594">
                  <c:v>-111.34135437010001</c:v>
                </c:pt>
                <c:pt idx="1595">
                  <c:v>-111.3426818848</c:v>
                </c:pt>
                <c:pt idx="1596">
                  <c:v>-111.3504486084</c:v>
                </c:pt>
                <c:pt idx="1597">
                  <c:v>-111.35279083250001</c:v>
                </c:pt>
                <c:pt idx="1598">
                  <c:v>-111.35823822019999</c:v>
                </c:pt>
                <c:pt idx="1599">
                  <c:v>-111.373840332</c:v>
                </c:pt>
                <c:pt idx="1600">
                  <c:v>-111.393409729</c:v>
                </c:pt>
                <c:pt idx="1601">
                  <c:v>-111.4043273926</c:v>
                </c:pt>
                <c:pt idx="1602">
                  <c:v>-111.4221420288</c:v>
                </c:pt>
                <c:pt idx="1603">
                  <c:v>-111.4293746948</c:v>
                </c:pt>
                <c:pt idx="1604">
                  <c:v>-111.431350708</c:v>
                </c:pt>
                <c:pt idx="1605">
                  <c:v>-111.43807983400001</c:v>
                </c:pt>
                <c:pt idx="1606">
                  <c:v>-111.4487457275</c:v>
                </c:pt>
                <c:pt idx="1607">
                  <c:v>-111.45365905760001</c:v>
                </c:pt>
                <c:pt idx="1608">
                  <c:v>-111.45547485349999</c:v>
                </c:pt>
                <c:pt idx="1609">
                  <c:v>-111.4681015015</c:v>
                </c:pt>
                <c:pt idx="1610">
                  <c:v>-111.48891448969999</c:v>
                </c:pt>
                <c:pt idx="1611">
                  <c:v>-111.4952163696</c:v>
                </c:pt>
                <c:pt idx="1612">
                  <c:v>-111.5052566528</c:v>
                </c:pt>
                <c:pt idx="1613">
                  <c:v>-111.5052566528</c:v>
                </c:pt>
                <c:pt idx="1614">
                  <c:v>-111.5052566528</c:v>
                </c:pt>
                <c:pt idx="1615">
                  <c:v>-111.5267028809</c:v>
                </c:pt>
                <c:pt idx="1616">
                  <c:v>-111.5472412109</c:v>
                </c:pt>
                <c:pt idx="1617">
                  <c:v>-111.55201721189999</c:v>
                </c:pt>
                <c:pt idx="1618">
                  <c:v>-111.5579299927</c:v>
                </c:pt>
                <c:pt idx="1619">
                  <c:v>-111.5881576538</c:v>
                </c:pt>
                <c:pt idx="1620">
                  <c:v>-111.5939254761</c:v>
                </c:pt>
                <c:pt idx="1621">
                  <c:v>-111.6118392944</c:v>
                </c:pt>
                <c:pt idx="1622">
                  <c:v>-111.6202468872</c:v>
                </c:pt>
                <c:pt idx="1623">
                  <c:v>-111.62805175779999</c:v>
                </c:pt>
                <c:pt idx="1624">
                  <c:v>-111.6311035156</c:v>
                </c:pt>
                <c:pt idx="1625">
                  <c:v>-111.631690979</c:v>
                </c:pt>
                <c:pt idx="1626">
                  <c:v>-111.7158355713</c:v>
                </c:pt>
                <c:pt idx="1627">
                  <c:v>-111.8070678711</c:v>
                </c:pt>
                <c:pt idx="1628">
                  <c:v>-111.8235321045</c:v>
                </c:pt>
                <c:pt idx="1629">
                  <c:v>-111.82567596440001</c:v>
                </c:pt>
                <c:pt idx="1630">
                  <c:v>-111.83763885499999</c:v>
                </c:pt>
                <c:pt idx="1631">
                  <c:v>-111.84613800050001</c:v>
                </c:pt>
                <c:pt idx="1632">
                  <c:v>-111.87069702150001</c:v>
                </c:pt>
                <c:pt idx="1633">
                  <c:v>-111.88008880620001</c:v>
                </c:pt>
                <c:pt idx="1634">
                  <c:v>-111.8826370239</c:v>
                </c:pt>
                <c:pt idx="1635">
                  <c:v>-111.91143035890001</c:v>
                </c:pt>
                <c:pt idx="1636">
                  <c:v>-111.91389465330001</c:v>
                </c:pt>
                <c:pt idx="1637">
                  <c:v>-111.9447174072</c:v>
                </c:pt>
                <c:pt idx="1638">
                  <c:v>-111.9457626343</c:v>
                </c:pt>
                <c:pt idx="1639">
                  <c:v>-111.9491195679</c:v>
                </c:pt>
                <c:pt idx="1640">
                  <c:v>-111.9680099487</c:v>
                </c:pt>
                <c:pt idx="1641">
                  <c:v>-111.98133087159999</c:v>
                </c:pt>
                <c:pt idx="1642">
                  <c:v>-111.9814071655</c:v>
                </c:pt>
                <c:pt idx="1643">
                  <c:v>-111.9843215942</c:v>
                </c:pt>
                <c:pt idx="1644">
                  <c:v>-111.9843215942</c:v>
                </c:pt>
                <c:pt idx="1645">
                  <c:v>-111.9843215942</c:v>
                </c:pt>
                <c:pt idx="1646">
                  <c:v>-111.9843215942</c:v>
                </c:pt>
                <c:pt idx="1647">
                  <c:v>-111.9843215942</c:v>
                </c:pt>
                <c:pt idx="1648">
                  <c:v>-111.98133087159999</c:v>
                </c:pt>
                <c:pt idx="1649">
                  <c:v>-111.98133087159999</c:v>
                </c:pt>
                <c:pt idx="1650">
                  <c:v>-111.98133087159999</c:v>
                </c:pt>
                <c:pt idx="1651">
                  <c:v>-111.98133087159999</c:v>
                </c:pt>
                <c:pt idx="1652">
                  <c:v>-111.9935684204</c:v>
                </c:pt>
                <c:pt idx="1653">
                  <c:v>-112.0046157837</c:v>
                </c:pt>
                <c:pt idx="1654">
                  <c:v>-112.0188827515</c:v>
                </c:pt>
                <c:pt idx="1655">
                  <c:v>-112.0260467529</c:v>
                </c:pt>
                <c:pt idx="1656">
                  <c:v>-112.04852294920001</c:v>
                </c:pt>
                <c:pt idx="1657">
                  <c:v>-112.07312774659999</c:v>
                </c:pt>
                <c:pt idx="1658">
                  <c:v>-112.0885543823</c:v>
                </c:pt>
                <c:pt idx="1659">
                  <c:v>-112.09981536870001</c:v>
                </c:pt>
                <c:pt idx="1660">
                  <c:v>-112.1258010864</c:v>
                </c:pt>
                <c:pt idx="1661">
                  <c:v>-112.14186096189999</c:v>
                </c:pt>
                <c:pt idx="1662">
                  <c:v>-112.14990997309999</c:v>
                </c:pt>
                <c:pt idx="1663">
                  <c:v>-112.15065002439999</c:v>
                </c:pt>
                <c:pt idx="1664">
                  <c:v>-112.17073059080001</c:v>
                </c:pt>
                <c:pt idx="1665">
                  <c:v>-112.1810913086</c:v>
                </c:pt>
                <c:pt idx="1666">
                  <c:v>-112.1849822998</c:v>
                </c:pt>
                <c:pt idx="1667">
                  <c:v>-112.25602722169999</c:v>
                </c:pt>
                <c:pt idx="1668">
                  <c:v>-112.327331543</c:v>
                </c:pt>
                <c:pt idx="1669">
                  <c:v>-112.34604644780001</c:v>
                </c:pt>
                <c:pt idx="1670">
                  <c:v>-112.3583831787</c:v>
                </c:pt>
                <c:pt idx="1671">
                  <c:v>-112.3663482666</c:v>
                </c:pt>
                <c:pt idx="1672">
                  <c:v>-112.38250732420001</c:v>
                </c:pt>
                <c:pt idx="1673">
                  <c:v>-112.3863983154</c:v>
                </c:pt>
                <c:pt idx="1674">
                  <c:v>-112.3891448975</c:v>
                </c:pt>
                <c:pt idx="1675">
                  <c:v>-112.3953323364</c:v>
                </c:pt>
                <c:pt idx="1676">
                  <c:v>-112.40274047849999</c:v>
                </c:pt>
                <c:pt idx="1677">
                  <c:v>-112.4083099365</c:v>
                </c:pt>
                <c:pt idx="1678">
                  <c:v>-112.4162979126</c:v>
                </c:pt>
                <c:pt idx="1679">
                  <c:v>-112.4457244873</c:v>
                </c:pt>
                <c:pt idx="1680">
                  <c:v>-112.44868469239999</c:v>
                </c:pt>
                <c:pt idx="1681">
                  <c:v>-112.46161651609999</c:v>
                </c:pt>
                <c:pt idx="1682">
                  <c:v>-112.47016906739999</c:v>
                </c:pt>
                <c:pt idx="1683">
                  <c:v>-112.476524353</c:v>
                </c:pt>
                <c:pt idx="1684">
                  <c:v>-112.5130157471</c:v>
                </c:pt>
                <c:pt idx="1685">
                  <c:v>-112.5252380371</c:v>
                </c:pt>
                <c:pt idx="1686">
                  <c:v>-112.5267562866</c:v>
                </c:pt>
                <c:pt idx="1687">
                  <c:v>-112.5508117676</c:v>
                </c:pt>
                <c:pt idx="1688">
                  <c:v>-112.5537948608</c:v>
                </c:pt>
                <c:pt idx="1689">
                  <c:v>-112.5546417236</c:v>
                </c:pt>
                <c:pt idx="1690">
                  <c:v>-112.56745147709999</c:v>
                </c:pt>
                <c:pt idx="1691">
                  <c:v>-112.62563323969999</c:v>
                </c:pt>
                <c:pt idx="1692">
                  <c:v>-112.63488006590001</c:v>
                </c:pt>
                <c:pt idx="1693">
                  <c:v>-112.6419219971</c:v>
                </c:pt>
                <c:pt idx="1694">
                  <c:v>-112.66125488279999</c:v>
                </c:pt>
                <c:pt idx="1695">
                  <c:v>-112.752281189</c:v>
                </c:pt>
                <c:pt idx="1696">
                  <c:v>-112.7787704468</c:v>
                </c:pt>
                <c:pt idx="1697">
                  <c:v>-112.8087234497</c:v>
                </c:pt>
                <c:pt idx="1698">
                  <c:v>-112.81298828129999</c:v>
                </c:pt>
                <c:pt idx="1699">
                  <c:v>-112.8545303345</c:v>
                </c:pt>
                <c:pt idx="1700">
                  <c:v>-112.8753204346</c:v>
                </c:pt>
                <c:pt idx="1701">
                  <c:v>-112.89376831049999</c:v>
                </c:pt>
                <c:pt idx="1702">
                  <c:v>-112.9058914185</c:v>
                </c:pt>
                <c:pt idx="1703">
                  <c:v>-112.9143753052</c:v>
                </c:pt>
                <c:pt idx="1704">
                  <c:v>-112.9187545776</c:v>
                </c:pt>
                <c:pt idx="1705">
                  <c:v>-112.92831420900001</c:v>
                </c:pt>
                <c:pt idx="1706">
                  <c:v>-112.92962646479999</c:v>
                </c:pt>
                <c:pt idx="1707">
                  <c:v>-112.9488601685</c:v>
                </c:pt>
                <c:pt idx="1708">
                  <c:v>-112.96974945069999</c:v>
                </c:pt>
                <c:pt idx="1709">
                  <c:v>-112.9717178345</c:v>
                </c:pt>
                <c:pt idx="1710">
                  <c:v>-112.9782943726</c:v>
                </c:pt>
                <c:pt idx="1711">
                  <c:v>-112.985710144</c:v>
                </c:pt>
                <c:pt idx="1712">
                  <c:v>-112.99569702150001</c:v>
                </c:pt>
                <c:pt idx="1713">
                  <c:v>-112.9957351685</c:v>
                </c:pt>
                <c:pt idx="1714">
                  <c:v>-112.9957351685</c:v>
                </c:pt>
                <c:pt idx="1715">
                  <c:v>-112.9957351685</c:v>
                </c:pt>
                <c:pt idx="1716">
                  <c:v>-112.9957351685</c:v>
                </c:pt>
                <c:pt idx="1717">
                  <c:v>-112.9957351685</c:v>
                </c:pt>
                <c:pt idx="1718">
                  <c:v>-112.9957351685</c:v>
                </c:pt>
                <c:pt idx="1719">
                  <c:v>-112.9964675903</c:v>
                </c:pt>
                <c:pt idx="1720">
                  <c:v>-113.0250320435</c:v>
                </c:pt>
                <c:pt idx="1721">
                  <c:v>-113.02852630620001</c:v>
                </c:pt>
                <c:pt idx="1722">
                  <c:v>-113.0429763794</c:v>
                </c:pt>
                <c:pt idx="1723">
                  <c:v>-113.0514678955</c:v>
                </c:pt>
                <c:pt idx="1724">
                  <c:v>-113.08498382569999</c:v>
                </c:pt>
                <c:pt idx="1725">
                  <c:v>-113.10443115229999</c:v>
                </c:pt>
                <c:pt idx="1726">
                  <c:v>-113.11683654789999</c:v>
                </c:pt>
                <c:pt idx="1727">
                  <c:v>-113.14459991459999</c:v>
                </c:pt>
                <c:pt idx="1728">
                  <c:v>-113.1478424072</c:v>
                </c:pt>
                <c:pt idx="1729">
                  <c:v>-113.1488647461</c:v>
                </c:pt>
                <c:pt idx="1730">
                  <c:v>-113.1710739136</c:v>
                </c:pt>
                <c:pt idx="1731">
                  <c:v>-113.18180084230001</c:v>
                </c:pt>
                <c:pt idx="1732">
                  <c:v>-113.18180084230001</c:v>
                </c:pt>
                <c:pt idx="1733">
                  <c:v>-113.18180084230001</c:v>
                </c:pt>
                <c:pt idx="1734">
                  <c:v>-113.18180084230001</c:v>
                </c:pt>
                <c:pt idx="1735">
                  <c:v>-113.18180084230001</c:v>
                </c:pt>
                <c:pt idx="1736">
                  <c:v>-113.2212905884</c:v>
                </c:pt>
                <c:pt idx="1737">
                  <c:v>-113.24198150629999</c:v>
                </c:pt>
                <c:pt idx="1738">
                  <c:v>-113.258972168</c:v>
                </c:pt>
                <c:pt idx="1739">
                  <c:v>-113.2624664307</c:v>
                </c:pt>
                <c:pt idx="1740">
                  <c:v>-113.27048492430001</c:v>
                </c:pt>
                <c:pt idx="1741">
                  <c:v>-113.2978973389</c:v>
                </c:pt>
                <c:pt idx="1742">
                  <c:v>-113.2978973389</c:v>
                </c:pt>
                <c:pt idx="1743">
                  <c:v>-113.30084991459999</c:v>
                </c:pt>
                <c:pt idx="1744">
                  <c:v>-113.3051986694</c:v>
                </c:pt>
                <c:pt idx="1745">
                  <c:v>-113.3151016235</c:v>
                </c:pt>
                <c:pt idx="1746">
                  <c:v>-113.3263702393</c:v>
                </c:pt>
                <c:pt idx="1747">
                  <c:v>-113.3422622681</c:v>
                </c:pt>
                <c:pt idx="1748">
                  <c:v>-113.34795379640001</c:v>
                </c:pt>
                <c:pt idx="1749">
                  <c:v>-113.3574523926</c:v>
                </c:pt>
                <c:pt idx="1750">
                  <c:v>-113.35926055909999</c:v>
                </c:pt>
                <c:pt idx="1751">
                  <c:v>-113.3641052246</c:v>
                </c:pt>
                <c:pt idx="1752">
                  <c:v>-113.3660812378</c:v>
                </c:pt>
                <c:pt idx="1753">
                  <c:v>-113.3824081421</c:v>
                </c:pt>
                <c:pt idx="1754">
                  <c:v>-113.3842086792</c:v>
                </c:pt>
                <c:pt idx="1755">
                  <c:v>-113.4013137817</c:v>
                </c:pt>
                <c:pt idx="1756">
                  <c:v>-113.4013137817</c:v>
                </c:pt>
                <c:pt idx="1757">
                  <c:v>-113.4013137817</c:v>
                </c:pt>
                <c:pt idx="1758">
                  <c:v>-113.39027404789999</c:v>
                </c:pt>
                <c:pt idx="1759">
                  <c:v>-113.3824081421</c:v>
                </c:pt>
                <c:pt idx="1760">
                  <c:v>-113.3824081421</c:v>
                </c:pt>
                <c:pt idx="1761">
                  <c:v>-113.39027404789999</c:v>
                </c:pt>
                <c:pt idx="1762">
                  <c:v>-113.39027404789999</c:v>
                </c:pt>
                <c:pt idx="1763">
                  <c:v>-113.39027404789999</c:v>
                </c:pt>
                <c:pt idx="1764">
                  <c:v>-113.39027404789999</c:v>
                </c:pt>
                <c:pt idx="1765">
                  <c:v>-113.3824081421</c:v>
                </c:pt>
                <c:pt idx="1766">
                  <c:v>-113.376335144</c:v>
                </c:pt>
                <c:pt idx="1767">
                  <c:v>-113.376335144</c:v>
                </c:pt>
                <c:pt idx="1768">
                  <c:v>-113.39027404789999</c:v>
                </c:pt>
                <c:pt idx="1769">
                  <c:v>-113.3978271484</c:v>
                </c:pt>
                <c:pt idx="1770">
                  <c:v>-113.4212722778</c:v>
                </c:pt>
                <c:pt idx="1771">
                  <c:v>-113.4386978149</c:v>
                </c:pt>
                <c:pt idx="1772">
                  <c:v>-113.451789856</c:v>
                </c:pt>
                <c:pt idx="1773">
                  <c:v>-113.4529953003</c:v>
                </c:pt>
                <c:pt idx="1774">
                  <c:v>-113.4553909302</c:v>
                </c:pt>
                <c:pt idx="1775">
                  <c:v>-113.46276855470001</c:v>
                </c:pt>
                <c:pt idx="1776">
                  <c:v>-113.4637832642</c:v>
                </c:pt>
                <c:pt idx="1777">
                  <c:v>-113.46612548829999</c:v>
                </c:pt>
                <c:pt idx="1778">
                  <c:v>-113.46612548829999</c:v>
                </c:pt>
                <c:pt idx="1779">
                  <c:v>-113.46612548829999</c:v>
                </c:pt>
                <c:pt idx="1780">
                  <c:v>-113.46612548829999</c:v>
                </c:pt>
                <c:pt idx="1781">
                  <c:v>-113.4637832642</c:v>
                </c:pt>
                <c:pt idx="1782">
                  <c:v>-113.46276855470001</c:v>
                </c:pt>
                <c:pt idx="1783">
                  <c:v>-113.4578094482</c:v>
                </c:pt>
                <c:pt idx="1784">
                  <c:v>-113.4553909302</c:v>
                </c:pt>
                <c:pt idx="1785">
                  <c:v>-113.4386978149</c:v>
                </c:pt>
                <c:pt idx="1786">
                  <c:v>-113.4096374512</c:v>
                </c:pt>
                <c:pt idx="1787">
                  <c:v>-113.3978271484</c:v>
                </c:pt>
                <c:pt idx="1788">
                  <c:v>-113.39027404789999</c:v>
                </c:pt>
                <c:pt idx="1789">
                  <c:v>-113.376335144</c:v>
                </c:pt>
                <c:pt idx="1790">
                  <c:v>-113.376335144</c:v>
                </c:pt>
                <c:pt idx="1791">
                  <c:v>-113.376335144</c:v>
                </c:pt>
                <c:pt idx="1792">
                  <c:v>-113.376335144</c:v>
                </c:pt>
                <c:pt idx="1793">
                  <c:v>-113.376335144</c:v>
                </c:pt>
                <c:pt idx="1794">
                  <c:v>-113.3624420166</c:v>
                </c:pt>
                <c:pt idx="1795">
                  <c:v>-113.3179855347</c:v>
                </c:pt>
                <c:pt idx="1796">
                  <c:v>-113.27266693120001</c:v>
                </c:pt>
                <c:pt idx="1797">
                  <c:v>-113.22584533689999</c:v>
                </c:pt>
                <c:pt idx="1798">
                  <c:v>-113.21468353269999</c:v>
                </c:pt>
                <c:pt idx="1799">
                  <c:v>-113.21468353269999</c:v>
                </c:pt>
                <c:pt idx="1800">
                  <c:v>-113.11078643800001</c:v>
                </c:pt>
                <c:pt idx="1801">
                  <c:v>-112.9229049683</c:v>
                </c:pt>
                <c:pt idx="1802">
                  <c:v>-112.821975708</c:v>
                </c:pt>
                <c:pt idx="1803">
                  <c:v>-112.821975708</c:v>
                </c:pt>
                <c:pt idx="1804">
                  <c:v>-112.821975708</c:v>
                </c:pt>
                <c:pt idx="1805">
                  <c:v>-112.821975708</c:v>
                </c:pt>
                <c:pt idx="1806">
                  <c:v>-112.821975708</c:v>
                </c:pt>
                <c:pt idx="1807">
                  <c:v>-112.821975708</c:v>
                </c:pt>
                <c:pt idx="1808">
                  <c:v>-112.821975708</c:v>
                </c:pt>
                <c:pt idx="1809">
                  <c:v>-112.821975708</c:v>
                </c:pt>
                <c:pt idx="1810">
                  <c:v>-112.821975708</c:v>
                </c:pt>
                <c:pt idx="1811">
                  <c:v>-112.821975708</c:v>
                </c:pt>
                <c:pt idx="1812">
                  <c:v>-112.821975708</c:v>
                </c:pt>
                <c:pt idx="1813">
                  <c:v>-112.821975708</c:v>
                </c:pt>
                <c:pt idx="1814">
                  <c:v>-112.821975708</c:v>
                </c:pt>
                <c:pt idx="1815">
                  <c:v>-112.821975708</c:v>
                </c:pt>
                <c:pt idx="1816">
                  <c:v>-112.821975708</c:v>
                </c:pt>
                <c:pt idx="1817">
                  <c:v>-112.821975708</c:v>
                </c:pt>
                <c:pt idx="1818">
                  <c:v>-112.821975708</c:v>
                </c:pt>
                <c:pt idx="1819">
                  <c:v>-113.11515808110001</c:v>
                </c:pt>
                <c:pt idx="1820">
                  <c:v>-113.23537445069999</c:v>
                </c:pt>
                <c:pt idx="1821">
                  <c:v>-113.29302978520001</c:v>
                </c:pt>
                <c:pt idx="1822">
                  <c:v>-113.29302978520001</c:v>
                </c:pt>
                <c:pt idx="1823">
                  <c:v>-113.29302978520001</c:v>
                </c:pt>
                <c:pt idx="1824">
                  <c:v>-113.29302978520001</c:v>
                </c:pt>
                <c:pt idx="1825">
                  <c:v>-113.29302978520001</c:v>
                </c:pt>
                <c:pt idx="1826">
                  <c:v>-113.29302978520001</c:v>
                </c:pt>
                <c:pt idx="1827">
                  <c:v>-113.29302978520001</c:v>
                </c:pt>
                <c:pt idx="1828">
                  <c:v>-113.29302978520001</c:v>
                </c:pt>
                <c:pt idx="1829">
                  <c:v>-113.29302978520001</c:v>
                </c:pt>
                <c:pt idx="1830">
                  <c:v>-113.29302978520001</c:v>
                </c:pt>
                <c:pt idx="1831">
                  <c:v>-113.29302978520001</c:v>
                </c:pt>
                <c:pt idx="1832">
                  <c:v>-113.29302978520001</c:v>
                </c:pt>
                <c:pt idx="1833">
                  <c:v>-113.29302978520001</c:v>
                </c:pt>
                <c:pt idx="1834">
                  <c:v>-113.29302978520001</c:v>
                </c:pt>
                <c:pt idx="1835">
                  <c:v>-113.29302978520001</c:v>
                </c:pt>
                <c:pt idx="1836">
                  <c:v>-113.29302978520001</c:v>
                </c:pt>
                <c:pt idx="1837">
                  <c:v>-113.29302978520001</c:v>
                </c:pt>
                <c:pt idx="1838">
                  <c:v>-113.2761383057</c:v>
                </c:pt>
                <c:pt idx="1839">
                  <c:v>-113.2283782959</c:v>
                </c:pt>
                <c:pt idx="1840">
                  <c:v>-113.2283782959</c:v>
                </c:pt>
                <c:pt idx="1841">
                  <c:v>-113.2248916626</c:v>
                </c:pt>
                <c:pt idx="1842">
                  <c:v>-113.21574401860001</c:v>
                </c:pt>
                <c:pt idx="1843">
                  <c:v>-113.2073135376</c:v>
                </c:pt>
                <c:pt idx="1844">
                  <c:v>-113.1907119751</c:v>
                </c:pt>
                <c:pt idx="1845">
                  <c:v>-113.19040679930001</c:v>
                </c:pt>
                <c:pt idx="1846">
                  <c:v>-113.18799591059999</c:v>
                </c:pt>
                <c:pt idx="1847">
                  <c:v>-113.1868133545</c:v>
                </c:pt>
                <c:pt idx="1848">
                  <c:v>-113.1813201904</c:v>
                </c:pt>
                <c:pt idx="1849">
                  <c:v>-113.1813049316</c:v>
                </c:pt>
                <c:pt idx="1850">
                  <c:v>-113.1800994873</c:v>
                </c:pt>
                <c:pt idx="1851">
                  <c:v>-113.1685256958</c:v>
                </c:pt>
                <c:pt idx="1852">
                  <c:v>-113.16381072999999</c:v>
                </c:pt>
                <c:pt idx="1853">
                  <c:v>-113.131187439</c:v>
                </c:pt>
                <c:pt idx="1854">
                  <c:v>-113.12888336180001</c:v>
                </c:pt>
                <c:pt idx="1855">
                  <c:v>-113.110824585</c:v>
                </c:pt>
                <c:pt idx="1856">
                  <c:v>-113.0896606445</c:v>
                </c:pt>
                <c:pt idx="1857">
                  <c:v>-113.0798339844</c:v>
                </c:pt>
                <c:pt idx="1858">
                  <c:v>-113.0798339844</c:v>
                </c:pt>
                <c:pt idx="1859">
                  <c:v>-113.0896606445</c:v>
                </c:pt>
                <c:pt idx="1860">
                  <c:v>-113.1183166504</c:v>
                </c:pt>
                <c:pt idx="1861">
                  <c:v>-113.1183166504</c:v>
                </c:pt>
                <c:pt idx="1862">
                  <c:v>-113.1183166504</c:v>
                </c:pt>
                <c:pt idx="1863">
                  <c:v>-113.0798339844</c:v>
                </c:pt>
                <c:pt idx="1864">
                  <c:v>-113.0658340454</c:v>
                </c:pt>
                <c:pt idx="1865">
                  <c:v>-113.05181884770001</c:v>
                </c:pt>
                <c:pt idx="1866">
                  <c:v>-113.0393371582</c:v>
                </c:pt>
                <c:pt idx="1867">
                  <c:v>-113.01805877690001</c:v>
                </c:pt>
                <c:pt idx="1868">
                  <c:v>-113.0123214722</c:v>
                </c:pt>
                <c:pt idx="1869">
                  <c:v>-113.0026397705</c:v>
                </c:pt>
                <c:pt idx="1870">
                  <c:v>-113.001953125</c:v>
                </c:pt>
                <c:pt idx="1871">
                  <c:v>-113.00067901609999</c:v>
                </c:pt>
                <c:pt idx="1872">
                  <c:v>-112.9999465942</c:v>
                </c:pt>
                <c:pt idx="1873">
                  <c:v>-112.9929733276</c:v>
                </c:pt>
                <c:pt idx="1874">
                  <c:v>-112.9898529053</c:v>
                </c:pt>
                <c:pt idx="1875">
                  <c:v>-112.98351287840001</c:v>
                </c:pt>
                <c:pt idx="1876">
                  <c:v>-112.9775772095</c:v>
                </c:pt>
                <c:pt idx="1877">
                  <c:v>-112.97704315190001</c:v>
                </c:pt>
                <c:pt idx="1878">
                  <c:v>-112.95318603520001</c:v>
                </c:pt>
                <c:pt idx="1879">
                  <c:v>-112.86056518549999</c:v>
                </c:pt>
                <c:pt idx="1880">
                  <c:v>-112.846496582</c:v>
                </c:pt>
                <c:pt idx="1881">
                  <c:v>-112.819442749</c:v>
                </c:pt>
                <c:pt idx="1882">
                  <c:v>-112.8121109009</c:v>
                </c:pt>
                <c:pt idx="1883">
                  <c:v>-112.80187225340001</c:v>
                </c:pt>
                <c:pt idx="1884">
                  <c:v>-112.7652359009</c:v>
                </c:pt>
                <c:pt idx="1885">
                  <c:v>-112.76275634770001</c:v>
                </c:pt>
                <c:pt idx="1886">
                  <c:v>-112.75536346440001</c:v>
                </c:pt>
                <c:pt idx="1887">
                  <c:v>-112.7520904541</c:v>
                </c:pt>
                <c:pt idx="1888">
                  <c:v>-112.74499511720001</c:v>
                </c:pt>
                <c:pt idx="1889">
                  <c:v>-112.7445907593</c:v>
                </c:pt>
                <c:pt idx="1890">
                  <c:v>-112.7418136597</c:v>
                </c:pt>
                <c:pt idx="1891">
                  <c:v>-112.74132537840001</c:v>
                </c:pt>
                <c:pt idx="1892">
                  <c:v>-112.7297821045</c:v>
                </c:pt>
                <c:pt idx="1893">
                  <c:v>-112.7297821045</c:v>
                </c:pt>
                <c:pt idx="1894">
                  <c:v>-112.7297821045</c:v>
                </c:pt>
                <c:pt idx="1895">
                  <c:v>-112.7297821045</c:v>
                </c:pt>
                <c:pt idx="1896">
                  <c:v>-112.7297821045</c:v>
                </c:pt>
                <c:pt idx="1897">
                  <c:v>-112.7296676636</c:v>
                </c:pt>
                <c:pt idx="1898">
                  <c:v>-112.7282791138</c:v>
                </c:pt>
                <c:pt idx="1899">
                  <c:v>-112.7168273926</c:v>
                </c:pt>
                <c:pt idx="1900">
                  <c:v>-112.7168273926</c:v>
                </c:pt>
                <c:pt idx="1901">
                  <c:v>-112.7168273926</c:v>
                </c:pt>
                <c:pt idx="1902">
                  <c:v>-112.7168273926</c:v>
                </c:pt>
                <c:pt idx="1903">
                  <c:v>-112.7168273926</c:v>
                </c:pt>
                <c:pt idx="1904">
                  <c:v>-112.7021179199</c:v>
                </c:pt>
                <c:pt idx="1905">
                  <c:v>-112.7014465332</c:v>
                </c:pt>
                <c:pt idx="1906">
                  <c:v>-112.6974639893</c:v>
                </c:pt>
                <c:pt idx="1907">
                  <c:v>-112.6924285889</c:v>
                </c:pt>
                <c:pt idx="1908">
                  <c:v>-112.6924285889</c:v>
                </c:pt>
                <c:pt idx="1909">
                  <c:v>-112.6924285889</c:v>
                </c:pt>
                <c:pt idx="1910">
                  <c:v>-112.6786193848</c:v>
                </c:pt>
                <c:pt idx="1911">
                  <c:v>-112.6605682373</c:v>
                </c:pt>
                <c:pt idx="1912">
                  <c:v>-112.6595916748</c:v>
                </c:pt>
                <c:pt idx="1913">
                  <c:v>-112.65529632569999</c:v>
                </c:pt>
                <c:pt idx="1914">
                  <c:v>-112.65529632569999</c:v>
                </c:pt>
                <c:pt idx="1915">
                  <c:v>-112.65529632569999</c:v>
                </c:pt>
                <c:pt idx="1916">
                  <c:v>-112.65529632569999</c:v>
                </c:pt>
                <c:pt idx="1917">
                  <c:v>-112.65529632569999</c:v>
                </c:pt>
                <c:pt idx="1918">
                  <c:v>-112.6433105469</c:v>
                </c:pt>
                <c:pt idx="1919">
                  <c:v>-112.6027603149</c:v>
                </c:pt>
                <c:pt idx="1920">
                  <c:v>-112.6027603149</c:v>
                </c:pt>
                <c:pt idx="1921">
                  <c:v>-112.6027603149</c:v>
                </c:pt>
                <c:pt idx="1922">
                  <c:v>-112.6027603149</c:v>
                </c:pt>
                <c:pt idx="1923">
                  <c:v>-112.59381866459999</c:v>
                </c:pt>
                <c:pt idx="1924">
                  <c:v>-112.58568572999999</c:v>
                </c:pt>
                <c:pt idx="1925">
                  <c:v>-112.5648345947</c:v>
                </c:pt>
                <c:pt idx="1926">
                  <c:v>-112.54657745359999</c:v>
                </c:pt>
                <c:pt idx="1927">
                  <c:v>-112.5406570435</c:v>
                </c:pt>
                <c:pt idx="1928">
                  <c:v>-112.5303649902</c:v>
                </c:pt>
                <c:pt idx="1929">
                  <c:v>-112.5210113525</c:v>
                </c:pt>
                <c:pt idx="1930">
                  <c:v>-112.5210113525</c:v>
                </c:pt>
                <c:pt idx="1931">
                  <c:v>-112.5210113525</c:v>
                </c:pt>
                <c:pt idx="1932">
                  <c:v>-112.5210113525</c:v>
                </c:pt>
                <c:pt idx="1933">
                  <c:v>-112.5210113525</c:v>
                </c:pt>
                <c:pt idx="1934">
                  <c:v>-112.5210113525</c:v>
                </c:pt>
                <c:pt idx="1935">
                  <c:v>-112.5210113525</c:v>
                </c:pt>
                <c:pt idx="1936">
                  <c:v>-112.5210113525</c:v>
                </c:pt>
                <c:pt idx="1937">
                  <c:v>-112.5210113525</c:v>
                </c:pt>
                <c:pt idx="1938">
                  <c:v>-112.5303649902</c:v>
                </c:pt>
                <c:pt idx="1939">
                  <c:v>-112.5303649902</c:v>
                </c:pt>
                <c:pt idx="1940">
                  <c:v>-112.5303649902</c:v>
                </c:pt>
                <c:pt idx="1941">
                  <c:v>-112.5303649902</c:v>
                </c:pt>
                <c:pt idx="1942">
                  <c:v>-112.5303649902</c:v>
                </c:pt>
                <c:pt idx="1943">
                  <c:v>-112.5406570435</c:v>
                </c:pt>
                <c:pt idx="1944">
                  <c:v>-112.5439071655</c:v>
                </c:pt>
                <c:pt idx="1945">
                  <c:v>-112.5562591553</c:v>
                </c:pt>
                <c:pt idx="1946">
                  <c:v>-112.5648345947</c:v>
                </c:pt>
                <c:pt idx="1947">
                  <c:v>-112.58568572999999</c:v>
                </c:pt>
                <c:pt idx="1948">
                  <c:v>-112.58568572999999</c:v>
                </c:pt>
                <c:pt idx="1949">
                  <c:v>-112.58568572999999</c:v>
                </c:pt>
                <c:pt idx="1950">
                  <c:v>-112.59014892579999</c:v>
                </c:pt>
                <c:pt idx="1951">
                  <c:v>-112.5912704468</c:v>
                </c:pt>
                <c:pt idx="1952">
                  <c:v>-112.60497283940001</c:v>
                </c:pt>
                <c:pt idx="1953">
                  <c:v>-112.60497283940001</c:v>
                </c:pt>
                <c:pt idx="1954">
                  <c:v>-112.60497283940001</c:v>
                </c:pt>
                <c:pt idx="1955">
                  <c:v>-112.60497283940001</c:v>
                </c:pt>
                <c:pt idx="1956">
                  <c:v>-112.6056594849</c:v>
                </c:pt>
                <c:pt idx="1957">
                  <c:v>-112.606590271</c:v>
                </c:pt>
                <c:pt idx="1958">
                  <c:v>-112.606590271</c:v>
                </c:pt>
                <c:pt idx="1959">
                  <c:v>-112.606590271</c:v>
                </c:pt>
                <c:pt idx="1960">
                  <c:v>-112.606590271</c:v>
                </c:pt>
                <c:pt idx="1961">
                  <c:v>-112.610168457</c:v>
                </c:pt>
                <c:pt idx="1962">
                  <c:v>-112.62159729</c:v>
                </c:pt>
                <c:pt idx="1963">
                  <c:v>-112.64004516599999</c:v>
                </c:pt>
                <c:pt idx="1964">
                  <c:v>-112.6401977539</c:v>
                </c:pt>
                <c:pt idx="1965">
                  <c:v>-112.6401977539</c:v>
                </c:pt>
                <c:pt idx="1966">
                  <c:v>-112.6496887207</c:v>
                </c:pt>
                <c:pt idx="1967">
                  <c:v>-112.6547241211</c:v>
                </c:pt>
                <c:pt idx="1968">
                  <c:v>-112.66975402830001</c:v>
                </c:pt>
                <c:pt idx="1969">
                  <c:v>-112.6823272705</c:v>
                </c:pt>
                <c:pt idx="1970">
                  <c:v>-112.6830825806</c:v>
                </c:pt>
                <c:pt idx="1971">
                  <c:v>-112.70757293699999</c:v>
                </c:pt>
                <c:pt idx="1972">
                  <c:v>-112.7160186768</c:v>
                </c:pt>
                <c:pt idx="1973">
                  <c:v>-112.72300720210001</c:v>
                </c:pt>
                <c:pt idx="1974">
                  <c:v>-112.741394043</c:v>
                </c:pt>
                <c:pt idx="1975">
                  <c:v>-112.7520828247</c:v>
                </c:pt>
                <c:pt idx="1976">
                  <c:v>-112.75495147709999</c:v>
                </c:pt>
                <c:pt idx="1977">
                  <c:v>-112.764289856</c:v>
                </c:pt>
                <c:pt idx="1978">
                  <c:v>-112.764289856</c:v>
                </c:pt>
                <c:pt idx="1979">
                  <c:v>-112.7867202759</c:v>
                </c:pt>
                <c:pt idx="1980">
                  <c:v>-112.7987442017</c:v>
                </c:pt>
                <c:pt idx="1981">
                  <c:v>-112.80787658689999</c:v>
                </c:pt>
                <c:pt idx="1982">
                  <c:v>-112.81758880620001</c:v>
                </c:pt>
                <c:pt idx="1983">
                  <c:v>-112.81758880620001</c:v>
                </c:pt>
                <c:pt idx="1984">
                  <c:v>-112.81758880620001</c:v>
                </c:pt>
                <c:pt idx="1985">
                  <c:v>-112.81758880620001</c:v>
                </c:pt>
                <c:pt idx="1986">
                  <c:v>-112.81758880620001</c:v>
                </c:pt>
                <c:pt idx="1987">
                  <c:v>-112.81758880620001</c:v>
                </c:pt>
                <c:pt idx="1988">
                  <c:v>-112.81758880620001</c:v>
                </c:pt>
                <c:pt idx="1989">
                  <c:v>-112.81758880620001</c:v>
                </c:pt>
                <c:pt idx="1990">
                  <c:v>-112.84661102290001</c:v>
                </c:pt>
                <c:pt idx="1991">
                  <c:v>-112.8474655151</c:v>
                </c:pt>
                <c:pt idx="1992">
                  <c:v>-112.8553390503</c:v>
                </c:pt>
                <c:pt idx="1993">
                  <c:v>-112.8564834595</c:v>
                </c:pt>
                <c:pt idx="1994">
                  <c:v>-112.8570327759</c:v>
                </c:pt>
                <c:pt idx="1995">
                  <c:v>-112.86396026609999</c:v>
                </c:pt>
                <c:pt idx="1996">
                  <c:v>-112.8796463013</c:v>
                </c:pt>
                <c:pt idx="1997">
                  <c:v>-112.9146118164</c:v>
                </c:pt>
                <c:pt idx="1998">
                  <c:v>-112.9175033569</c:v>
                </c:pt>
                <c:pt idx="1999">
                  <c:v>-112.9182128906</c:v>
                </c:pt>
                <c:pt idx="2000">
                  <c:v>-112.9341583252</c:v>
                </c:pt>
                <c:pt idx="2001">
                  <c:v>-112.9536361694</c:v>
                </c:pt>
                <c:pt idx="2002">
                  <c:v>-112.9850769043</c:v>
                </c:pt>
                <c:pt idx="2003">
                  <c:v>-112.99108886720001</c:v>
                </c:pt>
                <c:pt idx="2004">
                  <c:v>-112.99597167970001</c:v>
                </c:pt>
                <c:pt idx="2005">
                  <c:v>-113.00918579099999</c:v>
                </c:pt>
                <c:pt idx="2006">
                  <c:v>-113.012878418</c:v>
                </c:pt>
                <c:pt idx="2007">
                  <c:v>-113.0573272705</c:v>
                </c:pt>
                <c:pt idx="2008">
                  <c:v>-113.082359314</c:v>
                </c:pt>
                <c:pt idx="2009">
                  <c:v>-113.1465377808</c:v>
                </c:pt>
                <c:pt idx="2010">
                  <c:v>-113.2073669434</c:v>
                </c:pt>
                <c:pt idx="2011">
                  <c:v>-113.2598953247</c:v>
                </c:pt>
                <c:pt idx="2012">
                  <c:v>-113.3064117432</c:v>
                </c:pt>
                <c:pt idx="2013">
                  <c:v>-113.3480606079</c:v>
                </c:pt>
                <c:pt idx="2014">
                  <c:v>-113.3815994263</c:v>
                </c:pt>
                <c:pt idx="2015">
                  <c:v>-113.4126815796</c:v>
                </c:pt>
                <c:pt idx="2016">
                  <c:v>-113.4394836426</c:v>
                </c:pt>
                <c:pt idx="2017">
                  <c:v>-113.46263122560001</c:v>
                </c:pt>
                <c:pt idx="2018">
                  <c:v>-113.48351287840001</c:v>
                </c:pt>
                <c:pt idx="2019">
                  <c:v>-113.49825286870001</c:v>
                </c:pt>
                <c:pt idx="2020">
                  <c:v>-113.5112915039</c:v>
                </c:pt>
                <c:pt idx="2021">
                  <c:v>-113.5224304199</c:v>
                </c:pt>
                <c:pt idx="2022">
                  <c:v>-113.53606414790001</c:v>
                </c:pt>
                <c:pt idx="2023">
                  <c:v>-113.55192565919999</c:v>
                </c:pt>
                <c:pt idx="2024">
                  <c:v>-113.57154083250001</c:v>
                </c:pt>
                <c:pt idx="2025">
                  <c:v>-113.5928726196</c:v>
                </c:pt>
                <c:pt idx="2026">
                  <c:v>-113.6141738892</c:v>
                </c:pt>
                <c:pt idx="2027">
                  <c:v>-113.6342163086</c:v>
                </c:pt>
                <c:pt idx="2028">
                  <c:v>-113.6504898071</c:v>
                </c:pt>
                <c:pt idx="2029">
                  <c:v>-113.6511459351</c:v>
                </c:pt>
                <c:pt idx="2030">
                  <c:v>-113.6546707153</c:v>
                </c:pt>
                <c:pt idx="2031">
                  <c:v>-113.66767120359999</c:v>
                </c:pt>
                <c:pt idx="2032">
                  <c:v>-113.66790008540001</c:v>
                </c:pt>
                <c:pt idx="2033">
                  <c:v>-113.6761932373</c:v>
                </c:pt>
                <c:pt idx="2034">
                  <c:v>-113.69896697999999</c:v>
                </c:pt>
                <c:pt idx="2035">
                  <c:v>-113.7006149292</c:v>
                </c:pt>
                <c:pt idx="2036">
                  <c:v>-113.71495819090001</c:v>
                </c:pt>
                <c:pt idx="2037">
                  <c:v>-113.7227096558</c:v>
                </c:pt>
                <c:pt idx="2038">
                  <c:v>-113.7241973877</c:v>
                </c:pt>
                <c:pt idx="2039">
                  <c:v>-113.7388916016</c:v>
                </c:pt>
                <c:pt idx="2040">
                  <c:v>-113.74151611329999</c:v>
                </c:pt>
                <c:pt idx="2041">
                  <c:v>-113.7815246582</c:v>
                </c:pt>
                <c:pt idx="2042">
                  <c:v>-113.864151001</c:v>
                </c:pt>
                <c:pt idx="2043">
                  <c:v>-113.963760376</c:v>
                </c:pt>
                <c:pt idx="2044">
                  <c:v>-114.0690612793</c:v>
                </c:pt>
                <c:pt idx="2045">
                  <c:v>-114.1638336182</c:v>
                </c:pt>
                <c:pt idx="2046">
                  <c:v>-114.19626617430001</c:v>
                </c:pt>
                <c:pt idx="2047">
                  <c:v>-114.2129898071</c:v>
                </c:pt>
                <c:pt idx="2048">
                  <c:v>-114.2132034302</c:v>
                </c:pt>
                <c:pt idx="2049">
                  <c:v>-114.2406158447</c:v>
                </c:pt>
                <c:pt idx="2050">
                  <c:v>-114.246963501</c:v>
                </c:pt>
                <c:pt idx="2051">
                  <c:v>-114.25482177729999</c:v>
                </c:pt>
                <c:pt idx="2052">
                  <c:v>-114.27141571040001</c:v>
                </c:pt>
                <c:pt idx="2053">
                  <c:v>-114.2759170532</c:v>
                </c:pt>
                <c:pt idx="2054">
                  <c:v>-114.3040390015</c:v>
                </c:pt>
                <c:pt idx="2055">
                  <c:v>-114.3122558594</c:v>
                </c:pt>
                <c:pt idx="2056">
                  <c:v>-114.31447601319999</c:v>
                </c:pt>
                <c:pt idx="2057">
                  <c:v>-114.3210525513</c:v>
                </c:pt>
                <c:pt idx="2058">
                  <c:v>-114.3453292847</c:v>
                </c:pt>
                <c:pt idx="2059">
                  <c:v>-114.3614349365</c:v>
                </c:pt>
                <c:pt idx="2060">
                  <c:v>-114.3757400513</c:v>
                </c:pt>
                <c:pt idx="2061">
                  <c:v>-114.3855209351</c:v>
                </c:pt>
                <c:pt idx="2062">
                  <c:v>-114.40799713129999</c:v>
                </c:pt>
                <c:pt idx="2063">
                  <c:v>-114.4096450806</c:v>
                </c:pt>
                <c:pt idx="2064">
                  <c:v>-114.41989898680001</c:v>
                </c:pt>
                <c:pt idx="2065">
                  <c:v>-114.4862442017</c:v>
                </c:pt>
                <c:pt idx="2066">
                  <c:v>-114.5423812866</c:v>
                </c:pt>
                <c:pt idx="2067">
                  <c:v>-114.5837173462</c:v>
                </c:pt>
                <c:pt idx="2068">
                  <c:v>-114.6154251099</c:v>
                </c:pt>
                <c:pt idx="2069">
                  <c:v>-114.64702606199999</c:v>
                </c:pt>
                <c:pt idx="2070">
                  <c:v>-114.6885299683</c:v>
                </c:pt>
                <c:pt idx="2071">
                  <c:v>-114.74156188960001</c:v>
                </c:pt>
                <c:pt idx="2072">
                  <c:v>-114.79010772709999</c:v>
                </c:pt>
                <c:pt idx="2073">
                  <c:v>-114.8245315552</c:v>
                </c:pt>
                <c:pt idx="2074">
                  <c:v>-114.8466491699</c:v>
                </c:pt>
                <c:pt idx="2075">
                  <c:v>-114.8631973267</c:v>
                </c:pt>
                <c:pt idx="2076">
                  <c:v>-114.8809051514</c:v>
                </c:pt>
                <c:pt idx="2077">
                  <c:v>-114.9023132324</c:v>
                </c:pt>
                <c:pt idx="2078">
                  <c:v>-114.925743103</c:v>
                </c:pt>
                <c:pt idx="2079">
                  <c:v>-114.9509811401</c:v>
                </c:pt>
                <c:pt idx="2080">
                  <c:v>-114.9811706543</c:v>
                </c:pt>
                <c:pt idx="2081">
                  <c:v>-115.0179977417</c:v>
                </c:pt>
                <c:pt idx="2082">
                  <c:v>-115.06015014650001</c:v>
                </c:pt>
                <c:pt idx="2083">
                  <c:v>-115.10325622560001</c:v>
                </c:pt>
                <c:pt idx="2084">
                  <c:v>-115.1397323608</c:v>
                </c:pt>
                <c:pt idx="2085">
                  <c:v>-115.16138458250001</c:v>
                </c:pt>
                <c:pt idx="2086">
                  <c:v>-115.16408538819999</c:v>
                </c:pt>
                <c:pt idx="2087">
                  <c:v>-115.1660690308</c:v>
                </c:pt>
                <c:pt idx="2088">
                  <c:v>-115.1740646362</c:v>
                </c:pt>
                <c:pt idx="2089">
                  <c:v>-115.19556427000001</c:v>
                </c:pt>
                <c:pt idx="2090">
                  <c:v>-115.1956710815</c:v>
                </c:pt>
                <c:pt idx="2091">
                  <c:v>-115.2049407959</c:v>
                </c:pt>
                <c:pt idx="2092">
                  <c:v>-115.2151794434</c:v>
                </c:pt>
                <c:pt idx="2093">
                  <c:v>-115.2161026001</c:v>
                </c:pt>
                <c:pt idx="2094">
                  <c:v>-115.2161026001</c:v>
                </c:pt>
                <c:pt idx="2095">
                  <c:v>-115.2161026001</c:v>
                </c:pt>
                <c:pt idx="2096">
                  <c:v>-115.2420501709</c:v>
                </c:pt>
                <c:pt idx="2097">
                  <c:v>-115.24323272709999</c:v>
                </c:pt>
                <c:pt idx="2098">
                  <c:v>-115.24983215330001</c:v>
                </c:pt>
                <c:pt idx="2099">
                  <c:v>-115.2526397705</c:v>
                </c:pt>
                <c:pt idx="2100">
                  <c:v>-115.2581253052</c:v>
                </c:pt>
                <c:pt idx="2101">
                  <c:v>-115.2750549316</c:v>
                </c:pt>
                <c:pt idx="2102">
                  <c:v>-115.3013534546</c:v>
                </c:pt>
                <c:pt idx="2103">
                  <c:v>-115.3090591431</c:v>
                </c:pt>
                <c:pt idx="2104">
                  <c:v>-115.3631057739</c:v>
                </c:pt>
                <c:pt idx="2105">
                  <c:v>-115.3702697754</c:v>
                </c:pt>
                <c:pt idx="2106">
                  <c:v>-115.3721694946</c:v>
                </c:pt>
                <c:pt idx="2107">
                  <c:v>-115.40594482420001</c:v>
                </c:pt>
                <c:pt idx="2108">
                  <c:v>-115.4136428833</c:v>
                </c:pt>
                <c:pt idx="2109">
                  <c:v>-115.4136428833</c:v>
                </c:pt>
                <c:pt idx="2110">
                  <c:v>-115.4136428833</c:v>
                </c:pt>
                <c:pt idx="2111">
                  <c:v>-115.4136428833</c:v>
                </c:pt>
                <c:pt idx="2112">
                  <c:v>-115.4136428833</c:v>
                </c:pt>
                <c:pt idx="2113">
                  <c:v>-115.4136428833</c:v>
                </c:pt>
                <c:pt idx="2114">
                  <c:v>-115.42095947270001</c:v>
                </c:pt>
                <c:pt idx="2115">
                  <c:v>-115.4311218262</c:v>
                </c:pt>
                <c:pt idx="2116">
                  <c:v>-115.4318237305</c:v>
                </c:pt>
                <c:pt idx="2117">
                  <c:v>-115.4318237305</c:v>
                </c:pt>
                <c:pt idx="2118">
                  <c:v>-115.4311218262</c:v>
                </c:pt>
                <c:pt idx="2119">
                  <c:v>-115.42095947270001</c:v>
                </c:pt>
                <c:pt idx="2120">
                  <c:v>-115.4136428833</c:v>
                </c:pt>
                <c:pt idx="2121">
                  <c:v>-115.40594482420001</c:v>
                </c:pt>
                <c:pt idx="2122">
                  <c:v>-115.4054489136</c:v>
                </c:pt>
                <c:pt idx="2123">
                  <c:v>-115.39920043950001</c:v>
                </c:pt>
                <c:pt idx="2124">
                  <c:v>-115.39920043950001</c:v>
                </c:pt>
                <c:pt idx="2125">
                  <c:v>-115.39920043950001</c:v>
                </c:pt>
                <c:pt idx="2126">
                  <c:v>-115.39920043950001</c:v>
                </c:pt>
                <c:pt idx="2127">
                  <c:v>-115.39920043950001</c:v>
                </c:pt>
                <c:pt idx="2128">
                  <c:v>-115.39920043950001</c:v>
                </c:pt>
                <c:pt idx="2129">
                  <c:v>-115.39920043950001</c:v>
                </c:pt>
                <c:pt idx="2130">
                  <c:v>-115.39920043950001</c:v>
                </c:pt>
                <c:pt idx="2131">
                  <c:v>-115.3672332764</c:v>
                </c:pt>
                <c:pt idx="2132">
                  <c:v>-115.3517532349</c:v>
                </c:pt>
                <c:pt idx="2133">
                  <c:v>-115.30786895750001</c:v>
                </c:pt>
                <c:pt idx="2134">
                  <c:v>-115.30303955079999</c:v>
                </c:pt>
                <c:pt idx="2135">
                  <c:v>-115.30303955079999</c:v>
                </c:pt>
                <c:pt idx="2136">
                  <c:v>-115.30303955079999</c:v>
                </c:pt>
                <c:pt idx="2137">
                  <c:v>-115.30303955079999</c:v>
                </c:pt>
                <c:pt idx="2138">
                  <c:v>-115.30303955079999</c:v>
                </c:pt>
                <c:pt idx="2139">
                  <c:v>-115.30303955079999</c:v>
                </c:pt>
                <c:pt idx="2140">
                  <c:v>-115.30303955079999</c:v>
                </c:pt>
                <c:pt idx="2141">
                  <c:v>-115.30303955079999</c:v>
                </c:pt>
                <c:pt idx="2142">
                  <c:v>-115.30303955079999</c:v>
                </c:pt>
                <c:pt idx="2143">
                  <c:v>-115.30303955079999</c:v>
                </c:pt>
                <c:pt idx="2144">
                  <c:v>-115.30303955079999</c:v>
                </c:pt>
                <c:pt idx="2145">
                  <c:v>-115.3083267212</c:v>
                </c:pt>
                <c:pt idx="2146">
                  <c:v>-115.3083267212</c:v>
                </c:pt>
                <c:pt idx="2147">
                  <c:v>-115.3083267212</c:v>
                </c:pt>
                <c:pt idx="2148">
                  <c:v>-115.3083267212</c:v>
                </c:pt>
                <c:pt idx="2149">
                  <c:v>-115.3083267212</c:v>
                </c:pt>
                <c:pt idx="2150">
                  <c:v>-115.3083267212</c:v>
                </c:pt>
                <c:pt idx="2151">
                  <c:v>-115.3083267212</c:v>
                </c:pt>
                <c:pt idx="2152">
                  <c:v>-115.32363891599999</c:v>
                </c:pt>
                <c:pt idx="2153">
                  <c:v>-115.3298797607</c:v>
                </c:pt>
                <c:pt idx="2154">
                  <c:v>-115.33763122560001</c:v>
                </c:pt>
                <c:pt idx="2155">
                  <c:v>-115.35052490229999</c:v>
                </c:pt>
                <c:pt idx="2156">
                  <c:v>-115.3553390503</c:v>
                </c:pt>
                <c:pt idx="2157">
                  <c:v>-115.35805511469999</c:v>
                </c:pt>
                <c:pt idx="2158">
                  <c:v>-115.3661270142</c:v>
                </c:pt>
                <c:pt idx="2159">
                  <c:v>-115.36953735349999</c:v>
                </c:pt>
                <c:pt idx="2160">
                  <c:v>-115.37590026860001</c:v>
                </c:pt>
                <c:pt idx="2161">
                  <c:v>-115.3817443848</c:v>
                </c:pt>
                <c:pt idx="2162">
                  <c:v>-115.4071807861</c:v>
                </c:pt>
                <c:pt idx="2163">
                  <c:v>-115.420791626</c:v>
                </c:pt>
                <c:pt idx="2164">
                  <c:v>-115.421836853</c:v>
                </c:pt>
                <c:pt idx="2165">
                  <c:v>-115.4269561768</c:v>
                </c:pt>
                <c:pt idx="2166">
                  <c:v>-115.4427185059</c:v>
                </c:pt>
                <c:pt idx="2167">
                  <c:v>-115.46653747560001</c:v>
                </c:pt>
                <c:pt idx="2168">
                  <c:v>-115.4939498901</c:v>
                </c:pt>
                <c:pt idx="2169">
                  <c:v>-115.49932861329999</c:v>
                </c:pt>
                <c:pt idx="2170">
                  <c:v>-115.5032577515</c:v>
                </c:pt>
                <c:pt idx="2171">
                  <c:v>-115.51263427729999</c:v>
                </c:pt>
                <c:pt idx="2172">
                  <c:v>-115.52007293699999</c:v>
                </c:pt>
                <c:pt idx="2173">
                  <c:v>-115.53312683110001</c:v>
                </c:pt>
                <c:pt idx="2174">
                  <c:v>-115.5409164429</c:v>
                </c:pt>
                <c:pt idx="2175">
                  <c:v>-115.57024383540001</c:v>
                </c:pt>
                <c:pt idx="2176">
                  <c:v>-115.607749939</c:v>
                </c:pt>
                <c:pt idx="2177">
                  <c:v>-115.6355056763</c:v>
                </c:pt>
                <c:pt idx="2178">
                  <c:v>-115.6794052124</c:v>
                </c:pt>
                <c:pt idx="2179">
                  <c:v>-115.6868896484</c:v>
                </c:pt>
                <c:pt idx="2180">
                  <c:v>-115.72528839109999</c:v>
                </c:pt>
                <c:pt idx="2181">
                  <c:v>-115.727684021</c:v>
                </c:pt>
                <c:pt idx="2182">
                  <c:v>-115.7351531982</c:v>
                </c:pt>
                <c:pt idx="2183">
                  <c:v>-115.7391662598</c:v>
                </c:pt>
                <c:pt idx="2184">
                  <c:v>-115.74235534669999</c:v>
                </c:pt>
                <c:pt idx="2185">
                  <c:v>-115.7471084595</c:v>
                </c:pt>
                <c:pt idx="2186">
                  <c:v>-115.76792144780001</c:v>
                </c:pt>
                <c:pt idx="2187">
                  <c:v>-115.7743225098</c:v>
                </c:pt>
                <c:pt idx="2188">
                  <c:v>-115.80712890629999</c:v>
                </c:pt>
                <c:pt idx="2189">
                  <c:v>-115.8119354248</c:v>
                </c:pt>
                <c:pt idx="2190">
                  <c:v>-115.8129196167</c:v>
                </c:pt>
                <c:pt idx="2191">
                  <c:v>-115.8155288696</c:v>
                </c:pt>
                <c:pt idx="2192">
                  <c:v>-115.81732177729999</c:v>
                </c:pt>
                <c:pt idx="2193">
                  <c:v>-115.82275390629999</c:v>
                </c:pt>
                <c:pt idx="2194">
                  <c:v>-115.8333740234</c:v>
                </c:pt>
                <c:pt idx="2195">
                  <c:v>-115.83563995359999</c:v>
                </c:pt>
                <c:pt idx="2196">
                  <c:v>-115.8503112793</c:v>
                </c:pt>
                <c:pt idx="2197">
                  <c:v>-115.85577392579999</c:v>
                </c:pt>
                <c:pt idx="2198">
                  <c:v>-115.8647842407</c:v>
                </c:pt>
                <c:pt idx="2199">
                  <c:v>-115.8791885376</c:v>
                </c:pt>
                <c:pt idx="2200">
                  <c:v>-115.879234314</c:v>
                </c:pt>
                <c:pt idx="2201">
                  <c:v>-115.88428497309999</c:v>
                </c:pt>
                <c:pt idx="2202">
                  <c:v>-115.89361572270001</c:v>
                </c:pt>
                <c:pt idx="2203">
                  <c:v>-115.90752410890001</c:v>
                </c:pt>
                <c:pt idx="2204">
                  <c:v>-115.91641235349999</c:v>
                </c:pt>
                <c:pt idx="2205">
                  <c:v>-115.9210510254</c:v>
                </c:pt>
                <c:pt idx="2206">
                  <c:v>-115.9277038574</c:v>
                </c:pt>
                <c:pt idx="2207">
                  <c:v>-115.92897033689999</c:v>
                </c:pt>
                <c:pt idx="2208">
                  <c:v>-115.93464660639999</c:v>
                </c:pt>
                <c:pt idx="2209">
                  <c:v>-115.9496307373</c:v>
                </c:pt>
                <c:pt idx="2210">
                  <c:v>-115.9837646484</c:v>
                </c:pt>
                <c:pt idx="2211">
                  <c:v>-116.018196106</c:v>
                </c:pt>
                <c:pt idx="2212">
                  <c:v>-116.05271148680001</c:v>
                </c:pt>
                <c:pt idx="2213">
                  <c:v>-116.0853652954</c:v>
                </c:pt>
                <c:pt idx="2214">
                  <c:v>-116.1127624512</c:v>
                </c:pt>
                <c:pt idx="2215">
                  <c:v>-116.1179428101</c:v>
                </c:pt>
                <c:pt idx="2216">
                  <c:v>-116.12017822270001</c:v>
                </c:pt>
                <c:pt idx="2217">
                  <c:v>-116.12017822270001</c:v>
                </c:pt>
                <c:pt idx="2218">
                  <c:v>-116.12017822270001</c:v>
                </c:pt>
                <c:pt idx="2219">
                  <c:v>-116.12017822270001</c:v>
                </c:pt>
                <c:pt idx="2220">
                  <c:v>-116.12017822270001</c:v>
                </c:pt>
                <c:pt idx="2221">
                  <c:v>-116.12017822270001</c:v>
                </c:pt>
                <c:pt idx="2222">
                  <c:v>-116.12017822270001</c:v>
                </c:pt>
                <c:pt idx="2223">
                  <c:v>-116.12017822270001</c:v>
                </c:pt>
                <c:pt idx="2224">
                  <c:v>-116.12017822270001</c:v>
                </c:pt>
                <c:pt idx="2225">
                  <c:v>-116.12017822270001</c:v>
                </c:pt>
                <c:pt idx="2226">
                  <c:v>-116.12017822270001</c:v>
                </c:pt>
                <c:pt idx="2227">
                  <c:v>-116.12017822270001</c:v>
                </c:pt>
                <c:pt idx="2228">
                  <c:v>-116.12976074220001</c:v>
                </c:pt>
                <c:pt idx="2229">
                  <c:v>-116.1298522949</c:v>
                </c:pt>
                <c:pt idx="2230">
                  <c:v>-116.13293457029999</c:v>
                </c:pt>
                <c:pt idx="2231">
                  <c:v>-116.134727478</c:v>
                </c:pt>
                <c:pt idx="2232">
                  <c:v>-116.13293457029999</c:v>
                </c:pt>
                <c:pt idx="2233">
                  <c:v>-116.1298522949</c:v>
                </c:pt>
                <c:pt idx="2234">
                  <c:v>-116.12976074220001</c:v>
                </c:pt>
                <c:pt idx="2235">
                  <c:v>-116.12976074220001</c:v>
                </c:pt>
                <c:pt idx="2236">
                  <c:v>-116.12976074220001</c:v>
                </c:pt>
                <c:pt idx="2237">
                  <c:v>-116.12976074220001</c:v>
                </c:pt>
                <c:pt idx="2238">
                  <c:v>-116.12976074220001</c:v>
                </c:pt>
                <c:pt idx="2239">
                  <c:v>-116.12976074220001</c:v>
                </c:pt>
                <c:pt idx="2240">
                  <c:v>-116.12976074220001</c:v>
                </c:pt>
                <c:pt idx="2241">
                  <c:v>-116.12976074220001</c:v>
                </c:pt>
                <c:pt idx="2242">
                  <c:v>-116.12976074220001</c:v>
                </c:pt>
                <c:pt idx="2243">
                  <c:v>-116.12976074220001</c:v>
                </c:pt>
                <c:pt idx="2244">
                  <c:v>-116.12976074220001</c:v>
                </c:pt>
                <c:pt idx="2245">
                  <c:v>-116.12976074220001</c:v>
                </c:pt>
                <c:pt idx="2246">
                  <c:v>-116.12976074220001</c:v>
                </c:pt>
                <c:pt idx="2247">
                  <c:v>-116.1288528442</c:v>
                </c:pt>
                <c:pt idx="2248">
                  <c:v>-116.12860870359999</c:v>
                </c:pt>
                <c:pt idx="2249">
                  <c:v>-116.11637878419999</c:v>
                </c:pt>
                <c:pt idx="2250">
                  <c:v>-116.11637878419999</c:v>
                </c:pt>
                <c:pt idx="2251">
                  <c:v>-116.11637878419999</c:v>
                </c:pt>
                <c:pt idx="2252">
                  <c:v>-116.11637878419999</c:v>
                </c:pt>
                <c:pt idx="2253">
                  <c:v>-116.11637878419999</c:v>
                </c:pt>
                <c:pt idx="2254">
                  <c:v>-116.11637878419999</c:v>
                </c:pt>
                <c:pt idx="2255">
                  <c:v>-116.11637878419999</c:v>
                </c:pt>
                <c:pt idx="2256">
                  <c:v>-116.1216888428</c:v>
                </c:pt>
                <c:pt idx="2257">
                  <c:v>-116.12860870359999</c:v>
                </c:pt>
                <c:pt idx="2258">
                  <c:v>-116.12860870359999</c:v>
                </c:pt>
                <c:pt idx="2259">
                  <c:v>-116.12860870359999</c:v>
                </c:pt>
                <c:pt idx="2260">
                  <c:v>-116.12860870359999</c:v>
                </c:pt>
                <c:pt idx="2261">
                  <c:v>-116.1216888428</c:v>
                </c:pt>
                <c:pt idx="2262">
                  <c:v>-116.11637878419999</c:v>
                </c:pt>
                <c:pt idx="2263">
                  <c:v>-116.1157913208</c:v>
                </c:pt>
                <c:pt idx="2264">
                  <c:v>-116.1035003662</c:v>
                </c:pt>
                <c:pt idx="2265">
                  <c:v>-116.1035003662</c:v>
                </c:pt>
                <c:pt idx="2266">
                  <c:v>-116.1153411865</c:v>
                </c:pt>
                <c:pt idx="2267">
                  <c:v>-116.1157913208</c:v>
                </c:pt>
                <c:pt idx="2268">
                  <c:v>-116.11637878419999</c:v>
                </c:pt>
                <c:pt idx="2269">
                  <c:v>-116.1216888428</c:v>
                </c:pt>
                <c:pt idx="2270">
                  <c:v>-116.1157913208</c:v>
                </c:pt>
                <c:pt idx="2271">
                  <c:v>-116.1153411865</c:v>
                </c:pt>
                <c:pt idx="2272">
                  <c:v>-116.1081237793</c:v>
                </c:pt>
                <c:pt idx="2273">
                  <c:v>-116.0873794556</c:v>
                </c:pt>
                <c:pt idx="2274">
                  <c:v>-116.06731414790001</c:v>
                </c:pt>
                <c:pt idx="2275">
                  <c:v>-116.06666564939999</c:v>
                </c:pt>
                <c:pt idx="2276">
                  <c:v>-116.06559753419999</c:v>
                </c:pt>
                <c:pt idx="2277">
                  <c:v>-116.02951049799999</c:v>
                </c:pt>
                <c:pt idx="2278">
                  <c:v>-116.0239105225</c:v>
                </c:pt>
                <c:pt idx="2279">
                  <c:v>-116.0183105469</c:v>
                </c:pt>
                <c:pt idx="2280">
                  <c:v>-116.0152664185</c:v>
                </c:pt>
                <c:pt idx="2281">
                  <c:v>-115.99002075200001</c:v>
                </c:pt>
                <c:pt idx="2282">
                  <c:v>-115.98933410639999</c:v>
                </c:pt>
                <c:pt idx="2283">
                  <c:v>-115.99002075200001</c:v>
                </c:pt>
                <c:pt idx="2284">
                  <c:v>-116.0058898926</c:v>
                </c:pt>
                <c:pt idx="2285">
                  <c:v>-116.0152664185</c:v>
                </c:pt>
                <c:pt idx="2286">
                  <c:v>-116.0183105469</c:v>
                </c:pt>
                <c:pt idx="2287">
                  <c:v>-116.0183105469</c:v>
                </c:pt>
                <c:pt idx="2288">
                  <c:v>-116.0152664185</c:v>
                </c:pt>
                <c:pt idx="2289">
                  <c:v>-116.0058898926</c:v>
                </c:pt>
                <c:pt idx="2290">
                  <c:v>-115.9906921387</c:v>
                </c:pt>
                <c:pt idx="2291">
                  <c:v>-115.9906921387</c:v>
                </c:pt>
                <c:pt idx="2292">
                  <c:v>-115.9906921387</c:v>
                </c:pt>
                <c:pt idx="2293">
                  <c:v>-115.9906921387</c:v>
                </c:pt>
                <c:pt idx="2294">
                  <c:v>-115.9913024902</c:v>
                </c:pt>
                <c:pt idx="2295">
                  <c:v>-115.9913024902</c:v>
                </c:pt>
                <c:pt idx="2296">
                  <c:v>-115.9906921387</c:v>
                </c:pt>
                <c:pt idx="2297">
                  <c:v>-115.98933410639999</c:v>
                </c:pt>
                <c:pt idx="2298">
                  <c:v>-115.9798736572</c:v>
                </c:pt>
                <c:pt idx="2299">
                  <c:v>-115.969833374</c:v>
                </c:pt>
                <c:pt idx="2300">
                  <c:v>-115.9692001343</c:v>
                </c:pt>
                <c:pt idx="2301">
                  <c:v>-115.96147918699999</c:v>
                </c:pt>
                <c:pt idx="2302">
                  <c:v>-115.94439697270001</c:v>
                </c:pt>
                <c:pt idx="2303">
                  <c:v>-115.94361114500001</c:v>
                </c:pt>
                <c:pt idx="2304">
                  <c:v>-115.9296417236</c:v>
                </c:pt>
                <c:pt idx="2305">
                  <c:v>-115.9296417236</c:v>
                </c:pt>
                <c:pt idx="2306">
                  <c:v>-115.9296417236</c:v>
                </c:pt>
                <c:pt idx="2307">
                  <c:v>-115.9296417236</c:v>
                </c:pt>
                <c:pt idx="2308">
                  <c:v>-115.9296417236</c:v>
                </c:pt>
                <c:pt idx="2309">
                  <c:v>-115.9296417236</c:v>
                </c:pt>
                <c:pt idx="2310">
                  <c:v>-115.9296417236</c:v>
                </c:pt>
                <c:pt idx="2311">
                  <c:v>-115.92473602290001</c:v>
                </c:pt>
                <c:pt idx="2312">
                  <c:v>-115.8634262085</c:v>
                </c:pt>
                <c:pt idx="2313">
                  <c:v>-115.80220031739999</c:v>
                </c:pt>
                <c:pt idx="2314">
                  <c:v>-115.7788925171</c:v>
                </c:pt>
                <c:pt idx="2315">
                  <c:v>-115.7501831055</c:v>
                </c:pt>
                <c:pt idx="2316">
                  <c:v>-115.73500823969999</c:v>
                </c:pt>
                <c:pt idx="2317">
                  <c:v>-115.7125549316</c:v>
                </c:pt>
                <c:pt idx="2318">
                  <c:v>-115.70757293699999</c:v>
                </c:pt>
                <c:pt idx="2319">
                  <c:v>-115.70021820069999</c:v>
                </c:pt>
                <c:pt idx="2320">
                  <c:v>-115.6714859009</c:v>
                </c:pt>
                <c:pt idx="2321">
                  <c:v>-115.6588973999</c:v>
                </c:pt>
                <c:pt idx="2322">
                  <c:v>-115.6568603516</c:v>
                </c:pt>
                <c:pt idx="2323">
                  <c:v>-115.6568603516</c:v>
                </c:pt>
                <c:pt idx="2324">
                  <c:v>-115.6498336792</c:v>
                </c:pt>
                <c:pt idx="2325">
                  <c:v>-115.6418685913</c:v>
                </c:pt>
                <c:pt idx="2326">
                  <c:v>-115.6402130127</c:v>
                </c:pt>
                <c:pt idx="2327">
                  <c:v>-115.63771820069999</c:v>
                </c:pt>
                <c:pt idx="2328">
                  <c:v>-115.62469482420001</c:v>
                </c:pt>
                <c:pt idx="2329">
                  <c:v>-115.6185455322</c:v>
                </c:pt>
                <c:pt idx="2330">
                  <c:v>-115.5940856934</c:v>
                </c:pt>
                <c:pt idx="2331">
                  <c:v>-115.5774688721</c:v>
                </c:pt>
                <c:pt idx="2332">
                  <c:v>-115.5774688721</c:v>
                </c:pt>
                <c:pt idx="2333">
                  <c:v>-115.5774688721</c:v>
                </c:pt>
                <c:pt idx="2334">
                  <c:v>-115.5651016235</c:v>
                </c:pt>
                <c:pt idx="2335">
                  <c:v>-115.5651016235</c:v>
                </c:pt>
                <c:pt idx="2336">
                  <c:v>-115.5651016235</c:v>
                </c:pt>
                <c:pt idx="2337">
                  <c:v>-115.5651016235</c:v>
                </c:pt>
                <c:pt idx="2338">
                  <c:v>-115.5651016235</c:v>
                </c:pt>
                <c:pt idx="2339">
                  <c:v>-115.5651016235</c:v>
                </c:pt>
                <c:pt idx="2340">
                  <c:v>-115.5651016235</c:v>
                </c:pt>
                <c:pt idx="2341">
                  <c:v>-115.5651016235</c:v>
                </c:pt>
                <c:pt idx="2342">
                  <c:v>-115.5604400635</c:v>
                </c:pt>
                <c:pt idx="2343">
                  <c:v>-115.5568389893</c:v>
                </c:pt>
                <c:pt idx="2344">
                  <c:v>-115.541633606</c:v>
                </c:pt>
                <c:pt idx="2345">
                  <c:v>-115.52736663819999</c:v>
                </c:pt>
                <c:pt idx="2346">
                  <c:v>-115.52388000489999</c:v>
                </c:pt>
                <c:pt idx="2347">
                  <c:v>-115.5044937134</c:v>
                </c:pt>
                <c:pt idx="2348">
                  <c:v>-115.50374603269999</c:v>
                </c:pt>
                <c:pt idx="2349">
                  <c:v>-115.4916152954</c:v>
                </c:pt>
                <c:pt idx="2350">
                  <c:v>-115.4915390015</c:v>
                </c:pt>
                <c:pt idx="2351">
                  <c:v>-115.48352050779999</c:v>
                </c:pt>
                <c:pt idx="2352">
                  <c:v>-115.4801025391</c:v>
                </c:pt>
                <c:pt idx="2353">
                  <c:v>-115.44621276860001</c:v>
                </c:pt>
                <c:pt idx="2354">
                  <c:v>-115.4410858154</c:v>
                </c:pt>
                <c:pt idx="2355">
                  <c:v>-115.3926773071</c:v>
                </c:pt>
                <c:pt idx="2356">
                  <c:v>-115.37470245359999</c:v>
                </c:pt>
                <c:pt idx="2357">
                  <c:v>-115.3440322876</c:v>
                </c:pt>
                <c:pt idx="2358">
                  <c:v>-115.3415603638</c:v>
                </c:pt>
                <c:pt idx="2359">
                  <c:v>-115.32726287840001</c:v>
                </c:pt>
                <c:pt idx="2360">
                  <c:v>-115.3042755127</c:v>
                </c:pt>
                <c:pt idx="2361">
                  <c:v>-115.30187225340001</c:v>
                </c:pt>
                <c:pt idx="2362">
                  <c:v>-115.2958984375</c:v>
                </c:pt>
                <c:pt idx="2363">
                  <c:v>-115.2870025635</c:v>
                </c:pt>
                <c:pt idx="2364">
                  <c:v>-115.2519454956</c:v>
                </c:pt>
                <c:pt idx="2365">
                  <c:v>-115.21351623539999</c:v>
                </c:pt>
                <c:pt idx="2366">
                  <c:v>-115.20472717289999</c:v>
                </c:pt>
                <c:pt idx="2367">
                  <c:v>-115.19969940190001</c:v>
                </c:pt>
                <c:pt idx="2368">
                  <c:v>-115.19338226319999</c:v>
                </c:pt>
                <c:pt idx="2369">
                  <c:v>-115.16910552980001</c:v>
                </c:pt>
                <c:pt idx="2370">
                  <c:v>-115.1415634155</c:v>
                </c:pt>
                <c:pt idx="2371">
                  <c:v>-115.13307189939999</c:v>
                </c:pt>
                <c:pt idx="2372">
                  <c:v>-115.0894622803</c:v>
                </c:pt>
                <c:pt idx="2373">
                  <c:v>-115.0820388794</c:v>
                </c:pt>
                <c:pt idx="2374">
                  <c:v>-115.0452804565</c:v>
                </c:pt>
                <c:pt idx="2375">
                  <c:v>-115.0309677124</c:v>
                </c:pt>
                <c:pt idx="2376">
                  <c:v>-115.0086517334</c:v>
                </c:pt>
                <c:pt idx="2377">
                  <c:v>-114.9913101196</c:v>
                </c:pt>
                <c:pt idx="2378">
                  <c:v>-114.9716720581</c:v>
                </c:pt>
                <c:pt idx="2379">
                  <c:v>-114.96918487550001</c:v>
                </c:pt>
                <c:pt idx="2380">
                  <c:v>-114.9540176392</c:v>
                </c:pt>
                <c:pt idx="2381">
                  <c:v>-114.93319702150001</c:v>
                </c:pt>
                <c:pt idx="2382">
                  <c:v>-114.872253418</c:v>
                </c:pt>
                <c:pt idx="2383">
                  <c:v>-114.8722229004</c:v>
                </c:pt>
                <c:pt idx="2384">
                  <c:v>-114.8626861572</c:v>
                </c:pt>
                <c:pt idx="2385">
                  <c:v>-114.79777526860001</c:v>
                </c:pt>
                <c:pt idx="2386">
                  <c:v>-114.74993133540001</c:v>
                </c:pt>
                <c:pt idx="2387">
                  <c:v>-114.7334060669</c:v>
                </c:pt>
                <c:pt idx="2388">
                  <c:v>-114.7054443359</c:v>
                </c:pt>
                <c:pt idx="2389">
                  <c:v>-114.70439910890001</c:v>
                </c:pt>
                <c:pt idx="2390">
                  <c:v>-114.6959609985</c:v>
                </c:pt>
                <c:pt idx="2391">
                  <c:v>-114.6931228638</c:v>
                </c:pt>
                <c:pt idx="2392">
                  <c:v>-114.68324279789999</c:v>
                </c:pt>
                <c:pt idx="2393">
                  <c:v>-114.6811294556</c:v>
                </c:pt>
                <c:pt idx="2394">
                  <c:v>-114.6750335693</c:v>
                </c:pt>
                <c:pt idx="2395">
                  <c:v>-114.6718215942</c:v>
                </c:pt>
                <c:pt idx="2396">
                  <c:v>-114.67003631590001</c:v>
                </c:pt>
                <c:pt idx="2397">
                  <c:v>-114.66180419920001</c:v>
                </c:pt>
                <c:pt idx="2398">
                  <c:v>-114.64632415769999</c:v>
                </c:pt>
                <c:pt idx="2399">
                  <c:v>-114.63669586180001</c:v>
                </c:pt>
                <c:pt idx="2400">
                  <c:v>-114.6318664551</c:v>
                </c:pt>
                <c:pt idx="2401">
                  <c:v>-114.6189956665</c:v>
                </c:pt>
                <c:pt idx="2402">
                  <c:v>-114.6189956665</c:v>
                </c:pt>
                <c:pt idx="2403">
                  <c:v>-114.6189956665</c:v>
                </c:pt>
                <c:pt idx="2404">
                  <c:v>-114.6189956665</c:v>
                </c:pt>
                <c:pt idx="2405">
                  <c:v>-114.6189956665</c:v>
                </c:pt>
                <c:pt idx="2406">
                  <c:v>-114.6189956665</c:v>
                </c:pt>
                <c:pt idx="2407">
                  <c:v>-114.594543457</c:v>
                </c:pt>
                <c:pt idx="2408">
                  <c:v>-114.594543457</c:v>
                </c:pt>
                <c:pt idx="2409">
                  <c:v>-114.594543457</c:v>
                </c:pt>
                <c:pt idx="2410">
                  <c:v>-114.5467834473</c:v>
                </c:pt>
                <c:pt idx="2411">
                  <c:v>-114.5037078857</c:v>
                </c:pt>
                <c:pt idx="2412">
                  <c:v>-114.4644775391</c:v>
                </c:pt>
                <c:pt idx="2413">
                  <c:v>-114.4366149902</c:v>
                </c:pt>
                <c:pt idx="2414">
                  <c:v>-114.4175567627</c:v>
                </c:pt>
                <c:pt idx="2415">
                  <c:v>-114.4051361084</c:v>
                </c:pt>
                <c:pt idx="2416">
                  <c:v>-114.39715576170001</c:v>
                </c:pt>
                <c:pt idx="2417">
                  <c:v>-114.3795089722</c:v>
                </c:pt>
                <c:pt idx="2418">
                  <c:v>-114.3568572998</c:v>
                </c:pt>
                <c:pt idx="2419">
                  <c:v>-114.3112106323</c:v>
                </c:pt>
                <c:pt idx="2420">
                  <c:v>-114.25746154789999</c:v>
                </c:pt>
                <c:pt idx="2421">
                  <c:v>-114.1915817261</c:v>
                </c:pt>
                <c:pt idx="2422">
                  <c:v>-114.1233825684</c:v>
                </c:pt>
                <c:pt idx="2423">
                  <c:v>-114.1134643555</c:v>
                </c:pt>
                <c:pt idx="2424">
                  <c:v>-114.1123580933</c:v>
                </c:pt>
                <c:pt idx="2425">
                  <c:v>-114.10945129389999</c:v>
                </c:pt>
                <c:pt idx="2426">
                  <c:v>-114.0912704468</c:v>
                </c:pt>
                <c:pt idx="2427">
                  <c:v>-114.0855331421</c:v>
                </c:pt>
                <c:pt idx="2428">
                  <c:v>-114.0743484497</c:v>
                </c:pt>
                <c:pt idx="2429">
                  <c:v>-114.07122802729999</c:v>
                </c:pt>
                <c:pt idx="2430">
                  <c:v>-114.04779052729999</c:v>
                </c:pt>
                <c:pt idx="2431">
                  <c:v>-114.046081543</c:v>
                </c:pt>
                <c:pt idx="2432">
                  <c:v>-114.0298995972</c:v>
                </c:pt>
                <c:pt idx="2433">
                  <c:v>-114.0289154053</c:v>
                </c:pt>
                <c:pt idx="2434">
                  <c:v>-114.01825714109999</c:v>
                </c:pt>
                <c:pt idx="2435">
                  <c:v>-114.0137557983</c:v>
                </c:pt>
                <c:pt idx="2436">
                  <c:v>-113.9838180542</c:v>
                </c:pt>
                <c:pt idx="2437">
                  <c:v>-113.9061965942</c:v>
                </c:pt>
                <c:pt idx="2438">
                  <c:v>-113.86660766599999</c:v>
                </c:pt>
                <c:pt idx="2439">
                  <c:v>-113.85498809809999</c:v>
                </c:pt>
                <c:pt idx="2440">
                  <c:v>-113.84153747560001</c:v>
                </c:pt>
                <c:pt idx="2441">
                  <c:v>-113.8225021362</c:v>
                </c:pt>
                <c:pt idx="2442">
                  <c:v>-113.8194656372</c:v>
                </c:pt>
                <c:pt idx="2443">
                  <c:v>-113.8111495972</c:v>
                </c:pt>
                <c:pt idx="2444">
                  <c:v>-113.7775878906</c:v>
                </c:pt>
                <c:pt idx="2445">
                  <c:v>-113.75634002690001</c:v>
                </c:pt>
                <c:pt idx="2446">
                  <c:v>-113.7503738403</c:v>
                </c:pt>
                <c:pt idx="2447">
                  <c:v>-113.7409439087</c:v>
                </c:pt>
                <c:pt idx="2448">
                  <c:v>-113.7348480225</c:v>
                </c:pt>
                <c:pt idx="2449">
                  <c:v>-113.7129821777</c:v>
                </c:pt>
                <c:pt idx="2450">
                  <c:v>-113.6828079224</c:v>
                </c:pt>
                <c:pt idx="2451">
                  <c:v>-113.67319488530001</c:v>
                </c:pt>
                <c:pt idx="2452">
                  <c:v>-113.670211792</c:v>
                </c:pt>
                <c:pt idx="2453">
                  <c:v>-113.65200042719999</c:v>
                </c:pt>
                <c:pt idx="2454">
                  <c:v>-113.6407623291</c:v>
                </c:pt>
                <c:pt idx="2455">
                  <c:v>-113.6351013184</c:v>
                </c:pt>
                <c:pt idx="2456">
                  <c:v>-113.6122512817</c:v>
                </c:pt>
                <c:pt idx="2457">
                  <c:v>-113.61070251460001</c:v>
                </c:pt>
                <c:pt idx="2458">
                  <c:v>-113.59773254389999</c:v>
                </c:pt>
                <c:pt idx="2459">
                  <c:v>-113.59773254389999</c:v>
                </c:pt>
                <c:pt idx="2460">
                  <c:v>-113.59773254389999</c:v>
                </c:pt>
                <c:pt idx="2461">
                  <c:v>-113.59773254389999</c:v>
                </c:pt>
                <c:pt idx="2462">
                  <c:v>-113.59773254389999</c:v>
                </c:pt>
                <c:pt idx="2463">
                  <c:v>-113.59773254389999</c:v>
                </c:pt>
                <c:pt idx="2464">
                  <c:v>-113.59773254389999</c:v>
                </c:pt>
                <c:pt idx="2465">
                  <c:v>-113.59773254389999</c:v>
                </c:pt>
                <c:pt idx="2466">
                  <c:v>-113.59773254389999</c:v>
                </c:pt>
                <c:pt idx="2467">
                  <c:v>-113.59773254389999</c:v>
                </c:pt>
                <c:pt idx="2468">
                  <c:v>-113.59773254389999</c:v>
                </c:pt>
                <c:pt idx="2469">
                  <c:v>-113.59773254389999</c:v>
                </c:pt>
                <c:pt idx="2470">
                  <c:v>-113.59773254389999</c:v>
                </c:pt>
                <c:pt idx="2471">
                  <c:v>-113.59773254389999</c:v>
                </c:pt>
                <c:pt idx="2472">
                  <c:v>-113.59773254389999</c:v>
                </c:pt>
                <c:pt idx="2473">
                  <c:v>-113.61070251460001</c:v>
                </c:pt>
                <c:pt idx="2474">
                  <c:v>-113.6122512817</c:v>
                </c:pt>
                <c:pt idx="2475">
                  <c:v>-113.6329193115</c:v>
                </c:pt>
                <c:pt idx="2476">
                  <c:v>-113.66310882569999</c:v>
                </c:pt>
                <c:pt idx="2477">
                  <c:v>-113.6777496338</c:v>
                </c:pt>
                <c:pt idx="2478">
                  <c:v>-113.6882781982</c:v>
                </c:pt>
                <c:pt idx="2479">
                  <c:v>-113.6990814209</c:v>
                </c:pt>
                <c:pt idx="2480">
                  <c:v>-113.72035217289999</c:v>
                </c:pt>
                <c:pt idx="2481">
                  <c:v>-113.74649047849999</c:v>
                </c:pt>
                <c:pt idx="2482">
                  <c:v>-113.77518463129999</c:v>
                </c:pt>
                <c:pt idx="2483">
                  <c:v>-113.8073272705</c:v>
                </c:pt>
                <c:pt idx="2484">
                  <c:v>-113.8531494141</c:v>
                </c:pt>
                <c:pt idx="2485">
                  <c:v>-113.87567901609999</c:v>
                </c:pt>
                <c:pt idx="2486">
                  <c:v>-113.88944244379999</c:v>
                </c:pt>
                <c:pt idx="2487">
                  <c:v>-113.9052810669</c:v>
                </c:pt>
                <c:pt idx="2488">
                  <c:v>-113.9128875732</c:v>
                </c:pt>
                <c:pt idx="2489">
                  <c:v>-113.9265136719</c:v>
                </c:pt>
                <c:pt idx="2490">
                  <c:v>-113.9683456421</c:v>
                </c:pt>
                <c:pt idx="2491">
                  <c:v>-113.9714050293</c:v>
                </c:pt>
                <c:pt idx="2492">
                  <c:v>-113.9759597778</c:v>
                </c:pt>
                <c:pt idx="2493">
                  <c:v>-114.00640106199999</c:v>
                </c:pt>
                <c:pt idx="2494">
                  <c:v>-114.00820922849999</c:v>
                </c:pt>
                <c:pt idx="2495">
                  <c:v>-114.0508270264</c:v>
                </c:pt>
                <c:pt idx="2496">
                  <c:v>-114.1062164307</c:v>
                </c:pt>
                <c:pt idx="2497">
                  <c:v>-114.12818908689999</c:v>
                </c:pt>
                <c:pt idx="2498">
                  <c:v>-114.12976837159999</c:v>
                </c:pt>
                <c:pt idx="2499">
                  <c:v>-114.145980835</c:v>
                </c:pt>
                <c:pt idx="2500">
                  <c:v>-114.2065658569</c:v>
                </c:pt>
                <c:pt idx="2501">
                  <c:v>-114.3024673462</c:v>
                </c:pt>
                <c:pt idx="2502">
                  <c:v>-114.4138336182</c:v>
                </c:pt>
                <c:pt idx="2503">
                  <c:v>-114.4511871338</c:v>
                </c:pt>
                <c:pt idx="2504">
                  <c:v>-114.4671325684</c:v>
                </c:pt>
                <c:pt idx="2505">
                  <c:v>-114.4803314209</c:v>
                </c:pt>
                <c:pt idx="2506">
                  <c:v>-114.5131225586</c:v>
                </c:pt>
                <c:pt idx="2507">
                  <c:v>-114.51611328129999</c:v>
                </c:pt>
                <c:pt idx="2508">
                  <c:v>-114.54866790769999</c:v>
                </c:pt>
                <c:pt idx="2509">
                  <c:v>-114.5664978027</c:v>
                </c:pt>
                <c:pt idx="2510">
                  <c:v>-114.571975708</c:v>
                </c:pt>
                <c:pt idx="2511">
                  <c:v>-114.6407623291</c:v>
                </c:pt>
                <c:pt idx="2512">
                  <c:v>-114.74127197270001</c:v>
                </c:pt>
                <c:pt idx="2513">
                  <c:v>-114.8347702026</c:v>
                </c:pt>
                <c:pt idx="2514">
                  <c:v>-114.9010543823</c:v>
                </c:pt>
                <c:pt idx="2515">
                  <c:v>-114.9427566528</c:v>
                </c:pt>
                <c:pt idx="2516">
                  <c:v>-114.9765167236</c:v>
                </c:pt>
                <c:pt idx="2517">
                  <c:v>-115.014175415</c:v>
                </c:pt>
                <c:pt idx="2518">
                  <c:v>-115.05183410639999</c:v>
                </c:pt>
                <c:pt idx="2519">
                  <c:v>-115.0760803223</c:v>
                </c:pt>
                <c:pt idx="2520">
                  <c:v>-115.08205413819999</c:v>
                </c:pt>
                <c:pt idx="2521">
                  <c:v>-115.0864562988</c:v>
                </c:pt>
                <c:pt idx="2522">
                  <c:v>-115.11808776860001</c:v>
                </c:pt>
                <c:pt idx="2523">
                  <c:v>-115.1894073486</c:v>
                </c:pt>
                <c:pt idx="2524">
                  <c:v>-115.2801437378</c:v>
                </c:pt>
                <c:pt idx="2525">
                  <c:v>-115.35958862299999</c:v>
                </c:pt>
                <c:pt idx="2526">
                  <c:v>-115.42571258540001</c:v>
                </c:pt>
                <c:pt idx="2527">
                  <c:v>-115.5078048706</c:v>
                </c:pt>
                <c:pt idx="2528">
                  <c:v>-115.62455749510001</c:v>
                </c:pt>
                <c:pt idx="2529">
                  <c:v>-115.7522201538</c:v>
                </c:pt>
                <c:pt idx="2530">
                  <c:v>-115.8434295654</c:v>
                </c:pt>
                <c:pt idx="2531">
                  <c:v>-115.8521728516</c:v>
                </c:pt>
                <c:pt idx="2532">
                  <c:v>-115.8575286865</c:v>
                </c:pt>
                <c:pt idx="2533">
                  <c:v>-115.8654174805</c:v>
                </c:pt>
                <c:pt idx="2534">
                  <c:v>-115.8726730347</c:v>
                </c:pt>
                <c:pt idx="2535">
                  <c:v>-115.8770446777</c:v>
                </c:pt>
                <c:pt idx="2536">
                  <c:v>-115.87898254389999</c:v>
                </c:pt>
                <c:pt idx="2537">
                  <c:v>-115.8796920776</c:v>
                </c:pt>
                <c:pt idx="2538">
                  <c:v>-115.8818817139</c:v>
                </c:pt>
                <c:pt idx="2539">
                  <c:v>-115.9018859863</c:v>
                </c:pt>
                <c:pt idx="2540">
                  <c:v>-115.9644165039</c:v>
                </c:pt>
                <c:pt idx="2541">
                  <c:v>-116.0534896851</c:v>
                </c:pt>
                <c:pt idx="2542">
                  <c:v>-116.2359695435</c:v>
                </c:pt>
                <c:pt idx="2543">
                  <c:v>-116.42556762700001</c:v>
                </c:pt>
                <c:pt idx="2544">
                  <c:v>-116.4983139038</c:v>
                </c:pt>
                <c:pt idx="2545">
                  <c:v>-116.5207366943</c:v>
                </c:pt>
                <c:pt idx="2546">
                  <c:v>-116.532119751</c:v>
                </c:pt>
                <c:pt idx="2547">
                  <c:v>-116.5635070801</c:v>
                </c:pt>
                <c:pt idx="2548">
                  <c:v>-116.6153259277</c:v>
                </c:pt>
                <c:pt idx="2549">
                  <c:v>-116.6887664795</c:v>
                </c:pt>
                <c:pt idx="2550">
                  <c:v>-116.796257019</c:v>
                </c:pt>
                <c:pt idx="2551">
                  <c:v>-116.9220657349</c:v>
                </c:pt>
                <c:pt idx="2552">
                  <c:v>-117.031288147</c:v>
                </c:pt>
                <c:pt idx="2553">
                  <c:v>-117.0620727539</c:v>
                </c:pt>
                <c:pt idx="2554">
                  <c:v>-117.1007156372</c:v>
                </c:pt>
                <c:pt idx="2555">
                  <c:v>-117.16580963129999</c:v>
                </c:pt>
                <c:pt idx="2556">
                  <c:v>-117.23030853269999</c:v>
                </c:pt>
                <c:pt idx="2557">
                  <c:v>-117.27085113530001</c:v>
                </c:pt>
                <c:pt idx="2558">
                  <c:v>-117.2864227295</c:v>
                </c:pt>
                <c:pt idx="2559">
                  <c:v>-117.31196594239999</c:v>
                </c:pt>
                <c:pt idx="2560">
                  <c:v>-117.3672332764</c:v>
                </c:pt>
                <c:pt idx="2561">
                  <c:v>-117.4523773193</c:v>
                </c:pt>
                <c:pt idx="2562">
                  <c:v>-117.5486450195</c:v>
                </c:pt>
                <c:pt idx="2563">
                  <c:v>-117.6301956177</c:v>
                </c:pt>
                <c:pt idx="2564">
                  <c:v>-117.71496582029999</c:v>
                </c:pt>
                <c:pt idx="2565">
                  <c:v>-117.7844543457</c:v>
                </c:pt>
                <c:pt idx="2566">
                  <c:v>-117.8146362305</c:v>
                </c:pt>
                <c:pt idx="2567">
                  <c:v>-117.8456878662</c:v>
                </c:pt>
                <c:pt idx="2568">
                  <c:v>-117.97142791749999</c:v>
                </c:pt>
                <c:pt idx="2569">
                  <c:v>-118.1528625488</c:v>
                </c:pt>
                <c:pt idx="2570">
                  <c:v>-118.2258224487</c:v>
                </c:pt>
                <c:pt idx="2571">
                  <c:v>-118.2454071045</c:v>
                </c:pt>
                <c:pt idx="2572">
                  <c:v>-118.2990264893</c:v>
                </c:pt>
                <c:pt idx="2573">
                  <c:v>-118.44059753419999</c:v>
                </c:pt>
                <c:pt idx="2574">
                  <c:v>-118.5364074707</c:v>
                </c:pt>
                <c:pt idx="2575">
                  <c:v>-118.5814666748</c:v>
                </c:pt>
                <c:pt idx="2576">
                  <c:v>-118.6163864136</c:v>
                </c:pt>
                <c:pt idx="2577">
                  <c:v>-118.7103881836</c:v>
                </c:pt>
                <c:pt idx="2578">
                  <c:v>-118.807472229</c:v>
                </c:pt>
                <c:pt idx="2579">
                  <c:v>-118.9651260376</c:v>
                </c:pt>
                <c:pt idx="2580">
                  <c:v>-119.0359115601</c:v>
                </c:pt>
                <c:pt idx="2581">
                  <c:v>-119.0468826294</c:v>
                </c:pt>
                <c:pt idx="2582">
                  <c:v>-119.06493377690001</c:v>
                </c:pt>
                <c:pt idx="2583">
                  <c:v>-119.1578903198</c:v>
                </c:pt>
                <c:pt idx="2584">
                  <c:v>-119.26727294920001</c:v>
                </c:pt>
                <c:pt idx="2585">
                  <c:v>-119.3424911499</c:v>
                </c:pt>
                <c:pt idx="2586">
                  <c:v>-119.4038848877</c:v>
                </c:pt>
                <c:pt idx="2587">
                  <c:v>-119.5630722046</c:v>
                </c:pt>
                <c:pt idx="2588">
                  <c:v>-119.7607727051</c:v>
                </c:pt>
                <c:pt idx="2589">
                  <c:v>-119.84187316889999</c:v>
                </c:pt>
                <c:pt idx="2590">
                  <c:v>-119.8567276001</c:v>
                </c:pt>
                <c:pt idx="2591">
                  <c:v>-119.9832992554</c:v>
                </c:pt>
                <c:pt idx="2592">
                  <c:v>-120.11237335209999</c:v>
                </c:pt>
                <c:pt idx="2593">
                  <c:v>-120.23161315919999</c:v>
                </c:pt>
                <c:pt idx="2594">
                  <c:v>-120.33824157710001</c:v>
                </c:pt>
                <c:pt idx="2595">
                  <c:v>-120.42063903810001</c:v>
                </c:pt>
                <c:pt idx="2596">
                  <c:v>-120.4802246094</c:v>
                </c:pt>
                <c:pt idx="2597">
                  <c:v>-120.527961731</c:v>
                </c:pt>
                <c:pt idx="2598">
                  <c:v>-120.56772613530001</c:v>
                </c:pt>
                <c:pt idx="2599">
                  <c:v>-120.61135101319999</c:v>
                </c:pt>
                <c:pt idx="2600">
                  <c:v>-120.6648864746</c:v>
                </c:pt>
                <c:pt idx="2601">
                  <c:v>-120.72611999510001</c:v>
                </c:pt>
                <c:pt idx="2602">
                  <c:v>-120.7934799194</c:v>
                </c:pt>
                <c:pt idx="2603">
                  <c:v>-120.8576507568</c:v>
                </c:pt>
                <c:pt idx="2604">
                  <c:v>-120.91157531739999</c:v>
                </c:pt>
                <c:pt idx="2605">
                  <c:v>-120.9555358887</c:v>
                </c:pt>
                <c:pt idx="2606">
                  <c:v>-120.9903869629</c:v>
                </c:pt>
                <c:pt idx="2607">
                  <c:v>-121.0215377808</c:v>
                </c:pt>
                <c:pt idx="2608">
                  <c:v>-121.0608215332</c:v>
                </c:pt>
                <c:pt idx="2609">
                  <c:v>-121.11273956300001</c:v>
                </c:pt>
                <c:pt idx="2610">
                  <c:v>-121.1801147461</c:v>
                </c:pt>
                <c:pt idx="2611">
                  <c:v>-121.2645492554</c:v>
                </c:pt>
                <c:pt idx="2612">
                  <c:v>-121.366897583</c:v>
                </c:pt>
                <c:pt idx="2613">
                  <c:v>-121.475692749</c:v>
                </c:pt>
                <c:pt idx="2614">
                  <c:v>-121.5859527588</c:v>
                </c:pt>
                <c:pt idx="2615">
                  <c:v>-121.693069458</c:v>
                </c:pt>
                <c:pt idx="2616">
                  <c:v>-121.7931442261</c:v>
                </c:pt>
                <c:pt idx="2617">
                  <c:v>-121.88172149659999</c:v>
                </c:pt>
                <c:pt idx="2618">
                  <c:v>-121.96179962159999</c:v>
                </c:pt>
                <c:pt idx="2619">
                  <c:v>-122.0356216431</c:v>
                </c:pt>
                <c:pt idx="2620">
                  <c:v>-122.10478973390001</c:v>
                </c:pt>
                <c:pt idx="2621">
                  <c:v>-122.1701889038</c:v>
                </c:pt>
                <c:pt idx="2622">
                  <c:v>-122.2313995361</c:v>
                </c:pt>
                <c:pt idx="2623">
                  <c:v>-122.2833480835</c:v>
                </c:pt>
                <c:pt idx="2624">
                  <c:v>-122.3226013184</c:v>
                </c:pt>
                <c:pt idx="2625">
                  <c:v>-122.3476638794</c:v>
                </c:pt>
                <c:pt idx="2626">
                  <c:v>-122.3603439331</c:v>
                </c:pt>
                <c:pt idx="2627">
                  <c:v>-122.3659820557</c:v>
                </c:pt>
                <c:pt idx="2628">
                  <c:v>-122.37288665769999</c:v>
                </c:pt>
                <c:pt idx="2629">
                  <c:v>-122.3905792236</c:v>
                </c:pt>
                <c:pt idx="2630">
                  <c:v>-122.42901611329999</c:v>
                </c:pt>
                <c:pt idx="2631">
                  <c:v>-122.49174499510001</c:v>
                </c:pt>
                <c:pt idx="2632">
                  <c:v>-122.57312011720001</c:v>
                </c:pt>
                <c:pt idx="2633">
                  <c:v>-122.66399383540001</c:v>
                </c:pt>
                <c:pt idx="2634">
                  <c:v>-122.7526168823</c:v>
                </c:pt>
                <c:pt idx="2635">
                  <c:v>-122.8288726807</c:v>
                </c:pt>
                <c:pt idx="2636">
                  <c:v>-122.88878631590001</c:v>
                </c:pt>
                <c:pt idx="2637">
                  <c:v>-122.9369354248</c:v>
                </c:pt>
                <c:pt idx="2638">
                  <c:v>-122.98468017579999</c:v>
                </c:pt>
                <c:pt idx="2639">
                  <c:v>-123.04419708250001</c:v>
                </c:pt>
                <c:pt idx="2640">
                  <c:v>-123.1218261719</c:v>
                </c:pt>
                <c:pt idx="2641">
                  <c:v>-123.2154006958</c:v>
                </c:pt>
                <c:pt idx="2642">
                  <c:v>-123.3171463013</c:v>
                </c:pt>
                <c:pt idx="2643">
                  <c:v>-123.4192123413</c:v>
                </c:pt>
                <c:pt idx="2644">
                  <c:v>-123.518913269</c:v>
                </c:pt>
                <c:pt idx="2645">
                  <c:v>-123.6166687012</c:v>
                </c:pt>
                <c:pt idx="2646">
                  <c:v>-123.71295928959999</c:v>
                </c:pt>
                <c:pt idx="2647">
                  <c:v>-123.8056488037</c:v>
                </c:pt>
                <c:pt idx="2648">
                  <c:v>-123.8884506226</c:v>
                </c:pt>
                <c:pt idx="2649">
                  <c:v>-123.90097045900001</c:v>
                </c:pt>
                <c:pt idx="2650">
                  <c:v>-123.90687561039999</c:v>
                </c:pt>
                <c:pt idx="2651">
                  <c:v>-123.92170715330001</c:v>
                </c:pt>
                <c:pt idx="2652">
                  <c:v>-123.9453659058</c:v>
                </c:pt>
                <c:pt idx="2653">
                  <c:v>-123.95170593260001</c:v>
                </c:pt>
                <c:pt idx="2654">
                  <c:v>-123.956161499</c:v>
                </c:pt>
                <c:pt idx="2655">
                  <c:v>-123.9859924316</c:v>
                </c:pt>
                <c:pt idx="2656">
                  <c:v>-123.9860076904</c:v>
                </c:pt>
                <c:pt idx="2657">
                  <c:v>-124.01568603520001</c:v>
                </c:pt>
                <c:pt idx="2658">
                  <c:v>-124.1100387573</c:v>
                </c:pt>
                <c:pt idx="2659">
                  <c:v>-124.2138290405</c:v>
                </c:pt>
                <c:pt idx="2660">
                  <c:v>-124.3090515137</c:v>
                </c:pt>
                <c:pt idx="2661">
                  <c:v>-124.38069152830001</c:v>
                </c:pt>
                <c:pt idx="2662">
                  <c:v>-124.4227142334</c:v>
                </c:pt>
                <c:pt idx="2663">
                  <c:v>-124.4404449463</c:v>
                </c:pt>
                <c:pt idx="2664">
                  <c:v>-124.44859313960001</c:v>
                </c:pt>
                <c:pt idx="2665">
                  <c:v>-124.4655075073</c:v>
                </c:pt>
                <c:pt idx="2666">
                  <c:v>-124.5048294067</c:v>
                </c:pt>
                <c:pt idx="2667">
                  <c:v>-124.6036529541</c:v>
                </c:pt>
                <c:pt idx="2668">
                  <c:v>-124.6572265625</c:v>
                </c:pt>
                <c:pt idx="2669">
                  <c:v>-124.6660079956</c:v>
                </c:pt>
                <c:pt idx="2670">
                  <c:v>-124.6687545776</c:v>
                </c:pt>
                <c:pt idx="2671">
                  <c:v>-124.69161987299999</c:v>
                </c:pt>
                <c:pt idx="2672">
                  <c:v>-124.6988983154</c:v>
                </c:pt>
                <c:pt idx="2673">
                  <c:v>-124.7133026123</c:v>
                </c:pt>
                <c:pt idx="2674">
                  <c:v>-124.71868896479999</c:v>
                </c:pt>
                <c:pt idx="2675">
                  <c:v>-124.7259597778</c:v>
                </c:pt>
                <c:pt idx="2676">
                  <c:v>-124.7767791748</c:v>
                </c:pt>
                <c:pt idx="2677">
                  <c:v>-124.8367385864</c:v>
                </c:pt>
                <c:pt idx="2678">
                  <c:v>-124.91454315190001</c:v>
                </c:pt>
                <c:pt idx="2679">
                  <c:v>-125.0055923462</c:v>
                </c:pt>
                <c:pt idx="2680">
                  <c:v>-125.0972290039</c:v>
                </c:pt>
                <c:pt idx="2681">
                  <c:v>-125.20262908940001</c:v>
                </c:pt>
                <c:pt idx="2682">
                  <c:v>-125.26439666749999</c:v>
                </c:pt>
                <c:pt idx="2683">
                  <c:v>-125.2842712402</c:v>
                </c:pt>
                <c:pt idx="2684">
                  <c:v>-125.298866272</c:v>
                </c:pt>
                <c:pt idx="2685">
                  <c:v>-125.3153915405</c:v>
                </c:pt>
                <c:pt idx="2686">
                  <c:v>-125.3574066162</c:v>
                </c:pt>
                <c:pt idx="2687">
                  <c:v>-125.42552947999999</c:v>
                </c:pt>
                <c:pt idx="2688">
                  <c:v>-125.4860458374</c:v>
                </c:pt>
                <c:pt idx="2689">
                  <c:v>-125.54737854</c:v>
                </c:pt>
                <c:pt idx="2690">
                  <c:v>-125.61726379389999</c:v>
                </c:pt>
                <c:pt idx="2691">
                  <c:v>-125.66584777830001</c:v>
                </c:pt>
                <c:pt idx="2692">
                  <c:v>-125.69947052000001</c:v>
                </c:pt>
                <c:pt idx="2693">
                  <c:v>-125.70101165769999</c:v>
                </c:pt>
                <c:pt idx="2694">
                  <c:v>-125.7051239014</c:v>
                </c:pt>
                <c:pt idx="2695">
                  <c:v>-125.7210617065</c:v>
                </c:pt>
                <c:pt idx="2696">
                  <c:v>-125.7491073608</c:v>
                </c:pt>
                <c:pt idx="2697">
                  <c:v>-125.7499465942</c:v>
                </c:pt>
                <c:pt idx="2698">
                  <c:v>-125.79229736329999</c:v>
                </c:pt>
                <c:pt idx="2699">
                  <c:v>-125.8000717163</c:v>
                </c:pt>
                <c:pt idx="2700">
                  <c:v>-125.82801055909999</c:v>
                </c:pt>
                <c:pt idx="2701">
                  <c:v>-125.8291473389</c:v>
                </c:pt>
                <c:pt idx="2702">
                  <c:v>-125.8460845947</c:v>
                </c:pt>
                <c:pt idx="2703">
                  <c:v>-125.8612365723</c:v>
                </c:pt>
                <c:pt idx="2704">
                  <c:v>-125.8683395386</c:v>
                </c:pt>
                <c:pt idx="2705">
                  <c:v>-125.87469482420001</c:v>
                </c:pt>
                <c:pt idx="2706">
                  <c:v>-125.9459762573</c:v>
                </c:pt>
                <c:pt idx="2707">
                  <c:v>-126.0095214844</c:v>
                </c:pt>
                <c:pt idx="2708">
                  <c:v>-126.0231628418</c:v>
                </c:pt>
                <c:pt idx="2709">
                  <c:v>-126.0641326904</c:v>
                </c:pt>
                <c:pt idx="2710">
                  <c:v>-126.0740814209</c:v>
                </c:pt>
                <c:pt idx="2711">
                  <c:v>-126.1177597046</c:v>
                </c:pt>
                <c:pt idx="2712">
                  <c:v>-126.176902771</c:v>
                </c:pt>
                <c:pt idx="2713">
                  <c:v>-126.1951217651</c:v>
                </c:pt>
                <c:pt idx="2714">
                  <c:v>-126.23500061039999</c:v>
                </c:pt>
                <c:pt idx="2715">
                  <c:v>-126.2883071899</c:v>
                </c:pt>
                <c:pt idx="2716">
                  <c:v>-126.3019485474</c:v>
                </c:pt>
                <c:pt idx="2717">
                  <c:v>-126.3181304932</c:v>
                </c:pt>
                <c:pt idx="2718">
                  <c:v>-126.36832427980001</c:v>
                </c:pt>
                <c:pt idx="2719">
                  <c:v>-126.421081543</c:v>
                </c:pt>
                <c:pt idx="2720">
                  <c:v>-126.469909668</c:v>
                </c:pt>
                <c:pt idx="2721">
                  <c:v>-126.4957122803</c:v>
                </c:pt>
                <c:pt idx="2722">
                  <c:v>-126.50390625</c:v>
                </c:pt>
                <c:pt idx="2723">
                  <c:v>-126.5246353149</c:v>
                </c:pt>
                <c:pt idx="2724">
                  <c:v>-126.55884552000001</c:v>
                </c:pt>
                <c:pt idx="2725">
                  <c:v>-126.56122589109999</c:v>
                </c:pt>
                <c:pt idx="2726">
                  <c:v>-126.5736312866</c:v>
                </c:pt>
                <c:pt idx="2727">
                  <c:v>-126.59177398680001</c:v>
                </c:pt>
                <c:pt idx="2728">
                  <c:v>-126.60601043699999</c:v>
                </c:pt>
                <c:pt idx="2729">
                  <c:v>-126.631942749</c:v>
                </c:pt>
                <c:pt idx="2730">
                  <c:v>-126.6360626221</c:v>
                </c:pt>
                <c:pt idx="2731">
                  <c:v>-126.6496963501</c:v>
                </c:pt>
                <c:pt idx="2732">
                  <c:v>-126.6709365845</c:v>
                </c:pt>
                <c:pt idx="2733">
                  <c:v>-126.6740264893</c:v>
                </c:pt>
                <c:pt idx="2734">
                  <c:v>-126.6801071167</c:v>
                </c:pt>
                <c:pt idx="2735">
                  <c:v>-126.6915893555</c:v>
                </c:pt>
                <c:pt idx="2736">
                  <c:v>-126.70389556879999</c:v>
                </c:pt>
                <c:pt idx="2737">
                  <c:v>-126.731918335</c:v>
                </c:pt>
                <c:pt idx="2738">
                  <c:v>-126.76415252690001</c:v>
                </c:pt>
                <c:pt idx="2739">
                  <c:v>-126.7691726685</c:v>
                </c:pt>
                <c:pt idx="2740">
                  <c:v>-126.77435302729999</c:v>
                </c:pt>
                <c:pt idx="2741">
                  <c:v>-126.7784500122</c:v>
                </c:pt>
                <c:pt idx="2742">
                  <c:v>-126.78546142579999</c:v>
                </c:pt>
                <c:pt idx="2743">
                  <c:v>-126.7857589722</c:v>
                </c:pt>
                <c:pt idx="2744">
                  <c:v>-126.7992935181</c:v>
                </c:pt>
                <c:pt idx="2745">
                  <c:v>-126.80014801030001</c:v>
                </c:pt>
                <c:pt idx="2746">
                  <c:v>-126.80014801030001</c:v>
                </c:pt>
                <c:pt idx="2747">
                  <c:v>-126.80014801030001</c:v>
                </c:pt>
                <c:pt idx="2748">
                  <c:v>-126.80014801030001</c:v>
                </c:pt>
                <c:pt idx="2749">
                  <c:v>-126.80014801030001</c:v>
                </c:pt>
                <c:pt idx="2750">
                  <c:v>-126.8317489624</c:v>
                </c:pt>
                <c:pt idx="2751">
                  <c:v>-126.8415527344</c:v>
                </c:pt>
                <c:pt idx="2752">
                  <c:v>-126.84786987299999</c:v>
                </c:pt>
                <c:pt idx="2753">
                  <c:v>-126.8484115601</c:v>
                </c:pt>
                <c:pt idx="2754">
                  <c:v>-126.85105896</c:v>
                </c:pt>
                <c:pt idx="2755">
                  <c:v>-126.8570404053</c:v>
                </c:pt>
                <c:pt idx="2756">
                  <c:v>-126.8628921509</c:v>
                </c:pt>
                <c:pt idx="2757">
                  <c:v>-126.86413574220001</c:v>
                </c:pt>
                <c:pt idx="2758">
                  <c:v>-126.87716674799999</c:v>
                </c:pt>
                <c:pt idx="2759">
                  <c:v>-126.87716674799999</c:v>
                </c:pt>
                <c:pt idx="2760">
                  <c:v>-126.8790817261</c:v>
                </c:pt>
                <c:pt idx="2761">
                  <c:v>-126.8815536499</c:v>
                </c:pt>
                <c:pt idx="2762">
                  <c:v>-126.8936080933</c:v>
                </c:pt>
                <c:pt idx="2763">
                  <c:v>-126.9043960571</c:v>
                </c:pt>
                <c:pt idx="2764">
                  <c:v>-126.9043960571</c:v>
                </c:pt>
                <c:pt idx="2765">
                  <c:v>-126.9043960571</c:v>
                </c:pt>
                <c:pt idx="2766">
                  <c:v>-126.9043960571</c:v>
                </c:pt>
                <c:pt idx="2767">
                  <c:v>-126.9043960571</c:v>
                </c:pt>
                <c:pt idx="2768">
                  <c:v>-126.9396362305</c:v>
                </c:pt>
                <c:pt idx="2769">
                  <c:v>-126.9562530518</c:v>
                </c:pt>
                <c:pt idx="2770">
                  <c:v>-127.0058059692</c:v>
                </c:pt>
                <c:pt idx="2771">
                  <c:v>-127.0488357544</c:v>
                </c:pt>
                <c:pt idx="2772">
                  <c:v>-127.0577926636</c:v>
                </c:pt>
                <c:pt idx="2773">
                  <c:v>-127.0703048706</c:v>
                </c:pt>
                <c:pt idx="2774">
                  <c:v>-127.0742034912</c:v>
                </c:pt>
                <c:pt idx="2775">
                  <c:v>-127.0775222778</c:v>
                </c:pt>
                <c:pt idx="2776">
                  <c:v>-127.0891113281</c:v>
                </c:pt>
                <c:pt idx="2777">
                  <c:v>-127.09056854249999</c:v>
                </c:pt>
                <c:pt idx="2778">
                  <c:v>-127.09056854249999</c:v>
                </c:pt>
                <c:pt idx="2779">
                  <c:v>-127.09056854249999</c:v>
                </c:pt>
                <c:pt idx="2780">
                  <c:v>-127.103843689</c:v>
                </c:pt>
                <c:pt idx="2781">
                  <c:v>-127.10424041749999</c:v>
                </c:pt>
                <c:pt idx="2782">
                  <c:v>-127.1250305176</c:v>
                </c:pt>
                <c:pt idx="2783">
                  <c:v>-127.1361999512</c:v>
                </c:pt>
                <c:pt idx="2784">
                  <c:v>-127.14153289790001</c:v>
                </c:pt>
                <c:pt idx="2785">
                  <c:v>-127.14153289790001</c:v>
                </c:pt>
                <c:pt idx="2786">
                  <c:v>-127.14153289790001</c:v>
                </c:pt>
                <c:pt idx="2787">
                  <c:v>-127.14153289790001</c:v>
                </c:pt>
                <c:pt idx="2788">
                  <c:v>-127.14153289790001</c:v>
                </c:pt>
                <c:pt idx="2789">
                  <c:v>-127.14153289790001</c:v>
                </c:pt>
                <c:pt idx="2790">
                  <c:v>-127.1501998901</c:v>
                </c:pt>
                <c:pt idx="2791">
                  <c:v>-127.1691818237</c:v>
                </c:pt>
                <c:pt idx="2792">
                  <c:v>-127.181312561</c:v>
                </c:pt>
                <c:pt idx="2793">
                  <c:v>-127.1851654053</c:v>
                </c:pt>
                <c:pt idx="2794">
                  <c:v>-127.19933319090001</c:v>
                </c:pt>
                <c:pt idx="2795">
                  <c:v>-127.2212982178</c:v>
                </c:pt>
                <c:pt idx="2796">
                  <c:v>-127.2267150879</c:v>
                </c:pt>
                <c:pt idx="2797">
                  <c:v>-127.2347106934</c:v>
                </c:pt>
                <c:pt idx="2798">
                  <c:v>-127.2392501831</c:v>
                </c:pt>
                <c:pt idx="2799">
                  <c:v>-127.24932861329999</c:v>
                </c:pt>
                <c:pt idx="2800">
                  <c:v>-127.25313568120001</c:v>
                </c:pt>
                <c:pt idx="2801">
                  <c:v>-127.25313568120001</c:v>
                </c:pt>
                <c:pt idx="2802">
                  <c:v>-127.25313568120001</c:v>
                </c:pt>
                <c:pt idx="2803">
                  <c:v>-127.25313568120001</c:v>
                </c:pt>
                <c:pt idx="2804">
                  <c:v>-127.2635879517</c:v>
                </c:pt>
                <c:pt idx="2805">
                  <c:v>-127.2636795044</c:v>
                </c:pt>
                <c:pt idx="2806">
                  <c:v>-127.2788848877</c:v>
                </c:pt>
                <c:pt idx="2807">
                  <c:v>-127.295539856</c:v>
                </c:pt>
                <c:pt idx="2808">
                  <c:v>-127.31219482420001</c:v>
                </c:pt>
                <c:pt idx="2809">
                  <c:v>-127.3290023804</c:v>
                </c:pt>
                <c:pt idx="2810">
                  <c:v>-127.329284668</c:v>
                </c:pt>
                <c:pt idx="2811">
                  <c:v>-127.3652877808</c:v>
                </c:pt>
                <c:pt idx="2812">
                  <c:v>-127.3669891357</c:v>
                </c:pt>
                <c:pt idx="2813">
                  <c:v>-127.38701629640001</c:v>
                </c:pt>
                <c:pt idx="2814">
                  <c:v>-127.4084472656</c:v>
                </c:pt>
                <c:pt idx="2815">
                  <c:v>-127.4200515747</c:v>
                </c:pt>
                <c:pt idx="2816">
                  <c:v>-127.44398498539999</c:v>
                </c:pt>
                <c:pt idx="2817">
                  <c:v>-127.45198059080001</c:v>
                </c:pt>
                <c:pt idx="2818">
                  <c:v>-127.45477294920001</c:v>
                </c:pt>
                <c:pt idx="2819">
                  <c:v>-127.45477294920001</c:v>
                </c:pt>
                <c:pt idx="2820">
                  <c:v>-127.45477294920001</c:v>
                </c:pt>
                <c:pt idx="2821">
                  <c:v>-127.45477294920001</c:v>
                </c:pt>
                <c:pt idx="2822">
                  <c:v>-127.45477294920001</c:v>
                </c:pt>
                <c:pt idx="2823">
                  <c:v>-127.45477294920001</c:v>
                </c:pt>
                <c:pt idx="2824">
                  <c:v>-127.44752502439999</c:v>
                </c:pt>
                <c:pt idx="2825">
                  <c:v>-127.44398498539999</c:v>
                </c:pt>
                <c:pt idx="2826">
                  <c:v>-127.4342956543</c:v>
                </c:pt>
                <c:pt idx="2827">
                  <c:v>-127.4200515747</c:v>
                </c:pt>
                <c:pt idx="2828">
                  <c:v>-127.40995025629999</c:v>
                </c:pt>
                <c:pt idx="2829">
                  <c:v>-127.38701629640001</c:v>
                </c:pt>
                <c:pt idx="2830">
                  <c:v>-127.38009643549999</c:v>
                </c:pt>
                <c:pt idx="2831">
                  <c:v>-127.3652877808</c:v>
                </c:pt>
                <c:pt idx="2832">
                  <c:v>-127.38009643549999</c:v>
                </c:pt>
                <c:pt idx="2833">
                  <c:v>-127.3970336914</c:v>
                </c:pt>
                <c:pt idx="2834">
                  <c:v>-127.40995025629999</c:v>
                </c:pt>
                <c:pt idx="2835">
                  <c:v>-127.4200515747</c:v>
                </c:pt>
                <c:pt idx="2836">
                  <c:v>-127.4342956543</c:v>
                </c:pt>
                <c:pt idx="2837">
                  <c:v>-127.43812561039999</c:v>
                </c:pt>
                <c:pt idx="2838">
                  <c:v>-127.44752502439999</c:v>
                </c:pt>
                <c:pt idx="2839">
                  <c:v>-127.45477294920001</c:v>
                </c:pt>
                <c:pt idx="2840">
                  <c:v>-127.4580230713</c:v>
                </c:pt>
                <c:pt idx="2841">
                  <c:v>-127.4580230713</c:v>
                </c:pt>
                <c:pt idx="2842">
                  <c:v>-127.45477294920001</c:v>
                </c:pt>
                <c:pt idx="2843">
                  <c:v>-127.44752502439999</c:v>
                </c:pt>
                <c:pt idx="2844">
                  <c:v>-127.43812561039999</c:v>
                </c:pt>
                <c:pt idx="2845">
                  <c:v>-127.4342956543</c:v>
                </c:pt>
                <c:pt idx="2846">
                  <c:v>-127.4276275635</c:v>
                </c:pt>
                <c:pt idx="2847">
                  <c:v>-127.40995025629999</c:v>
                </c:pt>
                <c:pt idx="2848">
                  <c:v>-127.3970336914</c:v>
                </c:pt>
                <c:pt idx="2849">
                  <c:v>-127.38613891599999</c:v>
                </c:pt>
                <c:pt idx="2850">
                  <c:v>-127.38009643549999</c:v>
                </c:pt>
                <c:pt idx="2851">
                  <c:v>-127.3600769043</c:v>
                </c:pt>
                <c:pt idx="2852">
                  <c:v>-127.3579864502</c:v>
                </c:pt>
                <c:pt idx="2853">
                  <c:v>-127.346496582</c:v>
                </c:pt>
                <c:pt idx="2854">
                  <c:v>-127.3388519287</c:v>
                </c:pt>
                <c:pt idx="2855">
                  <c:v>-127.3274688721</c:v>
                </c:pt>
                <c:pt idx="2856">
                  <c:v>-127.3274688721</c:v>
                </c:pt>
                <c:pt idx="2857">
                  <c:v>-127.3388519287</c:v>
                </c:pt>
                <c:pt idx="2858">
                  <c:v>-127.35660552980001</c:v>
                </c:pt>
                <c:pt idx="2859">
                  <c:v>-127.3579864502</c:v>
                </c:pt>
                <c:pt idx="2860">
                  <c:v>-127.3600769043</c:v>
                </c:pt>
                <c:pt idx="2861">
                  <c:v>-127.38613891599999</c:v>
                </c:pt>
                <c:pt idx="2862">
                  <c:v>-127.3970336914</c:v>
                </c:pt>
                <c:pt idx="2863">
                  <c:v>-127.4276275635</c:v>
                </c:pt>
                <c:pt idx="2864">
                  <c:v>-127.43812561039999</c:v>
                </c:pt>
                <c:pt idx="2865">
                  <c:v>-127.44226074220001</c:v>
                </c:pt>
                <c:pt idx="2866">
                  <c:v>-127.45063781739999</c:v>
                </c:pt>
                <c:pt idx="2867">
                  <c:v>-127.4440689087</c:v>
                </c:pt>
                <c:pt idx="2868">
                  <c:v>-127.4440689087</c:v>
                </c:pt>
                <c:pt idx="2869">
                  <c:v>-127.4440689087</c:v>
                </c:pt>
                <c:pt idx="2870">
                  <c:v>-127.4440689087</c:v>
                </c:pt>
                <c:pt idx="2871">
                  <c:v>-127.4440689087</c:v>
                </c:pt>
                <c:pt idx="2872">
                  <c:v>-127.4440689087</c:v>
                </c:pt>
                <c:pt idx="2873">
                  <c:v>-127.4440689087</c:v>
                </c:pt>
                <c:pt idx="2874">
                  <c:v>-127.4440689087</c:v>
                </c:pt>
                <c:pt idx="2875">
                  <c:v>-127.45063781739999</c:v>
                </c:pt>
                <c:pt idx="2876">
                  <c:v>-127.4584579468</c:v>
                </c:pt>
                <c:pt idx="2877">
                  <c:v>-127.47147369379999</c:v>
                </c:pt>
                <c:pt idx="2878">
                  <c:v>-127.47147369379999</c:v>
                </c:pt>
                <c:pt idx="2879">
                  <c:v>-127.47147369379999</c:v>
                </c:pt>
                <c:pt idx="2880">
                  <c:v>-127.47147369379999</c:v>
                </c:pt>
                <c:pt idx="2881">
                  <c:v>-127.47147369379999</c:v>
                </c:pt>
                <c:pt idx="2882">
                  <c:v>-127.47147369379999</c:v>
                </c:pt>
                <c:pt idx="2883">
                  <c:v>-127.48174285890001</c:v>
                </c:pt>
                <c:pt idx="2884">
                  <c:v>-127.4902801514</c:v>
                </c:pt>
                <c:pt idx="2885">
                  <c:v>-127.496131897</c:v>
                </c:pt>
                <c:pt idx="2886">
                  <c:v>-127.5057678223</c:v>
                </c:pt>
                <c:pt idx="2887">
                  <c:v>-127.5101928711</c:v>
                </c:pt>
                <c:pt idx="2888">
                  <c:v>-127.5101928711</c:v>
                </c:pt>
                <c:pt idx="2889">
                  <c:v>-127.5101928711</c:v>
                </c:pt>
                <c:pt idx="2890">
                  <c:v>-127.5101928711</c:v>
                </c:pt>
                <c:pt idx="2891">
                  <c:v>-127.5101928711</c:v>
                </c:pt>
                <c:pt idx="2892">
                  <c:v>-127.496131897</c:v>
                </c:pt>
                <c:pt idx="2893">
                  <c:v>-127.4902801514</c:v>
                </c:pt>
                <c:pt idx="2894">
                  <c:v>-127.4853515625</c:v>
                </c:pt>
                <c:pt idx="2895">
                  <c:v>-127.48174285890001</c:v>
                </c:pt>
                <c:pt idx="2896">
                  <c:v>-127.47147369379999</c:v>
                </c:pt>
                <c:pt idx="2897">
                  <c:v>-127.4621810913</c:v>
                </c:pt>
                <c:pt idx="2898">
                  <c:v>-127.4584579468</c:v>
                </c:pt>
                <c:pt idx="2899">
                  <c:v>-127.4584579468</c:v>
                </c:pt>
                <c:pt idx="2900">
                  <c:v>-127.4584579468</c:v>
                </c:pt>
                <c:pt idx="2901">
                  <c:v>-127.4512557983</c:v>
                </c:pt>
                <c:pt idx="2902">
                  <c:v>-127.4169769287</c:v>
                </c:pt>
                <c:pt idx="2903">
                  <c:v>-127.41092681879999</c:v>
                </c:pt>
                <c:pt idx="2904">
                  <c:v>-127.3958282471</c:v>
                </c:pt>
                <c:pt idx="2905">
                  <c:v>-127.3958282471</c:v>
                </c:pt>
                <c:pt idx="2906">
                  <c:v>-127.3958282471</c:v>
                </c:pt>
                <c:pt idx="2907">
                  <c:v>-127.3958282471</c:v>
                </c:pt>
                <c:pt idx="2908">
                  <c:v>-127.3958282471</c:v>
                </c:pt>
                <c:pt idx="2909">
                  <c:v>-127.3958282471</c:v>
                </c:pt>
                <c:pt idx="2910">
                  <c:v>-127.3958282471</c:v>
                </c:pt>
                <c:pt idx="2911">
                  <c:v>-127.3958282471</c:v>
                </c:pt>
                <c:pt idx="2912">
                  <c:v>-127.41092681879999</c:v>
                </c:pt>
                <c:pt idx="2913">
                  <c:v>-127.4169769287</c:v>
                </c:pt>
                <c:pt idx="2914">
                  <c:v>-127.4169769287</c:v>
                </c:pt>
                <c:pt idx="2915">
                  <c:v>-127.4169769287</c:v>
                </c:pt>
                <c:pt idx="2916">
                  <c:v>-127.36949157710001</c:v>
                </c:pt>
                <c:pt idx="2917">
                  <c:v>-127.35763549799999</c:v>
                </c:pt>
                <c:pt idx="2918">
                  <c:v>-127.32973480219999</c:v>
                </c:pt>
                <c:pt idx="2919">
                  <c:v>-127.32973480219999</c:v>
                </c:pt>
                <c:pt idx="2920">
                  <c:v>-127.32973480219999</c:v>
                </c:pt>
                <c:pt idx="2921">
                  <c:v>-127.32973480219999</c:v>
                </c:pt>
                <c:pt idx="2922">
                  <c:v>-127.32973480219999</c:v>
                </c:pt>
                <c:pt idx="2923">
                  <c:v>-127.32973480219999</c:v>
                </c:pt>
                <c:pt idx="2924">
                  <c:v>-127.32973480219999</c:v>
                </c:pt>
                <c:pt idx="2925">
                  <c:v>-127.34335327150001</c:v>
                </c:pt>
                <c:pt idx="2926">
                  <c:v>-127.36949157710001</c:v>
                </c:pt>
                <c:pt idx="2927">
                  <c:v>-127.4371871948</c:v>
                </c:pt>
                <c:pt idx="2928">
                  <c:v>-127.43728637700001</c:v>
                </c:pt>
                <c:pt idx="2929">
                  <c:v>-127.44654083250001</c:v>
                </c:pt>
                <c:pt idx="2930">
                  <c:v>-127.44654083250001</c:v>
                </c:pt>
                <c:pt idx="2931">
                  <c:v>-127.44654083250001</c:v>
                </c:pt>
                <c:pt idx="2932">
                  <c:v>-127.44654083250001</c:v>
                </c:pt>
                <c:pt idx="2933">
                  <c:v>-127.44654083250001</c:v>
                </c:pt>
                <c:pt idx="2934">
                  <c:v>-127.44654083250001</c:v>
                </c:pt>
                <c:pt idx="2935">
                  <c:v>-127.44836425779999</c:v>
                </c:pt>
                <c:pt idx="2936">
                  <c:v>-127.45189666749999</c:v>
                </c:pt>
                <c:pt idx="2937">
                  <c:v>-127.4544296265</c:v>
                </c:pt>
                <c:pt idx="2938">
                  <c:v>-127.4544296265</c:v>
                </c:pt>
                <c:pt idx="2939">
                  <c:v>-127.4544296265</c:v>
                </c:pt>
                <c:pt idx="2940">
                  <c:v>-127.4544296265</c:v>
                </c:pt>
                <c:pt idx="2941">
                  <c:v>-127.4544296265</c:v>
                </c:pt>
                <c:pt idx="2942">
                  <c:v>-127.4544296265</c:v>
                </c:pt>
                <c:pt idx="2943">
                  <c:v>-127.4544296265</c:v>
                </c:pt>
                <c:pt idx="2944">
                  <c:v>-127.4544296265</c:v>
                </c:pt>
                <c:pt idx="2945">
                  <c:v>-127.45189666749999</c:v>
                </c:pt>
                <c:pt idx="2946">
                  <c:v>-127.44836425779999</c:v>
                </c:pt>
                <c:pt idx="2947">
                  <c:v>-127.44836425779999</c:v>
                </c:pt>
                <c:pt idx="2948">
                  <c:v>-127.44836425779999</c:v>
                </c:pt>
                <c:pt idx="2949">
                  <c:v>-127.44836425779999</c:v>
                </c:pt>
                <c:pt idx="2950">
                  <c:v>-127.44836425779999</c:v>
                </c:pt>
                <c:pt idx="2951">
                  <c:v>-127.44836425779999</c:v>
                </c:pt>
                <c:pt idx="2952">
                  <c:v>-127.44836425779999</c:v>
                </c:pt>
                <c:pt idx="2953">
                  <c:v>-127.44836425779999</c:v>
                </c:pt>
                <c:pt idx="2954">
                  <c:v>-127.44203948969999</c:v>
                </c:pt>
                <c:pt idx="2955">
                  <c:v>-127.43728637700001</c:v>
                </c:pt>
                <c:pt idx="2956">
                  <c:v>-127.4371871948</c:v>
                </c:pt>
                <c:pt idx="2957">
                  <c:v>-127.42957305909999</c:v>
                </c:pt>
                <c:pt idx="2958">
                  <c:v>-127.42957305909999</c:v>
                </c:pt>
                <c:pt idx="2959">
                  <c:v>-127.42957305909999</c:v>
                </c:pt>
                <c:pt idx="2960">
                  <c:v>-127.42957305909999</c:v>
                </c:pt>
                <c:pt idx="2961">
                  <c:v>-127.42957305909999</c:v>
                </c:pt>
                <c:pt idx="2962">
                  <c:v>-127.42957305909999</c:v>
                </c:pt>
                <c:pt idx="2963">
                  <c:v>-127.44203948969999</c:v>
                </c:pt>
                <c:pt idx="2964">
                  <c:v>-127.4544296265</c:v>
                </c:pt>
                <c:pt idx="2965">
                  <c:v>-127.46012115480001</c:v>
                </c:pt>
                <c:pt idx="2966">
                  <c:v>-127.4854888916</c:v>
                </c:pt>
                <c:pt idx="2967">
                  <c:v>-127.4875030518</c:v>
                </c:pt>
                <c:pt idx="2968">
                  <c:v>-127.4912567139</c:v>
                </c:pt>
                <c:pt idx="2969">
                  <c:v>-127.5027923584</c:v>
                </c:pt>
                <c:pt idx="2970">
                  <c:v>-127.5027923584</c:v>
                </c:pt>
                <c:pt idx="2971">
                  <c:v>-127.5027923584</c:v>
                </c:pt>
                <c:pt idx="2972">
                  <c:v>-127.5027923584</c:v>
                </c:pt>
                <c:pt idx="2973">
                  <c:v>-127.4912567139</c:v>
                </c:pt>
                <c:pt idx="2974">
                  <c:v>-127.4854888916</c:v>
                </c:pt>
                <c:pt idx="2975">
                  <c:v>-127.46436309809999</c:v>
                </c:pt>
                <c:pt idx="2976">
                  <c:v>-127.46012115480001</c:v>
                </c:pt>
                <c:pt idx="2977">
                  <c:v>-127.46436309809999</c:v>
                </c:pt>
                <c:pt idx="2978">
                  <c:v>-127.4854888916</c:v>
                </c:pt>
                <c:pt idx="2979">
                  <c:v>-127.4912567139</c:v>
                </c:pt>
                <c:pt idx="2980">
                  <c:v>-127.5019683838</c:v>
                </c:pt>
                <c:pt idx="2981">
                  <c:v>-127.5129699707</c:v>
                </c:pt>
                <c:pt idx="2982">
                  <c:v>-127.5137710571</c:v>
                </c:pt>
                <c:pt idx="2983">
                  <c:v>-127.5137710571</c:v>
                </c:pt>
                <c:pt idx="2984">
                  <c:v>-127.5137710571</c:v>
                </c:pt>
                <c:pt idx="2985">
                  <c:v>-127.5174026489</c:v>
                </c:pt>
                <c:pt idx="2986">
                  <c:v>-127.5175323486</c:v>
                </c:pt>
                <c:pt idx="2987">
                  <c:v>-127.5235748291</c:v>
                </c:pt>
                <c:pt idx="2988">
                  <c:v>-127.5235748291</c:v>
                </c:pt>
                <c:pt idx="2989">
                  <c:v>-127.5235748291</c:v>
                </c:pt>
                <c:pt idx="2990">
                  <c:v>-127.5236358643</c:v>
                </c:pt>
                <c:pt idx="2991">
                  <c:v>-127.5266418457</c:v>
                </c:pt>
                <c:pt idx="2992">
                  <c:v>-127.5236358643</c:v>
                </c:pt>
                <c:pt idx="2993">
                  <c:v>-127.5236358643</c:v>
                </c:pt>
                <c:pt idx="2994">
                  <c:v>-127.5235748291</c:v>
                </c:pt>
                <c:pt idx="2995">
                  <c:v>-127.5174026489</c:v>
                </c:pt>
                <c:pt idx="2996">
                  <c:v>-127.5129699707</c:v>
                </c:pt>
                <c:pt idx="2997">
                  <c:v>-127.50871276860001</c:v>
                </c:pt>
                <c:pt idx="2998">
                  <c:v>-127.5019683838</c:v>
                </c:pt>
                <c:pt idx="2999">
                  <c:v>-127.5019683838</c:v>
                </c:pt>
                <c:pt idx="3000">
                  <c:v>-127.5019683838</c:v>
                </c:pt>
                <c:pt idx="3001">
                  <c:v>-127.4972457886</c:v>
                </c:pt>
                <c:pt idx="3002">
                  <c:v>-127.4972457886</c:v>
                </c:pt>
                <c:pt idx="3003">
                  <c:v>-127.4972457886</c:v>
                </c:pt>
                <c:pt idx="3004">
                  <c:v>-127.4972457886</c:v>
                </c:pt>
                <c:pt idx="3005">
                  <c:v>-127.4972457886</c:v>
                </c:pt>
                <c:pt idx="3006">
                  <c:v>-127.4972457886</c:v>
                </c:pt>
                <c:pt idx="3007">
                  <c:v>-127.4972457886</c:v>
                </c:pt>
                <c:pt idx="3008">
                  <c:v>-127.4972457886</c:v>
                </c:pt>
                <c:pt idx="3009">
                  <c:v>-127.4972457886</c:v>
                </c:pt>
                <c:pt idx="3010">
                  <c:v>-127.4859466553</c:v>
                </c:pt>
                <c:pt idx="3011">
                  <c:v>-127.48226165769999</c:v>
                </c:pt>
                <c:pt idx="3012">
                  <c:v>-127.47885894780001</c:v>
                </c:pt>
                <c:pt idx="3013">
                  <c:v>-127.4775924683</c:v>
                </c:pt>
                <c:pt idx="3014">
                  <c:v>-127.4755325317</c:v>
                </c:pt>
                <c:pt idx="3015">
                  <c:v>-127.46882629389999</c:v>
                </c:pt>
                <c:pt idx="3016">
                  <c:v>-127.46882629389999</c:v>
                </c:pt>
                <c:pt idx="3017">
                  <c:v>-127.47756195069999</c:v>
                </c:pt>
                <c:pt idx="3018">
                  <c:v>-127.47756195069999</c:v>
                </c:pt>
                <c:pt idx="3019">
                  <c:v>-127.47756195069999</c:v>
                </c:pt>
                <c:pt idx="3020">
                  <c:v>-127.4753417969</c:v>
                </c:pt>
                <c:pt idx="3021">
                  <c:v>-127.4753417969</c:v>
                </c:pt>
                <c:pt idx="3022">
                  <c:v>-127.4753417969</c:v>
                </c:pt>
                <c:pt idx="3023">
                  <c:v>-127.4753417969</c:v>
                </c:pt>
                <c:pt idx="3024">
                  <c:v>-127.4753417969</c:v>
                </c:pt>
                <c:pt idx="3025">
                  <c:v>-127.4753417969</c:v>
                </c:pt>
                <c:pt idx="3026">
                  <c:v>-127.47537231450001</c:v>
                </c:pt>
                <c:pt idx="3027">
                  <c:v>-127.47756195069999</c:v>
                </c:pt>
                <c:pt idx="3028">
                  <c:v>-127.4775924683</c:v>
                </c:pt>
                <c:pt idx="3029">
                  <c:v>-127.4786071777</c:v>
                </c:pt>
                <c:pt idx="3030">
                  <c:v>-127.47885894780001</c:v>
                </c:pt>
                <c:pt idx="3031">
                  <c:v>-127.48226165769999</c:v>
                </c:pt>
                <c:pt idx="3032">
                  <c:v>-127.49132537840001</c:v>
                </c:pt>
                <c:pt idx="3033">
                  <c:v>-127.4974060059</c:v>
                </c:pt>
                <c:pt idx="3034">
                  <c:v>-127.49750518800001</c:v>
                </c:pt>
                <c:pt idx="3035">
                  <c:v>-127.49750518800001</c:v>
                </c:pt>
                <c:pt idx="3036">
                  <c:v>-127.49750518800001</c:v>
                </c:pt>
                <c:pt idx="3037">
                  <c:v>-127.49750518800001</c:v>
                </c:pt>
                <c:pt idx="3038">
                  <c:v>-127.49750518800001</c:v>
                </c:pt>
                <c:pt idx="3039">
                  <c:v>-127.5024185181</c:v>
                </c:pt>
                <c:pt idx="3040">
                  <c:v>-127.5033798218</c:v>
                </c:pt>
                <c:pt idx="3041">
                  <c:v>-127.52016448969999</c:v>
                </c:pt>
                <c:pt idx="3042">
                  <c:v>-127.55400848390001</c:v>
                </c:pt>
                <c:pt idx="3043">
                  <c:v>-127.5587692261</c:v>
                </c:pt>
                <c:pt idx="3044">
                  <c:v>-127.56043243409999</c:v>
                </c:pt>
                <c:pt idx="3045">
                  <c:v>-127.5698928833</c:v>
                </c:pt>
                <c:pt idx="3046">
                  <c:v>-127.57582092289999</c:v>
                </c:pt>
                <c:pt idx="3047">
                  <c:v>-127.58055877690001</c:v>
                </c:pt>
                <c:pt idx="3048">
                  <c:v>-127.5840759277</c:v>
                </c:pt>
                <c:pt idx="3049">
                  <c:v>-127.5856933594</c:v>
                </c:pt>
                <c:pt idx="3050">
                  <c:v>-127.60163116459999</c:v>
                </c:pt>
                <c:pt idx="3051">
                  <c:v>-127.61869812010001</c:v>
                </c:pt>
                <c:pt idx="3052">
                  <c:v>-127.62051391599999</c:v>
                </c:pt>
                <c:pt idx="3053">
                  <c:v>-127.6335906982</c:v>
                </c:pt>
                <c:pt idx="3054">
                  <c:v>-127.6402130127</c:v>
                </c:pt>
                <c:pt idx="3055">
                  <c:v>-127.6472320557</c:v>
                </c:pt>
                <c:pt idx="3056">
                  <c:v>-127.6472320557</c:v>
                </c:pt>
                <c:pt idx="3057">
                  <c:v>-127.6472320557</c:v>
                </c:pt>
                <c:pt idx="3058">
                  <c:v>-127.6472320557</c:v>
                </c:pt>
                <c:pt idx="3059">
                  <c:v>-127.648147583</c:v>
                </c:pt>
                <c:pt idx="3060">
                  <c:v>-127.6539382935</c:v>
                </c:pt>
                <c:pt idx="3061">
                  <c:v>-127.65437316889999</c:v>
                </c:pt>
                <c:pt idx="3062">
                  <c:v>-127.654624939</c:v>
                </c:pt>
                <c:pt idx="3063">
                  <c:v>-127.66218566889999</c:v>
                </c:pt>
                <c:pt idx="3064">
                  <c:v>-127.66218566889999</c:v>
                </c:pt>
                <c:pt idx="3065">
                  <c:v>-127.66218566889999</c:v>
                </c:pt>
                <c:pt idx="3066">
                  <c:v>-127.66218566889999</c:v>
                </c:pt>
                <c:pt idx="3067">
                  <c:v>-127.66218566889999</c:v>
                </c:pt>
                <c:pt idx="3068">
                  <c:v>-127.66218566889999</c:v>
                </c:pt>
                <c:pt idx="3069">
                  <c:v>-127.654624939</c:v>
                </c:pt>
                <c:pt idx="3070">
                  <c:v>-127.65437316889999</c:v>
                </c:pt>
                <c:pt idx="3071">
                  <c:v>-127.6539382935</c:v>
                </c:pt>
                <c:pt idx="3072">
                  <c:v>-127.648147583</c:v>
                </c:pt>
                <c:pt idx="3073">
                  <c:v>-127.6472320557</c:v>
                </c:pt>
                <c:pt idx="3074">
                  <c:v>-127.6423873901</c:v>
                </c:pt>
                <c:pt idx="3075">
                  <c:v>-127.6402130127</c:v>
                </c:pt>
                <c:pt idx="3076">
                  <c:v>-127.6257781982</c:v>
                </c:pt>
                <c:pt idx="3077">
                  <c:v>-127.6230392456</c:v>
                </c:pt>
                <c:pt idx="3078">
                  <c:v>-127.62051391599999</c:v>
                </c:pt>
                <c:pt idx="3079">
                  <c:v>-127.61869812010001</c:v>
                </c:pt>
                <c:pt idx="3080">
                  <c:v>-127.5985794067</c:v>
                </c:pt>
                <c:pt idx="3081">
                  <c:v>-127.5624694824</c:v>
                </c:pt>
                <c:pt idx="3082">
                  <c:v>-127.498550415</c:v>
                </c:pt>
                <c:pt idx="3083">
                  <c:v>-127.4808883667</c:v>
                </c:pt>
                <c:pt idx="3084">
                  <c:v>-127.448097229</c:v>
                </c:pt>
                <c:pt idx="3085">
                  <c:v>-126.89971160890001</c:v>
                </c:pt>
                <c:pt idx="3086">
                  <c:v>-126.8972320557</c:v>
                </c:pt>
                <c:pt idx="3087">
                  <c:v>-126.86800384519999</c:v>
                </c:pt>
                <c:pt idx="3088">
                  <c:v>-126.8645324707</c:v>
                </c:pt>
                <c:pt idx="3089">
                  <c:v>-126.85987854</c:v>
                </c:pt>
                <c:pt idx="3090">
                  <c:v>-126.85987854</c:v>
                </c:pt>
                <c:pt idx="3091">
                  <c:v>-126.85987854</c:v>
                </c:pt>
                <c:pt idx="3092">
                  <c:v>-126.85987854</c:v>
                </c:pt>
                <c:pt idx="3093">
                  <c:v>-126.85987854</c:v>
                </c:pt>
                <c:pt idx="3094">
                  <c:v>-126.85987854</c:v>
                </c:pt>
                <c:pt idx="3095">
                  <c:v>-126.85987854</c:v>
                </c:pt>
                <c:pt idx="3096">
                  <c:v>-126.85987854</c:v>
                </c:pt>
                <c:pt idx="3097">
                  <c:v>-126.85987854</c:v>
                </c:pt>
                <c:pt idx="3098">
                  <c:v>-126.85987854</c:v>
                </c:pt>
                <c:pt idx="3099">
                  <c:v>-126.85987854</c:v>
                </c:pt>
                <c:pt idx="3100">
                  <c:v>-126.85987854</c:v>
                </c:pt>
                <c:pt idx="3101">
                  <c:v>-126.85987854</c:v>
                </c:pt>
                <c:pt idx="3102">
                  <c:v>-126.8645324707</c:v>
                </c:pt>
                <c:pt idx="3103">
                  <c:v>-126.86800384519999</c:v>
                </c:pt>
                <c:pt idx="3104">
                  <c:v>-126.8972320557</c:v>
                </c:pt>
                <c:pt idx="3105">
                  <c:v>-126.89971160890001</c:v>
                </c:pt>
                <c:pt idx="3106">
                  <c:v>-126.9378814697</c:v>
                </c:pt>
                <c:pt idx="3107">
                  <c:v>-126.96484375</c:v>
                </c:pt>
                <c:pt idx="3108">
                  <c:v>-126.9701461792</c:v>
                </c:pt>
                <c:pt idx="3109">
                  <c:v>-126.98905181879999</c:v>
                </c:pt>
                <c:pt idx="3110">
                  <c:v>-126.9978637695</c:v>
                </c:pt>
                <c:pt idx="3111">
                  <c:v>-127.00894927980001</c:v>
                </c:pt>
                <c:pt idx="3112">
                  <c:v>-127.0128250122</c:v>
                </c:pt>
                <c:pt idx="3113">
                  <c:v>-127.0131530762</c:v>
                </c:pt>
                <c:pt idx="3114">
                  <c:v>-127.0137023926</c:v>
                </c:pt>
                <c:pt idx="3115">
                  <c:v>-127.04247283940001</c:v>
                </c:pt>
                <c:pt idx="3116">
                  <c:v>-127.0588302612</c:v>
                </c:pt>
                <c:pt idx="3117">
                  <c:v>-127.1060638428</c:v>
                </c:pt>
                <c:pt idx="3118">
                  <c:v>-127.1175994873</c:v>
                </c:pt>
                <c:pt idx="3119">
                  <c:v>-127.130355835</c:v>
                </c:pt>
                <c:pt idx="3120">
                  <c:v>-127.1364974976</c:v>
                </c:pt>
                <c:pt idx="3121">
                  <c:v>-127.1365814209</c:v>
                </c:pt>
                <c:pt idx="3122">
                  <c:v>-127.1392211914</c:v>
                </c:pt>
                <c:pt idx="3123">
                  <c:v>-127.1625213623</c:v>
                </c:pt>
                <c:pt idx="3124">
                  <c:v>-127.1734619141</c:v>
                </c:pt>
                <c:pt idx="3125">
                  <c:v>-127.18245697019999</c:v>
                </c:pt>
                <c:pt idx="3126">
                  <c:v>-127.190246582</c:v>
                </c:pt>
                <c:pt idx="3127">
                  <c:v>-127.2398300171</c:v>
                </c:pt>
                <c:pt idx="3128">
                  <c:v>-127.2792663574</c:v>
                </c:pt>
                <c:pt idx="3129">
                  <c:v>-127.2797164917</c:v>
                </c:pt>
                <c:pt idx="3130">
                  <c:v>-127.29242706300001</c:v>
                </c:pt>
                <c:pt idx="3131">
                  <c:v>-127.29629516599999</c:v>
                </c:pt>
                <c:pt idx="3132">
                  <c:v>-127.2990570068</c:v>
                </c:pt>
                <c:pt idx="3133">
                  <c:v>-127.3083724976</c:v>
                </c:pt>
                <c:pt idx="3134">
                  <c:v>-127.3151397705</c:v>
                </c:pt>
                <c:pt idx="3135">
                  <c:v>-127.3171539307</c:v>
                </c:pt>
                <c:pt idx="3136">
                  <c:v>-127.3392028809</c:v>
                </c:pt>
                <c:pt idx="3137">
                  <c:v>-127.3803863525</c:v>
                </c:pt>
                <c:pt idx="3138">
                  <c:v>-127.38391113279999</c:v>
                </c:pt>
                <c:pt idx="3139">
                  <c:v>-127.39134216310001</c:v>
                </c:pt>
                <c:pt idx="3140">
                  <c:v>-127.39134216310001</c:v>
                </c:pt>
                <c:pt idx="3141">
                  <c:v>-127.39134216310001</c:v>
                </c:pt>
                <c:pt idx="3142">
                  <c:v>-127.39134216310001</c:v>
                </c:pt>
                <c:pt idx="3143">
                  <c:v>-127.39134216310001</c:v>
                </c:pt>
                <c:pt idx="3144">
                  <c:v>-127.39134216310001</c:v>
                </c:pt>
                <c:pt idx="3145">
                  <c:v>-127.39134216310001</c:v>
                </c:pt>
                <c:pt idx="3146">
                  <c:v>-127.39134216310001</c:v>
                </c:pt>
                <c:pt idx="3147">
                  <c:v>-127.39134216310001</c:v>
                </c:pt>
                <c:pt idx="3148">
                  <c:v>-127.39134216310001</c:v>
                </c:pt>
                <c:pt idx="3149">
                  <c:v>-127.39134216310001</c:v>
                </c:pt>
                <c:pt idx="3150">
                  <c:v>-127.39134216310001</c:v>
                </c:pt>
                <c:pt idx="3151">
                  <c:v>-127.39134216310001</c:v>
                </c:pt>
                <c:pt idx="3152">
                  <c:v>-127.3803863525</c:v>
                </c:pt>
                <c:pt idx="3153">
                  <c:v>-127.3171539307</c:v>
                </c:pt>
                <c:pt idx="3154">
                  <c:v>-127.3083724976</c:v>
                </c:pt>
                <c:pt idx="3155">
                  <c:v>-127.2792663574</c:v>
                </c:pt>
                <c:pt idx="3156">
                  <c:v>-127.2792663574</c:v>
                </c:pt>
                <c:pt idx="3157">
                  <c:v>-127.2792663574</c:v>
                </c:pt>
                <c:pt idx="3158">
                  <c:v>-127.2792663574</c:v>
                </c:pt>
                <c:pt idx="3159">
                  <c:v>-127.2792663574</c:v>
                </c:pt>
                <c:pt idx="3160">
                  <c:v>-127.28466796879999</c:v>
                </c:pt>
                <c:pt idx="3161">
                  <c:v>-127.28466796879999</c:v>
                </c:pt>
                <c:pt idx="3162">
                  <c:v>-127.28466796879999</c:v>
                </c:pt>
                <c:pt idx="3163">
                  <c:v>-127.28466796879999</c:v>
                </c:pt>
                <c:pt idx="3164">
                  <c:v>-127.28466796879999</c:v>
                </c:pt>
                <c:pt idx="3165">
                  <c:v>-127.28466796879999</c:v>
                </c:pt>
                <c:pt idx="3166">
                  <c:v>-127.28466796879999</c:v>
                </c:pt>
                <c:pt idx="3167">
                  <c:v>-127.28466796879999</c:v>
                </c:pt>
                <c:pt idx="3168">
                  <c:v>-127.28466796879999</c:v>
                </c:pt>
                <c:pt idx="3169">
                  <c:v>-127.28466796879999</c:v>
                </c:pt>
                <c:pt idx="3170">
                  <c:v>-127.28466796879999</c:v>
                </c:pt>
                <c:pt idx="3171">
                  <c:v>-127.28466796879999</c:v>
                </c:pt>
                <c:pt idx="3172">
                  <c:v>-127.28466796879999</c:v>
                </c:pt>
                <c:pt idx="3173">
                  <c:v>-127.32554626460001</c:v>
                </c:pt>
                <c:pt idx="3174">
                  <c:v>-127.3418884277</c:v>
                </c:pt>
                <c:pt idx="3175">
                  <c:v>-127.3466491699</c:v>
                </c:pt>
                <c:pt idx="3176">
                  <c:v>-127.3609237671</c:v>
                </c:pt>
                <c:pt idx="3177">
                  <c:v>-127.4284667969</c:v>
                </c:pt>
                <c:pt idx="3178">
                  <c:v>-127.44105529789999</c:v>
                </c:pt>
                <c:pt idx="3179">
                  <c:v>-127.4463424683</c:v>
                </c:pt>
                <c:pt idx="3180">
                  <c:v>-127.46532440190001</c:v>
                </c:pt>
                <c:pt idx="3181">
                  <c:v>-127.4740447998</c:v>
                </c:pt>
                <c:pt idx="3182">
                  <c:v>-127.5025482178</c:v>
                </c:pt>
                <c:pt idx="3183">
                  <c:v>-127.5520019531</c:v>
                </c:pt>
                <c:pt idx="3184">
                  <c:v>-127.5594406128</c:v>
                </c:pt>
                <c:pt idx="3185">
                  <c:v>-127.57112121580001</c:v>
                </c:pt>
                <c:pt idx="3186">
                  <c:v>-127.5764007568</c:v>
                </c:pt>
                <c:pt idx="3187">
                  <c:v>-127.592628479</c:v>
                </c:pt>
                <c:pt idx="3188">
                  <c:v>-127.59809875489999</c:v>
                </c:pt>
                <c:pt idx="3189">
                  <c:v>-127.644493103</c:v>
                </c:pt>
                <c:pt idx="3190">
                  <c:v>-127.6532287598</c:v>
                </c:pt>
                <c:pt idx="3191">
                  <c:v>-127.6532287598</c:v>
                </c:pt>
                <c:pt idx="3192">
                  <c:v>-127.644493103</c:v>
                </c:pt>
                <c:pt idx="3193">
                  <c:v>-127.6532287598</c:v>
                </c:pt>
                <c:pt idx="3194">
                  <c:v>-127.6533050537</c:v>
                </c:pt>
                <c:pt idx="3195">
                  <c:v>-127.6558837891</c:v>
                </c:pt>
                <c:pt idx="3196">
                  <c:v>-127.6558837891</c:v>
                </c:pt>
                <c:pt idx="3197">
                  <c:v>-127.6810302734</c:v>
                </c:pt>
                <c:pt idx="3198">
                  <c:v>-127.6847686768</c:v>
                </c:pt>
                <c:pt idx="3199">
                  <c:v>-127.697593689</c:v>
                </c:pt>
                <c:pt idx="3200">
                  <c:v>-127.74071502690001</c:v>
                </c:pt>
              </c:numCache>
            </c:numRef>
          </c:yVal>
          <c:smooth val="1"/>
          <c:extLst>
            <c:ext xmlns:c16="http://schemas.microsoft.com/office/drawing/2014/chart" uri="{C3380CC4-5D6E-409C-BE32-E72D297353CC}">
              <c16:uniqueId val="{00000004-CED4-4096-8DE7-7F84FAE6291A}"/>
            </c:ext>
          </c:extLst>
        </c:ser>
        <c:dLbls>
          <c:showLegendKey val="0"/>
          <c:showVal val="0"/>
          <c:showCatName val="0"/>
          <c:showSerName val="0"/>
          <c:showPercent val="0"/>
          <c:showBubbleSize val="0"/>
        </c:dLbls>
        <c:axId val="291762160"/>
        <c:axId val="291763792"/>
      </c:scatterChart>
      <c:valAx>
        <c:axId val="291762160"/>
        <c:scaling>
          <c:logBase val="10"/>
          <c:orientation val="minMax"/>
          <c:min val="1"/>
        </c:scaling>
        <c:delete val="0"/>
        <c:axPos val="b"/>
        <c:majorGridlines/>
        <c:minorGridlines/>
        <c:title>
          <c:tx>
            <c:rich>
              <a:bodyPr/>
              <a:lstStyle/>
              <a:p>
                <a:pPr>
                  <a:defRPr sz="1000"/>
                </a:pPr>
                <a:r>
                  <a:rPr lang="en-US" altLang="zh-CN" sz="1000"/>
                  <a:t>Frequency</a:t>
                </a:r>
                <a:r>
                  <a:rPr lang="en-US" altLang="zh-CN" sz="1000" baseline="0"/>
                  <a:t> </a:t>
                </a:r>
                <a:r>
                  <a:rPr lang="en-US" altLang="zh-CN" sz="1000"/>
                  <a:t>offset</a:t>
                </a:r>
                <a:r>
                  <a:rPr lang="en-US" altLang="zh-CN" sz="1000" baseline="0"/>
                  <a:t> in </a:t>
                </a:r>
                <a:r>
                  <a:rPr lang="en-US" altLang="zh-CN" sz="1000"/>
                  <a:t>Hz</a:t>
                </a:r>
                <a:endParaRPr lang="zh-CN" altLang="en-US" sz="1000"/>
              </a:p>
            </c:rich>
          </c:tx>
          <c:layout>
            <c:manualLayout>
              <c:xMode val="edge"/>
              <c:yMode val="edge"/>
              <c:x val="0.44909048882456987"/>
              <c:y val="0.92865696367293749"/>
            </c:manualLayout>
          </c:layout>
          <c:overlay val="0"/>
        </c:title>
        <c:numFmt formatCode="0.00E+00" sourceLinked="0"/>
        <c:majorTickMark val="none"/>
        <c:minorTickMark val="none"/>
        <c:tickLblPos val="low"/>
        <c:crossAx val="291763792"/>
        <c:crosses val="autoZero"/>
        <c:crossBetween val="midCat"/>
      </c:valAx>
      <c:valAx>
        <c:axId val="291763792"/>
        <c:scaling>
          <c:orientation val="minMax"/>
        </c:scaling>
        <c:delete val="0"/>
        <c:axPos val="l"/>
        <c:majorGridlines/>
        <c:title>
          <c:tx>
            <c:rich>
              <a:bodyPr rot="-5400000" vert="horz"/>
              <a:lstStyle/>
              <a:p>
                <a:pPr>
                  <a:defRPr sz="1000"/>
                </a:pPr>
                <a:r>
                  <a:rPr lang="en-US" sz="1000"/>
                  <a:t>SSB</a:t>
                </a:r>
                <a:r>
                  <a:rPr lang="en-US" sz="1000" baseline="0"/>
                  <a:t> phase noise in dBc</a:t>
                </a:r>
                <a:r>
                  <a:rPr lang="zh-CN" sz="1000"/>
                  <a:t>（</a:t>
                </a:r>
                <a:r>
                  <a:rPr lang="en-US" altLang="zh-CN" sz="1000"/>
                  <a:t>1Hz</a:t>
                </a:r>
                <a:r>
                  <a:rPr lang="zh-CN" sz="1000"/>
                  <a:t>）</a:t>
                </a:r>
              </a:p>
            </c:rich>
          </c:tx>
          <c:overlay val="0"/>
        </c:title>
        <c:numFmt formatCode="General" sourceLinked="1"/>
        <c:majorTickMark val="out"/>
        <c:minorTickMark val="in"/>
        <c:tickLblPos val="low"/>
        <c:crossAx val="291762160"/>
        <c:crosses val="autoZero"/>
        <c:crossBetween val="midCat"/>
      </c:valAx>
    </c:plotArea>
    <c:legend>
      <c:legendPos val="r"/>
      <c:layout>
        <c:manualLayout>
          <c:xMode val="edge"/>
          <c:yMode val="edge"/>
          <c:x val="0.70262135378196178"/>
          <c:y val="0.13500785853095798"/>
          <c:w val="0.16766425390919412"/>
          <c:h val="0.23130889411116298"/>
        </c:manualLayout>
      </c:layout>
      <c:overlay val="1"/>
      <c:spPr>
        <a:solidFill>
          <a:schemeClr val="lt1"/>
        </a:solidFill>
        <a:ln w="12700" cap="flat" cmpd="sng" algn="ctr">
          <a:solidFill>
            <a:schemeClr val="accent1"/>
          </a:solidFill>
          <a:prstDash val="solid"/>
        </a:ln>
        <a:effectLst/>
      </c:spPr>
      <c:txPr>
        <a:bodyPr/>
        <a:lstStyle/>
        <a:p>
          <a:pPr>
            <a:defRPr sz="1000">
              <a:solidFill>
                <a:schemeClr val="dk1"/>
              </a:solidFill>
              <a:latin typeface="+mn-lt"/>
              <a:ea typeface="+mn-ea"/>
              <a:cs typeface="+mn-cs"/>
            </a:defRPr>
          </a:pPr>
          <a:endParaRPr lang="zh-CN"/>
        </a:p>
      </c:txPr>
    </c:legend>
    <c:plotVisOnly val="1"/>
    <c:dispBlanksAs val="gap"/>
    <c:showDLblsOverMax val="0"/>
  </c:chart>
  <c:spPr>
    <a:ln w="0"/>
  </c:sp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82638888888893E-2"/>
          <c:y val="6.9618551587301583E-2"/>
          <c:w val="0.82899374999999997"/>
          <c:h val="0.78822817460318206"/>
        </c:manualLayout>
      </c:layout>
      <c:scatterChart>
        <c:scatterStyle val="smoothMarker"/>
        <c:varyColors val="0"/>
        <c:ser>
          <c:idx val="0"/>
          <c:order val="0"/>
          <c:tx>
            <c:strRef>
              <c:f>功率精度测试!$AR$4</c:f>
              <c:strCache>
                <c:ptCount val="1"/>
                <c:pt idx="0">
                  <c:v>-120dBm</c:v>
                </c:pt>
              </c:strCache>
            </c:strRef>
          </c:tx>
          <c:marker>
            <c:symbol val="none"/>
          </c:marker>
          <c:xVal>
            <c:numRef>
              <c:f>功率精度测试!$AQ$7:$AQ$565</c:f>
              <c:numCache>
                <c:formatCode>General</c:formatCode>
                <c:ptCount val="559"/>
                <c:pt idx="0">
                  <c:v>1000000</c:v>
                </c:pt>
                <c:pt idx="1">
                  <c:v>67007000</c:v>
                </c:pt>
                <c:pt idx="2">
                  <c:v>133014000</c:v>
                </c:pt>
                <c:pt idx="3">
                  <c:v>199021000</c:v>
                </c:pt>
                <c:pt idx="4">
                  <c:v>265028000</c:v>
                </c:pt>
                <c:pt idx="5">
                  <c:v>331035000</c:v>
                </c:pt>
                <c:pt idx="6">
                  <c:v>397042000</c:v>
                </c:pt>
                <c:pt idx="7">
                  <c:v>463049000</c:v>
                </c:pt>
                <c:pt idx="8">
                  <c:v>529056000</c:v>
                </c:pt>
                <c:pt idx="9">
                  <c:v>595063000</c:v>
                </c:pt>
                <c:pt idx="10">
                  <c:v>661070000</c:v>
                </c:pt>
                <c:pt idx="11">
                  <c:v>727077000</c:v>
                </c:pt>
                <c:pt idx="12">
                  <c:v>793084000</c:v>
                </c:pt>
                <c:pt idx="13">
                  <c:v>859091000</c:v>
                </c:pt>
                <c:pt idx="14">
                  <c:v>925098000</c:v>
                </c:pt>
                <c:pt idx="15">
                  <c:v>991105000</c:v>
                </c:pt>
                <c:pt idx="16">
                  <c:v>1057112000</c:v>
                </c:pt>
                <c:pt idx="17">
                  <c:v>1123119000</c:v>
                </c:pt>
                <c:pt idx="18">
                  <c:v>1189126000</c:v>
                </c:pt>
                <c:pt idx="19">
                  <c:v>1255133000</c:v>
                </c:pt>
                <c:pt idx="20">
                  <c:v>1321140000</c:v>
                </c:pt>
                <c:pt idx="21">
                  <c:v>1387147000</c:v>
                </c:pt>
                <c:pt idx="22">
                  <c:v>1453154000</c:v>
                </c:pt>
                <c:pt idx="23">
                  <c:v>1519161000</c:v>
                </c:pt>
                <c:pt idx="24">
                  <c:v>1585168000</c:v>
                </c:pt>
                <c:pt idx="25">
                  <c:v>1651175000</c:v>
                </c:pt>
                <c:pt idx="26">
                  <c:v>1717182000</c:v>
                </c:pt>
                <c:pt idx="27">
                  <c:v>1783189000</c:v>
                </c:pt>
                <c:pt idx="28">
                  <c:v>1849196000</c:v>
                </c:pt>
                <c:pt idx="29">
                  <c:v>1915203000</c:v>
                </c:pt>
                <c:pt idx="30">
                  <c:v>1981210000</c:v>
                </c:pt>
                <c:pt idx="31">
                  <c:v>2047217000</c:v>
                </c:pt>
                <c:pt idx="32">
                  <c:v>2113224000</c:v>
                </c:pt>
                <c:pt idx="33">
                  <c:v>2179231000</c:v>
                </c:pt>
                <c:pt idx="34">
                  <c:v>2245238000</c:v>
                </c:pt>
                <c:pt idx="35">
                  <c:v>2311245000</c:v>
                </c:pt>
                <c:pt idx="36">
                  <c:v>2377252000</c:v>
                </c:pt>
                <c:pt idx="37">
                  <c:v>2443259000</c:v>
                </c:pt>
                <c:pt idx="38">
                  <c:v>2509266000</c:v>
                </c:pt>
                <c:pt idx="39">
                  <c:v>2575273000</c:v>
                </c:pt>
                <c:pt idx="40">
                  <c:v>2641280000</c:v>
                </c:pt>
                <c:pt idx="41">
                  <c:v>2707287000</c:v>
                </c:pt>
                <c:pt idx="42">
                  <c:v>2773294000</c:v>
                </c:pt>
                <c:pt idx="43">
                  <c:v>2839301000</c:v>
                </c:pt>
                <c:pt idx="44">
                  <c:v>2905308000</c:v>
                </c:pt>
                <c:pt idx="45">
                  <c:v>2971315000</c:v>
                </c:pt>
                <c:pt idx="46">
                  <c:v>3037322000</c:v>
                </c:pt>
                <c:pt idx="47">
                  <c:v>3103329000</c:v>
                </c:pt>
                <c:pt idx="48">
                  <c:v>3169336000</c:v>
                </c:pt>
                <c:pt idx="49">
                  <c:v>3235343000</c:v>
                </c:pt>
                <c:pt idx="50">
                  <c:v>3301350000</c:v>
                </c:pt>
                <c:pt idx="51">
                  <c:v>3367357000</c:v>
                </c:pt>
                <c:pt idx="52">
                  <c:v>3433364000</c:v>
                </c:pt>
                <c:pt idx="53">
                  <c:v>3499371000</c:v>
                </c:pt>
                <c:pt idx="54">
                  <c:v>3500000000</c:v>
                </c:pt>
                <c:pt idx="55">
                  <c:v>3566007000</c:v>
                </c:pt>
                <c:pt idx="56">
                  <c:v>3632014000</c:v>
                </c:pt>
                <c:pt idx="57">
                  <c:v>3698021000</c:v>
                </c:pt>
                <c:pt idx="58">
                  <c:v>3764028000</c:v>
                </c:pt>
                <c:pt idx="59">
                  <c:v>3830035000</c:v>
                </c:pt>
                <c:pt idx="60">
                  <c:v>3896042000</c:v>
                </c:pt>
                <c:pt idx="61">
                  <c:v>3962049000</c:v>
                </c:pt>
                <c:pt idx="62">
                  <c:v>4000100000</c:v>
                </c:pt>
                <c:pt idx="63">
                  <c:v>4066107000</c:v>
                </c:pt>
                <c:pt idx="64">
                  <c:v>4132114000</c:v>
                </c:pt>
                <c:pt idx="65">
                  <c:v>4198121000</c:v>
                </c:pt>
                <c:pt idx="66">
                  <c:v>4264128000</c:v>
                </c:pt>
                <c:pt idx="67">
                  <c:v>4330135000</c:v>
                </c:pt>
                <c:pt idx="68">
                  <c:v>4396142000</c:v>
                </c:pt>
                <c:pt idx="69">
                  <c:v>4462149000</c:v>
                </c:pt>
                <c:pt idx="70">
                  <c:v>4528156000</c:v>
                </c:pt>
                <c:pt idx="71">
                  <c:v>4594163000</c:v>
                </c:pt>
                <c:pt idx="72">
                  <c:v>4660170000</c:v>
                </c:pt>
                <c:pt idx="73">
                  <c:v>4726177000</c:v>
                </c:pt>
                <c:pt idx="74">
                  <c:v>4792184000</c:v>
                </c:pt>
                <c:pt idx="75">
                  <c:v>4858191000</c:v>
                </c:pt>
                <c:pt idx="76">
                  <c:v>4924198000</c:v>
                </c:pt>
                <c:pt idx="77">
                  <c:v>4990205000</c:v>
                </c:pt>
                <c:pt idx="78">
                  <c:v>5056212000</c:v>
                </c:pt>
                <c:pt idx="79">
                  <c:v>5122219000</c:v>
                </c:pt>
                <c:pt idx="80">
                  <c:v>5188226000</c:v>
                </c:pt>
                <c:pt idx="81">
                  <c:v>5254233000</c:v>
                </c:pt>
                <c:pt idx="82">
                  <c:v>5320240000</c:v>
                </c:pt>
                <c:pt idx="83">
                  <c:v>5386247000</c:v>
                </c:pt>
                <c:pt idx="84">
                  <c:v>5452254000</c:v>
                </c:pt>
                <c:pt idx="85">
                  <c:v>5518261000</c:v>
                </c:pt>
                <c:pt idx="86">
                  <c:v>5584268000</c:v>
                </c:pt>
                <c:pt idx="87">
                  <c:v>5650275000</c:v>
                </c:pt>
                <c:pt idx="88">
                  <c:v>5716282000</c:v>
                </c:pt>
                <c:pt idx="89">
                  <c:v>5782289000</c:v>
                </c:pt>
                <c:pt idx="90">
                  <c:v>5848296000</c:v>
                </c:pt>
                <c:pt idx="91">
                  <c:v>5914303000</c:v>
                </c:pt>
                <c:pt idx="92">
                  <c:v>5980310000</c:v>
                </c:pt>
                <c:pt idx="93">
                  <c:v>6000000000</c:v>
                </c:pt>
                <c:pt idx="94">
                  <c:v>6001000000</c:v>
                </c:pt>
                <c:pt idx="95">
                  <c:v>6051000000</c:v>
                </c:pt>
                <c:pt idx="96">
                  <c:v>6101000000</c:v>
                </c:pt>
                <c:pt idx="97">
                  <c:v>6151000000</c:v>
                </c:pt>
                <c:pt idx="98">
                  <c:v>6201000000</c:v>
                </c:pt>
                <c:pt idx="99">
                  <c:v>6251000000</c:v>
                </c:pt>
                <c:pt idx="100">
                  <c:v>6301000000</c:v>
                </c:pt>
                <c:pt idx="101">
                  <c:v>6351000000</c:v>
                </c:pt>
                <c:pt idx="102">
                  <c:v>6401000000</c:v>
                </c:pt>
                <c:pt idx="103">
                  <c:v>6451000000</c:v>
                </c:pt>
                <c:pt idx="104">
                  <c:v>6501000000</c:v>
                </c:pt>
                <c:pt idx="105">
                  <c:v>6551000000</c:v>
                </c:pt>
                <c:pt idx="106">
                  <c:v>6601000000</c:v>
                </c:pt>
                <c:pt idx="107">
                  <c:v>6651000000</c:v>
                </c:pt>
                <c:pt idx="108">
                  <c:v>6701000000</c:v>
                </c:pt>
                <c:pt idx="109">
                  <c:v>6751000000</c:v>
                </c:pt>
                <c:pt idx="110">
                  <c:v>6801000000</c:v>
                </c:pt>
                <c:pt idx="111">
                  <c:v>6851000000</c:v>
                </c:pt>
                <c:pt idx="112">
                  <c:v>6901000000</c:v>
                </c:pt>
                <c:pt idx="113">
                  <c:v>6951000000</c:v>
                </c:pt>
                <c:pt idx="114">
                  <c:v>7001000000</c:v>
                </c:pt>
                <c:pt idx="115">
                  <c:v>7051000000</c:v>
                </c:pt>
                <c:pt idx="116">
                  <c:v>7101000000</c:v>
                </c:pt>
                <c:pt idx="117">
                  <c:v>7151000000</c:v>
                </c:pt>
                <c:pt idx="118">
                  <c:v>7201000000</c:v>
                </c:pt>
                <c:pt idx="119">
                  <c:v>7251000000</c:v>
                </c:pt>
                <c:pt idx="120">
                  <c:v>7301000000</c:v>
                </c:pt>
                <c:pt idx="121">
                  <c:v>7351000000</c:v>
                </c:pt>
                <c:pt idx="122">
                  <c:v>7401000000</c:v>
                </c:pt>
                <c:pt idx="123">
                  <c:v>7451000000</c:v>
                </c:pt>
                <c:pt idx="124">
                  <c:v>7501000000</c:v>
                </c:pt>
                <c:pt idx="125">
                  <c:v>7551000000</c:v>
                </c:pt>
                <c:pt idx="126">
                  <c:v>7601000000</c:v>
                </c:pt>
                <c:pt idx="127">
                  <c:v>7651000000</c:v>
                </c:pt>
                <c:pt idx="128">
                  <c:v>7701000000</c:v>
                </c:pt>
                <c:pt idx="129">
                  <c:v>7751000000</c:v>
                </c:pt>
                <c:pt idx="130">
                  <c:v>7801000000</c:v>
                </c:pt>
                <c:pt idx="131">
                  <c:v>7851000000</c:v>
                </c:pt>
                <c:pt idx="132">
                  <c:v>7901000000</c:v>
                </c:pt>
                <c:pt idx="133">
                  <c:v>7951000000</c:v>
                </c:pt>
                <c:pt idx="134">
                  <c:v>8001000000</c:v>
                </c:pt>
                <c:pt idx="135">
                  <c:v>8051000000</c:v>
                </c:pt>
                <c:pt idx="136">
                  <c:v>8101000000</c:v>
                </c:pt>
                <c:pt idx="137">
                  <c:v>8151000000</c:v>
                </c:pt>
                <c:pt idx="138">
                  <c:v>8201000000</c:v>
                </c:pt>
                <c:pt idx="139">
                  <c:v>8251000000</c:v>
                </c:pt>
                <c:pt idx="140">
                  <c:v>8301000000</c:v>
                </c:pt>
                <c:pt idx="141">
                  <c:v>8351000000</c:v>
                </c:pt>
                <c:pt idx="142">
                  <c:v>8401000000</c:v>
                </c:pt>
                <c:pt idx="143">
                  <c:v>8451000000</c:v>
                </c:pt>
                <c:pt idx="144">
                  <c:v>8501000000</c:v>
                </c:pt>
                <c:pt idx="145">
                  <c:v>8551000000</c:v>
                </c:pt>
                <c:pt idx="146">
                  <c:v>8601000000</c:v>
                </c:pt>
                <c:pt idx="147">
                  <c:v>8651000000</c:v>
                </c:pt>
                <c:pt idx="148">
                  <c:v>8701000000</c:v>
                </c:pt>
                <c:pt idx="149">
                  <c:v>8751000000</c:v>
                </c:pt>
                <c:pt idx="150">
                  <c:v>8801000000</c:v>
                </c:pt>
                <c:pt idx="151">
                  <c:v>8851000000</c:v>
                </c:pt>
                <c:pt idx="152">
                  <c:v>8901000000</c:v>
                </c:pt>
                <c:pt idx="153">
                  <c:v>8951000000</c:v>
                </c:pt>
                <c:pt idx="154">
                  <c:v>9001000000</c:v>
                </c:pt>
                <c:pt idx="155">
                  <c:v>9051000000</c:v>
                </c:pt>
                <c:pt idx="156">
                  <c:v>9101000000</c:v>
                </c:pt>
                <c:pt idx="157">
                  <c:v>9151000000</c:v>
                </c:pt>
                <c:pt idx="158">
                  <c:v>9201000000</c:v>
                </c:pt>
                <c:pt idx="159">
                  <c:v>9251000000</c:v>
                </c:pt>
                <c:pt idx="160">
                  <c:v>9301000000</c:v>
                </c:pt>
                <c:pt idx="161">
                  <c:v>9351000000</c:v>
                </c:pt>
                <c:pt idx="162">
                  <c:v>9401000000</c:v>
                </c:pt>
                <c:pt idx="163">
                  <c:v>9451000000</c:v>
                </c:pt>
                <c:pt idx="164">
                  <c:v>9501000000</c:v>
                </c:pt>
                <c:pt idx="165">
                  <c:v>9551000000</c:v>
                </c:pt>
                <c:pt idx="166">
                  <c:v>9601000000</c:v>
                </c:pt>
                <c:pt idx="167">
                  <c:v>9651000000</c:v>
                </c:pt>
                <c:pt idx="168">
                  <c:v>9701000000</c:v>
                </c:pt>
                <c:pt idx="169">
                  <c:v>9751000000</c:v>
                </c:pt>
                <c:pt idx="170">
                  <c:v>9801000000</c:v>
                </c:pt>
                <c:pt idx="171">
                  <c:v>9851000000</c:v>
                </c:pt>
                <c:pt idx="172">
                  <c:v>9901000000</c:v>
                </c:pt>
                <c:pt idx="173">
                  <c:v>9951000000</c:v>
                </c:pt>
                <c:pt idx="174">
                  <c:v>10001000000</c:v>
                </c:pt>
                <c:pt idx="175">
                  <c:v>10051000000</c:v>
                </c:pt>
                <c:pt idx="176">
                  <c:v>10101000000</c:v>
                </c:pt>
                <c:pt idx="177">
                  <c:v>10151000000</c:v>
                </c:pt>
                <c:pt idx="178">
                  <c:v>10201000000</c:v>
                </c:pt>
                <c:pt idx="179">
                  <c:v>10251000000</c:v>
                </c:pt>
                <c:pt idx="180">
                  <c:v>10301000000</c:v>
                </c:pt>
                <c:pt idx="181">
                  <c:v>10351000000</c:v>
                </c:pt>
                <c:pt idx="182">
                  <c:v>10401000000</c:v>
                </c:pt>
                <c:pt idx="183">
                  <c:v>10451000000</c:v>
                </c:pt>
                <c:pt idx="184">
                  <c:v>10501000000</c:v>
                </c:pt>
                <c:pt idx="185">
                  <c:v>10551000000</c:v>
                </c:pt>
                <c:pt idx="186">
                  <c:v>10601000000</c:v>
                </c:pt>
                <c:pt idx="187">
                  <c:v>10651000000</c:v>
                </c:pt>
                <c:pt idx="188">
                  <c:v>10701000000</c:v>
                </c:pt>
                <c:pt idx="189">
                  <c:v>10751000000</c:v>
                </c:pt>
                <c:pt idx="190">
                  <c:v>10801000000</c:v>
                </c:pt>
                <c:pt idx="191">
                  <c:v>10851000000</c:v>
                </c:pt>
                <c:pt idx="192">
                  <c:v>10901000000</c:v>
                </c:pt>
                <c:pt idx="193">
                  <c:v>10951000000</c:v>
                </c:pt>
                <c:pt idx="194">
                  <c:v>11001000000</c:v>
                </c:pt>
                <c:pt idx="195">
                  <c:v>11051000000</c:v>
                </c:pt>
                <c:pt idx="196">
                  <c:v>11101000000</c:v>
                </c:pt>
                <c:pt idx="197">
                  <c:v>11151000000</c:v>
                </c:pt>
                <c:pt idx="198">
                  <c:v>11201000000</c:v>
                </c:pt>
                <c:pt idx="199">
                  <c:v>11251000000</c:v>
                </c:pt>
                <c:pt idx="200">
                  <c:v>11301000000</c:v>
                </c:pt>
                <c:pt idx="201">
                  <c:v>11351000000</c:v>
                </c:pt>
                <c:pt idx="202">
                  <c:v>11401000000</c:v>
                </c:pt>
                <c:pt idx="203">
                  <c:v>11451000000</c:v>
                </c:pt>
                <c:pt idx="204">
                  <c:v>11501000000</c:v>
                </c:pt>
                <c:pt idx="205">
                  <c:v>11551000000</c:v>
                </c:pt>
                <c:pt idx="206">
                  <c:v>11601000000</c:v>
                </c:pt>
                <c:pt idx="207">
                  <c:v>11651000000</c:v>
                </c:pt>
                <c:pt idx="208">
                  <c:v>11701000000</c:v>
                </c:pt>
                <c:pt idx="209">
                  <c:v>11751000000</c:v>
                </c:pt>
                <c:pt idx="210">
                  <c:v>11801000000</c:v>
                </c:pt>
                <c:pt idx="211">
                  <c:v>11851000000</c:v>
                </c:pt>
                <c:pt idx="212">
                  <c:v>11901000000</c:v>
                </c:pt>
                <c:pt idx="213">
                  <c:v>11951000000</c:v>
                </c:pt>
                <c:pt idx="214">
                  <c:v>12001000000</c:v>
                </c:pt>
                <c:pt idx="215">
                  <c:v>12051000000</c:v>
                </c:pt>
                <c:pt idx="216">
                  <c:v>12101000000</c:v>
                </c:pt>
                <c:pt idx="217">
                  <c:v>12151000000</c:v>
                </c:pt>
                <c:pt idx="218">
                  <c:v>12201000000</c:v>
                </c:pt>
                <c:pt idx="219">
                  <c:v>12251000000</c:v>
                </c:pt>
                <c:pt idx="220">
                  <c:v>12301000000</c:v>
                </c:pt>
                <c:pt idx="221">
                  <c:v>12351000000</c:v>
                </c:pt>
                <c:pt idx="222">
                  <c:v>12401000000</c:v>
                </c:pt>
                <c:pt idx="223">
                  <c:v>12451000000</c:v>
                </c:pt>
                <c:pt idx="224">
                  <c:v>12501000000</c:v>
                </c:pt>
                <c:pt idx="225">
                  <c:v>12551000000</c:v>
                </c:pt>
                <c:pt idx="226">
                  <c:v>12601000000</c:v>
                </c:pt>
                <c:pt idx="227">
                  <c:v>12651000000</c:v>
                </c:pt>
                <c:pt idx="228">
                  <c:v>12701000000</c:v>
                </c:pt>
                <c:pt idx="229">
                  <c:v>12751000000</c:v>
                </c:pt>
                <c:pt idx="230">
                  <c:v>12801000000</c:v>
                </c:pt>
                <c:pt idx="231">
                  <c:v>12851000000</c:v>
                </c:pt>
                <c:pt idx="232">
                  <c:v>12901000000</c:v>
                </c:pt>
                <c:pt idx="233">
                  <c:v>12951000000</c:v>
                </c:pt>
                <c:pt idx="234">
                  <c:v>13001000000</c:v>
                </c:pt>
                <c:pt idx="235">
                  <c:v>13051000000</c:v>
                </c:pt>
                <c:pt idx="236">
                  <c:v>13101000000</c:v>
                </c:pt>
                <c:pt idx="237">
                  <c:v>13151000000</c:v>
                </c:pt>
                <c:pt idx="238">
                  <c:v>13201000000</c:v>
                </c:pt>
                <c:pt idx="239">
                  <c:v>13251000000</c:v>
                </c:pt>
                <c:pt idx="240">
                  <c:v>13301000000</c:v>
                </c:pt>
                <c:pt idx="241">
                  <c:v>13351000000</c:v>
                </c:pt>
                <c:pt idx="242">
                  <c:v>13401000000</c:v>
                </c:pt>
                <c:pt idx="243">
                  <c:v>13451000000</c:v>
                </c:pt>
                <c:pt idx="244">
                  <c:v>13501000000</c:v>
                </c:pt>
                <c:pt idx="245">
                  <c:v>13551000000</c:v>
                </c:pt>
                <c:pt idx="246">
                  <c:v>13601000000</c:v>
                </c:pt>
                <c:pt idx="247">
                  <c:v>13651000000</c:v>
                </c:pt>
                <c:pt idx="248">
                  <c:v>13701000000</c:v>
                </c:pt>
                <c:pt idx="249">
                  <c:v>13751000000</c:v>
                </c:pt>
                <c:pt idx="250">
                  <c:v>13801000000</c:v>
                </c:pt>
                <c:pt idx="251">
                  <c:v>13851000000</c:v>
                </c:pt>
                <c:pt idx="252">
                  <c:v>13901000000</c:v>
                </c:pt>
                <c:pt idx="253">
                  <c:v>13951000000</c:v>
                </c:pt>
                <c:pt idx="254">
                  <c:v>14001000000</c:v>
                </c:pt>
                <c:pt idx="255">
                  <c:v>14051000000</c:v>
                </c:pt>
                <c:pt idx="256">
                  <c:v>14101000000</c:v>
                </c:pt>
                <c:pt idx="257">
                  <c:v>14151000000</c:v>
                </c:pt>
                <c:pt idx="258">
                  <c:v>14201000000</c:v>
                </c:pt>
                <c:pt idx="259">
                  <c:v>14251000000</c:v>
                </c:pt>
                <c:pt idx="260">
                  <c:v>14301000000</c:v>
                </c:pt>
                <c:pt idx="261">
                  <c:v>14351000000</c:v>
                </c:pt>
                <c:pt idx="262">
                  <c:v>14401000000</c:v>
                </c:pt>
                <c:pt idx="263">
                  <c:v>14451000000</c:v>
                </c:pt>
                <c:pt idx="264">
                  <c:v>14501000000</c:v>
                </c:pt>
                <c:pt idx="265">
                  <c:v>14551000000</c:v>
                </c:pt>
                <c:pt idx="266">
                  <c:v>14601000000</c:v>
                </c:pt>
                <c:pt idx="267">
                  <c:v>14651000000</c:v>
                </c:pt>
                <c:pt idx="268">
                  <c:v>14701000000</c:v>
                </c:pt>
                <c:pt idx="269">
                  <c:v>14751000000</c:v>
                </c:pt>
                <c:pt idx="270">
                  <c:v>14801000000</c:v>
                </c:pt>
                <c:pt idx="271">
                  <c:v>14851000000</c:v>
                </c:pt>
                <c:pt idx="272">
                  <c:v>14901000000</c:v>
                </c:pt>
                <c:pt idx="273">
                  <c:v>14951000000</c:v>
                </c:pt>
                <c:pt idx="274">
                  <c:v>15001000000</c:v>
                </c:pt>
                <c:pt idx="275">
                  <c:v>15051000000</c:v>
                </c:pt>
                <c:pt idx="276">
                  <c:v>15101000000</c:v>
                </c:pt>
                <c:pt idx="277">
                  <c:v>15151000000</c:v>
                </c:pt>
                <c:pt idx="278">
                  <c:v>15201000000</c:v>
                </c:pt>
                <c:pt idx="279">
                  <c:v>15251000000</c:v>
                </c:pt>
                <c:pt idx="280">
                  <c:v>15301000000</c:v>
                </c:pt>
                <c:pt idx="281">
                  <c:v>15351000000</c:v>
                </c:pt>
                <c:pt idx="282">
                  <c:v>15401000000</c:v>
                </c:pt>
                <c:pt idx="283">
                  <c:v>15451000000</c:v>
                </c:pt>
                <c:pt idx="284">
                  <c:v>15501000000</c:v>
                </c:pt>
                <c:pt idx="285">
                  <c:v>15551000000</c:v>
                </c:pt>
                <c:pt idx="286">
                  <c:v>15601000000</c:v>
                </c:pt>
                <c:pt idx="287">
                  <c:v>15651000000</c:v>
                </c:pt>
                <c:pt idx="288">
                  <c:v>15701000000</c:v>
                </c:pt>
                <c:pt idx="289">
                  <c:v>15751000000</c:v>
                </c:pt>
                <c:pt idx="290">
                  <c:v>15801000000</c:v>
                </c:pt>
                <c:pt idx="291">
                  <c:v>15851000000</c:v>
                </c:pt>
                <c:pt idx="292">
                  <c:v>15901000000</c:v>
                </c:pt>
                <c:pt idx="293">
                  <c:v>15951000000</c:v>
                </c:pt>
                <c:pt idx="294">
                  <c:v>16001000000</c:v>
                </c:pt>
                <c:pt idx="295">
                  <c:v>16051000000</c:v>
                </c:pt>
                <c:pt idx="296">
                  <c:v>16101000000</c:v>
                </c:pt>
                <c:pt idx="297">
                  <c:v>16151000000</c:v>
                </c:pt>
                <c:pt idx="298">
                  <c:v>16201000000</c:v>
                </c:pt>
                <c:pt idx="299">
                  <c:v>16251000000</c:v>
                </c:pt>
                <c:pt idx="300">
                  <c:v>16301000000</c:v>
                </c:pt>
                <c:pt idx="301">
                  <c:v>16351000000</c:v>
                </c:pt>
                <c:pt idx="302">
                  <c:v>16401000000</c:v>
                </c:pt>
                <c:pt idx="303">
                  <c:v>16451000000</c:v>
                </c:pt>
                <c:pt idx="304">
                  <c:v>16501000000</c:v>
                </c:pt>
                <c:pt idx="305">
                  <c:v>16551000000</c:v>
                </c:pt>
                <c:pt idx="306">
                  <c:v>16601000000</c:v>
                </c:pt>
                <c:pt idx="307">
                  <c:v>16651000000</c:v>
                </c:pt>
                <c:pt idx="308">
                  <c:v>16701000000</c:v>
                </c:pt>
                <c:pt idx="309">
                  <c:v>16751000000</c:v>
                </c:pt>
                <c:pt idx="310">
                  <c:v>16801000000</c:v>
                </c:pt>
                <c:pt idx="311">
                  <c:v>16851000000</c:v>
                </c:pt>
                <c:pt idx="312">
                  <c:v>16901000000</c:v>
                </c:pt>
                <c:pt idx="313">
                  <c:v>16951000000</c:v>
                </c:pt>
                <c:pt idx="314">
                  <c:v>17001000000</c:v>
                </c:pt>
                <c:pt idx="315">
                  <c:v>17051000000</c:v>
                </c:pt>
                <c:pt idx="316">
                  <c:v>17101000000</c:v>
                </c:pt>
                <c:pt idx="317">
                  <c:v>17151000000</c:v>
                </c:pt>
                <c:pt idx="318">
                  <c:v>17201000000</c:v>
                </c:pt>
                <c:pt idx="319">
                  <c:v>17251000000</c:v>
                </c:pt>
                <c:pt idx="320">
                  <c:v>17301000000</c:v>
                </c:pt>
                <c:pt idx="321">
                  <c:v>17351000000</c:v>
                </c:pt>
                <c:pt idx="322">
                  <c:v>17401000000</c:v>
                </c:pt>
                <c:pt idx="323">
                  <c:v>17451000000</c:v>
                </c:pt>
                <c:pt idx="324">
                  <c:v>17501000000</c:v>
                </c:pt>
                <c:pt idx="325">
                  <c:v>17551000000</c:v>
                </c:pt>
                <c:pt idx="326">
                  <c:v>17601000000</c:v>
                </c:pt>
                <c:pt idx="327">
                  <c:v>17651000000</c:v>
                </c:pt>
                <c:pt idx="328">
                  <c:v>17701000000</c:v>
                </c:pt>
                <c:pt idx="329">
                  <c:v>17751000000</c:v>
                </c:pt>
                <c:pt idx="330">
                  <c:v>17801000000</c:v>
                </c:pt>
                <c:pt idx="331">
                  <c:v>17851000000</c:v>
                </c:pt>
                <c:pt idx="332">
                  <c:v>17901000000</c:v>
                </c:pt>
                <c:pt idx="333">
                  <c:v>17951000000</c:v>
                </c:pt>
                <c:pt idx="334">
                  <c:v>18001000000</c:v>
                </c:pt>
                <c:pt idx="335">
                  <c:v>18051000000</c:v>
                </c:pt>
                <c:pt idx="336">
                  <c:v>18101000000</c:v>
                </c:pt>
                <c:pt idx="337">
                  <c:v>18151000000</c:v>
                </c:pt>
                <c:pt idx="338">
                  <c:v>18201000000</c:v>
                </c:pt>
                <c:pt idx="339">
                  <c:v>18251000000</c:v>
                </c:pt>
                <c:pt idx="340">
                  <c:v>18301000000</c:v>
                </c:pt>
                <c:pt idx="341">
                  <c:v>18351000000</c:v>
                </c:pt>
                <c:pt idx="342">
                  <c:v>18401000000</c:v>
                </c:pt>
                <c:pt idx="343">
                  <c:v>18451000000</c:v>
                </c:pt>
                <c:pt idx="344">
                  <c:v>18501000000</c:v>
                </c:pt>
                <c:pt idx="345">
                  <c:v>18601000000</c:v>
                </c:pt>
                <c:pt idx="346">
                  <c:v>18701000000</c:v>
                </c:pt>
                <c:pt idx="347">
                  <c:v>18801000000</c:v>
                </c:pt>
                <c:pt idx="348">
                  <c:v>18901000000</c:v>
                </c:pt>
                <c:pt idx="349">
                  <c:v>19001000000</c:v>
                </c:pt>
                <c:pt idx="350">
                  <c:v>19101000000</c:v>
                </c:pt>
                <c:pt idx="351">
                  <c:v>19201000000</c:v>
                </c:pt>
                <c:pt idx="352">
                  <c:v>19301000000</c:v>
                </c:pt>
                <c:pt idx="353">
                  <c:v>19401000000</c:v>
                </c:pt>
                <c:pt idx="354">
                  <c:v>19501000000</c:v>
                </c:pt>
                <c:pt idx="355">
                  <c:v>19601000000</c:v>
                </c:pt>
                <c:pt idx="356">
                  <c:v>19701000000</c:v>
                </c:pt>
                <c:pt idx="357">
                  <c:v>19801000000</c:v>
                </c:pt>
                <c:pt idx="358">
                  <c:v>19901000000</c:v>
                </c:pt>
                <c:pt idx="359">
                  <c:v>20001000000</c:v>
                </c:pt>
                <c:pt idx="360">
                  <c:v>20101000000</c:v>
                </c:pt>
                <c:pt idx="361">
                  <c:v>20201000000</c:v>
                </c:pt>
                <c:pt idx="362">
                  <c:v>20301000000</c:v>
                </c:pt>
                <c:pt idx="363">
                  <c:v>20401000000</c:v>
                </c:pt>
                <c:pt idx="364">
                  <c:v>20501000000</c:v>
                </c:pt>
                <c:pt idx="365">
                  <c:v>20601000000</c:v>
                </c:pt>
                <c:pt idx="366">
                  <c:v>20701000000</c:v>
                </c:pt>
                <c:pt idx="367">
                  <c:v>20801000000</c:v>
                </c:pt>
                <c:pt idx="368">
                  <c:v>20901000000</c:v>
                </c:pt>
                <c:pt idx="369">
                  <c:v>21001000000</c:v>
                </c:pt>
                <c:pt idx="370">
                  <c:v>21101000000</c:v>
                </c:pt>
                <c:pt idx="371">
                  <c:v>21201000000</c:v>
                </c:pt>
                <c:pt idx="372">
                  <c:v>21301000000</c:v>
                </c:pt>
                <c:pt idx="373">
                  <c:v>21401000000</c:v>
                </c:pt>
                <c:pt idx="374">
                  <c:v>21501000000</c:v>
                </c:pt>
                <c:pt idx="375">
                  <c:v>21601000000</c:v>
                </c:pt>
                <c:pt idx="376">
                  <c:v>21701000000</c:v>
                </c:pt>
                <c:pt idx="377">
                  <c:v>21801000000</c:v>
                </c:pt>
                <c:pt idx="378">
                  <c:v>21901000000</c:v>
                </c:pt>
                <c:pt idx="379">
                  <c:v>22001000000</c:v>
                </c:pt>
                <c:pt idx="380">
                  <c:v>22101000000</c:v>
                </c:pt>
                <c:pt idx="381">
                  <c:v>22201000000</c:v>
                </c:pt>
                <c:pt idx="382">
                  <c:v>22301000000</c:v>
                </c:pt>
                <c:pt idx="383">
                  <c:v>22401000000</c:v>
                </c:pt>
                <c:pt idx="384">
                  <c:v>22501000000</c:v>
                </c:pt>
                <c:pt idx="385">
                  <c:v>22601000000</c:v>
                </c:pt>
                <c:pt idx="386">
                  <c:v>22701000000</c:v>
                </c:pt>
                <c:pt idx="387">
                  <c:v>22801000000</c:v>
                </c:pt>
                <c:pt idx="388">
                  <c:v>22901000000</c:v>
                </c:pt>
                <c:pt idx="389">
                  <c:v>23001000000</c:v>
                </c:pt>
                <c:pt idx="390">
                  <c:v>23101000000</c:v>
                </c:pt>
                <c:pt idx="391">
                  <c:v>23201000000</c:v>
                </c:pt>
                <c:pt idx="392">
                  <c:v>23301000000</c:v>
                </c:pt>
                <c:pt idx="393">
                  <c:v>23401000000</c:v>
                </c:pt>
                <c:pt idx="394">
                  <c:v>23501000000</c:v>
                </c:pt>
                <c:pt idx="395">
                  <c:v>23601000000</c:v>
                </c:pt>
                <c:pt idx="396">
                  <c:v>23701000000</c:v>
                </c:pt>
                <c:pt idx="397">
                  <c:v>23801000000</c:v>
                </c:pt>
                <c:pt idx="398">
                  <c:v>23901000000</c:v>
                </c:pt>
                <c:pt idx="399">
                  <c:v>24001000000</c:v>
                </c:pt>
                <c:pt idx="400">
                  <c:v>24101000000</c:v>
                </c:pt>
                <c:pt idx="401">
                  <c:v>24201000000</c:v>
                </c:pt>
                <c:pt idx="402">
                  <c:v>24301000000</c:v>
                </c:pt>
                <c:pt idx="403">
                  <c:v>24401000000</c:v>
                </c:pt>
                <c:pt idx="404">
                  <c:v>24501000000</c:v>
                </c:pt>
                <c:pt idx="405">
                  <c:v>24601000000</c:v>
                </c:pt>
                <c:pt idx="406">
                  <c:v>24701000000</c:v>
                </c:pt>
                <c:pt idx="407">
                  <c:v>24801000000</c:v>
                </c:pt>
                <c:pt idx="408">
                  <c:v>24901000000</c:v>
                </c:pt>
                <c:pt idx="409">
                  <c:v>25001000000</c:v>
                </c:pt>
                <c:pt idx="410">
                  <c:v>25101000000</c:v>
                </c:pt>
                <c:pt idx="411">
                  <c:v>25201000000</c:v>
                </c:pt>
                <c:pt idx="412">
                  <c:v>25301000000</c:v>
                </c:pt>
                <c:pt idx="413">
                  <c:v>25401000000</c:v>
                </c:pt>
                <c:pt idx="414">
                  <c:v>25501000000</c:v>
                </c:pt>
                <c:pt idx="415">
                  <c:v>25601000000</c:v>
                </c:pt>
                <c:pt idx="416">
                  <c:v>25701000000</c:v>
                </c:pt>
                <c:pt idx="417">
                  <c:v>25801000000</c:v>
                </c:pt>
                <c:pt idx="418">
                  <c:v>25901000000</c:v>
                </c:pt>
                <c:pt idx="419">
                  <c:v>26001000000</c:v>
                </c:pt>
                <c:pt idx="420">
                  <c:v>26101000000</c:v>
                </c:pt>
                <c:pt idx="421">
                  <c:v>26201000000</c:v>
                </c:pt>
                <c:pt idx="422">
                  <c:v>26301000000</c:v>
                </c:pt>
                <c:pt idx="423">
                  <c:v>26401000000</c:v>
                </c:pt>
                <c:pt idx="424">
                  <c:v>26501000000</c:v>
                </c:pt>
                <c:pt idx="425">
                  <c:v>26601000000</c:v>
                </c:pt>
                <c:pt idx="426">
                  <c:v>26701000000</c:v>
                </c:pt>
                <c:pt idx="427">
                  <c:v>26801000000</c:v>
                </c:pt>
                <c:pt idx="428">
                  <c:v>26901000000</c:v>
                </c:pt>
                <c:pt idx="429">
                  <c:v>27001000000</c:v>
                </c:pt>
                <c:pt idx="430">
                  <c:v>27101000000</c:v>
                </c:pt>
                <c:pt idx="431">
                  <c:v>27201000000</c:v>
                </c:pt>
                <c:pt idx="432">
                  <c:v>27301000000</c:v>
                </c:pt>
                <c:pt idx="433">
                  <c:v>27401000000</c:v>
                </c:pt>
                <c:pt idx="434">
                  <c:v>27501000000</c:v>
                </c:pt>
                <c:pt idx="435">
                  <c:v>27601000000</c:v>
                </c:pt>
                <c:pt idx="436">
                  <c:v>27701000000</c:v>
                </c:pt>
                <c:pt idx="437">
                  <c:v>27801000000</c:v>
                </c:pt>
                <c:pt idx="438">
                  <c:v>27901000000</c:v>
                </c:pt>
                <c:pt idx="439">
                  <c:v>28001000000</c:v>
                </c:pt>
                <c:pt idx="440">
                  <c:v>28101000000</c:v>
                </c:pt>
                <c:pt idx="441">
                  <c:v>28201000000</c:v>
                </c:pt>
                <c:pt idx="442">
                  <c:v>28301000000</c:v>
                </c:pt>
                <c:pt idx="443">
                  <c:v>28401000000</c:v>
                </c:pt>
                <c:pt idx="444">
                  <c:v>28501000000</c:v>
                </c:pt>
                <c:pt idx="445">
                  <c:v>28601000000</c:v>
                </c:pt>
                <c:pt idx="446">
                  <c:v>28701000000</c:v>
                </c:pt>
                <c:pt idx="447">
                  <c:v>28801000000</c:v>
                </c:pt>
                <c:pt idx="448">
                  <c:v>28901000000</c:v>
                </c:pt>
                <c:pt idx="449">
                  <c:v>29001000000</c:v>
                </c:pt>
                <c:pt idx="450">
                  <c:v>29101000000</c:v>
                </c:pt>
                <c:pt idx="451">
                  <c:v>29201000000</c:v>
                </c:pt>
                <c:pt idx="452">
                  <c:v>29301000000</c:v>
                </c:pt>
                <c:pt idx="453">
                  <c:v>29401000000</c:v>
                </c:pt>
                <c:pt idx="454">
                  <c:v>29501000000</c:v>
                </c:pt>
                <c:pt idx="455">
                  <c:v>29601000000</c:v>
                </c:pt>
                <c:pt idx="456">
                  <c:v>29701000000</c:v>
                </c:pt>
                <c:pt idx="457">
                  <c:v>29801000000</c:v>
                </c:pt>
                <c:pt idx="458">
                  <c:v>29901000000</c:v>
                </c:pt>
                <c:pt idx="459">
                  <c:v>30001000000</c:v>
                </c:pt>
                <c:pt idx="460">
                  <c:v>30101000000</c:v>
                </c:pt>
                <c:pt idx="461">
                  <c:v>30201000000</c:v>
                </c:pt>
                <c:pt idx="462">
                  <c:v>30301000000</c:v>
                </c:pt>
                <c:pt idx="463">
                  <c:v>30401000000</c:v>
                </c:pt>
                <c:pt idx="464">
                  <c:v>30501000000</c:v>
                </c:pt>
                <c:pt idx="465">
                  <c:v>30601000000</c:v>
                </c:pt>
                <c:pt idx="466">
                  <c:v>30701000000</c:v>
                </c:pt>
                <c:pt idx="467">
                  <c:v>30801000000</c:v>
                </c:pt>
                <c:pt idx="468">
                  <c:v>30901000000</c:v>
                </c:pt>
                <c:pt idx="469">
                  <c:v>31001000000</c:v>
                </c:pt>
                <c:pt idx="470">
                  <c:v>31101000000</c:v>
                </c:pt>
                <c:pt idx="471">
                  <c:v>31201000000</c:v>
                </c:pt>
                <c:pt idx="472">
                  <c:v>31301000000</c:v>
                </c:pt>
                <c:pt idx="473">
                  <c:v>31401000000</c:v>
                </c:pt>
                <c:pt idx="474">
                  <c:v>31501000000</c:v>
                </c:pt>
                <c:pt idx="475">
                  <c:v>31601000000</c:v>
                </c:pt>
                <c:pt idx="476">
                  <c:v>31701000000</c:v>
                </c:pt>
                <c:pt idx="477">
                  <c:v>31801000000</c:v>
                </c:pt>
                <c:pt idx="478">
                  <c:v>31901000000</c:v>
                </c:pt>
                <c:pt idx="479">
                  <c:v>32001000000</c:v>
                </c:pt>
                <c:pt idx="480">
                  <c:v>32101000000</c:v>
                </c:pt>
                <c:pt idx="481">
                  <c:v>32201000000</c:v>
                </c:pt>
                <c:pt idx="482">
                  <c:v>32301000000</c:v>
                </c:pt>
                <c:pt idx="483">
                  <c:v>32401000000</c:v>
                </c:pt>
                <c:pt idx="484">
                  <c:v>32501000000</c:v>
                </c:pt>
                <c:pt idx="485">
                  <c:v>32601000000</c:v>
                </c:pt>
                <c:pt idx="486">
                  <c:v>32701000000</c:v>
                </c:pt>
                <c:pt idx="487">
                  <c:v>32801000000</c:v>
                </c:pt>
                <c:pt idx="488">
                  <c:v>32901000000</c:v>
                </c:pt>
                <c:pt idx="489">
                  <c:v>33001000000</c:v>
                </c:pt>
                <c:pt idx="490">
                  <c:v>33101000000</c:v>
                </c:pt>
                <c:pt idx="491">
                  <c:v>33201000000</c:v>
                </c:pt>
                <c:pt idx="492">
                  <c:v>33301000000</c:v>
                </c:pt>
                <c:pt idx="493">
                  <c:v>33401000000</c:v>
                </c:pt>
                <c:pt idx="494">
                  <c:v>33501000000</c:v>
                </c:pt>
                <c:pt idx="495">
                  <c:v>33601000000</c:v>
                </c:pt>
                <c:pt idx="496">
                  <c:v>33701000000</c:v>
                </c:pt>
                <c:pt idx="497">
                  <c:v>33801000000</c:v>
                </c:pt>
                <c:pt idx="498">
                  <c:v>33901000000</c:v>
                </c:pt>
                <c:pt idx="499">
                  <c:v>34001000000</c:v>
                </c:pt>
                <c:pt idx="500">
                  <c:v>34101000000</c:v>
                </c:pt>
                <c:pt idx="501">
                  <c:v>34201000000</c:v>
                </c:pt>
                <c:pt idx="502">
                  <c:v>34301000000</c:v>
                </c:pt>
                <c:pt idx="503">
                  <c:v>34401000000</c:v>
                </c:pt>
                <c:pt idx="504">
                  <c:v>34501000000</c:v>
                </c:pt>
                <c:pt idx="505">
                  <c:v>34601000000</c:v>
                </c:pt>
                <c:pt idx="506">
                  <c:v>34701000000</c:v>
                </c:pt>
                <c:pt idx="507">
                  <c:v>34801000000</c:v>
                </c:pt>
                <c:pt idx="508">
                  <c:v>34901000000</c:v>
                </c:pt>
                <c:pt idx="509">
                  <c:v>35001000000</c:v>
                </c:pt>
                <c:pt idx="510">
                  <c:v>35101000000</c:v>
                </c:pt>
                <c:pt idx="511">
                  <c:v>35201000000</c:v>
                </c:pt>
                <c:pt idx="512">
                  <c:v>35301000000</c:v>
                </c:pt>
                <c:pt idx="513">
                  <c:v>35401000000</c:v>
                </c:pt>
                <c:pt idx="514">
                  <c:v>35501000000</c:v>
                </c:pt>
                <c:pt idx="515">
                  <c:v>35601000000</c:v>
                </c:pt>
                <c:pt idx="516">
                  <c:v>35701000000</c:v>
                </c:pt>
                <c:pt idx="517">
                  <c:v>35801000000</c:v>
                </c:pt>
                <c:pt idx="518">
                  <c:v>35901000000</c:v>
                </c:pt>
                <c:pt idx="519">
                  <c:v>36001000000</c:v>
                </c:pt>
                <c:pt idx="520">
                  <c:v>36101000000</c:v>
                </c:pt>
                <c:pt idx="521">
                  <c:v>36201000000</c:v>
                </c:pt>
                <c:pt idx="522">
                  <c:v>36301000000</c:v>
                </c:pt>
                <c:pt idx="523">
                  <c:v>36401000000</c:v>
                </c:pt>
                <c:pt idx="524">
                  <c:v>36501000000</c:v>
                </c:pt>
                <c:pt idx="525">
                  <c:v>36601000000</c:v>
                </c:pt>
                <c:pt idx="526">
                  <c:v>36701000000</c:v>
                </c:pt>
                <c:pt idx="527">
                  <c:v>36801000000</c:v>
                </c:pt>
                <c:pt idx="528">
                  <c:v>36901000000</c:v>
                </c:pt>
                <c:pt idx="529">
                  <c:v>37001000000</c:v>
                </c:pt>
                <c:pt idx="530">
                  <c:v>37101000000</c:v>
                </c:pt>
                <c:pt idx="531">
                  <c:v>37201000000</c:v>
                </c:pt>
                <c:pt idx="532">
                  <c:v>37301000000</c:v>
                </c:pt>
                <c:pt idx="533">
                  <c:v>37401000000</c:v>
                </c:pt>
                <c:pt idx="534">
                  <c:v>37501000000</c:v>
                </c:pt>
                <c:pt idx="535">
                  <c:v>37601000000</c:v>
                </c:pt>
                <c:pt idx="536">
                  <c:v>37701000000</c:v>
                </c:pt>
                <c:pt idx="537">
                  <c:v>37801000000</c:v>
                </c:pt>
                <c:pt idx="538">
                  <c:v>37901000000</c:v>
                </c:pt>
                <c:pt idx="539">
                  <c:v>38001000000</c:v>
                </c:pt>
                <c:pt idx="540">
                  <c:v>38101000000</c:v>
                </c:pt>
                <c:pt idx="541">
                  <c:v>38201000000</c:v>
                </c:pt>
                <c:pt idx="542">
                  <c:v>38301000000</c:v>
                </c:pt>
                <c:pt idx="543">
                  <c:v>38401000000</c:v>
                </c:pt>
                <c:pt idx="544">
                  <c:v>38501000000</c:v>
                </c:pt>
                <c:pt idx="545">
                  <c:v>38601000000</c:v>
                </c:pt>
                <c:pt idx="546">
                  <c:v>38701000000</c:v>
                </c:pt>
                <c:pt idx="547">
                  <c:v>38801000000</c:v>
                </c:pt>
                <c:pt idx="548">
                  <c:v>38901000000</c:v>
                </c:pt>
                <c:pt idx="549">
                  <c:v>39001000000</c:v>
                </c:pt>
                <c:pt idx="550">
                  <c:v>39101000000</c:v>
                </c:pt>
                <c:pt idx="551">
                  <c:v>39201000000</c:v>
                </c:pt>
                <c:pt idx="552">
                  <c:v>39301000000</c:v>
                </c:pt>
                <c:pt idx="553">
                  <c:v>39401000000</c:v>
                </c:pt>
                <c:pt idx="554">
                  <c:v>39501000000</c:v>
                </c:pt>
                <c:pt idx="555">
                  <c:v>39601000000</c:v>
                </c:pt>
                <c:pt idx="556">
                  <c:v>39701000000</c:v>
                </c:pt>
                <c:pt idx="557">
                  <c:v>39801000000</c:v>
                </c:pt>
                <c:pt idx="558">
                  <c:v>39901000000</c:v>
                </c:pt>
              </c:numCache>
            </c:numRef>
          </c:xVal>
          <c:yVal>
            <c:numRef>
              <c:f>功率精度测试!$AR$7:$AR$565</c:f>
              <c:numCache>
                <c:formatCode>General</c:formatCode>
                <c:ptCount val="559"/>
                <c:pt idx="0">
                  <c:v>-2.0550262980123E-2</c:v>
                </c:pt>
                <c:pt idx="1">
                  <c:v>-1.21012613925159E-2</c:v>
                </c:pt>
                <c:pt idx="2">
                  <c:v>0.10092752356813101</c:v>
                </c:pt>
                <c:pt idx="3">
                  <c:v>1.7852476211572799E-3</c:v>
                </c:pt>
                <c:pt idx="4">
                  <c:v>0.11069749253118701</c:v>
                </c:pt>
                <c:pt idx="5">
                  <c:v>-2.98415598506949E-2</c:v>
                </c:pt>
                <c:pt idx="6">
                  <c:v>9.1796583773657403E-2</c:v>
                </c:pt>
                <c:pt idx="7">
                  <c:v>5.8123061102293101E-2</c:v>
                </c:pt>
                <c:pt idx="8">
                  <c:v>-1.1336912247443799E-2</c:v>
                </c:pt>
                <c:pt idx="9">
                  <c:v>-7.44677171581997E-4</c:v>
                </c:pt>
                <c:pt idx="10">
                  <c:v>1.6960101761242099E-2</c:v>
                </c:pt>
                <c:pt idx="11">
                  <c:v>-4.5235577078642501E-2</c:v>
                </c:pt>
                <c:pt idx="12">
                  <c:v>-3.2387250685886201E-2</c:v>
                </c:pt>
                <c:pt idx="13">
                  <c:v>5.3846396038238702E-2</c:v>
                </c:pt>
                <c:pt idx="14">
                  <c:v>-9.2167616007031897E-2</c:v>
                </c:pt>
                <c:pt idx="15">
                  <c:v>-8.4721601846169295E-2</c:v>
                </c:pt>
                <c:pt idx="16">
                  <c:v>-0.11499425928307901</c:v>
                </c:pt>
                <c:pt idx="17">
                  <c:v>-9.7750946980425996E-2</c:v>
                </c:pt>
                <c:pt idx="18">
                  <c:v>9.48683186072969E-2</c:v>
                </c:pt>
                <c:pt idx="19">
                  <c:v>-0.18190724133769701</c:v>
                </c:pt>
                <c:pt idx="20">
                  <c:v>-0.11091190408254099</c:v>
                </c:pt>
                <c:pt idx="21">
                  <c:v>-0.12181135408351899</c:v>
                </c:pt>
                <c:pt idx="22">
                  <c:v>-9.6517781846898708E-3</c:v>
                </c:pt>
                <c:pt idx="23">
                  <c:v>-5.3690331674317797E-2</c:v>
                </c:pt>
                <c:pt idx="24">
                  <c:v>-5.8621940459829602E-2</c:v>
                </c:pt>
                <c:pt idx="25">
                  <c:v>-0.19849949321044799</c:v>
                </c:pt>
                <c:pt idx="26">
                  <c:v>-0.15170145367608201</c:v>
                </c:pt>
                <c:pt idx="27">
                  <c:v>-9.5508231528270898E-2</c:v>
                </c:pt>
                <c:pt idx="28">
                  <c:v>-0.21492395860698801</c:v>
                </c:pt>
                <c:pt idx="29">
                  <c:v>-0.20257328988958501</c:v>
                </c:pt>
                <c:pt idx="30">
                  <c:v>-6.1487316830323303E-2</c:v>
                </c:pt>
                <c:pt idx="31">
                  <c:v>-0.14246957150049799</c:v>
                </c:pt>
                <c:pt idx="32">
                  <c:v>-0.218940533977558</c:v>
                </c:pt>
                <c:pt idx="33">
                  <c:v>-0.161249590529735</c:v>
                </c:pt>
                <c:pt idx="34">
                  <c:v>-0.26906404448679599</c:v>
                </c:pt>
                <c:pt idx="35">
                  <c:v>-9.50480154719031E-2</c:v>
                </c:pt>
                <c:pt idx="36">
                  <c:v>-0.27303392335628002</c:v>
                </c:pt>
                <c:pt idx="37">
                  <c:v>-6.6276895504131503E-2</c:v>
                </c:pt>
                <c:pt idx="38">
                  <c:v>-0.131344687597135</c:v>
                </c:pt>
                <c:pt idx="39">
                  <c:v>-7.1336498595400102E-2</c:v>
                </c:pt>
                <c:pt idx="40">
                  <c:v>-0.140584850999772</c:v>
                </c:pt>
                <c:pt idx="41">
                  <c:v>-0.14887456400794</c:v>
                </c:pt>
                <c:pt idx="42">
                  <c:v>-0.26760198101514698</c:v>
                </c:pt>
                <c:pt idx="43">
                  <c:v>-0.20148697478055</c:v>
                </c:pt>
                <c:pt idx="44">
                  <c:v>-0.178803083523177</c:v>
                </c:pt>
                <c:pt idx="45">
                  <c:v>-0.37533813809821398</c:v>
                </c:pt>
                <c:pt idx="46">
                  <c:v>-0.46905886000229202</c:v>
                </c:pt>
                <c:pt idx="47">
                  <c:v>-0.53836373177047303</c:v>
                </c:pt>
                <c:pt idx="48">
                  <c:v>-0.15483310112963899</c:v>
                </c:pt>
                <c:pt idx="49">
                  <c:v>-9.6433138175939306E-2</c:v>
                </c:pt>
                <c:pt idx="50">
                  <c:v>-0.20736350953410401</c:v>
                </c:pt>
                <c:pt idx="51">
                  <c:v>-0.24846682705272299</c:v>
                </c:pt>
                <c:pt idx="52">
                  <c:v>-0.25777556898614701</c:v>
                </c:pt>
                <c:pt idx="53">
                  <c:v>-0.198763348083943</c:v>
                </c:pt>
                <c:pt idx="54">
                  <c:v>-0.186150662474204</c:v>
                </c:pt>
                <c:pt idx="55">
                  <c:v>-0.249748009473449</c:v>
                </c:pt>
                <c:pt idx="56">
                  <c:v>-8.6599358477997102E-2</c:v>
                </c:pt>
                <c:pt idx="57">
                  <c:v>-0.26039271094199901</c:v>
                </c:pt>
                <c:pt idx="58">
                  <c:v>-0.234110322280457</c:v>
                </c:pt>
                <c:pt idx="59">
                  <c:v>-0.25708492675204297</c:v>
                </c:pt>
                <c:pt idx="60">
                  <c:v>-9.9558713927478906E-2</c:v>
                </c:pt>
                <c:pt idx="61">
                  <c:v>-0.17029795688287599</c:v>
                </c:pt>
                <c:pt idx="62">
                  <c:v>-0.41146454862939602</c:v>
                </c:pt>
                <c:pt idx="63">
                  <c:v>-0.10455060401321201</c:v>
                </c:pt>
                <c:pt idx="64">
                  <c:v>-0.215427958360393</c:v>
                </c:pt>
                <c:pt idx="65">
                  <c:v>-0.117490135312266</c:v>
                </c:pt>
                <c:pt idx="66">
                  <c:v>-0.24491153094888299</c:v>
                </c:pt>
                <c:pt idx="67">
                  <c:v>-0.26176817377887501</c:v>
                </c:pt>
                <c:pt idx="68">
                  <c:v>-0.315917010334274</c:v>
                </c:pt>
                <c:pt idx="69">
                  <c:v>-0.19099739206544</c:v>
                </c:pt>
                <c:pt idx="70">
                  <c:v>-0.244349909492143</c:v>
                </c:pt>
                <c:pt idx="71">
                  <c:v>-0.30300760910209501</c:v>
                </c:pt>
                <c:pt idx="72">
                  <c:v>-0.100180916112577</c:v>
                </c:pt>
                <c:pt idx="73">
                  <c:v>-0.236526633205699</c:v>
                </c:pt>
                <c:pt idx="74">
                  <c:v>-0.260580631273228</c:v>
                </c:pt>
                <c:pt idx="75">
                  <c:v>-0.29725133601354498</c:v>
                </c:pt>
                <c:pt idx="76">
                  <c:v>-0.30234824449608699</c:v>
                </c:pt>
                <c:pt idx="77">
                  <c:v>-0.187751189702481</c:v>
                </c:pt>
                <c:pt idx="78">
                  <c:v>-0.155672442275886</c:v>
                </c:pt>
                <c:pt idx="79">
                  <c:v>-0.357326366599238</c:v>
                </c:pt>
                <c:pt idx="80">
                  <c:v>-0.27629771344791698</c:v>
                </c:pt>
                <c:pt idx="81">
                  <c:v>-0.3406316211166</c:v>
                </c:pt>
                <c:pt idx="82">
                  <c:v>-0.210488689440438</c:v>
                </c:pt>
                <c:pt idx="83">
                  <c:v>3.8010537422479701E-2</c:v>
                </c:pt>
                <c:pt idx="84">
                  <c:v>-0.30233211720741299</c:v>
                </c:pt>
                <c:pt idx="85">
                  <c:v>-0.27323324389223502</c:v>
                </c:pt>
                <c:pt idx="86">
                  <c:v>-0.34635952285128702</c:v>
                </c:pt>
                <c:pt idx="87">
                  <c:v>-0.34447962171452601</c:v>
                </c:pt>
                <c:pt idx="88">
                  <c:v>-0.113353355093195</c:v>
                </c:pt>
                <c:pt idx="89">
                  <c:v>-0.152154046134413</c:v>
                </c:pt>
                <c:pt idx="90">
                  <c:v>-0.166164154638863</c:v>
                </c:pt>
                <c:pt idx="91">
                  <c:v>-0.31901225962518198</c:v>
                </c:pt>
                <c:pt idx="92">
                  <c:v>4.81652350403294E-2</c:v>
                </c:pt>
                <c:pt idx="93">
                  <c:v>-0.1</c:v>
                </c:pt>
                <c:pt idx="94">
                  <c:v>-0.24013576977739601</c:v>
                </c:pt>
                <c:pt idx="95">
                  <c:v>-2.5716354275573299E-3</c:v>
                </c:pt>
                <c:pt idx="96">
                  <c:v>-8.3687517913801898E-2</c:v>
                </c:pt>
                <c:pt idx="97">
                  <c:v>2.37037460736928E-2</c:v>
                </c:pt>
                <c:pt idx="98">
                  <c:v>0.389109678999076</c:v>
                </c:pt>
                <c:pt idx="99">
                  <c:v>1.6719145215262101E-2</c:v>
                </c:pt>
                <c:pt idx="100">
                  <c:v>-0.103553074986592</c:v>
                </c:pt>
                <c:pt idx="101">
                  <c:v>5.2795884205252698E-2</c:v>
                </c:pt>
                <c:pt idx="102">
                  <c:v>-0.28629036094710603</c:v>
                </c:pt>
                <c:pt idx="103">
                  <c:v>-0.120640219266263</c:v>
                </c:pt>
                <c:pt idx="104">
                  <c:v>0.19151664431218701</c:v>
                </c:pt>
                <c:pt idx="105">
                  <c:v>-0.113951558715939</c:v>
                </c:pt>
                <c:pt idx="106">
                  <c:v>9.3607248363412002E-3</c:v>
                </c:pt>
                <c:pt idx="107">
                  <c:v>-8.8038887830208506E-3</c:v>
                </c:pt>
                <c:pt idx="108">
                  <c:v>-0.43942842537107601</c:v>
                </c:pt>
                <c:pt idx="109">
                  <c:v>-0.21321682608655099</c:v>
                </c:pt>
                <c:pt idx="110">
                  <c:v>-3.3827785184982397E-2</c:v>
                </c:pt>
                <c:pt idx="111">
                  <c:v>-3.7007726450681802E-2</c:v>
                </c:pt>
                <c:pt idx="112">
                  <c:v>0.26143048916028899</c:v>
                </c:pt>
                <c:pt idx="113">
                  <c:v>7.8392181607483694E-2</c:v>
                </c:pt>
                <c:pt idx="114">
                  <c:v>-0.116716352925578</c:v>
                </c:pt>
                <c:pt idx="115">
                  <c:v>-0.22043623481727001</c:v>
                </c:pt>
                <c:pt idx="116">
                  <c:v>-0.23984651750527</c:v>
                </c:pt>
                <c:pt idx="117">
                  <c:v>0.12605923852672099</c:v>
                </c:pt>
                <c:pt idx="118">
                  <c:v>0.24294892462197001</c:v>
                </c:pt>
                <c:pt idx="119">
                  <c:v>-5.6187822242208002E-2</c:v>
                </c:pt>
                <c:pt idx="120">
                  <c:v>-0.167503600924405</c:v>
                </c:pt>
                <c:pt idx="121">
                  <c:v>-0.28561930501753302</c:v>
                </c:pt>
                <c:pt idx="122">
                  <c:v>-0.34686931605847299</c:v>
                </c:pt>
                <c:pt idx="123">
                  <c:v>-6.8857397719767705E-2</c:v>
                </c:pt>
                <c:pt idx="124">
                  <c:v>-0.119922332192757</c:v>
                </c:pt>
                <c:pt idx="125">
                  <c:v>-4.06001777453752E-2</c:v>
                </c:pt>
                <c:pt idx="126">
                  <c:v>-3.83818108627451E-2</c:v>
                </c:pt>
                <c:pt idx="127">
                  <c:v>1.8489345345372499E-2</c:v>
                </c:pt>
                <c:pt idx="128">
                  <c:v>-0.22875462954586101</c:v>
                </c:pt>
                <c:pt idx="129">
                  <c:v>8.2844723033616605E-2</c:v>
                </c:pt>
                <c:pt idx="130">
                  <c:v>-0.185048641489856</c:v>
                </c:pt>
                <c:pt idx="131">
                  <c:v>-0.171857206538646</c:v>
                </c:pt>
                <c:pt idx="132">
                  <c:v>-2.4588011333676701E-2</c:v>
                </c:pt>
                <c:pt idx="133">
                  <c:v>6.0105088094928698E-2</c:v>
                </c:pt>
                <c:pt idx="134">
                  <c:v>0.23169610494242901</c:v>
                </c:pt>
                <c:pt idx="135">
                  <c:v>-0.140246421222258</c:v>
                </c:pt>
                <c:pt idx="136">
                  <c:v>-0.34620840244471601</c:v>
                </c:pt>
                <c:pt idx="137">
                  <c:v>3.0813085071486001E-3</c:v>
                </c:pt>
                <c:pt idx="138">
                  <c:v>-0.21545738491226901</c:v>
                </c:pt>
                <c:pt idx="139">
                  <c:v>-7.9581733384443895E-2</c:v>
                </c:pt>
                <c:pt idx="140">
                  <c:v>-3.1749445595238499E-2</c:v>
                </c:pt>
                <c:pt idx="141">
                  <c:v>-0.29546922691231697</c:v>
                </c:pt>
                <c:pt idx="142">
                  <c:v>0.19506525749703399</c:v>
                </c:pt>
                <c:pt idx="143">
                  <c:v>-5.4695897003298903E-2</c:v>
                </c:pt>
                <c:pt idx="144">
                  <c:v>-0.230557786119888</c:v>
                </c:pt>
                <c:pt idx="145">
                  <c:v>0.113417016285097</c:v>
                </c:pt>
                <c:pt idx="146">
                  <c:v>-0.113856927759584</c:v>
                </c:pt>
                <c:pt idx="147">
                  <c:v>-6.0664315092850501E-2</c:v>
                </c:pt>
                <c:pt idx="148">
                  <c:v>-4.0834037535660103E-2</c:v>
                </c:pt>
                <c:pt idx="149">
                  <c:v>-0.25127723900635601</c:v>
                </c:pt>
                <c:pt idx="150">
                  <c:v>-0.115284729367729</c:v>
                </c:pt>
                <c:pt idx="151">
                  <c:v>0.127282949425676</c:v>
                </c:pt>
                <c:pt idx="152">
                  <c:v>-0.19532942142365001</c:v>
                </c:pt>
                <c:pt idx="153">
                  <c:v>-9.6238793142958898E-2</c:v>
                </c:pt>
                <c:pt idx="154">
                  <c:v>0.18906736419071901</c:v>
                </c:pt>
                <c:pt idx="155">
                  <c:v>-0.138611075999961</c:v>
                </c:pt>
                <c:pt idx="156">
                  <c:v>0.26817886264123503</c:v>
                </c:pt>
                <c:pt idx="157">
                  <c:v>-0.218187373187888</c:v>
                </c:pt>
                <c:pt idx="158">
                  <c:v>-0.18938302470118601</c:v>
                </c:pt>
                <c:pt idx="159">
                  <c:v>0.111831460557354</c:v>
                </c:pt>
                <c:pt idx="160">
                  <c:v>2.3994612185717301E-2</c:v>
                </c:pt>
                <c:pt idx="161">
                  <c:v>-8.8911236156121703E-2</c:v>
                </c:pt>
                <c:pt idx="162">
                  <c:v>-4.5866550360244597E-2</c:v>
                </c:pt>
                <c:pt idx="163">
                  <c:v>-0.18156937982968199</c:v>
                </c:pt>
                <c:pt idx="164">
                  <c:v>-0.202309797297232</c:v>
                </c:pt>
                <c:pt idx="165">
                  <c:v>0.10953553205845799</c:v>
                </c:pt>
                <c:pt idx="166">
                  <c:v>-0.13749638333365499</c:v>
                </c:pt>
                <c:pt idx="167">
                  <c:v>-0.167742067345756</c:v>
                </c:pt>
                <c:pt idx="168">
                  <c:v>0.22518584881157699</c:v>
                </c:pt>
                <c:pt idx="169">
                  <c:v>-0.27219879261031099</c:v>
                </c:pt>
                <c:pt idx="170">
                  <c:v>1.7074143823691601E-2</c:v>
                </c:pt>
                <c:pt idx="171">
                  <c:v>-0.20447201100870399</c:v>
                </c:pt>
                <c:pt idx="172">
                  <c:v>-0.18393595840933499</c:v>
                </c:pt>
                <c:pt idx="173">
                  <c:v>1.7128217973549902E-2</c:v>
                </c:pt>
                <c:pt idx="174">
                  <c:v>-3.0021693770578301E-2</c:v>
                </c:pt>
                <c:pt idx="175">
                  <c:v>5.1808708469181397E-2</c:v>
                </c:pt>
                <c:pt idx="176">
                  <c:v>0.20683806114999401</c:v>
                </c:pt>
                <c:pt idx="177">
                  <c:v>-9.6528771195721605E-2</c:v>
                </c:pt>
                <c:pt idx="178">
                  <c:v>-0.14384937253782901</c:v>
                </c:pt>
                <c:pt idx="179">
                  <c:v>-2.1709027406245598E-2</c:v>
                </c:pt>
                <c:pt idx="180">
                  <c:v>3.0189217044039599E-2</c:v>
                </c:pt>
                <c:pt idx="181">
                  <c:v>5.3850338080564997E-2</c:v>
                </c:pt>
                <c:pt idx="182">
                  <c:v>0.178780125565666</c:v>
                </c:pt>
                <c:pt idx="183">
                  <c:v>2.76199154074276E-2</c:v>
                </c:pt>
                <c:pt idx="184">
                  <c:v>-0.140419092298913</c:v>
                </c:pt>
                <c:pt idx="185">
                  <c:v>9.7360163595681101E-2</c:v>
                </c:pt>
                <c:pt idx="186">
                  <c:v>0.101623317146248</c:v>
                </c:pt>
                <c:pt idx="187">
                  <c:v>-0.201908699092257</c:v>
                </c:pt>
                <c:pt idx="188">
                  <c:v>3.6474526424726102E-2</c:v>
                </c:pt>
                <c:pt idx="189">
                  <c:v>0.10219379549855</c:v>
                </c:pt>
                <c:pt idx="190">
                  <c:v>-3.9787300431910901E-2</c:v>
                </c:pt>
                <c:pt idx="191">
                  <c:v>-0.14322824578239499</c:v>
                </c:pt>
                <c:pt idx="192">
                  <c:v>-9.59802652282917E-2</c:v>
                </c:pt>
                <c:pt idx="193">
                  <c:v>-7.5899479600167297E-2</c:v>
                </c:pt>
                <c:pt idx="194">
                  <c:v>0.246201905917459</c:v>
                </c:pt>
                <c:pt idx="195">
                  <c:v>6.2509065112564599E-2</c:v>
                </c:pt>
                <c:pt idx="196">
                  <c:v>0.126487441520794</c:v>
                </c:pt>
                <c:pt idx="197">
                  <c:v>-0.246363498483646</c:v>
                </c:pt>
                <c:pt idx="198">
                  <c:v>-2.64904800691994E-2</c:v>
                </c:pt>
                <c:pt idx="199">
                  <c:v>-0.31422957030167697</c:v>
                </c:pt>
                <c:pt idx="200">
                  <c:v>-1.27499620775495E-2</c:v>
                </c:pt>
                <c:pt idx="201">
                  <c:v>-0.16107630495227401</c:v>
                </c:pt>
                <c:pt idx="202">
                  <c:v>-6.6400631904173198E-3</c:v>
                </c:pt>
                <c:pt idx="203">
                  <c:v>3.64772738343788E-2</c:v>
                </c:pt>
                <c:pt idx="204">
                  <c:v>-0.247609848121356</c:v>
                </c:pt>
                <c:pt idx="205">
                  <c:v>-0.113050353691122</c:v>
                </c:pt>
                <c:pt idx="206">
                  <c:v>-0.17373172559896899</c:v>
                </c:pt>
                <c:pt idx="207">
                  <c:v>-1.90432566026714E-2</c:v>
                </c:pt>
                <c:pt idx="208">
                  <c:v>0.120637939363106</c:v>
                </c:pt>
                <c:pt idx="209">
                  <c:v>-1.0091899847026201E-2</c:v>
                </c:pt>
                <c:pt idx="210">
                  <c:v>-0.12948899244530299</c:v>
                </c:pt>
                <c:pt idx="211">
                  <c:v>-0.21699489994367099</c:v>
                </c:pt>
                <c:pt idx="212">
                  <c:v>4.8586012567994798E-3</c:v>
                </c:pt>
                <c:pt idx="213">
                  <c:v>-0.30941865885026199</c:v>
                </c:pt>
                <c:pt idx="214">
                  <c:v>-0.33023818118964199</c:v>
                </c:pt>
                <c:pt idx="215">
                  <c:v>-0.227131044148322</c:v>
                </c:pt>
                <c:pt idx="216">
                  <c:v>-0.11967741531771001</c:v>
                </c:pt>
                <c:pt idx="217">
                  <c:v>-0.10012015704914699</c:v>
                </c:pt>
                <c:pt idx="218">
                  <c:v>7.3354753132861106E-2</c:v>
                </c:pt>
                <c:pt idx="219">
                  <c:v>-9.5101936920428898E-2</c:v>
                </c:pt>
                <c:pt idx="220">
                  <c:v>-8.7693438370820304E-2</c:v>
                </c:pt>
                <c:pt idx="221">
                  <c:v>-0.23643016533137001</c:v>
                </c:pt>
                <c:pt idx="222">
                  <c:v>-5.3931738135190699E-2</c:v>
                </c:pt>
                <c:pt idx="223">
                  <c:v>-0.192194455148708</c:v>
                </c:pt>
                <c:pt idx="224">
                  <c:v>-9.9708858392503402E-2</c:v>
                </c:pt>
                <c:pt idx="225">
                  <c:v>-6.5799939107989702E-2</c:v>
                </c:pt>
                <c:pt idx="226">
                  <c:v>-8.4881727655016406E-2</c:v>
                </c:pt>
                <c:pt idx="227">
                  <c:v>-0.20407902757062801</c:v>
                </c:pt>
                <c:pt idx="228">
                  <c:v>7.4473835960048904E-2</c:v>
                </c:pt>
                <c:pt idx="229">
                  <c:v>-9.8823459158040805E-2</c:v>
                </c:pt>
                <c:pt idx="230">
                  <c:v>-7.3775926732210395E-2</c:v>
                </c:pt>
                <c:pt idx="231">
                  <c:v>-0.108711273277009</c:v>
                </c:pt>
                <c:pt idx="232">
                  <c:v>-3.29600164260739E-2</c:v>
                </c:pt>
                <c:pt idx="233">
                  <c:v>-0.132334028325715</c:v>
                </c:pt>
                <c:pt idx="234">
                  <c:v>-0.18841554143398201</c:v>
                </c:pt>
                <c:pt idx="235">
                  <c:v>-0.183390499009775</c:v>
                </c:pt>
                <c:pt idx="236">
                  <c:v>-0.11611910279705701</c:v>
                </c:pt>
                <c:pt idx="237">
                  <c:v>-0.36109325322880098</c:v>
                </c:pt>
                <c:pt idx="238">
                  <c:v>-0.30262516165842601</c:v>
                </c:pt>
                <c:pt idx="239">
                  <c:v>-0.51870854423205504</c:v>
                </c:pt>
                <c:pt idx="240">
                  <c:v>-0.166258669927941</c:v>
                </c:pt>
                <c:pt idx="241">
                  <c:v>-0.17748708798646301</c:v>
                </c:pt>
                <c:pt idx="242">
                  <c:v>-0.181775261599597</c:v>
                </c:pt>
                <c:pt idx="243">
                  <c:v>-0.281341125262841</c:v>
                </c:pt>
                <c:pt idx="244">
                  <c:v>-0.32511687332821199</c:v>
                </c:pt>
                <c:pt idx="245">
                  <c:v>-0.16438083062733699</c:v>
                </c:pt>
                <c:pt idx="246">
                  <c:v>-1.36669962086841E-2</c:v>
                </c:pt>
                <c:pt idx="247">
                  <c:v>-0.232186728845206</c:v>
                </c:pt>
                <c:pt idx="248">
                  <c:v>-0.15835224370397299</c:v>
                </c:pt>
                <c:pt idx="249">
                  <c:v>-4.1675730782230802E-2</c:v>
                </c:pt>
                <c:pt idx="250">
                  <c:v>-0.21349099871041199</c:v>
                </c:pt>
                <c:pt idx="251">
                  <c:v>-0.231806489791239</c:v>
                </c:pt>
                <c:pt idx="252">
                  <c:v>-0.30667456013497901</c:v>
                </c:pt>
                <c:pt idx="253">
                  <c:v>-0.13138301266000901</c:v>
                </c:pt>
                <c:pt idx="254">
                  <c:v>-3.0691223255416799E-2</c:v>
                </c:pt>
                <c:pt idx="255">
                  <c:v>-1.16754544181674E-2</c:v>
                </c:pt>
                <c:pt idx="256">
                  <c:v>-8.3838435229210903E-2</c:v>
                </c:pt>
                <c:pt idx="257">
                  <c:v>-0.53864083429078802</c:v>
                </c:pt>
                <c:pt idx="258">
                  <c:v>-0.28081199504836701</c:v>
                </c:pt>
                <c:pt idx="259">
                  <c:v>-0.203618007480798</c:v>
                </c:pt>
                <c:pt idx="260">
                  <c:v>-0.18290568440696101</c:v>
                </c:pt>
                <c:pt idx="261">
                  <c:v>4.6083740586823199E-2</c:v>
                </c:pt>
                <c:pt idx="262">
                  <c:v>-0.306087448761303</c:v>
                </c:pt>
                <c:pt idx="263">
                  <c:v>-0.21925882084616399</c:v>
                </c:pt>
                <c:pt idx="264">
                  <c:v>0.154672274468552</c:v>
                </c:pt>
                <c:pt idx="265">
                  <c:v>-0.16425115484588501</c:v>
                </c:pt>
                <c:pt idx="266">
                  <c:v>-0.110644019447718</c:v>
                </c:pt>
                <c:pt idx="267">
                  <c:v>-0.231262931321253</c:v>
                </c:pt>
                <c:pt idx="268">
                  <c:v>-0.145839477087918</c:v>
                </c:pt>
                <c:pt idx="269">
                  <c:v>0.24988197261092099</c:v>
                </c:pt>
                <c:pt idx="270">
                  <c:v>0.13147442233236001</c:v>
                </c:pt>
                <c:pt idx="271">
                  <c:v>-0.367093359206279</c:v>
                </c:pt>
                <c:pt idx="272">
                  <c:v>-0.171449958109718</c:v>
                </c:pt>
                <c:pt idx="273">
                  <c:v>-0.171930739971699</c:v>
                </c:pt>
                <c:pt idx="274">
                  <c:v>-0.212034690598912</c:v>
                </c:pt>
                <c:pt idx="275">
                  <c:v>0.17410711811288501</c:v>
                </c:pt>
                <c:pt idx="276">
                  <c:v>-0.31356088015246503</c:v>
                </c:pt>
                <c:pt idx="277">
                  <c:v>-0.108397055881297</c:v>
                </c:pt>
                <c:pt idx="278">
                  <c:v>9.3328984692533298E-2</c:v>
                </c:pt>
                <c:pt idx="279">
                  <c:v>-9.6361249572680593E-2</c:v>
                </c:pt>
                <c:pt idx="280">
                  <c:v>-0.15568263797111101</c:v>
                </c:pt>
                <c:pt idx="281">
                  <c:v>-0.106506475669817</c:v>
                </c:pt>
                <c:pt idx="282">
                  <c:v>-0.21333247688228499</c:v>
                </c:pt>
                <c:pt idx="283">
                  <c:v>-0.14744804781388099</c:v>
                </c:pt>
                <c:pt idx="284">
                  <c:v>-0.18913721464200201</c:v>
                </c:pt>
                <c:pt idx="285">
                  <c:v>-0.33212143733578597</c:v>
                </c:pt>
                <c:pt idx="286">
                  <c:v>-2.52739799311427E-2</c:v>
                </c:pt>
                <c:pt idx="287">
                  <c:v>5.7978687231837897E-2</c:v>
                </c:pt>
                <c:pt idx="288">
                  <c:v>-1.0862756822149299E-2</c:v>
                </c:pt>
                <c:pt idx="289">
                  <c:v>2.1184845933447601E-2</c:v>
                </c:pt>
                <c:pt idx="290">
                  <c:v>0.17145946658249001</c:v>
                </c:pt>
                <c:pt idx="291">
                  <c:v>-0.15562859746592</c:v>
                </c:pt>
                <c:pt idx="292">
                  <c:v>-0.111620905489402</c:v>
                </c:pt>
                <c:pt idx="293">
                  <c:v>-6.9726080223290396E-2</c:v>
                </c:pt>
                <c:pt idx="294">
                  <c:v>-0.30148603726642798</c:v>
                </c:pt>
                <c:pt idx="295">
                  <c:v>-5.6832661193723703E-2</c:v>
                </c:pt>
                <c:pt idx="296">
                  <c:v>-4.6677548658522E-2</c:v>
                </c:pt>
                <c:pt idx="297">
                  <c:v>-0.17452524432255201</c:v>
                </c:pt>
                <c:pt idx="298">
                  <c:v>3.6528134462088199E-3</c:v>
                </c:pt>
                <c:pt idx="299">
                  <c:v>-0.33220914004452501</c:v>
                </c:pt>
                <c:pt idx="300">
                  <c:v>-0.26869383923900603</c:v>
                </c:pt>
                <c:pt idx="301">
                  <c:v>0.32783626055694898</c:v>
                </c:pt>
                <c:pt idx="302">
                  <c:v>0.21898212202351799</c:v>
                </c:pt>
                <c:pt idx="303">
                  <c:v>-0.15675166599851301</c:v>
                </c:pt>
                <c:pt idx="304">
                  <c:v>7.5899112050848302E-2</c:v>
                </c:pt>
                <c:pt idx="305">
                  <c:v>-0.31291993434166399</c:v>
                </c:pt>
                <c:pt idx="306">
                  <c:v>-0.256486257974614</c:v>
                </c:pt>
                <c:pt idx="307">
                  <c:v>-0.11269819253669699</c:v>
                </c:pt>
                <c:pt idx="308">
                  <c:v>-9.6180773829672703E-2</c:v>
                </c:pt>
                <c:pt idx="309">
                  <c:v>0.15030280041018701</c:v>
                </c:pt>
                <c:pt idx="310">
                  <c:v>0.26800547509353101</c:v>
                </c:pt>
                <c:pt idx="311">
                  <c:v>-0.55830750659956097</c:v>
                </c:pt>
                <c:pt idx="312">
                  <c:v>-0.330542074783437</c:v>
                </c:pt>
                <c:pt idx="313">
                  <c:v>3.2396882089713502E-2</c:v>
                </c:pt>
                <c:pt idx="314">
                  <c:v>-4.1136115917845002E-2</c:v>
                </c:pt>
                <c:pt idx="315">
                  <c:v>4.9606647346978998E-2</c:v>
                </c:pt>
                <c:pt idx="316">
                  <c:v>3.6689976902794998E-2</c:v>
                </c:pt>
                <c:pt idx="317">
                  <c:v>6.4584733807720299E-2</c:v>
                </c:pt>
                <c:pt idx="318">
                  <c:v>-0.396258090214132</c:v>
                </c:pt>
                <c:pt idx="319">
                  <c:v>-3.9624559204800999E-2</c:v>
                </c:pt>
                <c:pt idx="320">
                  <c:v>-0.28798686884184099</c:v>
                </c:pt>
                <c:pt idx="321">
                  <c:v>0.292610936065614</c:v>
                </c:pt>
                <c:pt idx="322">
                  <c:v>0.32637911576142598</c:v>
                </c:pt>
                <c:pt idx="323">
                  <c:v>0.10964473790795599</c:v>
                </c:pt>
                <c:pt idx="324">
                  <c:v>-5.9493486509865003E-2</c:v>
                </c:pt>
                <c:pt idx="325">
                  <c:v>-3.7015176059502997E-2</c:v>
                </c:pt>
                <c:pt idx="326">
                  <c:v>-0.66918024044359403</c:v>
                </c:pt>
                <c:pt idx="327">
                  <c:v>2.09753611625416E-2</c:v>
                </c:pt>
                <c:pt idx="328">
                  <c:v>-8.2773470708247004E-2</c:v>
                </c:pt>
                <c:pt idx="329">
                  <c:v>-2.2315460646836899E-2</c:v>
                </c:pt>
                <c:pt idx="330">
                  <c:v>0.29473094119961701</c:v>
                </c:pt>
                <c:pt idx="331">
                  <c:v>0.39119786037868198</c:v>
                </c:pt>
                <c:pt idx="332">
                  <c:v>-0.32585216730717498</c:v>
                </c:pt>
                <c:pt idx="333">
                  <c:v>-0.24320772296987</c:v>
                </c:pt>
                <c:pt idx="334">
                  <c:v>-0.13031761932677399</c:v>
                </c:pt>
                <c:pt idx="335">
                  <c:v>-3.0381449632358198E-2</c:v>
                </c:pt>
                <c:pt idx="336">
                  <c:v>4.5373404014047998E-2</c:v>
                </c:pt>
                <c:pt idx="337">
                  <c:v>-9.4694036062634199E-2</c:v>
                </c:pt>
                <c:pt idx="338">
                  <c:v>-0.345951766480737</c:v>
                </c:pt>
                <c:pt idx="339">
                  <c:v>-3.9410837559387298E-2</c:v>
                </c:pt>
                <c:pt idx="340">
                  <c:v>-0.33911938475686998</c:v>
                </c:pt>
                <c:pt idx="341">
                  <c:v>-0.30200069117044798</c:v>
                </c:pt>
                <c:pt idx="342">
                  <c:v>-4.3295996701630202E-2</c:v>
                </c:pt>
                <c:pt idx="343">
                  <c:v>0.18433900059167699</c:v>
                </c:pt>
                <c:pt idx="344">
                  <c:v>-0.41662031942973898</c:v>
                </c:pt>
                <c:pt idx="345">
                  <c:v>-0.229133745978984</c:v>
                </c:pt>
                <c:pt idx="346">
                  <c:v>0.21484437170367601</c:v>
                </c:pt>
                <c:pt idx="347">
                  <c:v>0.28103325498690801</c:v>
                </c:pt>
                <c:pt idx="348">
                  <c:v>-3.0165730273386999E-2</c:v>
                </c:pt>
                <c:pt idx="349">
                  <c:v>0.16387454447587399</c:v>
                </c:pt>
                <c:pt idx="350">
                  <c:v>-0.174622112401493</c:v>
                </c:pt>
                <c:pt idx="351">
                  <c:v>-7.3247484819451994E-2</c:v>
                </c:pt>
                <c:pt idx="352">
                  <c:v>-7.1642833138682194E-2</c:v>
                </c:pt>
                <c:pt idx="353">
                  <c:v>-0.10963276799654401</c:v>
                </c:pt>
                <c:pt idx="354">
                  <c:v>-0.25533142271220299</c:v>
                </c:pt>
                <c:pt idx="355">
                  <c:v>0.23800071628571101</c:v>
                </c:pt>
                <c:pt idx="356">
                  <c:v>-0.32742659668747298</c:v>
                </c:pt>
                <c:pt idx="357">
                  <c:v>-1.2868265879603699E-2</c:v>
                </c:pt>
                <c:pt idx="358">
                  <c:v>0.10017891018705399</c:v>
                </c:pt>
                <c:pt idx="359">
                  <c:v>-0.14258643980792801</c:v>
                </c:pt>
                <c:pt idx="360">
                  <c:v>-0.42514017928675601</c:v>
                </c:pt>
                <c:pt idx="361">
                  <c:v>0.18203515269283299</c:v>
                </c:pt>
                <c:pt idx="362">
                  <c:v>-6.1674538164311302E-2</c:v>
                </c:pt>
                <c:pt idx="363">
                  <c:v>-0.23796426148413699</c:v>
                </c:pt>
                <c:pt idx="364">
                  <c:v>0.21775429545553401</c:v>
                </c:pt>
                <c:pt idx="365">
                  <c:v>0.12692997505246201</c:v>
                </c:pt>
                <c:pt idx="366">
                  <c:v>-0.54697030900649601</c:v>
                </c:pt>
                <c:pt idx="367">
                  <c:v>-0.34185143540139501</c:v>
                </c:pt>
                <c:pt idx="368">
                  <c:v>-1.00911818201012E-2</c:v>
                </c:pt>
                <c:pt idx="369">
                  <c:v>-0.43579159227182601</c:v>
                </c:pt>
                <c:pt idx="370">
                  <c:v>-0.314943840871521</c:v>
                </c:pt>
                <c:pt idx="371">
                  <c:v>-6.4475290038814095E-2</c:v>
                </c:pt>
                <c:pt idx="372">
                  <c:v>8.4636498912175201E-2</c:v>
                </c:pt>
                <c:pt idx="373">
                  <c:v>-0.35770168797580398</c:v>
                </c:pt>
                <c:pt idx="374">
                  <c:v>-6.9104625016208801E-2</c:v>
                </c:pt>
                <c:pt idx="375">
                  <c:v>-0.67151252262584604</c:v>
                </c:pt>
                <c:pt idx="376">
                  <c:v>0.109552978833193</c:v>
                </c:pt>
                <c:pt idx="377">
                  <c:v>-0.18664875026276201</c:v>
                </c:pt>
                <c:pt idx="378">
                  <c:v>-0.13659822738074401</c:v>
                </c:pt>
                <c:pt idx="379">
                  <c:v>0.14238406063661499</c:v>
                </c:pt>
                <c:pt idx="380">
                  <c:v>-2.4761532843697798E-2</c:v>
                </c:pt>
                <c:pt idx="381">
                  <c:v>-2.0487189763855398E-2</c:v>
                </c:pt>
                <c:pt idx="382">
                  <c:v>-0.17270590433538699</c:v>
                </c:pt>
                <c:pt idx="383">
                  <c:v>-0.18785049208517501</c:v>
                </c:pt>
                <c:pt idx="384">
                  <c:v>9.31078332355781E-2</c:v>
                </c:pt>
                <c:pt idx="385">
                  <c:v>5.1587450596173303E-3</c:v>
                </c:pt>
                <c:pt idx="386">
                  <c:v>6.6941854784317897E-2</c:v>
                </c:pt>
                <c:pt idx="387">
                  <c:v>-9.3180568077485704E-2</c:v>
                </c:pt>
                <c:pt idx="388">
                  <c:v>-0.16009131409953101</c:v>
                </c:pt>
                <c:pt idx="389">
                  <c:v>-0.148791813752467</c:v>
                </c:pt>
                <c:pt idx="390">
                  <c:v>4.0523231082303802E-2</c:v>
                </c:pt>
                <c:pt idx="391">
                  <c:v>-0.28968478914755702</c:v>
                </c:pt>
                <c:pt idx="392">
                  <c:v>3.5971819519630799E-2</c:v>
                </c:pt>
                <c:pt idx="393">
                  <c:v>-0.14333628987409899</c:v>
                </c:pt>
                <c:pt idx="394">
                  <c:v>6.1087584633895603E-2</c:v>
                </c:pt>
                <c:pt idx="395">
                  <c:v>-0.13765511797143401</c:v>
                </c:pt>
                <c:pt idx="396">
                  <c:v>-0.152976052284373</c:v>
                </c:pt>
                <c:pt idx="397">
                  <c:v>-0.166167154119051</c:v>
                </c:pt>
                <c:pt idx="398">
                  <c:v>-0.223181760822555</c:v>
                </c:pt>
                <c:pt idx="399">
                  <c:v>3.1541982307743403E-2</c:v>
                </c:pt>
                <c:pt idx="400">
                  <c:v>-9.7736808315431703E-2</c:v>
                </c:pt>
                <c:pt idx="401">
                  <c:v>-0.21587436731419901</c:v>
                </c:pt>
                <c:pt idx="402">
                  <c:v>0.247103325531185</c:v>
                </c:pt>
                <c:pt idx="403">
                  <c:v>-0.18197968383236601</c:v>
                </c:pt>
                <c:pt idx="404">
                  <c:v>-1.43712159936058E-2</c:v>
                </c:pt>
                <c:pt idx="405">
                  <c:v>7.0254440554052097E-2</c:v>
                </c:pt>
                <c:pt idx="406">
                  <c:v>-0.21641939667094301</c:v>
                </c:pt>
                <c:pt idx="407">
                  <c:v>-0.121003949420298</c:v>
                </c:pt>
                <c:pt idx="408">
                  <c:v>2.9981435344637899E-2</c:v>
                </c:pt>
                <c:pt idx="409">
                  <c:v>-0.181829081853393</c:v>
                </c:pt>
                <c:pt idx="410">
                  <c:v>-0.36663439240405099</c:v>
                </c:pt>
                <c:pt idx="411">
                  <c:v>-0.36014974667298799</c:v>
                </c:pt>
                <c:pt idx="412">
                  <c:v>-0.31909842017661499</c:v>
                </c:pt>
                <c:pt idx="413">
                  <c:v>-0.175120498732866</c:v>
                </c:pt>
                <c:pt idx="414">
                  <c:v>-1.5624589411274301E-2</c:v>
                </c:pt>
                <c:pt idx="415">
                  <c:v>-0.41923943935830699</c:v>
                </c:pt>
                <c:pt idx="416">
                  <c:v>-0.19888260260836399</c:v>
                </c:pt>
                <c:pt idx="417">
                  <c:v>-0.12791001923255799</c:v>
                </c:pt>
                <c:pt idx="418">
                  <c:v>-0.50844934309421297</c:v>
                </c:pt>
                <c:pt idx="419">
                  <c:v>-0.188534246021163</c:v>
                </c:pt>
                <c:pt idx="420">
                  <c:v>-9.4079099402620103E-2</c:v>
                </c:pt>
                <c:pt idx="421">
                  <c:v>-0.39256284750132397</c:v>
                </c:pt>
                <c:pt idx="422">
                  <c:v>-1.5961237339766399E-2</c:v>
                </c:pt>
                <c:pt idx="423">
                  <c:v>-0.361854132035347</c:v>
                </c:pt>
                <c:pt idx="424">
                  <c:v>0.112790013163277</c:v>
                </c:pt>
                <c:pt idx="425">
                  <c:v>-0.13570752324244401</c:v>
                </c:pt>
                <c:pt idx="426">
                  <c:v>-0.19016701111379999</c:v>
                </c:pt>
                <c:pt idx="427">
                  <c:v>-0.28713563695745797</c:v>
                </c:pt>
                <c:pt idx="428">
                  <c:v>-0.15692559549441301</c:v>
                </c:pt>
                <c:pt idx="429">
                  <c:v>0.259624309059731</c:v>
                </c:pt>
                <c:pt idx="430">
                  <c:v>-0.19415910836862299</c:v>
                </c:pt>
                <c:pt idx="431">
                  <c:v>1.42198656874938E-2</c:v>
                </c:pt>
                <c:pt idx="432">
                  <c:v>-0.23144700239126301</c:v>
                </c:pt>
                <c:pt idx="433">
                  <c:v>3.2676953202695799E-2</c:v>
                </c:pt>
                <c:pt idx="434">
                  <c:v>-0.239231076742669</c:v>
                </c:pt>
                <c:pt idx="435">
                  <c:v>-3.2559346907888198E-2</c:v>
                </c:pt>
                <c:pt idx="436">
                  <c:v>1.60396211202566E-2</c:v>
                </c:pt>
                <c:pt idx="437">
                  <c:v>-0.39725368851981102</c:v>
                </c:pt>
                <c:pt idx="438">
                  <c:v>-0.184717695626403</c:v>
                </c:pt>
                <c:pt idx="439">
                  <c:v>-3.4255601546220697E-2</c:v>
                </c:pt>
                <c:pt idx="440">
                  <c:v>-0.23667646668938799</c:v>
                </c:pt>
                <c:pt idx="441">
                  <c:v>-0.28321205421076401</c:v>
                </c:pt>
                <c:pt idx="442">
                  <c:v>-0.31482991650021502</c:v>
                </c:pt>
                <c:pt idx="443">
                  <c:v>-0.36204082119553499</c:v>
                </c:pt>
                <c:pt idx="444">
                  <c:v>-0.214932169443216</c:v>
                </c:pt>
                <c:pt idx="445">
                  <c:v>-0.32489718586015198</c:v>
                </c:pt>
                <c:pt idx="446">
                  <c:v>-0.160207143767678</c:v>
                </c:pt>
                <c:pt idx="447">
                  <c:v>0.25262708910800302</c:v>
                </c:pt>
                <c:pt idx="448">
                  <c:v>-0.379616627720963</c:v>
                </c:pt>
                <c:pt idx="449">
                  <c:v>0.45105857407744998</c:v>
                </c:pt>
                <c:pt idx="450">
                  <c:v>-0.35052731466791398</c:v>
                </c:pt>
                <c:pt idx="451">
                  <c:v>-0.124401078201913</c:v>
                </c:pt>
                <c:pt idx="452">
                  <c:v>-5.2272075062205603E-2</c:v>
                </c:pt>
                <c:pt idx="453">
                  <c:v>-0.29176336651110502</c:v>
                </c:pt>
                <c:pt idx="454">
                  <c:v>-0.24754595985810099</c:v>
                </c:pt>
                <c:pt idx="455">
                  <c:v>-0.23428756542366999</c:v>
                </c:pt>
                <c:pt idx="456">
                  <c:v>0.145121063845294</c:v>
                </c:pt>
                <c:pt idx="457">
                  <c:v>0.21715999598080701</c:v>
                </c:pt>
                <c:pt idx="458">
                  <c:v>-0.251616682526147</c:v>
                </c:pt>
                <c:pt idx="459">
                  <c:v>-0.22300145099032401</c:v>
                </c:pt>
                <c:pt idx="460">
                  <c:v>-6.4307513078787695E-2</c:v>
                </c:pt>
                <c:pt idx="461">
                  <c:v>0.185672957395496</c:v>
                </c:pt>
                <c:pt idx="462">
                  <c:v>-0.18092167532445499</c:v>
                </c:pt>
                <c:pt idx="463">
                  <c:v>-0.56372592257807197</c:v>
                </c:pt>
                <c:pt idx="464">
                  <c:v>-3.9873668145077E-2</c:v>
                </c:pt>
                <c:pt idx="465">
                  <c:v>-0.32452639727335902</c:v>
                </c:pt>
                <c:pt idx="466">
                  <c:v>-0.27182788528150997</c:v>
                </c:pt>
                <c:pt idx="467">
                  <c:v>-9.8500892690125796E-2</c:v>
                </c:pt>
                <c:pt idx="468">
                  <c:v>0.149055925165725</c:v>
                </c:pt>
                <c:pt idx="469">
                  <c:v>-0.26216972214765999</c:v>
                </c:pt>
                <c:pt idx="470">
                  <c:v>-5.5606092734876702E-3</c:v>
                </c:pt>
                <c:pt idx="471">
                  <c:v>4.1650139399507603E-2</c:v>
                </c:pt>
                <c:pt idx="472">
                  <c:v>0.21217981270814301</c:v>
                </c:pt>
                <c:pt idx="473">
                  <c:v>0.170659974084657</c:v>
                </c:pt>
                <c:pt idx="474">
                  <c:v>-0.61734933316697005</c:v>
                </c:pt>
                <c:pt idx="475">
                  <c:v>0.21057170054911001</c:v>
                </c:pt>
                <c:pt idx="476">
                  <c:v>-0.38165546554441199</c:v>
                </c:pt>
                <c:pt idx="477">
                  <c:v>4.4633349455068499E-2</c:v>
                </c:pt>
                <c:pt idx="478">
                  <c:v>-0.211374176545362</c:v>
                </c:pt>
                <c:pt idx="479">
                  <c:v>-0.19058494454729599</c:v>
                </c:pt>
                <c:pt idx="480">
                  <c:v>0.37933587067561803</c:v>
                </c:pt>
                <c:pt idx="481">
                  <c:v>-0.19929866582924599</c:v>
                </c:pt>
                <c:pt idx="482">
                  <c:v>-4.0292879426999599E-2</c:v>
                </c:pt>
                <c:pt idx="483">
                  <c:v>0.14998647295686801</c:v>
                </c:pt>
                <c:pt idx="484">
                  <c:v>-0.39038816345143301</c:v>
                </c:pt>
                <c:pt idx="485">
                  <c:v>-0.60692628088109701</c:v>
                </c:pt>
                <c:pt idx="486">
                  <c:v>-0.30661066578247098</c:v>
                </c:pt>
                <c:pt idx="487">
                  <c:v>-7.5051179532408696E-2</c:v>
                </c:pt>
                <c:pt idx="488">
                  <c:v>-0.33154756974400301</c:v>
                </c:pt>
                <c:pt idx="489">
                  <c:v>-0.17288272381898601</c:v>
                </c:pt>
                <c:pt idx="490">
                  <c:v>-0.17460013800558699</c:v>
                </c:pt>
                <c:pt idx="491">
                  <c:v>-0.77696832983534103</c:v>
                </c:pt>
                <c:pt idx="492">
                  <c:v>-8.72678972895784E-2</c:v>
                </c:pt>
                <c:pt idx="493">
                  <c:v>-1.7571516248366899E-2</c:v>
                </c:pt>
                <c:pt idx="494">
                  <c:v>-0.35366019712306201</c:v>
                </c:pt>
                <c:pt idx="495">
                  <c:v>-0.247513697940206</c:v>
                </c:pt>
                <c:pt idx="496">
                  <c:v>-0.17024035161176601</c:v>
                </c:pt>
                <c:pt idx="497">
                  <c:v>-0.34594570352189102</c:v>
                </c:pt>
                <c:pt idx="498">
                  <c:v>-0.384657392162012</c:v>
                </c:pt>
                <c:pt idx="499">
                  <c:v>0.242472402238291</c:v>
                </c:pt>
                <c:pt idx="500">
                  <c:v>5.08425482840522E-2</c:v>
                </c:pt>
                <c:pt idx="501">
                  <c:v>-0.47257901306920702</c:v>
                </c:pt>
                <c:pt idx="502">
                  <c:v>7.3052822791922198E-2</c:v>
                </c:pt>
                <c:pt idx="503">
                  <c:v>-6.2093194577144503E-2</c:v>
                </c:pt>
                <c:pt idx="504">
                  <c:v>0.103302686083168</c:v>
                </c:pt>
                <c:pt idx="505">
                  <c:v>-0.63293743817993597</c:v>
                </c:pt>
                <c:pt idx="506">
                  <c:v>9.3573758329000598E-2</c:v>
                </c:pt>
                <c:pt idx="507">
                  <c:v>-0.50891550002586405</c:v>
                </c:pt>
                <c:pt idx="508">
                  <c:v>-0.214945943285272</c:v>
                </c:pt>
                <c:pt idx="509">
                  <c:v>-0.29050562657901902</c:v>
                </c:pt>
                <c:pt idx="510">
                  <c:v>0.29666861124252297</c:v>
                </c:pt>
                <c:pt idx="511">
                  <c:v>4.9630377648952603E-2</c:v>
                </c:pt>
                <c:pt idx="512">
                  <c:v>0.19826690592540699</c:v>
                </c:pt>
                <c:pt idx="513">
                  <c:v>-0.284838296217515</c:v>
                </c:pt>
                <c:pt idx="514">
                  <c:v>0.19999593433399801</c:v>
                </c:pt>
                <c:pt idx="515">
                  <c:v>6.5403629896451307E-2</c:v>
                </c:pt>
                <c:pt idx="516">
                  <c:v>-0.34756110222073699</c:v>
                </c:pt>
                <c:pt idx="517">
                  <c:v>0.32714998220257002</c:v>
                </c:pt>
                <c:pt idx="518">
                  <c:v>-0.21001466385176501</c:v>
                </c:pt>
                <c:pt idx="519">
                  <c:v>-0.37597569010327397</c:v>
                </c:pt>
                <c:pt idx="520">
                  <c:v>-0.20959033896781401</c:v>
                </c:pt>
                <c:pt idx="521">
                  <c:v>-2.0006403693457698E-3</c:v>
                </c:pt>
                <c:pt idx="522">
                  <c:v>-8.9878620817756799E-2</c:v>
                </c:pt>
                <c:pt idx="523">
                  <c:v>-0.50430296081287895</c:v>
                </c:pt>
                <c:pt idx="524">
                  <c:v>-0.29667594985522699</c:v>
                </c:pt>
                <c:pt idx="525">
                  <c:v>-0.253243113850601</c:v>
                </c:pt>
                <c:pt idx="526">
                  <c:v>-0.46714621454162802</c:v>
                </c:pt>
                <c:pt idx="527">
                  <c:v>-0.38557154212941203</c:v>
                </c:pt>
                <c:pt idx="528">
                  <c:v>-0.43906685095450299</c:v>
                </c:pt>
                <c:pt idx="529">
                  <c:v>-0.32876189099656</c:v>
                </c:pt>
                <c:pt idx="530">
                  <c:v>-0.40195911365617498</c:v>
                </c:pt>
                <c:pt idx="531">
                  <c:v>0.18608811204276701</c:v>
                </c:pt>
                <c:pt idx="532">
                  <c:v>-0.79020790854809697</c:v>
                </c:pt>
                <c:pt idx="533">
                  <c:v>-0.61810104561399704</c:v>
                </c:pt>
                <c:pt idx="534">
                  <c:v>-8.9316177872689195E-2</c:v>
                </c:pt>
                <c:pt idx="535">
                  <c:v>0.30934848870181397</c:v>
                </c:pt>
                <c:pt idx="536">
                  <c:v>-0.44031669916671401</c:v>
                </c:pt>
                <c:pt idx="537">
                  <c:v>-0.49544734497729298</c:v>
                </c:pt>
                <c:pt idx="538">
                  <c:v>-0.82919078930967705</c:v>
                </c:pt>
                <c:pt idx="539">
                  <c:v>-0.22011328386821499</c:v>
                </c:pt>
                <c:pt idx="540">
                  <c:v>-0.28753299951946998</c:v>
                </c:pt>
                <c:pt idx="541">
                  <c:v>3.3581688458838202E-2</c:v>
                </c:pt>
                <c:pt idx="542">
                  <c:v>-0.67036302494952305</c:v>
                </c:pt>
                <c:pt idx="543">
                  <c:v>-0.54512740325199605</c:v>
                </c:pt>
                <c:pt idx="544">
                  <c:v>3.3898821377334798E-2</c:v>
                </c:pt>
                <c:pt idx="545">
                  <c:v>0.35669013549254203</c:v>
                </c:pt>
                <c:pt idx="546">
                  <c:v>-0.14966783494740801</c:v>
                </c:pt>
                <c:pt idx="547">
                  <c:v>-0.65503948359150799</c:v>
                </c:pt>
                <c:pt idx="548">
                  <c:v>-0.400533738814431</c:v>
                </c:pt>
                <c:pt idx="549">
                  <c:v>-0.38307987848381198</c:v>
                </c:pt>
                <c:pt idx="550">
                  <c:v>-0.17774695714774599</c:v>
                </c:pt>
                <c:pt idx="551">
                  <c:v>-0.28931814516452897</c:v>
                </c:pt>
                <c:pt idx="552">
                  <c:v>-7.7940084260347903E-2</c:v>
                </c:pt>
                <c:pt idx="553">
                  <c:v>-0.479344697471347</c:v>
                </c:pt>
                <c:pt idx="554">
                  <c:v>-0.185926963571688</c:v>
                </c:pt>
                <c:pt idx="555">
                  <c:v>-0.235760137874336</c:v>
                </c:pt>
                <c:pt idx="556">
                  <c:v>-0.27960933425768503</c:v>
                </c:pt>
                <c:pt idx="557">
                  <c:v>-0.55453345644623597</c:v>
                </c:pt>
                <c:pt idx="558">
                  <c:v>-0.70847603012012395</c:v>
                </c:pt>
              </c:numCache>
            </c:numRef>
          </c:yVal>
          <c:smooth val="1"/>
          <c:extLst>
            <c:ext xmlns:c16="http://schemas.microsoft.com/office/drawing/2014/chart" uri="{C3380CC4-5D6E-409C-BE32-E72D297353CC}">
              <c16:uniqueId val="{00000000-7EC4-4CEC-B099-A33A2BE55D9A}"/>
            </c:ext>
          </c:extLst>
        </c:ser>
        <c:dLbls>
          <c:showLegendKey val="0"/>
          <c:showVal val="0"/>
          <c:showCatName val="0"/>
          <c:showSerName val="0"/>
          <c:showPercent val="0"/>
          <c:showBubbleSize val="0"/>
        </c:dLbls>
        <c:axId val="219708256"/>
        <c:axId val="219712064"/>
      </c:scatterChart>
      <c:valAx>
        <c:axId val="219708256"/>
        <c:scaling>
          <c:orientation val="minMax"/>
          <c:max val="40000000000"/>
          <c:min val="0"/>
        </c:scaling>
        <c:delete val="0"/>
        <c:axPos val="b"/>
        <c:majorGridlines/>
        <c:minorGridlines/>
        <c:title>
          <c:tx>
            <c:rich>
              <a:bodyPr/>
              <a:lstStyle/>
              <a:p>
                <a:pPr>
                  <a:defRPr sz="1000"/>
                </a:pPr>
                <a:r>
                  <a:rPr lang="en-US" altLang="zh-CN" sz="1000" dirty="0"/>
                  <a:t>Frequency (MHz)</a:t>
                </a:r>
                <a:endParaRPr lang="zh-CN" altLang="en-US" sz="1000"/>
              </a:p>
            </c:rich>
          </c:tx>
          <c:layout>
            <c:manualLayout>
              <c:xMode val="edge"/>
              <c:yMode val="edge"/>
              <c:x val="0.43887986111111565"/>
              <c:y val="0.92865699404761859"/>
            </c:manualLayout>
          </c:layout>
          <c:overlay val="0"/>
        </c:title>
        <c:numFmt formatCode="General" sourceLinked="1"/>
        <c:majorTickMark val="out"/>
        <c:minorTickMark val="none"/>
        <c:tickLblPos val="low"/>
        <c:crossAx val="219712064"/>
        <c:crosses val="autoZero"/>
        <c:crossBetween val="midCat"/>
        <c:majorUnit val="4000000000"/>
        <c:minorUnit val="2000000000"/>
        <c:dispUnits>
          <c:builtInUnit val="millions"/>
        </c:dispUnits>
      </c:valAx>
      <c:valAx>
        <c:axId val="219712064"/>
        <c:scaling>
          <c:orientation val="minMax"/>
          <c:max val="2"/>
          <c:min val="-2"/>
        </c:scaling>
        <c:delete val="0"/>
        <c:axPos val="l"/>
        <c:majorGridlines/>
        <c:title>
          <c:tx>
            <c:rich>
              <a:bodyPr rot="-5400000" vert="horz"/>
              <a:lstStyle/>
              <a:p>
                <a:pPr>
                  <a:defRPr sz="1000"/>
                </a:pPr>
                <a:r>
                  <a:rPr lang="en-US" sz="1000" dirty="0"/>
                  <a:t>Level error</a:t>
                </a:r>
                <a:r>
                  <a:rPr lang="zh-CN" sz="1000"/>
                  <a:t>（</a:t>
                </a:r>
                <a:r>
                  <a:rPr lang="en-US" sz="1000" dirty="0"/>
                  <a:t>dB</a:t>
                </a:r>
                <a:r>
                  <a:rPr lang="zh-CN" sz="1000"/>
                  <a:t>）</a:t>
                </a:r>
              </a:p>
            </c:rich>
          </c:tx>
          <c:overlay val="0"/>
        </c:title>
        <c:numFmt formatCode="General" sourceLinked="1"/>
        <c:majorTickMark val="out"/>
        <c:minorTickMark val="none"/>
        <c:tickLblPos val="low"/>
        <c:crossAx val="219708256"/>
        <c:crosses val="autoZero"/>
        <c:crossBetween val="midCat"/>
      </c:valAx>
    </c:plotArea>
    <c:legend>
      <c:legendPos val="r"/>
      <c:layout>
        <c:manualLayout>
          <c:xMode val="edge"/>
          <c:yMode val="edge"/>
          <c:x val="0.68215317957629362"/>
          <c:y val="9.2789480762227677E-2"/>
          <c:w val="0.18795091390520971"/>
          <c:h val="5.2528345879642613E-2"/>
        </c:manualLayout>
      </c:layout>
      <c:overlay val="1"/>
      <c:spPr>
        <a:solidFill>
          <a:schemeClr val="lt1"/>
        </a:solidFill>
        <a:ln w="12700" cap="flat" cmpd="sng" algn="ctr">
          <a:solidFill>
            <a:schemeClr val="accent1"/>
          </a:solidFill>
          <a:prstDash val="solid"/>
        </a:ln>
        <a:effectLst/>
      </c:spPr>
      <c:txPr>
        <a:bodyPr/>
        <a:lstStyle/>
        <a:p>
          <a:pPr>
            <a:defRPr sz="1000">
              <a:solidFill>
                <a:schemeClr val="dk1"/>
              </a:solidFill>
              <a:latin typeface="+mn-lt"/>
              <a:ea typeface="+mn-ea"/>
              <a:cs typeface="+mn-cs"/>
            </a:defRPr>
          </a:pPr>
          <a:endParaRPr lang="zh-CN"/>
        </a:p>
      </c:txPr>
    </c:legend>
    <c:plotVisOnly val="1"/>
    <c:dispBlanksAs val="gap"/>
    <c:showDLblsOverMax val="0"/>
  </c:chart>
  <c:spPr>
    <a:ln w="0"/>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82638888888893E-2"/>
          <c:y val="6.9618551587301583E-2"/>
          <c:w val="0.82899374999999997"/>
          <c:h val="0.78822817460318151"/>
        </c:manualLayout>
      </c:layout>
      <c:scatterChart>
        <c:scatterStyle val="smoothMarker"/>
        <c:varyColors val="0"/>
        <c:ser>
          <c:idx val="0"/>
          <c:order val="0"/>
          <c:tx>
            <c:strRef>
              <c:f>谐波!$B$3</c:f>
              <c:strCache>
                <c:ptCount val="1"/>
                <c:pt idx="0">
                  <c:v>Harmonic 2f at 10dBm</c:v>
                </c:pt>
              </c:strCache>
            </c:strRef>
          </c:tx>
          <c:marker>
            <c:symbol val="none"/>
          </c:marker>
          <c:xVal>
            <c:numRef>
              <c:f>谐波!$A$4:$A$115</c:f>
              <c:numCache>
                <c:formatCode>General</c:formatCode>
                <c:ptCount val="112"/>
                <c:pt idx="0">
                  <c:v>21000000</c:v>
                </c:pt>
                <c:pt idx="1">
                  <c:v>222000000</c:v>
                </c:pt>
                <c:pt idx="2">
                  <c:v>423000000</c:v>
                </c:pt>
                <c:pt idx="3">
                  <c:v>624000000</c:v>
                </c:pt>
                <c:pt idx="4">
                  <c:v>825000000</c:v>
                </c:pt>
                <c:pt idx="5">
                  <c:v>1026000000</c:v>
                </c:pt>
                <c:pt idx="6">
                  <c:v>1227000000</c:v>
                </c:pt>
                <c:pt idx="7">
                  <c:v>1428000000</c:v>
                </c:pt>
                <c:pt idx="8">
                  <c:v>1629000000</c:v>
                </c:pt>
                <c:pt idx="9">
                  <c:v>1830000000</c:v>
                </c:pt>
                <c:pt idx="10">
                  <c:v>2031000000</c:v>
                </c:pt>
                <c:pt idx="11">
                  <c:v>2232000000</c:v>
                </c:pt>
                <c:pt idx="12">
                  <c:v>2433000000</c:v>
                </c:pt>
                <c:pt idx="13">
                  <c:v>2634000000</c:v>
                </c:pt>
                <c:pt idx="14">
                  <c:v>2835000000</c:v>
                </c:pt>
                <c:pt idx="15">
                  <c:v>3036000000</c:v>
                </c:pt>
                <c:pt idx="16">
                  <c:v>3237000000</c:v>
                </c:pt>
                <c:pt idx="17">
                  <c:v>3438000000</c:v>
                </c:pt>
                <c:pt idx="18">
                  <c:v>3639000000</c:v>
                </c:pt>
                <c:pt idx="19">
                  <c:v>3840000000</c:v>
                </c:pt>
                <c:pt idx="20">
                  <c:v>4041000000</c:v>
                </c:pt>
                <c:pt idx="21">
                  <c:v>4242000000</c:v>
                </c:pt>
                <c:pt idx="22">
                  <c:v>4443000000</c:v>
                </c:pt>
                <c:pt idx="23">
                  <c:v>4644000000</c:v>
                </c:pt>
                <c:pt idx="24">
                  <c:v>4845000000</c:v>
                </c:pt>
                <c:pt idx="25">
                  <c:v>5046000000</c:v>
                </c:pt>
                <c:pt idx="26">
                  <c:v>5247000000</c:v>
                </c:pt>
                <c:pt idx="27">
                  <c:v>5448000000</c:v>
                </c:pt>
                <c:pt idx="28">
                  <c:v>5649000000</c:v>
                </c:pt>
                <c:pt idx="29">
                  <c:v>5850000000</c:v>
                </c:pt>
                <c:pt idx="30">
                  <c:v>6001000000</c:v>
                </c:pt>
                <c:pt idx="31">
                  <c:v>6501000000</c:v>
                </c:pt>
                <c:pt idx="32">
                  <c:v>7001000000</c:v>
                </c:pt>
                <c:pt idx="33">
                  <c:v>7501000000</c:v>
                </c:pt>
                <c:pt idx="34">
                  <c:v>8001000000</c:v>
                </c:pt>
                <c:pt idx="35">
                  <c:v>8501000000</c:v>
                </c:pt>
                <c:pt idx="36">
                  <c:v>9001000000</c:v>
                </c:pt>
                <c:pt idx="37">
                  <c:v>9501000000</c:v>
                </c:pt>
                <c:pt idx="38">
                  <c:v>10001000000</c:v>
                </c:pt>
                <c:pt idx="39">
                  <c:v>10501000000</c:v>
                </c:pt>
                <c:pt idx="40">
                  <c:v>11001000000</c:v>
                </c:pt>
                <c:pt idx="41">
                  <c:v>11501000000</c:v>
                </c:pt>
                <c:pt idx="42">
                  <c:v>12001000000</c:v>
                </c:pt>
                <c:pt idx="43">
                  <c:v>12501000000</c:v>
                </c:pt>
                <c:pt idx="44">
                  <c:v>13001000000</c:v>
                </c:pt>
                <c:pt idx="45">
                  <c:v>13501000000</c:v>
                </c:pt>
                <c:pt idx="46">
                  <c:v>14001000000</c:v>
                </c:pt>
                <c:pt idx="47">
                  <c:v>14501000000</c:v>
                </c:pt>
                <c:pt idx="48">
                  <c:v>15001000000</c:v>
                </c:pt>
                <c:pt idx="49">
                  <c:v>15501000000</c:v>
                </c:pt>
                <c:pt idx="50">
                  <c:v>16001000000</c:v>
                </c:pt>
                <c:pt idx="51">
                  <c:v>16501000000</c:v>
                </c:pt>
                <c:pt idx="52">
                  <c:v>17001000000</c:v>
                </c:pt>
                <c:pt idx="53">
                  <c:v>17501000000</c:v>
                </c:pt>
                <c:pt idx="54">
                  <c:v>18001000000</c:v>
                </c:pt>
                <c:pt idx="55">
                  <c:v>18501000000</c:v>
                </c:pt>
                <c:pt idx="56">
                  <c:v>19001000000</c:v>
                </c:pt>
                <c:pt idx="57">
                  <c:v>19501000000</c:v>
                </c:pt>
                <c:pt idx="58">
                  <c:v>20001000000</c:v>
                </c:pt>
                <c:pt idx="59">
                  <c:v>20501000000</c:v>
                </c:pt>
                <c:pt idx="60">
                  <c:v>21001000000</c:v>
                </c:pt>
                <c:pt idx="61">
                  <c:v>21501000000</c:v>
                </c:pt>
                <c:pt idx="62">
                  <c:v>22001000000</c:v>
                </c:pt>
                <c:pt idx="63">
                  <c:v>22501000000</c:v>
                </c:pt>
                <c:pt idx="64">
                  <c:v>23001000000</c:v>
                </c:pt>
                <c:pt idx="65">
                  <c:v>23501000000</c:v>
                </c:pt>
                <c:pt idx="66">
                  <c:v>24001000000</c:v>
                </c:pt>
              </c:numCache>
            </c:numRef>
          </c:xVal>
          <c:yVal>
            <c:numRef>
              <c:f>谐波!$B$4:$B$115</c:f>
              <c:numCache>
                <c:formatCode>General</c:formatCode>
                <c:ptCount val="112"/>
                <c:pt idx="0">
                  <c:v>-40.606132552864899</c:v>
                </c:pt>
                <c:pt idx="1">
                  <c:v>-44.999336775287901</c:v>
                </c:pt>
                <c:pt idx="2">
                  <c:v>-39.343972190725999</c:v>
                </c:pt>
                <c:pt idx="3">
                  <c:v>-39.149705535750002</c:v>
                </c:pt>
                <c:pt idx="4">
                  <c:v>-36.5395603401413</c:v>
                </c:pt>
                <c:pt idx="5">
                  <c:v>-35.1886419068923</c:v>
                </c:pt>
                <c:pt idx="6">
                  <c:v>-34.793253723330899</c:v>
                </c:pt>
                <c:pt idx="7">
                  <c:v>-34.187832640261398</c:v>
                </c:pt>
                <c:pt idx="8">
                  <c:v>-35.871962983690999</c:v>
                </c:pt>
                <c:pt idx="9">
                  <c:v>-65.989018368063796</c:v>
                </c:pt>
                <c:pt idx="10">
                  <c:v>-69.713786311163204</c:v>
                </c:pt>
                <c:pt idx="11">
                  <c:v>-68.454701612521006</c:v>
                </c:pt>
                <c:pt idx="12">
                  <c:v>-70.883563103602</c:v>
                </c:pt>
                <c:pt idx="13">
                  <c:v>-83.0105200152761</c:v>
                </c:pt>
                <c:pt idx="14">
                  <c:v>-81.493943344082197</c:v>
                </c:pt>
                <c:pt idx="15">
                  <c:v>-65.348477000553501</c:v>
                </c:pt>
                <c:pt idx="16">
                  <c:v>-64.232911754963695</c:v>
                </c:pt>
                <c:pt idx="17">
                  <c:v>-86.142236937213497</c:v>
                </c:pt>
                <c:pt idx="18">
                  <c:v>-81.882720705848897</c:v>
                </c:pt>
                <c:pt idx="19">
                  <c:v>-75.155257859426797</c:v>
                </c:pt>
                <c:pt idx="20">
                  <c:v>-56.429549825634098</c:v>
                </c:pt>
                <c:pt idx="21">
                  <c:v>-65.204785212274999</c:v>
                </c:pt>
                <c:pt idx="22">
                  <c:v>-69.778510456021394</c:v>
                </c:pt>
                <c:pt idx="23">
                  <c:v>-82.298148590158306</c:v>
                </c:pt>
                <c:pt idx="24">
                  <c:v>-80.706630050109794</c:v>
                </c:pt>
                <c:pt idx="25">
                  <c:v>-79.517225580134806</c:v>
                </c:pt>
                <c:pt idx="26">
                  <c:v>-80.123774924190499</c:v>
                </c:pt>
                <c:pt idx="27">
                  <c:v>-88.110081877366795</c:v>
                </c:pt>
                <c:pt idx="28">
                  <c:v>-90.665854279073798</c:v>
                </c:pt>
                <c:pt idx="29">
                  <c:v>-91.948681388152707</c:v>
                </c:pt>
                <c:pt idx="30">
                  <c:v>-97.124820827091497</c:v>
                </c:pt>
                <c:pt idx="31">
                  <c:v>-86.822598930649903</c:v>
                </c:pt>
                <c:pt idx="32">
                  <c:v>-78.501974409455201</c:v>
                </c:pt>
                <c:pt idx="33">
                  <c:v>-84.687471547218095</c:v>
                </c:pt>
                <c:pt idx="34">
                  <c:v>-86.996676460109398</c:v>
                </c:pt>
                <c:pt idx="35">
                  <c:v>-86.159026503636895</c:v>
                </c:pt>
                <c:pt idx="36">
                  <c:v>-85.035244997527997</c:v>
                </c:pt>
                <c:pt idx="37">
                  <c:v>-82.995750808925294</c:v>
                </c:pt>
                <c:pt idx="38">
                  <c:v>-90.321760325818303</c:v>
                </c:pt>
                <c:pt idx="39">
                  <c:v>-75.665812657016701</c:v>
                </c:pt>
                <c:pt idx="40">
                  <c:v>-74.720365420784901</c:v>
                </c:pt>
                <c:pt idx="41">
                  <c:v>-77.138256916164295</c:v>
                </c:pt>
                <c:pt idx="42">
                  <c:v>-74.684763710388495</c:v>
                </c:pt>
                <c:pt idx="43">
                  <c:v>-75.427251734152193</c:v>
                </c:pt>
                <c:pt idx="44">
                  <c:v>-68.918999221168704</c:v>
                </c:pt>
                <c:pt idx="45">
                  <c:v>-72.692985696551105</c:v>
                </c:pt>
                <c:pt idx="46">
                  <c:v>-65.648264160610594</c:v>
                </c:pt>
                <c:pt idx="47">
                  <c:v>-55.2890702950857</c:v>
                </c:pt>
                <c:pt idx="48">
                  <c:v>-71.759925984269202</c:v>
                </c:pt>
                <c:pt idx="49">
                  <c:v>-70.358678370834596</c:v>
                </c:pt>
                <c:pt idx="50">
                  <c:v>-60.523563242049804</c:v>
                </c:pt>
                <c:pt idx="51">
                  <c:v>-77.236718985347096</c:v>
                </c:pt>
                <c:pt idx="52">
                  <c:v>-84.905871962738303</c:v>
                </c:pt>
                <c:pt idx="53">
                  <c:v>-88.618677789694004</c:v>
                </c:pt>
                <c:pt idx="54">
                  <c:v>-84.880197832878693</c:v>
                </c:pt>
                <c:pt idx="55">
                  <c:v>-65.117484932849706</c:v>
                </c:pt>
                <c:pt idx="56">
                  <c:v>-65.002780905778906</c:v>
                </c:pt>
                <c:pt idx="57">
                  <c:v>-58.779152257632298</c:v>
                </c:pt>
                <c:pt idx="58">
                  <c:v>-61.751166076451902</c:v>
                </c:pt>
                <c:pt idx="59">
                  <c:v>-60.308298976587601</c:v>
                </c:pt>
                <c:pt idx="60">
                  <c:v>-63.188599769844103</c:v>
                </c:pt>
                <c:pt idx="61">
                  <c:v>-55.627568404350797</c:v>
                </c:pt>
                <c:pt idx="62">
                  <c:v>-64.3466891809787</c:v>
                </c:pt>
                <c:pt idx="63">
                  <c:v>-72.842961763243693</c:v>
                </c:pt>
                <c:pt idx="64">
                  <c:v>-60.185863261087597</c:v>
                </c:pt>
                <c:pt idx="65">
                  <c:v>-68.148696227939993</c:v>
                </c:pt>
                <c:pt idx="66">
                  <c:v>-62.825443421480301</c:v>
                </c:pt>
              </c:numCache>
            </c:numRef>
          </c:yVal>
          <c:smooth val="1"/>
          <c:extLst>
            <c:ext xmlns:c16="http://schemas.microsoft.com/office/drawing/2014/chart" uri="{C3380CC4-5D6E-409C-BE32-E72D297353CC}">
              <c16:uniqueId val="{00000000-9BBF-4BC6-B8AC-AE202AC6E06A}"/>
            </c:ext>
          </c:extLst>
        </c:ser>
        <c:ser>
          <c:idx val="1"/>
          <c:order val="1"/>
          <c:tx>
            <c:strRef>
              <c:f>谐波!$C$3</c:f>
              <c:strCache>
                <c:ptCount val="1"/>
                <c:pt idx="0">
                  <c:v>Harmonic 2f at 0dBm</c:v>
                </c:pt>
              </c:strCache>
            </c:strRef>
          </c:tx>
          <c:marker>
            <c:symbol val="none"/>
          </c:marker>
          <c:xVal>
            <c:numRef>
              <c:f>谐波!$A$4:$A$70</c:f>
              <c:numCache>
                <c:formatCode>General</c:formatCode>
                <c:ptCount val="67"/>
                <c:pt idx="0">
                  <c:v>21000000</c:v>
                </c:pt>
                <c:pt idx="1">
                  <c:v>222000000</c:v>
                </c:pt>
                <c:pt idx="2">
                  <c:v>423000000</c:v>
                </c:pt>
                <c:pt idx="3">
                  <c:v>624000000</c:v>
                </c:pt>
                <c:pt idx="4">
                  <c:v>825000000</c:v>
                </c:pt>
                <c:pt idx="5">
                  <c:v>1026000000</c:v>
                </c:pt>
                <c:pt idx="6">
                  <c:v>1227000000</c:v>
                </c:pt>
                <c:pt idx="7">
                  <c:v>1428000000</c:v>
                </c:pt>
                <c:pt idx="8">
                  <c:v>1629000000</c:v>
                </c:pt>
                <c:pt idx="9">
                  <c:v>1830000000</c:v>
                </c:pt>
                <c:pt idx="10">
                  <c:v>2031000000</c:v>
                </c:pt>
                <c:pt idx="11">
                  <c:v>2232000000</c:v>
                </c:pt>
                <c:pt idx="12">
                  <c:v>2433000000</c:v>
                </c:pt>
                <c:pt idx="13">
                  <c:v>2634000000</c:v>
                </c:pt>
                <c:pt idx="14">
                  <c:v>2835000000</c:v>
                </c:pt>
                <c:pt idx="15">
                  <c:v>3036000000</c:v>
                </c:pt>
                <c:pt idx="16">
                  <c:v>3237000000</c:v>
                </c:pt>
                <c:pt idx="17">
                  <c:v>3438000000</c:v>
                </c:pt>
                <c:pt idx="18">
                  <c:v>3639000000</c:v>
                </c:pt>
                <c:pt idx="19">
                  <c:v>3840000000</c:v>
                </c:pt>
                <c:pt idx="20">
                  <c:v>4041000000</c:v>
                </c:pt>
                <c:pt idx="21">
                  <c:v>4242000000</c:v>
                </c:pt>
                <c:pt idx="22">
                  <c:v>4443000000</c:v>
                </c:pt>
                <c:pt idx="23">
                  <c:v>4644000000</c:v>
                </c:pt>
                <c:pt idx="24">
                  <c:v>4845000000</c:v>
                </c:pt>
                <c:pt idx="25">
                  <c:v>5046000000</c:v>
                </c:pt>
                <c:pt idx="26">
                  <c:v>5247000000</c:v>
                </c:pt>
                <c:pt idx="27">
                  <c:v>5448000000</c:v>
                </c:pt>
                <c:pt idx="28">
                  <c:v>5649000000</c:v>
                </c:pt>
                <c:pt idx="29">
                  <c:v>5850000000</c:v>
                </c:pt>
                <c:pt idx="30">
                  <c:v>6001000000</c:v>
                </c:pt>
                <c:pt idx="31">
                  <c:v>6501000000</c:v>
                </c:pt>
                <c:pt idx="32">
                  <c:v>7001000000</c:v>
                </c:pt>
                <c:pt idx="33">
                  <c:v>7501000000</c:v>
                </c:pt>
                <c:pt idx="34">
                  <c:v>8001000000</c:v>
                </c:pt>
                <c:pt idx="35">
                  <c:v>8501000000</c:v>
                </c:pt>
                <c:pt idx="36">
                  <c:v>9001000000</c:v>
                </c:pt>
                <c:pt idx="37">
                  <c:v>9501000000</c:v>
                </c:pt>
                <c:pt idx="38">
                  <c:v>10001000000</c:v>
                </c:pt>
                <c:pt idx="39">
                  <c:v>10501000000</c:v>
                </c:pt>
                <c:pt idx="40">
                  <c:v>11001000000</c:v>
                </c:pt>
                <c:pt idx="41">
                  <c:v>11501000000</c:v>
                </c:pt>
                <c:pt idx="42">
                  <c:v>12001000000</c:v>
                </c:pt>
                <c:pt idx="43">
                  <c:v>12501000000</c:v>
                </c:pt>
                <c:pt idx="44">
                  <c:v>13001000000</c:v>
                </c:pt>
                <c:pt idx="45">
                  <c:v>13501000000</c:v>
                </c:pt>
                <c:pt idx="46">
                  <c:v>14001000000</c:v>
                </c:pt>
                <c:pt idx="47">
                  <c:v>14501000000</c:v>
                </c:pt>
                <c:pt idx="48">
                  <c:v>15001000000</c:v>
                </c:pt>
                <c:pt idx="49">
                  <c:v>15501000000</c:v>
                </c:pt>
                <c:pt idx="50">
                  <c:v>16001000000</c:v>
                </c:pt>
                <c:pt idx="51">
                  <c:v>16501000000</c:v>
                </c:pt>
                <c:pt idx="52">
                  <c:v>17001000000</c:v>
                </c:pt>
                <c:pt idx="53">
                  <c:v>17501000000</c:v>
                </c:pt>
                <c:pt idx="54">
                  <c:v>18001000000</c:v>
                </c:pt>
                <c:pt idx="55">
                  <c:v>18501000000</c:v>
                </c:pt>
                <c:pt idx="56">
                  <c:v>19001000000</c:v>
                </c:pt>
                <c:pt idx="57">
                  <c:v>19501000000</c:v>
                </c:pt>
                <c:pt idx="58">
                  <c:v>20001000000</c:v>
                </c:pt>
                <c:pt idx="59">
                  <c:v>20501000000</c:v>
                </c:pt>
                <c:pt idx="60">
                  <c:v>21001000000</c:v>
                </c:pt>
                <c:pt idx="61">
                  <c:v>21501000000</c:v>
                </c:pt>
                <c:pt idx="62">
                  <c:v>22001000000</c:v>
                </c:pt>
                <c:pt idx="63">
                  <c:v>22501000000</c:v>
                </c:pt>
                <c:pt idx="64">
                  <c:v>23001000000</c:v>
                </c:pt>
                <c:pt idx="65">
                  <c:v>23501000000</c:v>
                </c:pt>
                <c:pt idx="66">
                  <c:v>24001000000</c:v>
                </c:pt>
              </c:numCache>
            </c:numRef>
          </c:xVal>
          <c:yVal>
            <c:numRef>
              <c:f>谐波!$C$4:$C$70</c:f>
              <c:numCache>
                <c:formatCode>General</c:formatCode>
                <c:ptCount val="67"/>
                <c:pt idx="0">
                  <c:v>-69.722132552864906</c:v>
                </c:pt>
                <c:pt idx="1">
                  <c:v>-47.000336775287899</c:v>
                </c:pt>
                <c:pt idx="2">
                  <c:v>-43.388972190726001</c:v>
                </c:pt>
                <c:pt idx="3">
                  <c:v>-45.452705535749999</c:v>
                </c:pt>
                <c:pt idx="4">
                  <c:v>-45.436560340141298</c:v>
                </c:pt>
                <c:pt idx="5">
                  <c:v>-38.9936419068923</c:v>
                </c:pt>
                <c:pt idx="6">
                  <c:v>-40.3662537233309</c:v>
                </c:pt>
                <c:pt idx="7">
                  <c:v>-39.883832640261403</c:v>
                </c:pt>
                <c:pt idx="8">
                  <c:v>-41.750962983690997</c:v>
                </c:pt>
                <c:pt idx="9">
                  <c:v>-72.2190183680638</c:v>
                </c:pt>
                <c:pt idx="10">
                  <c:v>-80.634786311163197</c:v>
                </c:pt>
                <c:pt idx="11">
                  <c:v>-78.003701612520999</c:v>
                </c:pt>
                <c:pt idx="12">
                  <c:v>-84.744563103602005</c:v>
                </c:pt>
                <c:pt idx="13">
                  <c:v>-91.864520015276099</c:v>
                </c:pt>
                <c:pt idx="14">
                  <c:v>-94.553943344082199</c:v>
                </c:pt>
                <c:pt idx="15">
                  <c:v>-81.091477000553496</c:v>
                </c:pt>
                <c:pt idx="16">
                  <c:v>-76.325911754963698</c:v>
                </c:pt>
                <c:pt idx="17">
                  <c:v>-94.133236937213496</c:v>
                </c:pt>
                <c:pt idx="18">
                  <c:v>-86.784720705848898</c:v>
                </c:pt>
                <c:pt idx="19">
                  <c:v>-82.658257859426797</c:v>
                </c:pt>
                <c:pt idx="20">
                  <c:v>-65.613549825634095</c:v>
                </c:pt>
                <c:pt idx="21">
                  <c:v>-77.537785212274997</c:v>
                </c:pt>
                <c:pt idx="22">
                  <c:v>-77.347510456021396</c:v>
                </c:pt>
                <c:pt idx="23">
                  <c:v>-88.2761485901583</c:v>
                </c:pt>
                <c:pt idx="24">
                  <c:v>-95.254630050109796</c:v>
                </c:pt>
                <c:pt idx="25">
                  <c:v>-94.929225580134798</c:v>
                </c:pt>
                <c:pt idx="26">
                  <c:v>-94.451774924190502</c:v>
                </c:pt>
                <c:pt idx="27">
                  <c:v>-96.063081877366798</c:v>
                </c:pt>
                <c:pt idx="28">
                  <c:v>-94.381854279073707</c:v>
                </c:pt>
                <c:pt idx="29">
                  <c:v>-95.136681388152695</c:v>
                </c:pt>
                <c:pt idx="30">
                  <c:v>-94.825820827091505</c:v>
                </c:pt>
                <c:pt idx="31">
                  <c:v>-93.083598930649899</c:v>
                </c:pt>
                <c:pt idx="32">
                  <c:v>-88.892974409455107</c:v>
                </c:pt>
                <c:pt idx="33">
                  <c:v>-94.424471547218104</c:v>
                </c:pt>
                <c:pt idx="34">
                  <c:v>-93.801676460109405</c:v>
                </c:pt>
                <c:pt idx="35">
                  <c:v>-93.893026503636904</c:v>
                </c:pt>
                <c:pt idx="36">
                  <c:v>-89.340244997528004</c:v>
                </c:pt>
                <c:pt idx="37">
                  <c:v>-89.723750808925303</c:v>
                </c:pt>
                <c:pt idx="38">
                  <c:v>-89.2407603258183</c:v>
                </c:pt>
                <c:pt idx="39">
                  <c:v>-87.234812657016704</c:v>
                </c:pt>
                <c:pt idx="40">
                  <c:v>-85.086365420784901</c:v>
                </c:pt>
                <c:pt idx="41">
                  <c:v>-89.018256916164304</c:v>
                </c:pt>
                <c:pt idx="42">
                  <c:v>-85.484763710388506</c:v>
                </c:pt>
                <c:pt idx="43">
                  <c:v>-88.288251734152198</c:v>
                </c:pt>
                <c:pt idx="44">
                  <c:v>-79.708999221168696</c:v>
                </c:pt>
                <c:pt idx="45">
                  <c:v>-85.463985696551106</c:v>
                </c:pt>
                <c:pt idx="46">
                  <c:v>-76.634264160610499</c:v>
                </c:pt>
                <c:pt idx="47">
                  <c:v>-67.318070295085704</c:v>
                </c:pt>
                <c:pt idx="48">
                  <c:v>-82.024925984269203</c:v>
                </c:pt>
                <c:pt idx="49">
                  <c:v>-81.622678370834606</c:v>
                </c:pt>
                <c:pt idx="50">
                  <c:v>-71.147563242049799</c:v>
                </c:pt>
                <c:pt idx="51">
                  <c:v>-85.277718985347093</c:v>
                </c:pt>
                <c:pt idx="52">
                  <c:v>-85.828871962738305</c:v>
                </c:pt>
                <c:pt idx="53">
                  <c:v>-83.555677789694002</c:v>
                </c:pt>
                <c:pt idx="54">
                  <c:v>-83.603197832878706</c:v>
                </c:pt>
                <c:pt idx="55">
                  <c:v>-75.496484932849697</c:v>
                </c:pt>
                <c:pt idx="56">
                  <c:v>-75.304780905778898</c:v>
                </c:pt>
                <c:pt idx="57">
                  <c:v>-68.321152257632306</c:v>
                </c:pt>
                <c:pt idx="58">
                  <c:v>-70.843166076451894</c:v>
                </c:pt>
                <c:pt idx="59">
                  <c:v>-70.683298976587594</c:v>
                </c:pt>
                <c:pt idx="60">
                  <c:v>-72.151599769844097</c:v>
                </c:pt>
                <c:pt idx="61">
                  <c:v>-65.246568404350796</c:v>
                </c:pt>
                <c:pt idx="62">
                  <c:v>-74.234689180978705</c:v>
                </c:pt>
                <c:pt idx="63">
                  <c:v>-75.674961763243701</c:v>
                </c:pt>
                <c:pt idx="64">
                  <c:v>-68.210863261087596</c:v>
                </c:pt>
                <c:pt idx="65">
                  <c:v>-75.555696227940004</c:v>
                </c:pt>
                <c:pt idx="66">
                  <c:v>-75.182443421480301</c:v>
                </c:pt>
              </c:numCache>
            </c:numRef>
          </c:yVal>
          <c:smooth val="1"/>
          <c:extLst>
            <c:ext xmlns:c16="http://schemas.microsoft.com/office/drawing/2014/chart" uri="{C3380CC4-5D6E-409C-BE32-E72D297353CC}">
              <c16:uniqueId val="{00000001-9BBF-4BC6-B8AC-AE202AC6E06A}"/>
            </c:ext>
          </c:extLst>
        </c:ser>
        <c:dLbls>
          <c:showLegendKey val="0"/>
          <c:showVal val="0"/>
          <c:showCatName val="0"/>
          <c:showSerName val="0"/>
          <c:showPercent val="0"/>
          <c:showBubbleSize val="0"/>
        </c:dLbls>
        <c:axId val="291766512"/>
        <c:axId val="291768144"/>
      </c:scatterChart>
      <c:valAx>
        <c:axId val="291766512"/>
        <c:scaling>
          <c:orientation val="minMax"/>
          <c:max val="25000000000"/>
          <c:min val="0"/>
        </c:scaling>
        <c:delete val="0"/>
        <c:axPos val="b"/>
        <c:majorGridlines/>
        <c:minorGridlines/>
        <c:title>
          <c:tx>
            <c:rich>
              <a:bodyPr/>
              <a:lstStyle/>
              <a:p>
                <a:pPr>
                  <a:defRPr sz="1000"/>
                </a:pPr>
                <a:r>
                  <a:rPr lang="en-US" altLang="zh-CN" sz="1000"/>
                  <a:t>Frequency (MHz)</a:t>
                </a:r>
                <a:endParaRPr lang="zh-CN" altLang="en-US" sz="1000"/>
              </a:p>
            </c:rich>
          </c:tx>
          <c:layout>
            <c:manualLayout>
              <c:xMode val="edge"/>
              <c:yMode val="edge"/>
              <c:x val="0.43887986111111527"/>
              <c:y val="0.92865699404761859"/>
            </c:manualLayout>
          </c:layout>
          <c:overlay val="0"/>
        </c:title>
        <c:numFmt formatCode="General" sourceLinked="1"/>
        <c:majorTickMark val="out"/>
        <c:minorTickMark val="none"/>
        <c:tickLblPos val="low"/>
        <c:crossAx val="291768144"/>
        <c:crosses val="autoZero"/>
        <c:crossBetween val="midCat"/>
        <c:majorUnit val="2500000000"/>
        <c:minorUnit val="1250000000"/>
        <c:dispUnits>
          <c:builtInUnit val="millions"/>
        </c:dispUnits>
      </c:valAx>
      <c:valAx>
        <c:axId val="291768144"/>
        <c:scaling>
          <c:orientation val="minMax"/>
          <c:min val="-120"/>
        </c:scaling>
        <c:delete val="0"/>
        <c:axPos val="l"/>
        <c:majorGridlines/>
        <c:title>
          <c:tx>
            <c:rich>
              <a:bodyPr rot="-5400000" vert="horz"/>
              <a:lstStyle/>
              <a:p>
                <a:pPr>
                  <a:defRPr sz="1000"/>
                </a:pPr>
                <a:r>
                  <a:rPr lang="en-US" altLang="zh-CN" sz="1000"/>
                  <a:t>Harmonic vs carrier</a:t>
                </a:r>
                <a:r>
                  <a:rPr lang="zh-CN" sz="1000"/>
                  <a:t>（</a:t>
                </a:r>
                <a:r>
                  <a:rPr lang="en-US" sz="1000"/>
                  <a:t>dBc</a:t>
                </a:r>
                <a:r>
                  <a:rPr lang="zh-CN" sz="1000"/>
                  <a:t>）</a:t>
                </a:r>
              </a:p>
            </c:rich>
          </c:tx>
          <c:overlay val="0"/>
        </c:title>
        <c:numFmt formatCode="General" sourceLinked="1"/>
        <c:majorTickMark val="out"/>
        <c:minorTickMark val="none"/>
        <c:tickLblPos val="low"/>
        <c:crossAx val="291766512"/>
        <c:crosses val="autoZero"/>
        <c:crossBetween val="midCat"/>
      </c:valAx>
    </c:plotArea>
    <c:legend>
      <c:legendPos val="r"/>
      <c:layout>
        <c:manualLayout>
          <c:xMode val="edge"/>
          <c:yMode val="edge"/>
          <c:x val="0.56111583250426389"/>
          <c:y val="0.10871553662288487"/>
          <c:w val="0.33700682116533293"/>
          <c:h val="0.15086202816234764"/>
        </c:manualLayout>
      </c:layout>
      <c:overlay val="1"/>
      <c:spPr>
        <a:solidFill>
          <a:schemeClr val="lt1"/>
        </a:solidFill>
        <a:ln w="12700" cap="flat" cmpd="sng" algn="ctr">
          <a:solidFill>
            <a:schemeClr val="accent1"/>
          </a:solidFill>
          <a:prstDash val="solid"/>
        </a:ln>
        <a:effectLst/>
      </c:spPr>
      <c:txPr>
        <a:bodyPr/>
        <a:lstStyle/>
        <a:p>
          <a:pPr>
            <a:defRPr sz="1000">
              <a:solidFill>
                <a:schemeClr val="dk1"/>
              </a:solidFill>
              <a:latin typeface="+mn-lt"/>
              <a:ea typeface="+mn-ea"/>
              <a:cs typeface="+mn-cs"/>
            </a:defRPr>
          </a:pPr>
          <a:endParaRPr lang="zh-CN"/>
        </a:p>
      </c:txPr>
    </c:legend>
    <c:plotVisOnly val="1"/>
    <c:dispBlanksAs val="gap"/>
    <c:showDLblsOverMax val="0"/>
  </c:chart>
  <c:spPr>
    <a:ln w="0"/>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082638888888893E-2"/>
          <c:y val="6.9618551587301583E-2"/>
          <c:w val="0.82899374999999997"/>
          <c:h val="0.78822817460318084"/>
        </c:manualLayout>
      </c:layout>
      <c:scatterChart>
        <c:scatterStyle val="smoothMarker"/>
        <c:varyColors val="0"/>
        <c:ser>
          <c:idx val="0"/>
          <c:order val="0"/>
          <c:tx>
            <c:strRef>
              <c:f>'40Gmax'!$H$9</c:f>
              <c:strCache>
                <c:ptCount val="1"/>
                <c:pt idx="0">
                  <c:v>SSG6085A</c:v>
                </c:pt>
              </c:strCache>
            </c:strRef>
          </c:tx>
          <c:marker>
            <c:symbol val="none"/>
          </c:marker>
          <c:xVal>
            <c:numRef>
              <c:f>'40Gmax'!$R$26:$R$384</c:f>
              <c:numCache>
                <c:formatCode>General</c:formatCode>
                <c:ptCount val="359"/>
                <c:pt idx="0">
                  <c:v>100000</c:v>
                </c:pt>
                <c:pt idx="1">
                  <c:v>200000</c:v>
                </c:pt>
                <c:pt idx="2">
                  <c:v>300000</c:v>
                </c:pt>
                <c:pt idx="3">
                  <c:v>400000</c:v>
                </c:pt>
                <c:pt idx="4">
                  <c:v>500000</c:v>
                </c:pt>
                <c:pt idx="5">
                  <c:v>600000</c:v>
                </c:pt>
                <c:pt idx="6">
                  <c:v>700000</c:v>
                </c:pt>
                <c:pt idx="7">
                  <c:v>800000</c:v>
                </c:pt>
                <c:pt idx="8">
                  <c:v>900000</c:v>
                </c:pt>
                <c:pt idx="9">
                  <c:v>1000000</c:v>
                </c:pt>
                <c:pt idx="10">
                  <c:v>1100000</c:v>
                </c:pt>
                <c:pt idx="11">
                  <c:v>1200000</c:v>
                </c:pt>
                <c:pt idx="12">
                  <c:v>1300000</c:v>
                </c:pt>
                <c:pt idx="13">
                  <c:v>1400000</c:v>
                </c:pt>
                <c:pt idx="14">
                  <c:v>1500000</c:v>
                </c:pt>
                <c:pt idx="15">
                  <c:v>1600000</c:v>
                </c:pt>
                <c:pt idx="16">
                  <c:v>1700000</c:v>
                </c:pt>
                <c:pt idx="17">
                  <c:v>1800000</c:v>
                </c:pt>
                <c:pt idx="18">
                  <c:v>1900000</c:v>
                </c:pt>
                <c:pt idx="19">
                  <c:v>2000000</c:v>
                </c:pt>
                <c:pt idx="20">
                  <c:v>2100000</c:v>
                </c:pt>
                <c:pt idx="21">
                  <c:v>2200000</c:v>
                </c:pt>
                <c:pt idx="22">
                  <c:v>2300000</c:v>
                </c:pt>
                <c:pt idx="23">
                  <c:v>2400000</c:v>
                </c:pt>
                <c:pt idx="24">
                  <c:v>2500000</c:v>
                </c:pt>
                <c:pt idx="25">
                  <c:v>2600000</c:v>
                </c:pt>
                <c:pt idx="26">
                  <c:v>2700000</c:v>
                </c:pt>
                <c:pt idx="27">
                  <c:v>2800000</c:v>
                </c:pt>
                <c:pt idx="28">
                  <c:v>2900000</c:v>
                </c:pt>
                <c:pt idx="29">
                  <c:v>3000000</c:v>
                </c:pt>
                <c:pt idx="30">
                  <c:v>3000000</c:v>
                </c:pt>
                <c:pt idx="31">
                  <c:v>36007000</c:v>
                </c:pt>
                <c:pt idx="32">
                  <c:v>69014000</c:v>
                </c:pt>
                <c:pt idx="33">
                  <c:v>102021000</c:v>
                </c:pt>
                <c:pt idx="34">
                  <c:v>135028000</c:v>
                </c:pt>
                <c:pt idx="35">
                  <c:v>168035000</c:v>
                </c:pt>
                <c:pt idx="36">
                  <c:v>201042000</c:v>
                </c:pt>
                <c:pt idx="37">
                  <c:v>234049000</c:v>
                </c:pt>
                <c:pt idx="38">
                  <c:v>250000000</c:v>
                </c:pt>
                <c:pt idx="39">
                  <c:v>251000000</c:v>
                </c:pt>
                <c:pt idx="40">
                  <c:v>284007000</c:v>
                </c:pt>
                <c:pt idx="41">
                  <c:v>317014000</c:v>
                </c:pt>
                <c:pt idx="42">
                  <c:v>350021000</c:v>
                </c:pt>
                <c:pt idx="43">
                  <c:v>383028000</c:v>
                </c:pt>
                <c:pt idx="44">
                  <c:v>416035000</c:v>
                </c:pt>
                <c:pt idx="45">
                  <c:v>449042000</c:v>
                </c:pt>
                <c:pt idx="46">
                  <c:v>482049000</c:v>
                </c:pt>
                <c:pt idx="47">
                  <c:v>515056000</c:v>
                </c:pt>
                <c:pt idx="48">
                  <c:v>548063000</c:v>
                </c:pt>
                <c:pt idx="49">
                  <c:v>581070000</c:v>
                </c:pt>
                <c:pt idx="50">
                  <c:v>614077000</c:v>
                </c:pt>
                <c:pt idx="51">
                  <c:v>647084000</c:v>
                </c:pt>
                <c:pt idx="52">
                  <c:v>680091000</c:v>
                </c:pt>
                <c:pt idx="53">
                  <c:v>713098000</c:v>
                </c:pt>
                <c:pt idx="54">
                  <c:v>746105000</c:v>
                </c:pt>
                <c:pt idx="55">
                  <c:v>779112000</c:v>
                </c:pt>
                <c:pt idx="56">
                  <c:v>812119000</c:v>
                </c:pt>
                <c:pt idx="57">
                  <c:v>845126000</c:v>
                </c:pt>
                <c:pt idx="58">
                  <c:v>878133000</c:v>
                </c:pt>
                <c:pt idx="59">
                  <c:v>911140000</c:v>
                </c:pt>
                <c:pt idx="60">
                  <c:v>944147000</c:v>
                </c:pt>
                <c:pt idx="61">
                  <c:v>977154000</c:v>
                </c:pt>
                <c:pt idx="62">
                  <c:v>1000000000</c:v>
                </c:pt>
                <c:pt idx="63">
                  <c:v>1033007000</c:v>
                </c:pt>
                <c:pt idx="64">
                  <c:v>1099021000</c:v>
                </c:pt>
                <c:pt idx="65">
                  <c:v>1132028000</c:v>
                </c:pt>
                <c:pt idx="66">
                  <c:v>1165035000</c:v>
                </c:pt>
                <c:pt idx="67">
                  <c:v>1198042000</c:v>
                </c:pt>
                <c:pt idx="68">
                  <c:v>1231049000</c:v>
                </c:pt>
                <c:pt idx="69">
                  <c:v>1264056000</c:v>
                </c:pt>
                <c:pt idx="70">
                  <c:v>1297063000</c:v>
                </c:pt>
                <c:pt idx="71">
                  <c:v>1330070000</c:v>
                </c:pt>
                <c:pt idx="72">
                  <c:v>1363077000</c:v>
                </c:pt>
                <c:pt idx="73">
                  <c:v>1396084000</c:v>
                </c:pt>
                <c:pt idx="74">
                  <c:v>1429091000</c:v>
                </c:pt>
                <c:pt idx="75">
                  <c:v>1462098000</c:v>
                </c:pt>
                <c:pt idx="76">
                  <c:v>1495105000</c:v>
                </c:pt>
                <c:pt idx="77">
                  <c:v>1528112000</c:v>
                </c:pt>
                <c:pt idx="78">
                  <c:v>1561119000</c:v>
                </c:pt>
                <c:pt idx="79">
                  <c:v>1594126000</c:v>
                </c:pt>
                <c:pt idx="80">
                  <c:v>1627133000</c:v>
                </c:pt>
                <c:pt idx="81">
                  <c:v>1660140000</c:v>
                </c:pt>
                <c:pt idx="82">
                  <c:v>1693147000</c:v>
                </c:pt>
                <c:pt idx="83">
                  <c:v>1726154000</c:v>
                </c:pt>
                <c:pt idx="84">
                  <c:v>1759161000</c:v>
                </c:pt>
                <c:pt idx="85">
                  <c:v>1792168000</c:v>
                </c:pt>
                <c:pt idx="86">
                  <c:v>1825175000</c:v>
                </c:pt>
                <c:pt idx="87">
                  <c:v>1858182000</c:v>
                </c:pt>
                <c:pt idx="88">
                  <c:v>1891189000</c:v>
                </c:pt>
                <c:pt idx="89">
                  <c:v>1924196000</c:v>
                </c:pt>
                <c:pt idx="90">
                  <c:v>1957203000</c:v>
                </c:pt>
                <c:pt idx="91">
                  <c:v>1990210000</c:v>
                </c:pt>
                <c:pt idx="92">
                  <c:v>2000000000</c:v>
                </c:pt>
                <c:pt idx="93">
                  <c:v>2000000000</c:v>
                </c:pt>
                <c:pt idx="94">
                  <c:v>2033007000</c:v>
                </c:pt>
                <c:pt idx="95">
                  <c:v>2066014000</c:v>
                </c:pt>
                <c:pt idx="96">
                  <c:v>2099021000</c:v>
                </c:pt>
                <c:pt idx="97">
                  <c:v>2132028000</c:v>
                </c:pt>
                <c:pt idx="98">
                  <c:v>2165035000</c:v>
                </c:pt>
                <c:pt idx="99">
                  <c:v>2198042000</c:v>
                </c:pt>
                <c:pt idx="100">
                  <c:v>2231049000</c:v>
                </c:pt>
                <c:pt idx="101">
                  <c:v>2264056000</c:v>
                </c:pt>
                <c:pt idx="102">
                  <c:v>2297063000</c:v>
                </c:pt>
                <c:pt idx="103">
                  <c:v>2330070000</c:v>
                </c:pt>
                <c:pt idx="104">
                  <c:v>2363077000</c:v>
                </c:pt>
                <c:pt idx="105">
                  <c:v>2396084000</c:v>
                </c:pt>
                <c:pt idx="106">
                  <c:v>2429091000</c:v>
                </c:pt>
                <c:pt idx="107">
                  <c:v>2462098000</c:v>
                </c:pt>
                <c:pt idx="108">
                  <c:v>2495105000</c:v>
                </c:pt>
                <c:pt idx="109">
                  <c:v>2528112000</c:v>
                </c:pt>
                <c:pt idx="110">
                  <c:v>2561119000</c:v>
                </c:pt>
                <c:pt idx="111">
                  <c:v>2594126000</c:v>
                </c:pt>
                <c:pt idx="112">
                  <c:v>2627133000</c:v>
                </c:pt>
                <c:pt idx="113">
                  <c:v>2660140000</c:v>
                </c:pt>
                <c:pt idx="114">
                  <c:v>2693147000</c:v>
                </c:pt>
                <c:pt idx="115">
                  <c:v>2726154000</c:v>
                </c:pt>
                <c:pt idx="116">
                  <c:v>2759161000</c:v>
                </c:pt>
                <c:pt idx="117">
                  <c:v>2792168000</c:v>
                </c:pt>
                <c:pt idx="118">
                  <c:v>2825175000</c:v>
                </c:pt>
                <c:pt idx="119">
                  <c:v>2858182000</c:v>
                </c:pt>
                <c:pt idx="120">
                  <c:v>2891189000</c:v>
                </c:pt>
                <c:pt idx="121">
                  <c:v>2924196000</c:v>
                </c:pt>
                <c:pt idx="122">
                  <c:v>2957203000</c:v>
                </c:pt>
                <c:pt idx="123">
                  <c:v>2990210000</c:v>
                </c:pt>
                <c:pt idx="124">
                  <c:v>3023217000</c:v>
                </c:pt>
                <c:pt idx="125">
                  <c:v>3056224000</c:v>
                </c:pt>
                <c:pt idx="126">
                  <c:v>3089231000</c:v>
                </c:pt>
                <c:pt idx="127">
                  <c:v>3122238000</c:v>
                </c:pt>
                <c:pt idx="128">
                  <c:v>3155245000</c:v>
                </c:pt>
                <c:pt idx="129">
                  <c:v>3188252000</c:v>
                </c:pt>
                <c:pt idx="130">
                  <c:v>3221259000</c:v>
                </c:pt>
                <c:pt idx="131">
                  <c:v>3254266000</c:v>
                </c:pt>
                <c:pt idx="132">
                  <c:v>3287273000</c:v>
                </c:pt>
                <c:pt idx="133">
                  <c:v>3320280000</c:v>
                </c:pt>
                <c:pt idx="134">
                  <c:v>3353287000</c:v>
                </c:pt>
                <c:pt idx="135">
                  <c:v>3386294000</c:v>
                </c:pt>
                <c:pt idx="136">
                  <c:v>3419301000</c:v>
                </c:pt>
                <c:pt idx="137">
                  <c:v>3452308000</c:v>
                </c:pt>
                <c:pt idx="138">
                  <c:v>3485315000</c:v>
                </c:pt>
                <c:pt idx="139">
                  <c:v>3518322000</c:v>
                </c:pt>
                <c:pt idx="140">
                  <c:v>3551329000</c:v>
                </c:pt>
                <c:pt idx="141">
                  <c:v>3584336000</c:v>
                </c:pt>
                <c:pt idx="142">
                  <c:v>3617343000</c:v>
                </c:pt>
                <c:pt idx="143">
                  <c:v>3650350000</c:v>
                </c:pt>
                <c:pt idx="144">
                  <c:v>3683357000</c:v>
                </c:pt>
                <c:pt idx="145">
                  <c:v>3716364000</c:v>
                </c:pt>
                <c:pt idx="146">
                  <c:v>3749371000</c:v>
                </c:pt>
                <c:pt idx="147">
                  <c:v>3782378000</c:v>
                </c:pt>
                <c:pt idx="148">
                  <c:v>3815385000</c:v>
                </c:pt>
                <c:pt idx="149">
                  <c:v>3848392000</c:v>
                </c:pt>
                <c:pt idx="150">
                  <c:v>3881399000</c:v>
                </c:pt>
                <c:pt idx="151">
                  <c:v>3914406000</c:v>
                </c:pt>
                <c:pt idx="152">
                  <c:v>3947413000</c:v>
                </c:pt>
                <c:pt idx="153">
                  <c:v>3980420000</c:v>
                </c:pt>
                <c:pt idx="154">
                  <c:v>4000000000</c:v>
                </c:pt>
                <c:pt idx="155">
                  <c:v>4000000000</c:v>
                </c:pt>
                <c:pt idx="156">
                  <c:v>4033007000</c:v>
                </c:pt>
                <c:pt idx="157">
                  <c:v>4066014000</c:v>
                </c:pt>
                <c:pt idx="158">
                  <c:v>4099021000</c:v>
                </c:pt>
                <c:pt idx="159">
                  <c:v>4132028000</c:v>
                </c:pt>
                <c:pt idx="160">
                  <c:v>4165035000</c:v>
                </c:pt>
                <c:pt idx="161">
                  <c:v>4198042000</c:v>
                </c:pt>
                <c:pt idx="162">
                  <c:v>4231049000</c:v>
                </c:pt>
                <c:pt idx="163">
                  <c:v>4264056000</c:v>
                </c:pt>
                <c:pt idx="164">
                  <c:v>4297063000</c:v>
                </c:pt>
                <c:pt idx="165">
                  <c:v>4330070000</c:v>
                </c:pt>
                <c:pt idx="166">
                  <c:v>4363077000</c:v>
                </c:pt>
                <c:pt idx="167">
                  <c:v>4396084000</c:v>
                </c:pt>
                <c:pt idx="168">
                  <c:v>4429091000</c:v>
                </c:pt>
                <c:pt idx="169">
                  <c:v>4462098000</c:v>
                </c:pt>
                <c:pt idx="170">
                  <c:v>4495105000</c:v>
                </c:pt>
                <c:pt idx="171">
                  <c:v>4528112000</c:v>
                </c:pt>
                <c:pt idx="172">
                  <c:v>4561119000</c:v>
                </c:pt>
                <c:pt idx="173">
                  <c:v>4594126000</c:v>
                </c:pt>
                <c:pt idx="174">
                  <c:v>4627133000</c:v>
                </c:pt>
                <c:pt idx="175">
                  <c:v>4660140000</c:v>
                </c:pt>
                <c:pt idx="176">
                  <c:v>4693147000</c:v>
                </c:pt>
                <c:pt idx="177">
                  <c:v>4726154000</c:v>
                </c:pt>
                <c:pt idx="178">
                  <c:v>4759161000</c:v>
                </c:pt>
                <c:pt idx="179">
                  <c:v>4792168000</c:v>
                </c:pt>
                <c:pt idx="180">
                  <c:v>4825175000</c:v>
                </c:pt>
                <c:pt idx="181">
                  <c:v>4858182000</c:v>
                </c:pt>
                <c:pt idx="182">
                  <c:v>4891189000</c:v>
                </c:pt>
                <c:pt idx="183">
                  <c:v>4924196000</c:v>
                </c:pt>
                <c:pt idx="184">
                  <c:v>4957203000</c:v>
                </c:pt>
                <c:pt idx="185">
                  <c:v>4990210000</c:v>
                </c:pt>
                <c:pt idx="186">
                  <c:v>5023217000</c:v>
                </c:pt>
                <c:pt idx="187">
                  <c:v>5056224000</c:v>
                </c:pt>
                <c:pt idx="188">
                  <c:v>5089231000</c:v>
                </c:pt>
                <c:pt idx="189">
                  <c:v>5122238000</c:v>
                </c:pt>
                <c:pt idx="190">
                  <c:v>5155245000</c:v>
                </c:pt>
                <c:pt idx="191">
                  <c:v>5188252000</c:v>
                </c:pt>
                <c:pt idx="192">
                  <c:v>5221259000</c:v>
                </c:pt>
                <c:pt idx="193">
                  <c:v>5254266000</c:v>
                </c:pt>
                <c:pt idx="194">
                  <c:v>5287273000</c:v>
                </c:pt>
                <c:pt idx="195">
                  <c:v>5320280000</c:v>
                </c:pt>
                <c:pt idx="196">
                  <c:v>5353287000</c:v>
                </c:pt>
                <c:pt idx="197">
                  <c:v>5386294000</c:v>
                </c:pt>
                <c:pt idx="198">
                  <c:v>5419301000</c:v>
                </c:pt>
                <c:pt idx="199">
                  <c:v>5452308000</c:v>
                </c:pt>
                <c:pt idx="200">
                  <c:v>5485315000</c:v>
                </c:pt>
                <c:pt idx="201">
                  <c:v>5518322000</c:v>
                </c:pt>
                <c:pt idx="202">
                  <c:v>5551329000</c:v>
                </c:pt>
                <c:pt idx="203">
                  <c:v>5584336000</c:v>
                </c:pt>
                <c:pt idx="204">
                  <c:v>5617343000</c:v>
                </c:pt>
                <c:pt idx="205">
                  <c:v>5650350000</c:v>
                </c:pt>
                <c:pt idx="206">
                  <c:v>5683357000</c:v>
                </c:pt>
                <c:pt idx="207">
                  <c:v>5716364000</c:v>
                </c:pt>
                <c:pt idx="208">
                  <c:v>5749371000</c:v>
                </c:pt>
                <c:pt idx="209">
                  <c:v>5782378000</c:v>
                </c:pt>
                <c:pt idx="210">
                  <c:v>5815385000</c:v>
                </c:pt>
                <c:pt idx="211">
                  <c:v>5848392000</c:v>
                </c:pt>
                <c:pt idx="212">
                  <c:v>5881399000</c:v>
                </c:pt>
                <c:pt idx="213">
                  <c:v>5914406000</c:v>
                </c:pt>
                <c:pt idx="214">
                  <c:v>5947413000</c:v>
                </c:pt>
                <c:pt idx="215">
                  <c:v>5980420000</c:v>
                </c:pt>
                <c:pt idx="216">
                  <c:v>6000000000</c:v>
                </c:pt>
                <c:pt idx="217">
                  <c:v>6001000000</c:v>
                </c:pt>
                <c:pt idx="218">
                  <c:v>6101000000</c:v>
                </c:pt>
                <c:pt idx="219">
                  <c:v>6201000000</c:v>
                </c:pt>
                <c:pt idx="220">
                  <c:v>6301000000</c:v>
                </c:pt>
                <c:pt idx="221">
                  <c:v>6401000000</c:v>
                </c:pt>
                <c:pt idx="222">
                  <c:v>6501000000</c:v>
                </c:pt>
                <c:pt idx="223">
                  <c:v>6601000000</c:v>
                </c:pt>
                <c:pt idx="224">
                  <c:v>6701000000</c:v>
                </c:pt>
                <c:pt idx="225">
                  <c:v>6801000000</c:v>
                </c:pt>
                <c:pt idx="226">
                  <c:v>6901000000</c:v>
                </c:pt>
                <c:pt idx="227">
                  <c:v>7001000000</c:v>
                </c:pt>
                <c:pt idx="228">
                  <c:v>7101000000</c:v>
                </c:pt>
                <c:pt idx="229">
                  <c:v>7201000000</c:v>
                </c:pt>
                <c:pt idx="230">
                  <c:v>7301000000</c:v>
                </c:pt>
                <c:pt idx="231">
                  <c:v>7401000000</c:v>
                </c:pt>
                <c:pt idx="232">
                  <c:v>7501000000</c:v>
                </c:pt>
                <c:pt idx="233">
                  <c:v>7601000000</c:v>
                </c:pt>
                <c:pt idx="234">
                  <c:v>7701000000</c:v>
                </c:pt>
                <c:pt idx="235">
                  <c:v>7801000000</c:v>
                </c:pt>
                <c:pt idx="236">
                  <c:v>7901000000</c:v>
                </c:pt>
                <c:pt idx="237">
                  <c:v>8001000000</c:v>
                </c:pt>
                <c:pt idx="238">
                  <c:v>8101000000</c:v>
                </c:pt>
                <c:pt idx="239">
                  <c:v>8201000000</c:v>
                </c:pt>
                <c:pt idx="240">
                  <c:v>8301000000</c:v>
                </c:pt>
                <c:pt idx="241">
                  <c:v>8401000000</c:v>
                </c:pt>
                <c:pt idx="242">
                  <c:v>8501000000</c:v>
                </c:pt>
                <c:pt idx="243">
                  <c:v>8601000000</c:v>
                </c:pt>
                <c:pt idx="244">
                  <c:v>8701000000</c:v>
                </c:pt>
                <c:pt idx="245">
                  <c:v>8801000000</c:v>
                </c:pt>
                <c:pt idx="246">
                  <c:v>8901000000</c:v>
                </c:pt>
                <c:pt idx="247">
                  <c:v>9001000000</c:v>
                </c:pt>
                <c:pt idx="248">
                  <c:v>9101000000</c:v>
                </c:pt>
                <c:pt idx="249">
                  <c:v>9201000000</c:v>
                </c:pt>
                <c:pt idx="250">
                  <c:v>9301000000</c:v>
                </c:pt>
                <c:pt idx="251">
                  <c:v>9401000000</c:v>
                </c:pt>
                <c:pt idx="252">
                  <c:v>9501000000</c:v>
                </c:pt>
                <c:pt idx="253">
                  <c:v>9601000000</c:v>
                </c:pt>
                <c:pt idx="254">
                  <c:v>9701000000</c:v>
                </c:pt>
                <c:pt idx="255">
                  <c:v>9801000000</c:v>
                </c:pt>
                <c:pt idx="256">
                  <c:v>9901000000</c:v>
                </c:pt>
                <c:pt idx="257">
                  <c:v>10001000000</c:v>
                </c:pt>
                <c:pt idx="258">
                  <c:v>10101000000</c:v>
                </c:pt>
                <c:pt idx="259">
                  <c:v>10201000000</c:v>
                </c:pt>
                <c:pt idx="260">
                  <c:v>10301000000</c:v>
                </c:pt>
                <c:pt idx="261">
                  <c:v>10401000000</c:v>
                </c:pt>
                <c:pt idx="262">
                  <c:v>10501000000</c:v>
                </c:pt>
                <c:pt idx="263">
                  <c:v>10601000000</c:v>
                </c:pt>
                <c:pt idx="264">
                  <c:v>10701000000</c:v>
                </c:pt>
                <c:pt idx="265">
                  <c:v>10801000000</c:v>
                </c:pt>
                <c:pt idx="266">
                  <c:v>10901000000</c:v>
                </c:pt>
                <c:pt idx="267">
                  <c:v>11001000000</c:v>
                </c:pt>
                <c:pt idx="268">
                  <c:v>11101000000</c:v>
                </c:pt>
                <c:pt idx="269">
                  <c:v>11201000000</c:v>
                </c:pt>
                <c:pt idx="270">
                  <c:v>11301000000</c:v>
                </c:pt>
                <c:pt idx="271">
                  <c:v>11401000000</c:v>
                </c:pt>
                <c:pt idx="272">
                  <c:v>11501000000</c:v>
                </c:pt>
                <c:pt idx="273">
                  <c:v>11601000000</c:v>
                </c:pt>
                <c:pt idx="274">
                  <c:v>11701000000</c:v>
                </c:pt>
                <c:pt idx="275">
                  <c:v>11801000000</c:v>
                </c:pt>
                <c:pt idx="276">
                  <c:v>11901000000</c:v>
                </c:pt>
                <c:pt idx="277">
                  <c:v>12001000000</c:v>
                </c:pt>
                <c:pt idx="278">
                  <c:v>12101000000</c:v>
                </c:pt>
                <c:pt idx="279">
                  <c:v>12201000000</c:v>
                </c:pt>
                <c:pt idx="280">
                  <c:v>12301000000</c:v>
                </c:pt>
                <c:pt idx="281">
                  <c:v>12401000000</c:v>
                </c:pt>
                <c:pt idx="282">
                  <c:v>12501000000</c:v>
                </c:pt>
                <c:pt idx="283">
                  <c:v>12601000000</c:v>
                </c:pt>
                <c:pt idx="284">
                  <c:v>12701000000</c:v>
                </c:pt>
                <c:pt idx="285">
                  <c:v>12801000000</c:v>
                </c:pt>
                <c:pt idx="286">
                  <c:v>12901000000</c:v>
                </c:pt>
                <c:pt idx="287">
                  <c:v>13001000000</c:v>
                </c:pt>
                <c:pt idx="288">
                  <c:v>13101000000</c:v>
                </c:pt>
                <c:pt idx="289">
                  <c:v>13201000000</c:v>
                </c:pt>
                <c:pt idx="290">
                  <c:v>13301000000</c:v>
                </c:pt>
                <c:pt idx="291">
                  <c:v>13401000000</c:v>
                </c:pt>
                <c:pt idx="292">
                  <c:v>13501000000</c:v>
                </c:pt>
                <c:pt idx="293">
                  <c:v>13601000000</c:v>
                </c:pt>
                <c:pt idx="294">
                  <c:v>13701000000</c:v>
                </c:pt>
                <c:pt idx="295">
                  <c:v>13801000000</c:v>
                </c:pt>
                <c:pt idx="296">
                  <c:v>13901000000</c:v>
                </c:pt>
                <c:pt idx="297">
                  <c:v>14001000000</c:v>
                </c:pt>
                <c:pt idx="298">
                  <c:v>14101000000</c:v>
                </c:pt>
                <c:pt idx="299">
                  <c:v>14201000000</c:v>
                </c:pt>
                <c:pt idx="300">
                  <c:v>14301000000</c:v>
                </c:pt>
                <c:pt idx="301">
                  <c:v>14401000000</c:v>
                </c:pt>
                <c:pt idx="302">
                  <c:v>14501000000</c:v>
                </c:pt>
                <c:pt idx="303">
                  <c:v>14601000000</c:v>
                </c:pt>
                <c:pt idx="304">
                  <c:v>14701000000</c:v>
                </c:pt>
                <c:pt idx="305">
                  <c:v>14801000000</c:v>
                </c:pt>
                <c:pt idx="306">
                  <c:v>14901000000</c:v>
                </c:pt>
                <c:pt idx="307">
                  <c:v>15001000000</c:v>
                </c:pt>
                <c:pt idx="308">
                  <c:v>15101000000</c:v>
                </c:pt>
                <c:pt idx="309">
                  <c:v>15201000000</c:v>
                </c:pt>
                <c:pt idx="310">
                  <c:v>15301000000</c:v>
                </c:pt>
                <c:pt idx="311">
                  <c:v>15401000000</c:v>
                </c:pt>
                <c:pt idx="312">
                  <c:v>15501000000</c:v>
                </c:pt>
                <c:pt idx="313">
                  <c:v>15601000000</c:v>
                </c:pt>
                <c:pt idx="314">
                  <c:v>15701000000</c:v>
                </c:pt>
                <c:pt idx="315">
                  <c:v>15801000000</c:v>
                </c:pt>
                <c:pt idx="316">
                  <c:v>15901000000</c:v>
                </c:pt>
                <c:pt idx="317">
                  <c:v>16001000000</c:v>
                </c:pt>
                <c:pt idx="318">
                  <c:v>16101000000</c:v>
                </c:pt>
                <c:pt idx="319">
                  <c:v>16201000000</c:v>
                </c:pt>
                <c:pt idx="320">
                  <c:v>16301000000</c:v>
                </c:pt>
                <c:pt idx="321">
                  <c:v>16401000000</c:v>
                </c:pt>
                <c:pt idx="322">
                  <c:v>16501000000</c:v>
                </c:pt>
                <c:pt idx="323">
                  <c:v>16601000000</c:v>
                </c:pt>
                <c:pt idx="324">
                  <c:v>16701000000</c:v>
                </c:pt>
                <c:pt idx="325">
                  <c:v>16801000000</c:v>
                </c:pt>
                <c:pt idx="326">
                  <c:v>16901000000</c:v>
                </c:pt>
                <c:pt idx="327">
                  <c:v>17001000000</c:v>
                </c:pt>
                <c:pt idx="328">
                  <c:v>17101000000</c:v>
                </c:pt>
                <c:pt idx="329">
                  <c:v>17201000000</c:v>
                </c:pt>
                <c:pt idx="330">
                  <c:v>17301000000</c:v>
                </c:pt>
                <c:pt idx="331">
                  <c:v>17401000000</c:v>
                </c:pt>
                <c:pt idx="332">
                  <c:v>17501000000</c:v>
                </c:pt>
                <c:pt idx="333">
                  <c:v>17601000000</c:v>
                </c:pt>
                <c:pt idx="334">
                  <c:v>17701000000</c:v>
                </c:pt>
                <c:pt idx="335">
                  <c:v>17801000000</c:v>
                </c:pt>
                <c:pt idx="336">
                  <c:v>17901000000</c:v>
                </c:pt>
                <c:pt idx="337">
                  <c:v>18000000000</c:v>
                </c:pt>
                <c:pt idx="338">
                  <c:v>18001000000</c:v>
                </c:pt>
                <c:pt idx="339">
                  <c:v>18101000000</c:v>
                </c:pt>
                <c:pt idx="340">
                  <c:v>18201000000</c:v>
                </c:pt>
                <c:pt idx="341">
                  <c:v>18301000000</c:v>
                </c:pt>
                <c:pt idx="342">
                  <c:v>18401000000</c:v>
                </c:pt>
                <c:pt idx="343">
                  <c:v>18501000000</c:v>
                </c:pt>
                <c:pt idx="344">
                  <c:v>18601000000</c:v>
                </c:pt>
                <c:pt idx="345">
                  <c:v>18701000000</c:v>
                </c:pt>
                <c:pt idx="346">
                  <c:v>18801000000</c:v>
                </c:pt>
                <c:pt idx="347">
                  <c:v>18901000000</c:v>
                </c:pt>
                <c:pt idx="348">
                  <c:v>19001000000</c:v>
                </c:pt>
                <c:pt idx="349">
                  <c:v>19101000000</c:v>
                </c:pt>
                <c:pt idx="350">
                  <c:v>19201000000</c:v>
                </c:pt>
                <c:pt idx="351">
                  <c:v>19301000000</c:v>
                </c:pt>
                <c:pt idx="352">
                  <c:v>19401000000</c:v>
                </c:pt>
                <c:pt idx="353">
                  <c:v>19501000000</c:v>
                </c:pt>
                <c:pt idx="354">
                  <c:v>19601000000</c:v>
                </c:pt>
                <c:pt idx="355">
                  <c:v>19701000000</c:v>
                </c:pt>
                <c:pt idx="356">
                  <c:v>19801000000</c:v>
                </c:pt>
                <c:pt idx="357">
                  <c:v>19901000000</c:v>
                </c:pt>
                <c:pt idx="358">
                  <c:v>20000000000</c:v>
                </c:pt>
              </c:numCache>
            </c:numRef>
          </c:xVal>
          <c:yVal>
            <c:numRef>
              <c:f>'40Gmax'!$T$26:$T$903</c:f>
              <c:numCache>
                <c:formatCode>General</c:formatCode>
                <c:ptCount val="878"/>
                <c:pt idx="0">
                  <c:v>12.974756717152401</c:v>
                </c:pt>
                <c:pt idx="1">
                  <c:v>13.1566195023748</c:v>
                </c:pt>
                <c:pt idx="2">
                  <c:v>13.143929619256699</c:v>
                </c:pt>
                <c:pt idx="3">
                  <c:v>13.262086809942399</c:v>
                </c:pt>
                <c:pt idx="4">
                  <c:v>13.234136708791</c:v>
                </c:pt>
                <c:pt idx="5">
                  <c:v>13.133204421248999</c:v>
                </c:pt>
                <c:pt idx="6">
                  <c:v>13.1550647929023</c:v>
                </c:pt>
                <c:pt idx="7">
                  <c:v>13.151937176809</c:v>
                </c:pt>
                <c:pt idx="8">
                  <c:v>13.1402747525257</c:v>
                </c:pt>
                <c:pt idx="9">
                  <c:v>13.1383625588435</c:v>
                </c:pt>
                <c:pt idx="10">
                  <c:v>13.1677004884667</c:v>
                </c:pt>
                <c:pt idx="11">
                  <c:v>13.193363787964699</c:v>
                </c:pt>
                <c:pt idx="12">
                  <c:v>13.2105666674903</c:v>
                </c:pt>
                <c:pt idx="13">
                  <c:v>13.2239536287937</c:v>
                </c:pt>
                <c:pt idx="14">
                  <c:v>13.234625137129999</c:v>
                </c:pt>
                <c:pt idx="15">
                  <c:v>13.2446083960037</c:v>
                </c:pt>
                <c:pt idx="16">
                  <c:v>13.2445237647349</c:v>
                </c:pt>
                <c:pt idx="17">
                  <c:v>13.236395714371801</c:v>
                </c:pt>
                <c:pt idx="18">
                  <c:v>13.2296542756341</c:v>
                </c:pt>
                <c:pt idx="19">
                  <c:v>13.2214290624221</c:v>
                </c:pt>
                <c:pt idx="20">
                  <c:v>13.2337597860537</c:v>
                </c:pt>
                <c:pt idx="21">
                  <c:v>13.2445699723544</c:v>
                </c:pt>
                <c:pt idx="22">
                  <c:v>13.2484039487566</c:v>
                </c:pt>
                <c:pt idx="23">
                  <c:v>13.2534065202459</c:v>
                </c:pt>
                <c:pt idx="24">
                  <c:v>13.250746447215301</c:v>
                </c:pt>
                <c:pt idx="25">
                  <c:v>13.2435653837384</c:v>
                </c:pt>
                <c:pt idx="26">
                  <c:v>13.244113904557301</c:v>
                </c:pt>
                <c:pt idx="27">
                  <c:v>13.2418471405733</c:v>
                </c:pt>
                <c:pt idx="28">
                  <c:v>13.235684857876899</c:v>
                </c:pt>
                <c:pt idx="29">
                  <c:v>13.227842501502201</c:v>
                </c:pt>
                <c:pt idx="30">
                  <c:v>21.368261865132499</c:v>
                </c:pt>
                <c:pt idx="31">
                  <c:v>21.3619562499801</c:v>
                </c:pt>
                <c:pt idx="32">
                  <c:v>21.456372691547401</c:v>
                </c:pt>
                <c:pt idx="33">
                  <c:v>21.435551111386498</c:v>
                </c:pt>
                <c:pt idx="34">
                  <c:v>21.373185392140002</c:v>
                </c:pt>
                <c:pt idx="35">
                  <c:v>21.422749549023099</c:v>
                </c:pt>
                <c:pt idx="36">
                  <c:v>21.385004347754101</c:v>
                </c:pt>
                <c:pt idx="37">
                  <c:v>21.458144366108101</c:v>
                </c:pt>
                <c:pt idx="38">
                  <c:v>21.327270613383899</c:v>
                </c:pt>
                <c:pt idx="39">
                  <c:v>21.396516821294</c:v>
                </c:pt>
                <c:pt idx="40">
                  <c:v>21.4683862127598</c:v>
                </c:pt>
                <c:pt idx="41">
                  <c:v>21.430928822993401</c:v>
                </c:pt>
                <c:pt idx="42">
                  <c:v>21.4502091544345</c:v>
                </c:pt>
                <c:pt idx="43">
                  <c:v>21.368029231014201</c:v>
                </c:pt>
                <c:pt idx="44">
                  <c:v>21.389329651205902</c:v>
                </c:pt>
                <c:pt idx="45">
                  <c:v>21.499774907492998</c:v>
                </c:pt>
                <c:pt idx="46">
                  <c:v>21.397163169953</c:v>
                </c:pt>
                <c:pt idx="47">
                  <c:v>21.385076565281899</c:v>
                </c:pt>
                <c:pt idx="48">
                  <c:v>21.377924683280501</c:v>
                </c:pt>
                <c:pt idx="49">
                  <c:v>21.297565922443201</c:v>
                </c:pt>
                <c:pt idx="50">
                  <c:v>21.304848426542002</c:v>
                </c:pt>
                <c:pt idx="51">
                  <c:v>21.2734683734041</c:v>
                </c:pt>
                <c:pt idx="52">
                  <c:v>21.139831308342799</c:v>
                </c:pt>
                <c:pt idx="53">
                  <c:v>21.229304173879299</c:v>
                </c:pt>
                <c:pt idx="54">
                  <c:v>21.133654694251899</c:v>
                </c:pt>
                <c:pt idx="55">
                  <c:v>21.116294175106301</c:v>
                </c:pt>
                <c:pt idx="56">
                  <c:v>21.2546577468176</c:v>
                </c:pt>
                <c:pt idx="57">
                  <c:v>21.254596928526801</c:v>
                </c:pt>
                <c:pt idx="58">
                  <c:v>21.301969962802801</c:v>
                </c:pt>
                <c:pt idx="59">
                  <c:v>21.312632102877</c:v>
                </c:pt>
                <c:pt idx="60">
                  <c:v>21.3460393584005</c:v>
                </c:pt>
                <c:pt idx="61">
                  <c:v>21.267485364041601</c:v>
                </c:pt>
                <c:pt idx="62">
                  <c:v>21.2555181639339</c:v>
                </c:pt>
                <c:pt idx="63">
                  <c:v>19.7471255138739</c:v>
                </c:pt>
                <c:pt idx="64">
                  <c:v>19.843624647958599</c:v>
                </c:pt>
                <c:pt idx="65">
                  <c:v>19.713243343233501</c:v>
                </c:pt>
                <c:pt idx="66">
                  <c:v>19.745894027999601</c:v>
                </c:pt>
                <c:pt idx="67">
                  <c:v>19.727875723132399</c:v>
                </c:pt>
                <c:pt idx="68">
                  <c:v>19.6956286854527</c:v>
                </c:pt>
                <c:pt idx="69">
                  <c:v>19.747805017090499</c:v>
                </c:pt>
                <c:pt idx="70">
                  <c:v>19.834281668437502</c:v>
                </c:pt>
                <c:pt idx="71">
                  <c:v>19.782024335645499</c:v>
                </c:pt>
                <c:pt idx="72">
                  <c:v>19.722444510796802</c:v>
                </c:pt>
                <c:pt idx="73">
                  <c:v>19.796048683901098</c:v>
                </c:pt>
                <c:pt idx="74">
                  <c:v>19.7336353343259</c:v>
                </c:pt>
                <c:pt idx="75">
                  <c:v>19.727479533308902</c:v>
                </c:pt>
                <c:pt idx="76">
                  <c:v>19.6488752078494</c:v>
                </c:pt>
                <c:pt idx="77">
                  <c:v>19.550033313210999</c:v>
                </c:pt>
                <c:pt idx="78">
                  <c:v>19.5601496745244</c:v>
                </c:pt>
                <c:pt idx="79">
                  <c:v>19.709112845197801</c:v>
                </c:pt>
                <c:pt idx="80">
                  <c:v>19.620846168672099</c:v>
                </c:pt>
                <c:pt idx="81">
                  <c:v>19.559598837305298</c:v>
                </c:pt>
                <c:pt idx="82">
                  <c:v>19.677278133827699</c:v>
                </c:pt>
                <c:pt idx="83">
                  <c:v>19.6652051040233</c:v>
                </c:pt>
                <c:pt idx="84">
                  <c:v>19.707158361647402</c:v>
                </c:pt>
                <c:pt idx="85">
                  <c:v>19.637144126714901</c:v>
                </c:pt>
                <c:pt idx="86">
                  <c:v>19.677247246418599</c:v>
                </c:pt>
                <c:pt idx="87">
                  <c:v>19.648709007693501</c:v>
                </c:pt>
                <c:pt idx="88">
                  <c:v>19.683090469838898</c:v>
                </c:pt>
                <c:pt idx="89">
                  <c:v>19.488341676992899</c:v>
                </c:pt>
                <c:pt idx="90">
                  <c:v>19.522477525427899</c:v>
                </c:pt>
                <c:pt idx="91">
                  <c:v>19.611216508109401</c:v>
                </c:pt>
                <c:pt idx="92">
                  <c:v>19.6023308281437</c:v>
                </c:pt>
                <c:pt idx="93">
                  <c:v>17.854542313260101</c:v>
                </c:pt>
                <c:pt idx="94">
                  <c:v>17.841412496762501</c:v>
                </c:pt>
                <c:pt idx="95">
                  <c:v>17.872762259330202</c:v>
                </c:pt>
                <c:pt idx="96">
                  <c:v>17.921575935714699</c:v>
                </c:pt>
                <c:pt idx="97">
                  <c:v>18.033192322418799</c:v>
                </c:pt>
                <c:pt idx="98">
                  <c:v>17.883889066063301</c:v>
                </c:pt>
                <c:pt idx="99">
                  <c:v>17.951541513870001</c:v>
                </c:pt>
                <c:pt idx="100">
                  <c:v>17.920680149684799</c:v>
                </c:pt>
                <c:pt idx="101">
                  <c:v>17.971162129473701</c:v>
                </c:pt>
                <c:pt idx="102">
                  <c:v>17.8997306495339</c:v>
                </c:pt>
                <c:pt idx="103">
                  <c:v>17.8964714165642</c:v>
                </c:pt>
                <c:pt idx="104">
                  <c:v>17.891524010509801</c:v>
                </c:pt>
                <c:pt idx="105">
                  <c:v>17.8390972843405</c:v>
                </c:pt>
                <c:pt idx="106">
                  <c:v>17.891581345309</c:v>
                </c:pt>
                <c:pt idx="107">
                  <c:v>17.7421625432941</c:v>
                </c:pt>
                <c:pt idx="108">
                  <c:v>17.7939097570905</c:v>
                </c:pt>
                <c:pt idx="109">
                  <c:v>17.860444701507198</c:v>
                </c:pt>
                <c:pt idx="110">
                  <c:v>17.826095243526499</c:v>
                </c:pt>
                <c:pt idx="111">
                  <c:v>17.8893416444546</c:v>
                </c:pt>
                <c:pt idx="112">
                  <c:v>17.875050820572199</c:v>
                </c:pt>
                <c:pt idx="113">
                  <c:v>17.900137394038801</c:v>
                </c:pt>
                <c:pt idx="114">
                  <c:v>17.900482070195299</c:v>
                </c:pt>
                <c:pt idx="115">
                  <c:v>17.931544688587099</c:v>
                </c:pt>
                <c:pt idx="116">
                  <c:v>17.799975576360399</c:v>
                </c:pt>
                <c:pt idx="117">
                  <c:v>17.781391616234099</c:v>
                </c:pt>
                <c:pt idx="118">
                  <c:v>17.9190477351795</c:v>
                </c:pt>
                <c:pt idx="119">
                  <c:v>17.814793364777401</c:v>
                </c:pt>
                <c:pt idx="120">
                  <c:v>17.681740690598399</c:v>
                </c:pt>
                <c:pt idx="121">
                  <c:v>17.782717400224499</c:v>
                </c:pt>
                <c:pt idx="122">
                  <c:v>17.862206890157299</c:v>
                </c:pt>
                <c:pt idx="123">
                  <c:v>17.8107428171012</c:v>
                </c:pt>
                <c:pt idx="124">
                  <c:v>17.7872374019414</c:v>
                </c:pt>
                <c:pt idx="125">
                  <c:v>17.908937503263399</c:v>
                </c:pt>
                <c:pt idx="126">
                  <c:v>17.903034361131599</c:v>
                </c:pt>
                <c:pt idx="127">
                  <c:v>17.930121150901702</c:v>
                </c:pt>
                <c:pt idx="128">
                  <c:v>17.8739244338818</c:v>
                </c:pt>
                <c:pt idx="129">
                  <c:v>17.916438526639102</c:v>
                </c:pt>
                <c:pt idx="130">
                  <c:v>17.877640365982799</c:v>
                </c:pt>
                <c:pt idx="131">
                  <c:v>17.737289709191</c:v>
                </c:pt>
                <c:pt idx="132">
                  <c:v>17.851549548768801</c:v>
                </c:pt>
                <c:pt idx="133">
                  <c:v>17.766533690449901</c:v>
                </c:pt>
                <c:pt idx="134">
                  <c:v>17.7972001548892</c:v>
                </c:pt>
                <c:pt idx="135">
                  <c:v>17.7598828884671</c:v>
                </c:pt>
                <c:pt idx="136">
                  <c:v>17.749982364316601</c:v>
                </c:pt>
                <c:pt idx="137">
                  <c:v>17.7406593053914</c:v>
                </c:pt>
                <c:pt idx="138">
                  <c:v>17.776853868641599</c:v>
                </c:pt>
                <c:pt idx="139">
                  <c:v>17.7290644845895</c:v>
                </c:pt>
                <c:pt idx="140">
                  <c:v>17.700039588039299</c:v>
                </c:pt>
                <c:pt idx="141">
                  <c:v>17.651311241506001</c:v>
                </c:pt>
                <c:pt idx="142">
                  <c:v>17.508684323098802</c:v>
                </c:pt>
                <c:pt idx="143">
                  <c:v>17.574980709657599</c:v>
                </c:pt>
                <c:pt idx="144">
                  <c:v>17.540192619253499</c:v>
                </c:pt>
                <c:pt idx="145">
                  <c:v>17.6240694040956</c:v>
                </c:pt>
                <c:pt idx="146">
                  <c:v>17.627263615045202</c:v>
                </c:pt>
                <c:pt idx="147">
                  <c:v>17.684307948115901</c:v>
                </c:pt>
                <c:pt idx="148">
                  <c:v>17.652050245645501</c:v>
                </c:pt>
                <c:pt idx="149">
                  <c:v>17.680189398842401</c:v>
                </c:pt>
                <c:pt idx="150">
                  <c:v>17.676952200174401</c:v>
                </c:pt>
                <c:pt idx="151">
                  <c:v>17.680980430286599</c:v>
                </c:pt>
                <c:pt idx="152">
                  <c:v>17.697570965816301</c:v>
                </c:pt>
                <c:pt idx="153">
                  <c:v>17.660093010169899</c:v>
                </c:pt>
                <c:pt idx="154">
                  <c:v>17.612665658891</c:v>
                </c:pt>
                <c:pt idx="155">
                  <c:v>15.036643102951</c:v>
                </c:pt>
                <c:pt idx="156">
                  <c:v>15.0378232147612</c:v>
                </c:pt>
                <c:pt idx="157">
                  <c:v>15.1384966602508</c:v>
                </c:pt>
                <c:pt idx="158">
                  <c:v>14.980899190015601</c:v>
                </c:pt>
                <c:pt idx="159">
                  <c:v>15.059654840128401</c:v>
                </c:pt>
                <c:pt idx="160">
                  <c:v>15.1096455751101</c:v>
                </c:pt>
                <c:pt idx="161">
                  <c:v>14.945603032343399</c:v>
                </c:pt>
                <c:pt idx="162">
                  <c:v>15.044726922826699</c:v>
                </c:pt>
                <c:pt idx="163">
                  <c:v>15.092811206606299</c:v>
                </c:pt>
                <c:pt idx="164">
                  <c:v>15.0467103804085</c:v>
                </c:pt>
                <c:pt idx="165">
                  <c:v>14.968523282802099</c:v>
                </c:pt>
                <c:pt idx="166">
                  <c:v>15.058672845670401</c:v>
                </c:pt>
                <c:pt idx="167">
                  <c:v>15.0306496461954</c:v>
                </c:pt>
                <c:pt idx="168">
                  <c:v>15.0600569969004</c:v>
                </c:pt>
                <c:pt idx="169">
                  <c:v>15.0836556537717</c:v>
                </c:pt>
                <c:pt idx="170">
                  <c:v>15.0991438270082</c:v>
                </c:pt>
                <c:pt idx="171">
                  <c:v>15.0830769680438</c:v>
                </c:pt>
                <c:pt idx="172">
                  <c:v>15.064066599396201</c:v>
                </c:pt>
                <c:pt idx="173">
                  <c:v>15.026694943096199</c:v>
                </c:pt>
                <c:pt idx="174">
                  <c:v>14.951433322363499</c:v>
                </c:pt>
                <c:pt idx="175">
                  <c:v>15.0290453590395</c:v>
                </c:pt>
                <c:pt idx="176">
                  <c:v>14.9459668245358</c:v>
                </c:pt>
                <c:pt idx="177">
                  <c:v>15.0046728751103</c:v>
                </c:pt>
                <c:pt idx="178">
                  <c:v>15.004972281063701</c:v>
                </c:pt>
                <c:pt idx="179">
                  <c:v>15.0115020372095</c:v>
                </c:pt>
                <c:pt idx="180">
                  <c:v>15.0572811979261</c:v>
                </c:pt>
                <c:pt idx="181">
                  <c:v>15.0152440691589</c:v>
                </c:pt>
                <c:pt idx="182">
                  <c:v>15.0602381927994</c:v>
                </c:pt>
                <c:pt idx="183">
                  <c:v>15.076349224803099</c:v>
                </c:pt>
                <c:pt idx="184">
                  <c:v>15.038814415329799</c:v>
                </c:pt>
                <c:pt idx="185">
                  <c:v>14.974637842256</c:v>
                </c:pt>
                <c:pt idx="186">
                  <c:v>15.0225239038169</c:v>
                </c:pt>
                <c:pt idx="187">
                  <c:v>14.9987497579907</c:v>
                </c:pt>
                <c:pt idx="188">
                  <c:v>14.950485983504199</c:v>
                </c:pt>
                <c:pt idx="189">
                  <c:v>14.993413262298001</c:v>
                </c:pt>
                <c:pt idx="190">
                  <c:v>14.9929461462586</c:v>
                </c:pt>
                <c:pt idx="191">
                  <c:v>14.9674496116338</c:v>
                </c:pt>
                <c:pt idx="192">
                  <c:v>15.087103671031199</c:v>
                </c:pt>
                <c:pt idx="193">
                  <c:v>15.080697178404099</c:v>
                </c:pt>
                <c:pt idx="194">
                  <c:v>15.095501592122901</c:v>
                </c:pt>
                <c:pt idx="195">
                  <c:v>15.057157738062401</c:v>
                </c:pt>
                <c:pt idx="196">
                  <c:v>15.044291318241401</c:v>
                </c:pt>
                <c:pt idx="197">
                  <c:v>15.0196424746837</c:v>
                </c:pt>
                <c:pt idx="198">
                  <c:v>14.8860074519798</c:v>
                </c:pt>
                <c:pt idx="199">
                  <c:v>14.8456156299846</c:v>
                </c:pt>
                <c:pt idx="200">
                  <c:v>14.812984138515001</c:v>
                </c:pt>
                <c:pt idx="201">
                  <c:v>14.9198691029817</c:v>
                </c:pt>
                <c:pt idx="202">
                  <c:v>14.934132254758101</c:v>
                </c:pt>
                <c:pt idx="203">
                  <c:v>14.932534958212001</c:v>
                </c:pt>
                <c:pt idx="204">
                  <c:v>14.9722537124524</c:v>
                </c:pt>
                <c:pt idx="205">
                  <c:v>15.0442476737202</c:v>
                </c:pt>
                <c:pt idx="206">
                  <c:v>15.0448683297759</c:v>
                </c:pt>
                <c:pt idx="207">
                  <c:v>14.955725596312201</c:v>
                </c:pt>
                <c:pt idx="208">
                  <c:v>14.823896465437</c:v>
                </c:pt>
                <c:pt idx="209">
                  <c:v>14.6207053869311</c:v>
                </c:pt>
                <c:pt idx="210">
                  <c:v>14.690285579490199</c:v>
                </c:pt>
                <c:pt idx="211">
                  <c:v>14.6977731016029</c:v>
                </c:pt>
                <c:pt idx="212">
                  <c:v>14.810767007392601</c:v>
                </c:pt>
                <c:pt idx="213">
                  <c:v>14.867023009489101</c:v>
                </c:pt>
                <c:pt idx="214">
                  <c:v>14.810114709964701</c:v>
                </c:pt>
                <c:pt idx="215">
                  <c:v>14.805964351628299</c:v>
                </c:pt>
                <c:pt idx="216">
                  <c:v>14.8393167382601</c:v>
                </c:pt>
                <c:pt idx="217">
                  <c:v>17.007118492763102</c:v>
                </c:pt>
                <c:pt idx="218">
                  <c:v>17.001254264959002</c:v>
                </c:pt>
                <c:pt idx="219">
                  <c:v>16.984290578099301</c:v>
                </c:pt>
                <c:pt idx="220">
                  <c:v>17.009555695094999</c:v>
                </c:pt>
                <c:pt idx="221">
                  <c:v>17.019032035165999</c:v>
                </c:pt>
                <c:pt idx="222">
                  <c:v>17.007493935251102</c:v>
                </c:pt>
                <c:pt idx="223">
                  <c:v>17.011153231741499</c:v>
                </c:pt>
                <c:pt idx="224">
                  <c:v>17.022282494313799</c:v>
                </c:pt>
                <c:pt idx="225">
                  <c:v>17.0117582058372</c:v>
                </c:pt>
                <c:pt idx="226">
                  <c:v>17.017120640346601</c:v>
                </c:pt>
                <c:pt idx="227">
                  <c:v>17.015314613400701</c:v>
                </c:pt>
                <c:pt idx="228">
                  <c:v>16.993934087128999</c:v>
                </c:pt>
                <c:pt idx="229">
                  <c:v>17.012207560617799</c:v>
                </c:pt>
                <c:pt idx="230">
                  <c:v>17.0143387701007</c:v>
                </c:pt>
                <c:pt idx="231">
                  <c:v>16.976293547458301</c:v>
                </c:pt>
                <c:pt idx="232">
                  <c:v>16.950469894221001</c:v>
                </c:pt>
                <c:pt idx="233">
                  <c:v>16.9748068989011</c:v>
                </c:pt>
                <c:pt idx="234">
                  <c:v>17.0212219857066</c:v>
                </c:pt>
                <c:pt idx="235">
                  <c:v>17.0188292859855</c:v>
                </c:pt>
                <c:pt idx="236">
                  <c:v>16.952368790681199</c:v>
                </c:pt>
                <c:pt idx="237">
                  <c:v>16.929877558459498</c:v>
                </c:pt>
                <c:pt idx="238">
                  <c:v>16.982481284486699</c:v>
                </c:pt>
                <c:pt idx="239">
                  <c:v>17.034932566248902</c:v>
                </c:pt>
                <c:pt idx="240">
                  <c:v>17.029042105097201</c:v>
                </c:pt>
                <c:pt idx="241">
                  <c:v>17.051848961452201</c:v>
                </c:pt>
                <c:pt idx="242">
                  <c:v>17.051009757635502</c:v>
                </c:pt>
                <c:pt idx="243">
                  <c:v>16.994907585174001</c:v>
                </c:pt>
                <c:pt idx="244">
                  <c:v>17.0223997379038</c:v>
                </c:pt>
                <c:pt idx="245">
                  <c:v>17.058449038479001</c:v>
                </c:pt>
                <c:pt idx="246">
                  <c:v>17.024323460020899</c:v>
                </c:pt>
                <c:pt idx="247">
                  <c:v>17.082472326122598</c:v>
                </c:pt>
                <c:pt idx="248">
                  <c:v>17.0923942357147</c:v>
                </c:pt>
                <c:pt idx="249">
                  <c:v>17.029234910180101</c:v>
                </c:pt>
                <c:pt idx="250">
                  <c:v>16.979628376468</c:v>
                </c:pt>
                <c:pt idx="251">
                  <c:v>17.029387254571201</c:v>
                </c:pt>
                <c:pt idx="252">
                  <c:v>17.0144596829413</c:v>
                </c:pt>
                <c:pt idx="253">
                  <c:v>17.036925496745699</c:v>
                </c:pt>
                <c:pt idx="254">
                  <c:v>17.041138663321298</c:v>
                </c:pt>
                <c:pt idx="255">
                  <c:v>17.008227425078399</c:v>
                </c:pt>
                <c:pt idx="256">
                  <c:v>17.010081356434899</c:v>
                </c:pt>
                <c:pt idx="257">
                  <c:v>17.0299535501413</c:v>
                </c:pt>
                <c:pt idx="258">
                  <c:v>16.999731942129898</c:v>
                </c:pt>
                <c:pt idx="259">
                  <c:v>17.001904793409601</c:v>
                </c:pt>
                <c:pt idx="260">
                  <c:v>17.018893131429301</c:v>
                </c:pt>
                <c:pt idx="261">
                  <c:v>17.007530266672699</c:v>
                </c:pt>
                <c:pt idx="262">
                  <c:v>17.015726474368599</c:v>
                </c:pt>
                <c:pt idx="263">
                  <c:v>17.0343712180895</c:v>
                </c:pt>
                <c:pt idx="264">
                  <c:v>17.000247529539099</c:v>
                </c:pt>
                <c:pt idx="265">
                  <c:v>16.972638756467401</c:v>
                </c:pt>
                <c:pt idx="266">
                  <c:v>17.018873287675699</c:v>
                </c:pt>
                <c:pt idx="267">
                  <c:v>17.073635390226901</c:v>
                </c:pt>
                <c:pt idx="268">
                  <c:v>17.054113146287801</c:v>
                </c:pt>
                <c:pt idx="269">
                  <c:v>17.019503066934298</c:v>
                </c:pt>
                <c:pt idx="270">
                  <c:v>17.033135652699901</c:v>
                </c:pt>
                <c:pt idx="271">
                  <c:v>17.032978279888098</c:v>
                </c:pt>
                <c:pt idx="272">
                  <c:v>17.016717543609701</c:v>
                </c:pt>
                <c:pt idx="273">
                  <c:v>17.051062854927299</c:v>
                </c:pt>
                <c:pt idx="274">
                  <c:v>17.0525467472633</c:v>
                </c:pt>
                <c:pt idx="275">
                  <c:v>16.997838908194598</c:v>
                </c:pt>
                <c:pt idx="276">
                  <c:v>17.0077404639317</c:v>
                </c:pt>
                <c:pt idx="277">
                  <c:v>17.052640918356701</c:v>
                </c:pt>
                <c:pt idx="278">
                  <c:v>16.999515290501201</c:v>
                </c:pt>
                <c:pt idx="279">
                  <c:v>16.989070270701799</c:v>
                </c:pt>
                <c:pt idx="280">
                  <c:v>17.001539262119401</c:v>
                </c:pt>
                <c:pt idx="281">
                  <c:v>16.9871499862364</c:v>
                </c:pt>
                <c:pt idx="282">
                  <c:v>16.994668135303101</c:v>
                </c:pt>
                <c:pt idx="283">
                  <c:v>17.016786599239602</c:v>
                </c:pt>
                <c:pt idx="284">
                  <c:v>17.0046790563397</c:v>
                </c:pt>
                <c:pt idx="285">
                  <c:v>17.004934400337898</c:v>
                </c:pt>
                <c:pt idx="286">
                  <c:v>17.032881961474299</c:v>
                </c:pt>
                <c:pt idx="287">
                  <c:v>17.044373482759699</c:v>
                </c:pt>
                <c:pt idx="288">
                  <c:v>17.074102240898601</c:v>
                </c:pt>
                <c:pt idx="289">
                  <c:v>17.043854529451099</c:v>
                </c:pt>
                <c:pt idx="290">
                  <c:v>17.0592671461017</c:v>
                </c:pt>
                <c:pt idx="291">
                  <c:v>17.0309714916005</c:v>
                </c:pt>
                <c:pt idx="292">
                  <c:v>17.008541369301899</c:v>
                </c:pt>
                <c:pt idx="293">
                  <c:v>16.9980088295626</c:v>
                </c:pt>
                <c:pt idx="294">
                  <c:v>16.990168187579101</c:v>
                </c:pt>
                <c:pt idx="295">
                  <c:v>16.960604083978399</c:v>
                </c:pt>
                <c:pt idx="296">
                  <c:v>16.9845401666566</c:v>
                </c:pt>
                <c:pt idx="297">
                  <c:v>17.007331305162602</c:v>
                </c:pt>
                <c:pt idx="298">
                  <c:v>16.981663375591801</c:v>
                </c:pt>
                <c:pt idx="299">
                  <c:v>16.9976941230078</c:v>
                </c:pt>
                <c:pt idx="300">
                  <c:v>17.0371832476091</c:v>
                </c:pt>
                <c:pt idx="301">
                  <c:v>16.961373512184899</c:v>
                </c:pt>
                <c:pt idx="302">
                  <c:v>16.992696509912498</c:v>
                </c:pt>
                <c:pt idx="303">
                  <c:v>17.0686553677577</c:v>
                </c:pt>
                <c:pt idx="304">
                  <c:v>17.053024430445198</c:v>
                </c:pt>
                <c:pt idx="305">
                  <c:v>16.984501033510401</c:v>
                </c:pt>
                <c:pt idx="306">
                  <c:v>17.036936666266801</c:v>
                </c:pt>
                <c:pt idx="307">
                  <c:v>17.0479384306695</c:v>
                </c:pt>
                <c:pt idx="308">
                  <c:v>17.088158349995599</c:v>
                </c:pt>
                <c:pt idx="309">
                  <c:v>17.110403388139598</c:v>
                </c:pt>
                <c:pt idx="310">
                  <c:v>16.930722006514099</c:v>
                </c:pt>
                <c:pt idx="311">
                  <c:v>16.943535862060301</c:v>
                </c:pt>
                <c:pt idx="312">
                  <c:v>17.0115698086545</c:v>
                </c:pt>
                <c:pt idx="313">
                  <c:v>17.001928179435499</c:v>
                </c:pt>
                <c:pt idx="314">
                  <c:v>16.999461559224699</c:v>
                </c:pt>
                <c:pt idx="315">
                  <c:v>16.997789491038699</c:v>
                </c:pt>
                <c:pt idx="316">
                  <c:v>16.987603632285801</c:v>
                </c:pt>
                <c:pt idx="317">
                  <c:v>17.0855796597845</c:v>
                </c:pt>
                <c:pt idx="318">
                  <c:v>17.127336066220099</c:v>
                </c:pt>
                <c:pt idx="319">
                  <c:v>17.0819357970447</c:v>
                </c:pt>
                <c:pt idx="320">
                  <c:v>17.150403144083398</c:v>
                </c:pt>
                <c:pt idx="321">
                  <c:v>17.114382171563101</c:v>
                </c:pt>
                <c:pt idx="322">
                  <c:v>17.004897181638999</c:v>
                </c:pt>
                <c:pt idx="323">
                  <c:v>17.112285996171298</c:v>
                </c:pt>
                <c:pt idx="324">
                  <c:v>17.113403857165601</c:v>
                </c:pt>
                <c:pt idx="325">
                  <c:v>17.018052712210601</c:v>
                </c:pt>
                <c:pt idx="326">
                  <c:v>17.086832673178701</c:v>
                </c:pt>
                <c:pt idx="327">
                  <c:v>16.981795643641</c:v>
                </c:pt>
                <c:pt idx="328">
                  <c:v>16.4263325884381</c:v>
                </c:pt>
                <c:pt idx="329">
                  <c:v>17.0321250995983</c:v>
                </c:pt>
                <c:pt idx="330">
                  <c:v>17.0292263029928</c:v>
                </c:pt>
                <c:pt idx="331">
                  <c:v>16.9028487973947</c:v>
                </c:pt>
                <c:pt idx="332">
                  <c:v>17.074315203551201</c:v>
                </c:pt>
                <c:pt idx="333">
                  <c:v>17.1442256141078</c:v>
                </c:pt>
                <c:pt idx="334">
                  <c:v>16.975772494107702</c:v>
                </c:pt>
                <c:pt idx="335">
                  <c:v>17.208576661935101</c:v>
                </c:pt>
                <c:pt idx="336">
                  <c:v>17.2672810531819</c:v>
                </c:pt>
                <c:pt idx="337">
                  <c:v>17.114334062892599</c:v>
                </c:pt>
                <c:pt idx="338">
                  <c:v>14.0431567403584</c:v>
                </c:pt>
                <c:pt idx="339">
                  <c:v>14.1000037462356</c:v>
                </c:pt>
                <c:pt idx="340">
                  <c:v>14.1221149172779</c:v>
                </c:pt>
                <c:pt idx="341">
                  <c:v>13.90948700661</c:v>
                </c:pt>
                <c:pt idx="342">
                  <c:v>13.9721012839889</c:v>
                </c:pt>
                <c:pt idx="343">
                  <c:v>14.1639383790474</c:v>
                </c:pt>
                <c:pt idx="344">
                  <c:v>14.022410862382999</c:v>
                </c:pt>
                <c:pt idx="345">
                  <c:v>13.8869466339934</c:v>
                </c:pt>
                <c:pt idx="346">
                  <c:v>13.9922102344291</c:v>
                </c:pt>
                <c:pt idx="347">
                  <c:v>13.980374534208799</c:v>
                </c:pt>
                <c:pt idx="348">
                  <c:v>13.926547525552801</c:v>
                </c:pt>
                <c:pt idx="349">
                  <c:v>14.0381192350977</c:v>
                </c:pt>
                <c:pt idx="350">
                  <c:v>13.9844523346515</c:v>
                </c:pt>
                <c:pt idx="351">
                  <c:v>13.8969878752845</c:v>
                </c:pt>
                <c:pt idx="352">
                  <c:v>13.9240621273236</c:v>
                </c:pt>
                <c:pt idx="353">
                  <c:v>13.5743416745093</c:v>
                </c:pt>
                <c:pt idx="354">
                  <c:v>13.711925885194701</c:v>
                </c:pt>
                <c:pt idx="355">
                  <c:v>14.285716236003401</c:v>
                </c:pt>
                <c:pt idx="356">
                  <c:v>13.869098794221999</c:v>
                </c:pt>
                <c:pt idx="357">
                  <c:v>13.705193809941701</c:v>
                </c:pt>
                <c:pt idx="358">
                  <c:v>13.6435397045034</c:v>
                </c:pt>
              </c:numCache>
            </c:numRef>
          </c:yVal>
          <c:smooth val="1"/>
          <c:extLst>
            <c:ext xmlns:c16="http://schemas.microsoft.com/office/drawing/2014/chart" uri="{C3380CC4-5D6E-409C-BE32-E72D297353CC}">
              <c16:uniqueId val="{00000000-A2D1-450D-A9B0-A20BB09983AA}"/>
            </c:ext>
          </c:extLst>
        </c:ser>
        <c:dLbls>
          <c:showLegendKey val="0"/>
          <c:showVal val="0"/>
          <c:showCatName val="0"/>
          <c:showSerName val="0"/>
          <c:showPercent val="0"/>
          <c:showBubbleSize val="0"/>
        </c:dLbls>
        <c:axId val="331268560"/>
        <c:axId val="331267472"/>
      </c:scatterChart>
      <c:valAx>
        <c:axId val="331268560"/>
        <c:scaling>
          <c:orientation val="minMax"/>
          <c:max val="20000000000"/>
          <c:min val="0"/>
        </c:scaling>
        <c:delete val="0"/>
        <c:axPos val="b"/>
        <c:majorGridlines/>
        <c:minorGridlines/>
        <c:title>
          <c:tx>
            <c:rich>
              <a:bodyPr/>
              <a:lstStyle/>
              <a:p>
                <a:pPr>
                  <a:defRPr sz="1000"/>
                </a:pPr>
                <a:r>
                  <a:rPr lang="en-US" altLang="zh-CN" sz="1000"/>
                  <a:t>Frequency (MHz)</a:t>
                </a:r>
                <a:endParaRPr lang="zh-CN" altLang="en-US" sz="1000"/>
              </a:p>
            </c:rich>
          </c:tx>
          <c:layout>
            <c:manualLayout>
              <c:xMode val="edge"/>
              <c:yMode val="edge"/>
              <c:x val="0.43887986111111488"/>
              <c:y val="0.92865699404761859"/>
            </c:manualLayout>
          </c:layout>
          <c:overlay val="0"/>
        </c:title>
        <c:numFmt formatCode="General" sourceLinked="1"/>
        <c:majorTickMark val="out"/>
        <c:minorTickMark val="none"/>
        <c:tickLblPos val="low"/>
        <c:crossAx val="331267472"/>
        <c:crosses val="autoZero"/>
        <c:crossBetween val="midCat"/>
        <c:majorUnit val="2000000000"/>
        <c:minorUnit val="1000000000"/>
        <c:dispUnits>
          <c:builtInUnit val="millions"/>
        </c:dispUnits>
      </c:valAx>
      <c:valAx>
        <c:axId val="331267472"/>
        <c:scaling>
          <c:orientation val="minMax"/>
          <c:max val="30"/>
          <c:min val="0"/>
        </c:scaling>
        <c:delete val="0"/>
        <c:axPos val="l"/>
        <c:majorGridlines/>
        <c:title>
          <c:tx>
            <c:rich>
              <a:bodyPr rot="-5400000" vert="horz"/>
              <a:lstStyle/>
              <a:p>
                <a:pPr>
                  <a:defRPr sz="1000"/>
                </a:pPr>
                <a:r>
                  <a:rPr lang="en-US" sz="1000"/>
                  <a:t>Level </a:t>
                </a:r>
                <a:r>
                  <a:rPr lang="zh-CN" sz="1000"/>
                  <a:t>（</a:t>
                </a:r>
                <a:r>
                  <a:rPr lang="en-US" sz="1000"/>
                  <a:t>dB</a:t>
                </a:r>
                <a:r>
                  <a:rPr lang="en-US" altLang="zh-CN" sz="1000"/>
                  <a:t>m</a:t>
                </a:r>
                <a:r>
                  <a:rPr lang="zh-CN" sz="1000"/>
                  <a:t>）</a:t>
                </a:r>
              </a:p>
            </c:rich>
          </c:tx>
          <c:overlay val="0"/>
        </c:title>
        <c:numFmt formatCode="General" sourceLinked="1"/>
        <c:majorTickMark val="none"/>
        <c:minorTickMark val="in"/>
        <c:tickLblPos val="low"/>
        <c:crossAx val="331268560"/>
        <c:crosses val="autoZero"/>
        <c:crossBetween val="midCat"/>
      </c:valAx>
    </c:plotArea>
    <c:legend>
      <c:legendPos val="r"/>
      <c:layout>
        <c:manualLayout>
          <c:xMode val="edge"/>
          <c:yMode val="edge"/>
          <c:x val="0.59696434472463722"/>
          <c:y val="9.7900518532744368E-2"/>
          <c:w val="0.2686721462500033"/>
          <c:h val="7.5723486853714744E-2"/>
        </c:manualLayout>
      </c:layout>
      <c:overlay val="1"/>
      <c:spPr>
        <a:solidFill>
          <a:schemeClr val="lt1"/>
        </a:solidFill>
        <a:ln w="12700" cap="flat" cmpd="sng" algn="ctr">
          <a:solidFill>
            <a:schemeClr val="accent1"/>
          </a:solidFill>
          <a:prstDash val="solid"/>
        </a:ln>
        <a:effectLst/>
      </c:spPr>
      <c:txPr>
        <a:bodyPr/>
        <a:lstStyle/>
        <a:p>
          <a:pPr>
            <a:defRPr sz="1000">
              <a:solidFill>
                <a:schemeClr val="dk1"/>
              </a:solidFill>
              <a:latin typeface="+mn-lt"/>
              <a:ea typeface="+mn-ea"/>
              <a:cs typeface="+mn-cs"/>
            </a:defRPr>
          </a:pPr>
          <a:endParaRPr lang="zh-CN"/>
        </a:p>
      </c:txPr>
    </c:legend>
    <c:plotVisOnly val="1"/>
    <c:dispBlanksAs val="gap"/>
    <c:showDLblsOverMax val="0"/>
  </c:chart>
  <c:spPr>
    <a:ln w="0"/>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082638888888893E-2"/>
          <c:y val="6.9618551587301583E-2"/>
          <c:w val="0.82899374999999997"/>
          <c:h val="0.78822817460318084"/>
        </c:manualLayout>
      </c:layout>
      <c:scatterChart>
        <c:scatterStyle val="smoothMarker"/>
        <c:varyColors val="0"/>
        <c:ser>
          <c:idx val="0"/>
          <c:order val="0"/>
          <c:tx>
            <c:strRef>
              <c:f>'40Gmax'!$H$8</c:f>
              <c:strCache>
                <c:ptCount val="1"/>
                <c:pt idx="0">
                  <c:v>SSG6087A</c:v>
                </c:pt>
              </c:strCache>
            </c:strRef>
          </c:tx>
          <c:marker>
            <c:symbol val="none"/>
          </c:marker>
          <c:xVal>
            <c:numRef>
              <c:f>'40Gmax'!$A$13:$A$890</c:f>
              <c:numCache>
                <c:formatCode>General</c:formatCode>
                <c:ptCount val="878"/>
                <c:pt idx="0">
                  <c:v>100000</c:v>
                </c:pt>
                <c:pt idx="1">
                  <c:v>200000</c:v>
                </c:pt>
                <c:pt idx="2">
                  <c:v>300000</c:v>
                </c:pt>
                <c:pt idx="3">
                  <c:v>400000</c:v>
                </c:pt>
                <c:pt idx="4">
                  <c:v>500000</c:v>
                </c:pt>
                <c:pt idx="5">
                  <c:v>600000</c:v>
                </c:pt>
                <c:pt idx="6">
                  <c:v>700000</c:v>
                </c:pt>
                <c:pt idx="7">
                  <c:v>800000</c:v>
                </c:pt>
                <c:pt idx="8">
                  <c:v>900000</c:v>
                </c:pt>
                <c:pt idx="9">
                  <c:v>1000000</c:v>
                </c:pt>
                <c:pt idx="10">
                  <c:v>1000000</c:v>
                </c:pt>
                <c:pt idx="11">
                  <c:v>34007000</c:v>
                </c:pt>
                <c:pt idx="12">
                  <c:v>67014000</c:v>
                </c:pt>
                <c:pt idx="13">
                  <c:v>100021000</c:v>
                </c:pt>
                <c:pt idx="14">
                  <c:v>133028000</c:v>
                </c:pt>
                <c:pt idx="15">
                  <c:v>166035000</c:v>
                </c:pt>
                <c:pt idx="16">
                  <c:v>199042000</c:v>
                </c:pt>
                <c:pt idx="17">
                  <c:v>210000000</c:v>
                </c:pt>
                <c:pt idx="18">
                  <c:v>251000000</c:v>
                </c:pt>
                <c:pt idx="19">
                  <c:v>284007000</c:v>
                </c:pt>
                <c:pt idx="20">
                  <c:v>317014000</c:v>
                </c:pt>
                <c:pt idx="21">
                  <c:v>350021000</c:v>
                </c:pt>
                <c:pt idx="22">
                  <c:v>383028000</c:v>
                </c:pt>
                <c:pt idx="23">
                  <c:v>416035000</c:v>
                </c:pt>
                <c:pt idx="24">
                  <c:v>449042000</c:v>
                </c:pt>
                <c:pt idx="25">
                  <c:v>482049000</c:v>
                </c:pt>
                <c:pt idx="26">
                  <c:v>515056000</c:v>
                </c:pt>
                <c:pt idx="27">
                  <c:v>548063000</c:v>
                </c:pt>
                <c:pt idx="28">
                  <c:v>581070000</c:v>
                </c:pt>
                <c:pt idx="29">
                  <c:v>614077000</c:v>
                </c:pt>
                <c:pt idx="30">
                  <c:v>647084000</c:v>
                </c:pt>
                <c:pt idx="31">
                  <c:v>680091000</c:v>
                </c:pt>
                <c:pt idx="32">
                  <c:v>713098000</c:v>
                </c:pt>
                <c:pt idx="33">
                  <c:v>746105000</c:v>
                </c:pt>
                <c:pt idx="34">
                  <c:v>779112000</c:v>
                </c:pt>
                <c:pt idx="35">
                  <c:v>812119000</c:v>
                </c:pt>
                <c:pt idx="36">
                  <c:v>845126000</c:v>
                </c:pt>
                <c:pt idx="37">
                  <c:v>878133000</c:v>
                </c:pt>
                <c:pt idx="38">
                  <c:v>911140000</c:v>
                </c:pt>
                <c:pt idx="39">
                  <c:v>944147000</c:v>
                </c:pt>
                <c:pt idx="40">
                  <c:v>977154000</c:v>
                </c:pt>
                <c:pt idx="41">
                  <c:v>1010161000</c:v>
                </c:pt>
                <c:pt idx="42">
                  <c:v>1043168000</c:v>
                </c:pt>
                <c:pt idx="43">
                  <c:v>1076175000</c:v>
                </c:pt>
                <c:pt idx="44">
                  <c:v>1109182000</c:v>
                </c:pt>
                <c:pt idx="45">
                  <c:v>1142189000</c:v>
                </c:pt>
                <c:pt idx="46">
                  <c:v>1175196000</c:v>
                </c:pt>
                <c:pt idx="47">
                  <c:v>1208203000</c:v>
                </c:pt>
                <c:pt idx="48">
                  <c:v>1241210000</c:v>
                </c:pt>
                <c:pt idx="49">
                  <c:v>1274217000</c:v>
                </c:pt>
                <c:pt idx="50">
                  <c:v>1307224000</c:v>
                </c:pt>
                <c:pt idx="51">
                  <c:v>1340231000</c:v>
                </c:pt>
                <c:pt idx="52">
                  <c:v>1373238000</c:v>
                </c:pt>
                <c:pt idx="53">
                  <c:v>1406245000</c:v>
                </c:pt>
                <c:pt idx="54">
                  <c:v>1439252000</c:v>
                </c:pt>
                <c:pt idx="55">
                  <c:v>1472259000</c:v>
                </c:pt>
                <c:pt idx="56">
                  <c:v>1505266000</c:v>
                </c:pt>
                <c:pt idx="57">
                  <c:v>1538273000</c:v>
                </c:pt>
                <c:pt idx="58">
                  <c:v>1571280000</c:v>
                </c:pt>
                <c:pt idx="59">
                  <c:v>1604287000</c:v>
                </c:pt>
                <c:pt idx="60">
                  <c:v>1637294000</c:v>
                </c:pt>
                <c:pt idx="61">
                  <c:v>1670301000</c:v>
                </c:pt>
                <c:pt idx="62">
                  <c:v>1703308000</c:v>
                </c:pt>
                <c:pt idx="63">
                  <c:v>1736315000</c:v>
                </c:pt>
                <c:pt idx="64">
                  <c:v>1769322000</c:v>
                </c:pt>
                <c:pt idx="65">
                  <c:v>1802329000</c:v>
                </c:pt>
                <c:pt idx="66">
                  <c:v>1835336000</c:v>
                </c:pt>
                <c:pt idx="67">
                  <c:v>1868343000</c:v>
                </c:pt>
                <c:pt idx="68">
                  <c:v>1901350000</c:v>
                </c:pt>
                <c:pt idx="69">
                  <c:v>1934357000</c:v>
                </c:pt>
                <c:pt idx="70">
                  <c:v>1967364000</c:v>
                </c:pt>
                <c:pt idx="71">
                  <c:v>2000371000</c:v>
                </c:pt>
                <c:pt idx="72">
                  <c:v>2033378000</c:v>
                </c:pt>
                <c:pt idx="73">
                  <c:v>2066385000</c:v>
                </c:pt>
                <c:pt idx="74">
                  <c:v>2099392000</c:v>
                </c:pt>
                <c:pt idx="75">
                  <c:v>2132399000</c:v>
                </c:pt>
                <c:pt idx="76">
                  <c:v>2165406000</c:v>
                </c:pt>
                <c:pt idx="77">
                  <c:v>2198413000</c:v>
                </c:pt>
                <c:pt idx="78">
                  <c:v>2231420000</c:v>
                </c:pt>
                <c:pt idx="79">
                  <c:v>2264427000</c:v>
                </c:pt>
                <c:pt idx="80">
                  <c:v>2297434000</c:v>
                </c:pt>
                <c:pt idx="81">
                  <c:v>2330441000</c:v>
                </c:pt>
                <c:pt idx="82">
                  <c:v>2363448000</c:v>
                </c:pt>
                <c:pt idx="83">
                  <c:v>2396455000</c:v>
                </c:pt>
                <c:pt idx="84">
                  <c:v>2429462000</c:v>
                </c:pt>
                <c:pt idx="85">
                  <c:v>2462469000</c:v>
                </c:pt>
                <c:pt idx="86">
                  <c:v>2495476000</c:v>
                </c:pt>
                <c:pt idx="87">
                  <c:v>2528483000</c:v>
                </c:pt>
                <c:pt idx="88">
                  <c:v>2561490000</c:v>
                </c:pt>
                <c:pt idx="89">
                  <c:v>2594497000</c:v>
                </c:pt>
                <c:pt idx="90">
                  <c:v>2627504000</c:v>
                </c:pt>
                <c:pt idx="91">
                  <c:v>2660511000</c:v>
                </c:pt>
                <c:pt idx="92">
                  <c:v>2693518000</c:v>
                </c:pt>
                <c:pt idx="93">
                  <c:v>2726525000</c:v>
                </c:pt>
                <c:pt idx="94">
                  <c:v>2759532000</c:v>
                </c:pt>
                <c:pt idx="95">
                  <c:v>2792539000</c:v>
                </c:pt>
                <c:pt idx="96">
                  <c:v>2825546000</c:v>
                </c:pt>
                <c:pt idx="97">
                  <c:v>2858553000</c:v>
                </c:pt>
                <c:pt idx="98">
                  <c:v>2891560000</c:v>
                </c:pt>
                <c:pt idx="99">
                  <c:v>2924567000</c:v>
                </c:pt>
                <c:pt idx="100">
                  <c:v>2957574000</c:v>
                </c:pt>
                <c:pt idx="101">
                  <c:v>2990581000</c:v>
                </c:pt>
                <c:pt idx="102">
                  <c:v>3023588000</c:v>
                </c:pt>
                <c:pt idx="103">
                  <c:v>3056595000</c:v>
                </c:pt>
                <c:pt idx="104">
                  <c:v>3089602000</c:v>
                </c:pt>
                <c:pt idx="105">
                  <c:v>3122609000</c:v>
                </c:pt>
                <c:pt idx="106">
                  <c:v>3155616000</c:v>
                </c:pt>
                <c:pt idx="107">
                  <c:v>3188623000</c:v>
                </c:pt>
                <c:pt idx="108">
                  <c:v>3221630000</c:v>
                </c:pt>
                <c:pt idx="109">
                  <c:v>3254637000</c:v>
                </c:pt>
                <c:pt idx="110">
                  <c:v>3287644000</c:v>
                </c:pt>
                <c:pt idx="111">
                  <c:v>3320651000</c:v>
                </c:pt>
                <c:pt idx="112">
                  <c:v>3353658000</c:v>
                </c:pt>
                <c:pt idx="113">
                  <c:v>3386665000</c:v>
                </c:pt>
                <c:pt idx="114">
                  <c:v>3419672000</c:v>
                </c:pt>
                <c:pt idx="115">
                  <c:v>3452679000</c:v>
                </c:pt>
                <c:pt idx="116">
                  <c:v>3485686000</c:v>
                </c:pt>
                <c:pt idx="117">
                  <c:v>3518693000</c:v>
                </c:pt>
                <c:pt idx="118">
                  <c:v>3551700000</c:v>
                </c:pt>
                <c:pt idx="119">
                  <c:v>3584707000</c:v>
                </c:pt>
                <c:pt idx="120">
                  <c:v>3617714000</c:v>
                </c:pt>
                <c:pt idx="121">
                  <c:v>3650721000</c:v>
                </c:pt>
                <c:pt idx="122">
                  <c:v>3683728000</c:v>
                </c:pt>
                <c:pt idx="123">
                  <c:v>3716735000</c:v>
                </c:pt>
                <c:pt idx="124">
                  <c:v>3749742000</c:v>
                </c:pt>
                <c:pt idx="125">
                  <c:v>3782749000</c:v>
                </c:pt>
                <c:pt idx="126">
                  <c:v>3815756000</c:v>
                </c:pt>
                <c:pt idx="127">
                  <c:v>3848763000</c:v>
                </c:pt>
                <c:pt idx="128">
                  <c:v>3881770000</c:v>
                </c:pt>
                <c:pt idx="129">
                  <c:v>3914777000</c:v>
                </c:pt>
                <c:pt idx="130">
                  <c:v>3947784000</c:v>
                </c:pt>
                <c:pt idx="131">
                  <c:v>3980791000</c:v>
                </c:pt>
                <c:pt idx="132">
                  <c:v>4000000000</c:v>
                </c:pt>
                <c:pt idx="133">
                  <c:v>4000000000</c:v>
                </c:pt>
                <c:pt idx="134">
                  <c:v>4033007000</c:v>
                </c:pt>
                <c:pt idx="135">
                  <c:v>4066014000</c:v>
                </c:pt>
                <c:pt idx="136">
                  <c:v>4099021000</c:v>
                </c:pt>
                <c:pt idx="137">
                  <c:v>4132028000</c:v>
                </c:pt>
                <c:pt idx="138">
                  <c:v>4165035000</c:v>
                </c:pt>
                <c:pt idx="139">
                  <c:v>4198042000</c:v>
                </c:pt>
                <c:pt idx="140">
                  <c:v>4231049000</c:v>
                </c:pt>
                <c:pt idx="141">
                  <c:v>4264056000</c:v>
                </c:pt>
                <c:pt idx="142">
                  <c:v>4297063000</c:v>
                </c:pt>
                <c:pt idx="143">
                  <c:v>4330070000</c:v>
                </c:pt>
                <c:pt idx="144">
                  <c:v>4363077000</c:v>
                </c:pt>
                <c:pt idx="145">
                  <c:v>4396084000</c:v>
                </c:pt>
                <c:pt idx="146">
                  <c:v>4429091000</c:v>
                </c:pt>
                <c:pt idx="147">
                  <c:v>4462098000</c:v>
                </c:pt>
                <c:pt idx="148">
                  <c:v>4495105000</c:v>
                </c:pt>
                <c:pt idx="149">
                  <c:v>4528112000</c:v>
                </c:pt>
                <c:pt idx="150">
                  <c:v>4561119000</c:v>
                </c:pt>
                <c:pt idx="151">
                  <c:v>4594126000</c:v>
                </c:pt>
                <c:pt idx="152">
                  <c:v>4627133000</c:v>
                </c:pt>
                <c:pt idx="153">
                  <c:v>4660140000</c:v>
                </c:pt>
                <c:pt idx="154">
                  <c:v>4693147000</c:v>
                </c:pt>
                <c:pt idx="155">
                  <c:v>4726154000</c:v>
                </c:pt>
                <c:pt idx="156">
                  <c:v>4759161000</c:v>
                </c:pt>
                <c:pt idx="157">
                  <c:v>4792168000</c:v>
                </c:pt>
                <c:pt idx="158">
                  <c:v>4825175000</c:v>
                </c:pt>
                <c:pt idx="159">
                  <c:v>4858182000</c:v>
                </c:pt>
                <c:pt idx="160">
                  <c:v>4891189000</c:v>
                </c:pt>
                <c:pt idx="161">
                  <c:v>4924196000</c:v>
                </c:pt>
                <c:pt idx="162">
                  <c:v>4957203000</c:v>
                </c:pt>
                <c:pt idx="163">
                  <c:v>4990210000</c:v>
                </c:pt>
                <c:pt idx="164">
                  <c:v>5023217000</c:v>
                </c:pt>
                <c:pt idx="165">
                  <c:v>5056224000</c:v>
                </c:pt>
                <c:pt idx="166">
                  <c:v>5089231000</c:v>
                </c:pt>
                <c:pt idx="167">
                  <c:v>5122238000</c:v>
                </c:pt>
                <c:pt idx="168">
                  <c:v>5155245000</c:v>
                </c:pt>
                <c:pt idx="169">
                  <c:v>5188252000</c:v>
                </c:pt>
                <c:pt idx="170">
                  <c:v>5221259000</c:v>
                </c:pt>
                <c:pt idx="171">
                  <c:v>5254266000</c:v>
                </c:pt>
                <c:pt idx="172">
                  <c:v>5287273000</c:v>
                </c:pt>
                <c:pt idx="173">
                  <c:v>5320280000</c:v>
                </c:pt>
                <c:pt idx="174">
                  <c:v>5353287000</c:v>
                </c:pt>
                <c:pt idx="175">
                  <c:v>5386294000</c:v>
                </c:pt>
                <c:pt idx="176">
                  <c:v>5419301000</c:v>
                </c:pt>
                <c:pt idx="177">
                  <c:v>5452308000</c:v>
                </c:pt>
                <c:pt idx="178">
                  <c:v>5485315000</c:v>
                </c:pt>
                <c:pt idx="179">
                  <c:v>5518322000</c:v>
                </c:pt>
                <c:pt idx="180">
                  <c:v>5551329000</c:v>
                </c:pt>
                <c:pt idx="181">
                  <c:v>5584336000</c:v>
                </c:pt>
                <c:pt idx="182">
                  <c:v>5617343000</c:v>
                </c:pt>
                <c:pt idx="183">
                  <c:v>5650350000</c:v>
                </c:pt>
                <c:pt idx="184">
                  <c:v>5683357000</c:v>
                </c:pt>
                <c:pt idx="185">
                  <c:v>5716364000</c:v>
                </c:pt>
                <c:pt idx="186">
                  <c:v>5749371000</c:v>
                </c:pt>
                <c:pt idx="187">
                  <c:v>5782378000</c:v>
                </c:pt>
                <c:pt idx="188">
                  <c:v>5815385000</c:v>
                </c:pt>
                <c:pt idx="189">
                  <c:v>5848392000</c:v>
                </c:pt>
                <c:pt idx="190">
                  <c:v>5881399000</c:v>
                </c:pt>
                <c:pt idx="191">
                  <c:v>5914406000</c:v>
                </c:pt>
                <c:pt idx="192">
                  <c:v>5947413000</c:v>
                </c:pt>
                <c:pt idx="193">
                  <c:v>5980420000</c:v>
                </c:pt>
                <c:pt idx="194">
                  <c:v>6000000000</c:v>
                </c:pt>
                <c:pt idx="195">
                  <c:v>6001000000</c:v>
                </c:pt>
                <c:pt idx="196">
                  <c:v>6051000000</c:v>
                </c:pt>
                <c:pt idx="197">
                  <c:v>6101000000</c:v>
                </c:pt>
                <c:pt idx="198">
                  <c:v>6151000000</c:v>
                </c:pt>
                <c:pt idx="199">
                  <c:v>6201000000</c:v>
                </c:pt>
                <c:pt idx="200">
                  <c:v>6251000000</c:v>
                </c:pt>
                <c:pt idx="201">
                  <c:v>6301000000</c:v>
                </c:pt>
                <c:pt idx="202">
                  <c:v>6351000000</c:v>
                </c:pt>
                <c:pt idx="203">
                  <c:v>6401000000</c:v>
                </c:pt>
                <c:pt idx="204">
                  <c:v>6451000000</c:v>
                </c:pt>
                <c:pt idx="205">
                  <c:v>6501000000</c:v>
                </c:pt>
                <c:pt idx="206">
                  <c:v>6551000000</c:v>
                </c:pt>
                <c:pt idx="207">
                  <c:v>6601000000</c:v>
                </c:pt>
                <c:pt idx="208">
                  <c:v>6651000000</c:v>
                </c:pt>
                <c:pt idx="209">
                  <c:v>6701000000</c:v>
                </c:pt>
                <c:pt idx="210">
                  <c:v>6751000000</c:v>
                </c:pt>
                <c:pt idx="211">
                  <c:v>6801000000</c:v>
                </c:pt>
                <c:pt idx="212">
                  <c:v>6851000000</c:v>
                </c:pt>
                <c:pt idx="213">
                  <c:v>6901000000</c:v>
                </c:pt>
                <c:pt idx="214">
                  <c:v>6951000000</c:v>
                </c:pt>
                <c:pt idx="215">
                  <c:v>7001000000</c:v>
                </c:pt>
                <c:pt idx="216">
                  <c:v>7051000000</c:v>
                </c:pt>
                <c:pt idx="217">
                  <c:v>7101000000</c:v>
                </c:pt>
                <c:pt idx="218">
                  <c:v>7151000000</c:v>
                </c:pt>
                <c:pt idx="219">
                  <c:v>7201000000</c:v>
                </c:pt>
                <c:pt idx="220">
                  <c:v>7251000000</c:v>
                </c:pt>
                <c:pt idx="221">
                  <c:v>7301000000</c:v>
                </c:pt>
                <c:pt idx="222">
                  <c:v>7351000000</c:v>
                </c:pt>
                <c:pt idx="223">
                  <c:v>7401000000</c:v>
                </c:pt>
                <c:pt idx="224">
                  <c:v>7451000000</c:v>
                </c:pt>
                <c:pt idx="225">
                  <c:v>7501000000</c:v>
                </c:pt>
                <c:pt idx="226">
                  <c:v>7551000000</c:v>
                </c:pt>
                <c:pt idx="227">
                  <c:v>7601000000</c:v>
                </c:pt>
                <c:pt idx="228">
                  <c:v>7651000000</c:v>
                </c:pt>
                <c:pt idx="229">
                  <c:v>7701000000</c:v>
                </c:pt>
                <c:pt idx="230">
                  <c:v>7751000000</c:v>
                </c:pt>
                <c:pt idx="231">
                  <c:v>7801000000</c:v>
                </c:pt>
                <c:pt idx="232">
                  <c:v>7851000000</c:v>
                </c:pt>
                <c:pt idx="233">
                  <c:v>7901000000</c:v>
                </c:pt>
                <c:pt idx="234">
                  <c:v>7951000000</c:v>
                </c:pt>
                <c:pt idx="235">
                  <c:v>8001000000</c:v>
                </c:pt>
                <c:pt idx="236">
                  <c:v>8051000000</c:v>
                </c:pt>
                <c:pt idx="237">
                  <c:v>8101000000</c:v>
                </c:pt>
                <c:pt idx="238">
                  <c:v>8151000000</c:v>
                </c:pt>
                <c:pt idx="239">
                  <c:v>8201000000</c:v>
                </c:pt>
                <c:pt idx="240">
                  <c:v>8251000000</c:v>
                </c:pt>
                <c:pt idx="241">
                  <c:v>8301000000</c:v>
                </c:pt>
                <c:pt idx="242">
                  <c:v>8351000000</c:v>
                </c:pt>
                <c:pt idx="243">
                  <c:v>8401000000</c:v>
                </c:pt>
                <c:pt idx="244">
                  <c:v>8451000000</c:v>
                </c:pt>
                <c:pt idx="245">
                  <c:v>8501000000</c:v>
                </c:pt>
                <c:pt idx="246">
                  <c:v>8551000000</c:v>
                </c:pt>
                <c:pt idx="247">
                  <c:v>8601000000</c:v>
                </c:pt>
                <c:pt idx="248">
                  <c:v>8651000000</c:v>
                </c:pt>
                <c:pt idx="249">
                  <c:v>8701000000</c:v>
                </c:pt>
                <c:pt idx="250">
                  <c:v>8751000000</c:v>
                </c:pt>
                <c:pt idx="251">
                  <c:v>8801000000</c:v>
                </c:pt>
                <c:pt idx="252">
                  <c:v>8851000000</c:v>
                </c:pt>
                <c:pt idx="253">
                  <c:v>8901000000</c:v>
                </c:pt>
                <c:pt idx="254">
                  <c:v>8951000000</c:v>
                </c:pt>
                <c:pt idx="255">
                  <c:v>9001000000</c:v>
                </c:pt>
                <c:pt idx="256">
                  <c:v>9051000000</c:v>
                </c:pt>
                <c:pt idx="257">
                  <c:v>9101000000</c:v>
                </c:pt>
                <c:pt idx="258">
                  <c:v>9151000000</c:v>
                </c:pt>
                <c:pt idx="259">
                  <c:v>9201000000</c:v>
                </c:pt>
                <c:pt idx="260">
                  <c:v>9251000000</c:v>
                </c:pt>
                <c:pt idx="261">
                  <c:v>9301000000</c:v>
                </c:pt>
                <c:pt idx="262">
                  <c:v>9351000000</c:v>
                </c:pt>
                <c:pt idx="263">
                  <c:v>9401000000</c:v>
                </c:pt>
                <c:pt idx="264">
                  <c:v>9451000000</c:v>
                </c:pt>
                <c:pt idx="265">
                  <c:v>9501000000</c:v>
                </c:pt>
                <c:pt idx="266">
                  <c:v>9551000000</c:v>
                </c:pt>
                <c:pt idx="267">
                  <c:v>9601000000</c:v>
                </c:pt>
                <c:pt idx="268">
                  <c:v>9651000000</c:v>
                </c:pt>
                <c:pt idx="269">
                  <c:v>9701000000</c:v>
                </c:pt>
                <c:pt idx="270">
                  <c:v>9751000000</c:v>
                </c:pt>
                <c:pt idx="271">
                  <c:v>9801000000</c:v>
                </c:pt>
                <c:pt idx="272">
                  <c:v>9851000000</c:v>
                </c:pt>
                <c:pt idx="273">
                  <c:v>9901000000</c:v>
                </c:pt>
                <c:pt idx="274">
                  <c:v>9951000000</c:v>
                </c:pt>
                <c:pt idx="275">
                  <c:v>10001000000</c:v>
                </c:pt>
                <c:pt idx="276">
                  <c:v>10051000000</c:v>
                </c:pt>
                <c:pt idx="277">
                  <c:v>10101000000</c:v>
                </c:pt>
                <c:pt idx="278">
                  <c:v>10151000000</c:v>
                </c:pt>
                <c:pt idx="279">
                  <c:v>10201000000</c:v>
                </c:pt>
                <c:pt idx="280">
                  <c:v>10251000000</c:v>
                </c:pt>
                <c:pt idx="281">
                  <c:v>10301000000</c:v>
                </c:pt>
                <c:pt idx="282">
                  <c:v>10351000000</c:v>
                </c:pt>
                <c:pt idx="283">
                  <c:v>10401000000</c:v>
                </c:pt>
                <c:pt idx="284">
                  <c:v>10451000000</c:v>
                </c:pt>
                <c:pt idx="285">
                  <c:v>10501000000</c:v>
                </c:pt>
                <c:pt idx="286">
                  <c:v>10551000000</c:v>
                </c:pt>
                <c:pt idx="287">
                  <c:v>10601000000</c:v>
                </c:pt>
                <c:pt idx="288">
                  <c:v>10651000000</c:v>
                </c:pt>
                <c:pt idx="289">
                  <c:v>10701000000</c:v>
                </c:pt>
                <c:pt idx="290">
                  <c:v>10751000000</c:v>
                </c:pt>
                <c:pt idx="291">
                  <c:v>10801000000</c:v>
                </c:pt>
                <c:pt idx="292">
                  <c:v>10851000000</c:v>
                </c:pt>
                <c:pt idx="293">
                  <c:v>10901000000</c:v>
                </c:pt>
                <c:pt idx="294">
                  <c:v>10951000000</c:v>
                </c:pt>
                <c:pt idx="295">
                  <c:v>11001000000</c:v>
                </c:pt>
                <c:pt idx="296">
                  <c:v>11051000000</c:v>
                </c:pt>
                <c:pt idx="297">
                  <c:v>11101000000</c:v>
                </c:pt>
                <c:pt idx="298">
                  <c:v>11151000000</c:v>
                </c:pt>
                <c:pt idx="299">
                  <c:v>11201000000</c:v>
                </c:pt>
                <c:pt idx="300">
                  <c:v>11251000000</c:v>
                </c:pt>
                <c:pt idx="301">
                  <c:v>11301000000</c:v>
                </c:pt>
                <c:pt idx="302">
                  <c:v>11351000000</c:v>
                </c:pt>
                <c:pt idx="303">
                  <c:v>11401000000</c:v>
                </c:pt>
                <c:pt idx="304">
                  <c:v>11451000000</c:v>
                </c:pt>
                <c:pt idx="305">
                  <c:v>11501000000</c:v>
                </c:pt>
                <c:pt idx="306">
                  <c:v>11551000000</c:v>
                </c:pt>
                <c:pt idx="307">
                  <c:v>11601000000</c:v>
                </c:pt>
                <c:pt idx="308">
                  <c:v>11651000000</c:v>
                </c:pt>
                <c:pt idx="309">
                  <c:v>11701000000</c:v>
                </c:pt>
                <c:pt idx="310">
                  <c:v>11751000000</c:v>
                </c:pt>
                <c:pt idx="311">
                  <c:v>11801000000</c:v>
                </c:pt>
                <c:pt idx="312">
                  <c:v>11851000000</c:v>
                </c:pt>
                <c:pt idx="313">
                  <c:v>11901000000</c:v>
                </c:pt>
                <c:pt idx="314">
                  <c:v>11951000000</c:v>
                </c:pt>
                <c:pt idx="315">
                  <c:v>12001000000</c:v>
                </c:pt>
                <c:pt idx="316">
                  <c:v>12051000000</c:v>
                </c:pt>
                <c:pt idx="317">
                  <c:v>12101000000</c:v>
                </c:pt>
                <c:pt idx="318">
                  <c:v>12151000000</c:v>
                </c:pt>
                <c:pt idx="319">
                  <c:v>12201000000</c:v>
                </c:pt>
                <c:pt idx="320">
                  <c:v>12251000000</c:v>
                </c:pt>
                <c:pt idx="321">
                  <c:v>12301000000</c:v>
                </c:pt>
                <c:pt idx="322">
                  <c:v>12351000000</c:v>
                </c:pt>
                <c:pt idx="323">
                  <c:v>12401000000</c:v>
                </c:pt>
                <c:pt idx="324">
                  <c:v>12451000000</c:v>
                </c:pt>
                <c:pt idx="325">
                  <c:v>12501000000</c:v>
                </c:pt>
                <c:pt idx="326">
                  <c:v>12551000000</c:v>
                </c:pt>
                <c:pt idx="327">
                  <c:v>12601000000</c:v>
                </c:pt>
                <c:pt idx="328">
                  <c:v>12651000000</c:v>
                </c:pt>
                <c:pt idx="329">
                  <c:v>12701000000</c:v>
                </c:pt>
                <c:pt idx="330">
                  <c:v>12751000000</c:v>
                </c:pt>
                <c:pt idx="331">
                  <c:v>12801000000</c:v>
                </c:pt>
                <c:pt idx="332">
                  <c:v>12851000000</c:v>
                </c:pt>
                <c:pt idx="333">
                  <c:v>12901000000</c:v>
                </c:pt>
                <c:pt idx="334">
                  <c:v>12951000000</c:v>
                </c:pt>
                <c:pt idx="335">
                  <c:v>13001000000</c:v>
                </c:pt>
                <c:pt idx="336">
                  <c:v>13051000000</c:v>
                </c:pt>
                <c:pt idx="337">
                  <c:v>13101000000</c:v>
                </c:pt>
                <c:pt idx="338">
                  <c:v>13151000000</c:v>
                </c:pt>
                <c:pt idx="339">
                  <c:v>13201000000</c:v>
                </c:pt>
                <c:pt idx="340">
                  <c:v>13251000000</c:v>
                </c:pt>
                <c:pt idx="341">
                  <c:v>13301000000</c:v>
                </c:pt>
                <c:pt idx="342">
                  <c:v>13351000000</c:v>
                </c:pt>
                <c:pt idx="343">
                  <c:v>13401000000</c:v>
                </c:pt>
                <c:pt idx="344">
                  <c:v>13451000000</c:v>
                </c:pt>
                <c:pt idx="345">
                  <c:v>13501000000</c:v>
                </c:pt>
                <c:pt idx="346">
                  <c:v>13551000000</c:v>
                </c:pt>
                <c:pt idx="347">
                  <c:v>13601000000</c:v>
                </c:pt>
                <c:pt idx="348">
                  <c:v>13651000000</c:v>
                </c:pt>
                <c:pt idx="349">
                  <c:v>13701000000</c:v>
                </c:pt>
                <c:pt idx="350">
                  <c:v>13751000000</c:v>
                </c:pt>
                <c:pt idx="351">
                  <c:v>13801000000</c:v>
                </c:pt>
                <c:pt idx="352">
                  <c:v>13851000000</c:v>
                </c:pt>
                <c:pt idx="353">
                  <c:v>13901000000</c:v>
                </c:pt>
                <c:pt idx="354">
                  <c:v>13951000000</c:v>
                </c:pt>
                <c:pt idx="355">
                  <c:v>14001000000</c:v>
                </c:pt>
                <c:pt idx="356">
                  <c:v>14051000000</c:v>
                </c:pt>
                <c:pt idx="357">
                  <c:v>14101000000</c:v>
                </c:pt>
                <c:pt idx="358">
                  <c:v>14151000000</c:v>
                </c:pt>
                <c:pt idx="359">
                  <c:v>14201000000</c:v>
                </c:pt>
                <c:pt idx="360">
                  <c:v>14251000000</c:v>
                </c:pt>
                <c:pt idx="361">
                  <c:v>14301000000</c:v>
                </c:pt>
                <c:pt idx="362">
                  <c:v>14351000000</c:v>
                </c:pt>
                <c:pt idx="363">
                  <c:v>14401000000</c:v>
                </c:pt>
                <c:pt idx="364">
                  <c:v>14451000000</c:v>
                </c:pt>
                <c:pt idx="365">
                  <c:v>14501000000</c:v>
                </c:pt>
                <c:pt idx="366">
                  <c:v>14551000000</c:v>
                </c:pt>
                <c:pt idx="367">
                  <c:v>14601000000</c:v>
                </c:pt>
                <c:pt idx="368">
                  <c:v>14651000000</c:v>
                </c:pt>
                <c:pt idx="369">
                  <c:v>14701000000</c:v>
                </c:pt>
                <c:pt idx="370">
                  <c:v>14751000000</c:v>
                </c:pt>
                <c:pt idx="371">
                  <c:v>14801000000</c:v>
                </c:pt>
                <c:pt idx="372">
                  <c:v>14851000000</c:v>
                </c:pt>
                <c:pt idx="373">
                  <c:v>14901000000</c:v>
                </c:pt>
                <c:pt idx="374">
                  <c:v>14951000000</c:v>
                </c:pt>
                <c:pt idx="375">
                  <c:v>15000000000</c:v>
                </c:pt>
                <c:pt idx="376">
                  <c:v>15001000000</c:v>
                </c:pt>
                <c:pt idx="377">
                  <c:v>15051000000</c:v>
                </c:pt>
                <c:pt idx="378">
                  <c:v>15101000000</c:v>
                </c:pt>
                <c:pt idx="379">
                  <c:v>15151000000</c:v>
                </c:pt>
                <c:pt idx="380">
                  <c:v>15201000000</c:v>
                </c:pt>
                <c:pt idx="381">
                  <c:v>15251000000</c:v>
                </c:pt>
                <c:pt idx="382">
                  <c:v>15301000000</c:v>
                </c:pt>
                <c:pt idx="383">
                  <c:v>15351000000</c:v>
                </c:pt>
                <c:pt idx="384">
                  <c:v>15401000000</c:v>
                </c:pt>
                <c:pt idx="385">
                  <c:v>15451000000</c:v>
                </c:pt>
                <c:pt idx="386">
                  <c:v>15501000000</c:v>
                </c:pt>
                <c:pt idx="387">
                  <c:v>15551000000</c:v>
                </c:pt>
                <c:pt idx="388">
                  <c:v>15601000000</c:v>
                </c:pt>
                <c:pt idx="389">
                  <c:v>15651000000</c:v>
                </c:pt>
                <c:pt idx="390">
                  <c:v>15701000000</c:v>
                </c:pt>
                <c:pt idx="391">
                  <c:v>15751000000</c:v>
                </c:pt>
                <c:pt idx="392">
                  <c:v>15801000000</c:v>
                </c:pt>
                <c:pt idx="393">
                  <c:v>15851000000</c:v>
                </c:pt>
                <c:pt idx="394">
                  <c:v>15901000000</c:v>
                </c:pt>
                <c:pt idx="395">
                  <c:v>15951000000</c:v>
                </c:pt>
                <c:pt idx="396">
                  <c:v>16001000000</c:v>
                </c:pt>
                <c:pt idx="397">
                  <c:v>16051000000</c:v>
                </c:pt>
                <c:pt idx="398">
                  <c:v>16101000000</c:v>
                </c:pt>
                <c:pt idx="399">
                  <c:v>16151000000</c:v>
                </c:pt>
                <c:pt idx="400">
                  <c:v>16201000000</c:v>
                </c:pt>
                <c:pt idx="401">
                  <c:v>16251000000</c:v>
                </c:pt>
                <c:pt idx="402">
                  <c:v>16301000000</c:v>
                </c:pt>
                <c:pt idx="403">
                  <c:v>16351000000</c:v>
                </c:pt>
                <c:pt idx="404">
                  <c:v>16401000000</c:v>
                </c:pt>
                <c:pt idx="405">
                  <c:v>16451000000</c:v>
                </c:pt>
                <c:pt idx="406">
                  <c:v>16501000000</c:v>
                </c:pt>
                <c:pt idx="407">
                  <c:v>16551000000</c:v>
                </c:pt>
                <c:pt idx="408">
                  <c:v>16601000000</c:v>
                </c:pt>
                <c:pt idx="409">
                  <c:v>16651000000</c:v>
                </c:pt>
                <c:pt idx="410">
                  <c:v>16701000000</c:v>
                </c:pt>
                <c:pt idx="411">
                  <c:v>16751000000</c:v>
                </c:pt>
                <c:pt idx="412">
                  <c:v>16801000000</c:v>
                </c:pt>
                <c:pt idx="413">
                  <c:v>16851000000</c:v>
                </c:pt>
                <c:pt idx="414">
                  <c:v>16901000000</c:v>
                </c:pt>
                <c:pt idx="415">
                  <c:v>16951000000</c:v>
                </c:pt>
                <c:pt idx="416">
                  <c:v>17001000000</c:v>
                </c:pt>
                <c:pt idx="417">
                  <c:v>17051000000</c:v>
                </c:pt>
                <c:pt idx="418">
                  <c:v>17101000000</c:v>
                </c:pt>
                <c:pt idx="419">
                  <c:v>17151000000</c:v>
                </c:pt>
                <c:pt idx="420">
                  <c:v>17201000000</c:v>
                </c:pt>
                <c:pt idx="421">
                  <c:v>17251000000</c:v>
                </c:pt>
                <c:pt idx="422">
                  <c:v>17301000000</c:v>
                </c:pt>
                <c:pt idx="423">
                  <c:v>17351000000</c:v>
                </c:pt>
                <c:pt idx="424">
                  <c:v>17401000000</c:v>
                </c:pt>
                <c:pt idx="425">
                  <c:v>17451000000</c:v>
                </c:pt>
                <c:pt idx="426">
                  <c:v>17501000000</c:v>
                </c:pt>
                <c:pt idx="427">
                  <c:v>17551000000</c:v>
                </c:pt>
                <c:pt idx="428">
                  <c:v>17601000000</c:v>
                </c:pt>
                <c:pt idx="429">
                  <c:v>17651000000</c:v>
                </c:pt>
                <c:pt idx="430">
                  <c:v>17701000000</c:v>
                </c:pt>
                <c:pt idx="431">
                  <c:v>17751000000</c:v>
                </c:pt>
                <c:pt idx="432">
                  <c:v>17801000000</c:v>
                </c:pt>
                <c:pt idx="433">
                  <c:v>17851000000</c:v>
                </c:pt>
                <c:pt idx="434">
                  <c:v>17901000000</c:v>
                </c:pt>
                <c:pt idx="435">
                  <c:v>17951000000</c:v>
                </c:pt>
                <c:pt idx="436">
                  <c:v>18001000000</c:v>
                </c:pt>
                <c:pt idx="437">
                  <c:v>18051000000</c:v>
                </c:pt>
                <c:pt idx="438">
                  <c:v>18101000000</c:v>
                </c:pt>
                <c:pt idx="439">
                  <c:v>18151000000</c:v>
                </c:pt>
                <c:pt idx="440">
                  <c:v>18201000000</c:v>
                </c:pt>
                <c:pt idx="441">
                  <c:v>18251000000</c:v>
                </c:pt>
                <c:pt idx="442">
                  <c:v>18301000000</c:v>
                </c:pt>
                <c:pt idx="443">
                  <c:v>18351000000</c:v>
                </c:pt>
                <c:pt idx="444">
                  <c:v>18401000000</c:v>
                </c:pt>
                <c:pt idx="445">
                  <c:v>18451000000</c:v>
                </c:pt>
                <c:pt idx="446">
                  <c:v>18500000000</c:v>
                </c:pt>
                <c:pt idx="447">
                  <c:v>18501000000</c:v>
                </c:pt>
                <c:pt idx="448">
                  <c:v>18551000000</c:v>
                </c:pt>
                <c:pt idx="449">
                  <c:v>18601000000</c:v>
                </c:pt>
                <c:pt idx="450">
                  <c:v>18651000000</c:v>
                </c:pt>
                <c:pt idx="451">
                  <c:v>18701000000</c:v>
                </c:pt>
                <c:pt idx="452">
                  <c:v>18751000000</c:v>
                </c:pt>
                <c:pt idx="453">
                  <c:v>18801000000</c:v>
                </c:pt>
                <c:pt idx="454">
                  <c:v>18851000000</c:v>
                </c:pt>
                <c:pt idx="455">
                  <c:v>18901000000</c:v>
                </c:pt>
                <c:pt idx="456">
                  <c:v>18951000000</c:v>
                </c:pt>
                <c:pt idx="457">
                  <c:v>19001000000</c:v>
                </c:pt>
                <c:pt idx="458">
                  <c:v>19051000000</c:v>
                </c:pt>
                <c:pt idx="459">
                  <c:v>19101000000</c:v>
                </c:pt>
                <c:pt idx="460">
                  <c:v>19151000000</c:v>
                </c:pt>
                <c:pt idx="461">
                  <c:v>19201000000</c:v>
                </c:pt>
                <c:pt idx="462">
                  <c:v>19251000000</c:v>
                </c:pt>
                <c:pt idx="463">
                  <c:v>19301000000</c:v>
                </c:pt>
                <c:pt idx="464">
                  <c:v>19351000000</c:v>
                </c:pt>
                <c:pt idx="465">
                  <c:v>19401000000</c:v>
                </c:pt>
                <c:pt idx="466">
                  <c:v>19451000000</c:v>
                </c:pt>
                <c:pt idx="467">
                  <c:v>19501000000</c:v>
                </c:pt>
                <c:pt idx="468">
                  <c:v>19551000000</c:v>
                </c:pt>
                <c:pt idx="469">
                  <c:v>19601000000</c:v>
                </c:pt>
                <c:pt idx="470">
                  <c:v>19651000000</c:v>
                </c:pt>
                <c:pt idx="471">
                  <c:v>19701000000</c:v>
                </c:pt>
                <c:pt idx="472">
                  <c:v>19751000000</c:v>
                </c:pt>
                <c:pt idx="473">
                  <c:v>19801000000</c:v>
                </c:pt>
                <c:pt idx="474">
                  <c:v>19851000000</c:v>
                </c:pt>
                <c:pt idx="475">
                  <c:v>19901000000</c:v>
                </c:pt>
                <c:pt idx="476">
                  <c:v>19951000000</c:v>
                </c:pt>
                <c:pt idx="477">
                  <c:v>20001000000</c:v>
                </c:pt>
                <c:pt idx="478">
                  <c:v>20051000000</c:v>
                </c:pt>
                <c:pt idx="479">
                  <c:v>20101000000</c:v>
                </c:pt>
                <c:pt idx="480">
                  <c:v>20151000000</c:v>
                </c:pt>
                <c:pt idx="481">
                  <c:v>20201000000</c:v>
                </c:pt>
                <c:pt idx="482">
                  <c:v>20251000000</c:v>
                </c:pt>
                <c:pt idx="483">
                  <c:v>20301000000</c:v>
                </c:pt>
                <c:pt idx="484">
                  <c:v>20351000000</c:v>
                </c:pt>
                <c:pt idx="485">
                  <c:v>20401000000</c:v>
                </c:pt>
                <c:pt idx="486">
                  <c:v>20451000000</c:v>
                </c:pt>
                <c:pt idx="487">
                  <c:v>20501000000</c:v>
                </c:pt>
                <c:pt idx="488">
                  <c:v>20551000000</c:v>
                </c:pt>
                <c:pt idx="489">
                  <c:v>20601000000</c:v>
                </c:pt>
                <c:pt idx="490">
                  <c:v>20651000000</c:v>
                </c:pt>
                <c:pt idx="491">
                  <c:v>20701000000</c:v>
                </c:pt>
                <c:pt idx="492">
                  <c:v>20751000000</c:v>
                </c:pt>
                <c:pt idx="493">
                  <c:v>20801000000</c:v>
                </c:pt>
                <c:pt idx="494">
                  <c:v>20851000000</c:v>
                </c:pt>
                <c:pt idx="495">
                  <c:v>20901000000</c:v>
                </c:pt>
                <c:pt idx="496">
                  <c:v>20951000000</c:v>
                </c:pt>
                <c:pt idx="497">
                  <c:v>21001000000</c:v>
                </c:pt>
                <c:pt idx="498">
                  <c:v>21051000000</c:v>
                </c:pt>
                <c:pt idx="499">
                  <c:v>21101000000</c:v>
                </c:pt>
                <c:pt idx="500">
                  <c:v>21151000000</c:v>
                </c:pt>
                <c:pt idx="501">
                  <c:v>21201000000</c:v>
                </c:pt>
                <c:pt idx="502">
                  <c:v>21251000000</c:v>
                </c:pt>
                <c:pt idx="503">
                  <c:v>21301000000</c:v>
                </c:pt>
                <c:pt idx="504">
                  <c:v>21351000000</c:v>
                </c:pt>
                <c:pt idx="505">
                  <c:v>21401000000</c:v>
                </c:pt>
                <c:pt idx="506">
                  <c:v>21451000000</c:v>
                </c:pt>
                <c:pt idx="507">
                  <c:v>21501000000</c:v>
                </c:pt>
                <c:pt idx="508">
                  <c:v>21551000000</c:v>
                </c:pt>
                <c:pt idx="509">
                  <c:v>21601000000</c:v>
                </c:pt>
                <c:pt idx="510">
                  <c:v>21651000000</c:v>
                </c:pt>
                <c:pt idx="511">
                  <c:v>21701000000</c:v>
                </c:pt>
                <c:pt idx="512">
                  <c:v>21751000000</c:v>
                </c:pt>
                <c:pt idx="513">
                  <c:v>21801000000</c:v>
                </c:pt>
                <c:pt idx="514">
                  <c:v>21851000000</c:v>
                </c:pt>
                <c:pt idx="515">
                  <c:v>21901000000</c:v>
                </c:pt>
                <c:pt idx="516">
                  <c:v>21951000000</c:v>
                </c:pt>
                <c:pt idx="517">
                  <c:v>22001000000</c:v>
                </c:pt>
                <c:pt idx="518">
                  <c:v>22051000000</c:v>
                </c:pt>
                <c:pt idx="519">
                  <c:v>22101000000</c:v>
                </c:pt>
                <c:pt idx="520">
                  <c:v>22151000000</c:v>
                </c:pt>
                <c:pt idx="521">
                  <c:v>22201000000</c:v>
                </c:pt>
                <c:pt idx="522">
                  <c:v>22251000000</c:v>
                </c:pt>
                <c:pt idx="523">
                  <c:v>22301000000</c:v>
                </c:pt>
                <c:pt idx="524">
                  <c:v>22351000000</c:v>
                </c:pt>
                <c:pt idx="525">
                  <c:v>22401000000</c:v>
                </c:pt>
                <c:pt idx="526">
                  <c:v>22451000000</c:v>
                </c:pt>
                <c:pt idx="527">
                  <c:v>22501000000</c:v>
                </c:pt>
                <c:pt idx="528">
                  <c:v>22551000000</c:v>
                </c:pt>
                <c:pt idx="529">
                  <c:v>22601000000</c:v>
                </c:pt>
                <c:pt idx="530">
                  <c:v>22651000000</c:v>
                </c:pt>
                <c:pt idx="531">
                  <c:v>22701000000</c:v>
                </c:pt>
                <c:pt idx="532">
                  <c:v>22751000000</c:v>
                </c:pt>
                <c:pt idx="533">
                  <c:v>22801000000</c:v>
                </c:pt>
                <c:pt idx="534">
                  <c:v>22851000000</c:v>
                </c:pt>
                <c:pt idx="535">
                  <c:v>22901000000</c:v>
                </c:pt>
                <c:pt idx="536">
                  <c:v>22951000000</c:v>
                </c:pt>
                <c:pt idx="537">
                  <c:v>23001000000</c:v>
                </c:pt>
                <c:pt idx="538">
                  <c:v>23051000000</c:v>
                </c:pt>
                <c:pt idx="539">
                  <c:v>23101000000</c:v>
                </c:pt>
                <c:pt idx="540">
                  <c:v>23151000000</c:v>
                </c:pt>
                <c:pt idx="541">
                  <c:v>23201000000</c:v>
                </c:pt>
                <c:pt idx="542">
                  <c:v>23251000000</c:v>
                </c:pt>
                <c:pt idx="543">
                  <c:v>23301000000</c:v>
                </c:pt>
                <c:pt idx="544">
                  <c:v>23351000000</c:v>
                </c:pt>
                <c:pt idx="545">
                  <c:v>23401000000</c:v>
                </c:pt>
                <c:pt idx="546">
                  <c:v>23451000000</c:v>
                </c:pt>
                <c:pt idx="547">
                  <c:v>23501000000</c:v>
                </c:pt>
                <c:pt idx="548">
                  <c:v>23551000000</c:v>
                </c:pt>
                <c:pt idx="549">
                  <c:v>23601000000</c:v>
                </c:pt>
                <c:pt idx="550">
                  <c:v>23651000000</c:v>
                </c:pt>
                <c:pt idx="551">
                  <c:v>23701000000</c:v>
                </c:pt>
                <c:pt idx="552">
                  <c:v>23751000000</c:v>
                </c:pt>
                <c:pt idx="553">
                  <c:v>23801000000</c:v>
                </c:pt>
                <c:pt idx="554">
                  <c:v>23851000000</c:v>
                </c:pt>
                <c:pt idx="555">
                  <c:v>23901000000</c:v>
                </c:pt>
                <c:pt idx="556">
                  <c:v>23951000000</c:v>
                </c:pt>
                <c:pt idx="557">
                  <c:v>24001000000</c:v>
                </c:pt>
                <c:pt idx="558">
                  <c:v>24051000000</c:v>
                </c:pt>
                <c:pt idx="559">
                  <c:v>24101000000</c:v>
                </c:pt>
                <c:pt idx="560">
                  <c:v>24151000000</c:v>
                </c:pt>
                <c:pt idx="561">
                  <c:v>24201000000</c:v>
                </c:pt>
                <c:pt idx="562">
                  <c:v>24251000000</c:v>
                </c:pt>
                <c:pt idx="563">
                  <c:v>24301000000</c:v>
                </c:pt>
                <c:pt idx="564">
                  <c:v>24351000000</c:v>
                </c:pt>
                <c:pt idx="565">
                  <c:v>24401000000</c:v>
                </c:pt>
                <c:pt idx="566">
                  <c:v>24451000000</c:v>
                </c:pt>
                <c:pt idx="567">
                  <c:v>24501000000</c:v>
                </c:pt>
                <c:pt idx="568">
                  <c:v>24551000000</c:v>
                </c:pt>
                <c:pt idx="569">
                  <c:v>24601000000</c:v>
                </c:pt>
                <c:pt idx="570">
                  <c:v>24651000000</c:v>
                </c:pt>
                <c:pt idx="571">
                  <c:v>24701000000</c:v>
                </c:pt>
                <c:pt idx="572">
                  <c:v>24751000000</c:v>
                </c:pt>
                <c:pt idx="573">
                  <c:v>24801000000</c:v>
                </c:pt>
                <c:pt idx="574">
                  <c:v>24851000000</c:v>
                </c:pt>
                <c:pt idx="575">
                  <c:v>24901000000</c:v>
                </c:pt>
                <c:pt idx="576">
                  <c:v>24951000000</c:v>
                </c:pt>
                <c:pt idx="577">
                  <c:v>25001000000</c:v>
                </c:pt>
                <c:pt idx="578">
                  <c:v>25051000000</c:v>
                </c:pt>
                <c:pt idx="579">
                  <c:v>25101000000</c:v>
                </c:pt>
                <c:pt idx="580">
                  <c:v>25151000000</c:v>
                </c:pt>
                <c:pt idx="581">
                  <c:v>25201000000</c:v>
                </c:pt>
                <c:pt idx="582">
                  <c:v>25251000000</c:v>
                </c:pt>
                <c:pt idx="583">
                  <c:v>25301000000</c:v>
                </c:pt>
                <c:pt idx="584">
                  <c:v>25351000000</c:v>
                </c:pt>
                <c:pt idx="585">
                  <c:v>25401000000</c:v>
                </c:pt>
                <c:pt idx="586">
                  <c:v>25451000000</c:v>
                </c:pt>
                <c:pt idx="587">
                  <c:v>25501000000</c:v>
                </c:pt>
                <c:pt idx="588">
                  <c:v>25551000000</c:v>
                </c:pt>
                <c:pt idx="589">
                  <c:v>25601000000</c:v>
                </c:pt>
                <c:pt idx="590">
                  <c:v>25651000000</c:v>
                </c:pt>
                <c:pt idx="591">
                  <c:v>25701000000</c:v>
                </c:pt>
                <c:pt idx="592">
                  <c:v>25751000000</c:v>
                </c:pt>
                <c:pt idx="593">
                  <c:v>25801000000</c:v>
                </c:pt>
                <c:pt idx="594">
                  <c:v>25851000000</c:v>
                </c:pt>
                <c:pt idx="595">
                  <c:v>25901000000</c:v>
                </c:pt>
                <c:pt idx="596">
                  <c:v>25951000000</c:v>
                </c:pt>
                <c:pt idx="597">
                  <c:v>26001000000</c:v>
                </c:pt>
                <c:pt idx="598">
                  <c:v>26051000000</c:v>
                </c:pt>
                <c:pt idx="599">
                  <c:v>26101000000</c:v>
                </c:pt>
                <c:pt idx="600">
                  <c:v>26151000000</c:v>
                </c:pt>
                <c:pt idx="601">
                  <c:v>26201000000</c:v>
                </c:pt>
                <c:pt idx="602">
                  <c:v>26251000000</c:v>
                </c:pt>
                <c:pt idx="603">
                  <c:v>26301000000</c:v>
                </c:pt>
                <c:pt idx="604">
                  <c:v>26351000000</c:v>
                </c:pt>
                <c:pt idx="605">
                  <c:v>26401000000</c:v>
                </c:pt>
                <c:pt idx="606">
                  <c:v>26451000000</c:v>
                </c:pt>
                <c:pt idx="607">
                  <c:v>26501000000</c:v>
                </c:pt>
                <c:pt idx="608">
                  <c:v>26551000000</c:v>
                </c:pt>
                <c:pt idx="609">
                  <c:v>26601000000</c:v>
                </c:pt>
                <c:pt idx="610">
                  <c:v>26651000000</c:v>
                </c:pt>
                <c:pt idx="611">
                  <c:v>26701000000</c:v>
                </c:pt>
                <c:pt idx="612">
                  <c:v>26751000000</c:v>
                </c:pt>
                <c:pt idx="613">
                  <c:v>26801000000</c:v>
                </c:pt>
                <c:pt idx="614">
                  <c:v>26851000000</c:v>
                </c:pt>
                <c:pt idx="615">
                  <c:v>26901000000</c:v>
                </c:pt>
                <c:pt idx="616">
                  <c:v>26951000000</c:v>
                </c:pt>
                <c:pt idx="617">
                  <c:v>27001000000</c:v>
                </c:pt>
                <c:pt idx="618">
                  <c:v>27051000000</c:v>
                </c:pt>
                <c:pt idx="619">
                  <c:v>27101000000</c:v>
                </c:pt>
                <c:pt idx="620">
                  <c:v>27151000000</c:v>
                </c:pt>
                <c:pt idx="621">
                  <c:v>27201000000</c:v>
                </c:pt>
                <c:pt idx="622">
                  <c:v>27251000000</c:v>
                </c:pt>
                <c:pt idx="623">
                  <c:v>27301000000</c:v>
                </c:pt>
                <c:pt idx="624">
                  <c:v>27351000000</c:v>
                </c:pt>
                <c:pt idx="625">
                  <c:v>27401000000</c:v>
                </c:pt>
                <c:pt idx="626">
                  <c:v>27451000000</c:v>
                </c:pt>
                <c:pt idx="627">
                  <c:v>27501000000</c:v>
                </c:pt>
                <c:pt idx="628">
                  <c:v>27551000000</c:v>
                </c:pt>
                <c:pt idx="629">
                  <c:v>27601000000</c:v>
                </c:pt>
                <c:pt idx="630">
                  <c:v>27651000000</c:v>
                </c:pt>
                <c:pt idx="631">
                  <c:v>27701000000</c:v>
                </c:pt>
                <c:pt idx="632">
                  <c:v>27751000000</c:v>
                </c:pt>
                <c:pt idx="633">
                  <c:v>27801000000</c:v>
                </c:pt>
                <c:pt idx="634">
                  <c:v>27851000000</c:v>
                </c:pt>
                <c:pt idx="635">
                  <c:v>27901000000</c:v>
                </c:pt>
                <c:pt idx="636">
                  <c:v>27951000000</c:v>
                </c:pt>
                <c:pt idx="637">
                  <c:v>28001000000</c:v>
                </c:pt>
                <c:pt idx="638">
                  <c:v>28051000000</c:v>
                </c:pt>
                <c:pt idx="639">
                  <c:v>28101000000</c:v>
                </c:pt>
                <c:pt idx="640">
                  <c:v>28151000000</c:v>
                </c:pt>
                <c:pt idx="641">
                  <c:v>28201000000</c:v>
                </c:pt>
                <c:pt idx="642">
                  <c:v>28251000000</c:v>
                </c:pt>
                <c:pt idx="643">
                  <c:v>28301000000</c:v>
                </c:pt>
                <c:pt idx="644">
                  <c:v>28351000000</c:v>
                </c:pt>
                <c:pt idx="645">
                  <c:v>28401000000</c:v>
                </c:pt>
                <c:pt idx="646">
                  <c:v>28451000000</c:v>
                </c:pt>
                <c:pt idx="647">
                  <c:v>28501000000</c:v>
                </c:pt>
                <c:pt idx="648">
                  <c:v>28551000000</c:v>
                </c:pt>
                <c:pt idx="649">
                  <c:v>28601000000</c:v>
                </c:pt>
                <c:pt idx="650">
                  <c:v>28651000000</c:v>
                </c:pt>
                <c:pt idx="651">
                  <c:v>28701000000</c:v>
                </c:pt>
                <c:pt idx="652">
                  <c:v>28751000000</c:v>
                </c:pt>
                <c:pt idx="653">
                  <c:v>28801000000</c:v>
                </c:pt>
                <c:pt idx="654">
                  <c:v>28851000000</c:v>
                </c:pt>
                <c:pt idx="655">
                  <c:v>28901000000</c:v>
                </c:pt>
                <c:pt idx="656">
                  <c:v>28951000000</c:v>
                </c:pt>
                <c:pt idx="657">
                  <c:v>29001000000</c:v>
                </c:pt>
                <c:pt idx="658">
                  <c:v>29051000000</c:v>
                </c:pt>
                <c:pt idx="659">
                  <c:v>29101000000</c:v>
                </c:pt>
                <c:pt idx="660">
                  <c:v>29151000000</c:v>
                </c:pt>
                <c:pt idx="661">
                  <c:v>29201000000</c:v>
                </c:pt>
                <c:pt idx="662">
                  <c:v>29251000000</c:v>
                </c:pt>
                <c:pt idx="663">
                  <c:v>29301000000</c:v>
                </c:pt>
                <c:pt idx="664">
                  <c:v>29351000000</c:v>
                </c:pt>
                <c:pt idx="665">
                  <c:v>29401000000</c:v>
                </c:pt>
                <c:pt idx="666">
                  <c:v>29451000000</c:v>
                </c:pt>
                <c:pt idx="667">
                  <c:v>29501000000</c:v>
                </c:pt>
                <c:pt idx="668">
                  <c:v>29551000000</c:v>
                </c:pt>
                <c:pt idx="669">
                  <c:v>29601000000</c:v>
                </c:pt>
                <c:pt idx="670">
                  <c:v>29651000000</c:v>
                </c:pt>
                <c:pt idx="671">
                  <c:v>29701000000</c:v>
                </c:pt>
                <c:pt idx="672">
                  <c:v>29751000000</c:v>
                </c:pt>
                <c:pt idx="673">
                  <c:v>29801000000</c:v>
                </c:pt>
                <c:pt idx="674">
                  <c:v>29851000000</c:v>
                </c:pt>
                <c:pt idx="675">
                  <c:v>29901000000</c:v>
                </c:pt>
                <c:pt idx="676">
                  <c:v>29951000000</c:v>
                </c:pt>
                <c:pt idx="677">
                  <c:v>30001000000</c:v>
                </c:pt>
                <c:pt idx="678">
                  <c:v>30051000000</c:v>
                </c:pt>
                <c:pt idx="679">
                  <c:v>30101000000</c:v>
                </c:pt>
                <c:pt idx="680">
                  <c:v>30151000000</c:v>
                </c:pt>
                <c:pt idx="681">
                  <c:v>30201000000</c:v>
                </c:pt>
                <c:pt idx="682">
                  <c:v>30251000000</c:v>
                </c:pt>
                <c:pt idx="683">
                  <c:v>30301000000</c:v>
                </c:pt>
                <c:pt idx="684">
                  <c:v>30351000000</c:v>
                </c:pt>
                <c:pt idx="685">
                  <c:v>30401000000</c:v>
                </c:pt>
                <c:pt idx="686">
                  <c:v>30451000000</c:v>
                </c:pt>
                <c:pt idx="687">
                  <c:v>30501000000</c:v>
                </c:pt>
                <c:pt idx="688">
                  <c:v>30551000000</c:v>
                </c:pt>
                <c:pt idx="689">
                  <c:v>30601000000</c:v>
                </c:pt>
                <c:pt idx="690">
                  <c:v>30651000000</c:v>
                </c:pt>
                <c:pt idx="691">
                  <c:v>30701000000</c:v>
                </c:pt>
                <c:pt idx="692">
                  <c:v>30751000000</c:v>
                </c:pt>
                <c:pt idx="693">
                  <c:v>30801000000</c:v>
                </c:pt>
                <c:pt idx="694">
                  <c:v>30851000000</c:v>
                </c:pt>
                <c:pt idx="695">
                  <c:v>30901000000</c:v>
                </c:pt>
                <c:pt idx="696">
                  <c:v>30951000000</c:v>
                </c:pt>
                <c:pt idx="697">
                  <c:v>31001000000</c:v>
                </c:pt>
                <c:pt idx="698">
                  <c:v>31051000000</c:v>
                </c:pt>
                <c:pt idx="699">
                  <c:v>31101000000</c:v>
                </c:pt>
                <c:pt idx="700">
                  <c:v>31151000000</c:v>
                </c:pt>
                <c:pt idx="701">
                  <c:v>31201000000</c:v>
                </c:pt>
                <c:pt idx="702">
                  <c:v>31251000000</c:v>
                </c:pt>
                <c:pt idx="703">
                  <c:v>31301000000</c:v>
                </c:pt>
                <c:pt idx="704">
                  <c:v>31351000000</c:v>
                </c:pt>
                <c:pt idx="705">
                  <c:v>31401000000</c:v>
                </c:pt>
                <c:pt idx="706">
                  <c:v>31451000000</c:v>
                </c:pt>
                <c:pt idx="707">
                  <c:v>31501000000</c:v>
                </c:pt>
                <c:pt idx="708">
                  <c:v>31551000000</c:v>
                </c:pt>
                <c:pt idx="709">
                  <c:v>31601000000</c:v>
                </c:pt>
                <c:pt idx="710">
                  <c:v>31651000000</c:v>
                </c:pt>
                <c:pt idx="711">
                  <c:v>31701000000</c:v>
                </c:pt>
                <c:pt idx="712">
                  <c:v>31751000000</c:v>
                </c:pt>
                <c:pt idx="713">
                  <c:v>31801000000</c:v>
                </c:pt>
                <c:pt idx="714">
                  <c:v>31851000000</c:v>
                </c:pt>
                <c:pt idx="715">
                  <c:v>31901000000</c:v>
                </c:pt>
                <c:pt idx="716">
                  <c:v>31951000000</c:v>
                </c:pt>
                <c:pt idx="717">
                  <c:v>32001000000</c:v>
                </c:pt>
                <c:pt idx="718">
                  <c:v>32051000000</c:v>
                </c:pt>
                <c:pt idx="719">
                  <c:v>32101000000</c:v>
                </c:pt>
                <c:pt idx="720">
                  <c:v>32151000000</c:v>
                </c:pt>
                <c:pt idx="721">
                  <c:v>32201000000</c:v>
                </c:pt>
                <c:pt idx="722">
                  <c:v>32251000000</c:v>
                </c:pt>
                <c:pt idx="723">
                  <c:v>32301000000</c:v>
                </c:pt>
                <c:pt idx="724">
                  <c:v>32351000000</c:v>
                </c:pt>
                <c:pt idx="725">
                  <c:v>32401000000</c:v>
                </c:pt>
                <c:pt idx="726">
                  <c:v>32451000000</c:v>
                </c:pt>
                <c:pt idx="727">
                  <c:v>32501000000</c:v>
                </c:pt>
                <c:pt idx="728">
                  <c:v>32551000000</c:v>
                </c:pt>
                <c:pt idx="729">
                  <c:v>32601000000</c:v>
                </c:pt>
                <c:pt idx="730">
                  <c:v>32651000000</c:v>
                </c:pt>
                <c:pt idx="731">
                  <c:v>32701000000</c:v>
                </c:pt>
                <c:pt idx="732">
                  <c:v>32751000000</c:v>
                </c:pt>
                <c:pt idx="733">
                  <c:v>32801000000</c:v>
                </c:pt>
                <c:pt idx="734">
                  <c:v>32851000000</c:v>
                </c:pt>
                <c:pt idx="735">
                  <c:v>32901000000</c:v>
                </c:pt>
                <c:pt idx="736">
                  <c:v>32951000000</c:v>
                </c:pt>
                <c:pt idx="737">
                  <c:v>33001000000</c:v>
                </c:pt>
                <c:pt idx="738">
                  <c:v>33051000000</c:v>
                </c:pt>
                <c:pt idx="739">
                  <c:v>33101000000</c:v>
                </c:pt>
                <c:pt idx="740">
                  <c:v>33151000000</c:v>
                </c:pt>
                <c:pt idx="741">
                  <c:v>33201000000</c:v>
                </c:pt>
                <c:pt idx="742">
                  <c:v>33251000000</c:v>
                </c:pt>
                <c:pt idx="743">
                  <c:v>33301000000</c:v>
                </c:pt>
                <c:pt idx="744">
                  <c:v>33351000000</c:v>
                </c:pt>
                <c:pt idx="745">
                  <c:v>33401000000</c:v>
                </c:pt>
                <c:pt idx="746">
                  <c:v>33451000000</c:v>
                </c:pt>
                <c:pt idx="747">
                  <c:v>33501000000</c:v>
                </c:pt>
                <c:pt idx="748">
                  <c:v>33551000000</c:v>
                </c:pt>
                <c:pt idx="749">
                  <c:v>33601000000</c:v>
                </c:pt>
                <c:pt idx="750">
                  <c:v>33651000000</c:v>
                </c:pt>
                <c:pt idx="751">
                  <c:v>33701000000</c:v>
                </c:pt>
                <c:pt idx="752">
                  <c:v>33751000000</c:v>
                </c:pt>
                <c:pt idx="753">
                  <c:v>33801000000</c:v>
                </c:pt>
                <c:pt idx="754">
                  <c:v>33851000000</c:v>
                </c:pt>
                <c:pt idx="755">
                  <c:v>33901000000</c:v>
                </c:pt>
                <c:pt idx="756">
                  <c:v>33951000000</c:v>
                </c:pt>
                <c:pt idx="757">
                  <c:v>34001000000</c:v>
                </c:pt>
                <c:pt idx="758">
                  <c:v>34051000000</c:v>
                </c:pt>
                <c:pt idx="759">
                  <c:v>34101000000</c:v>
                </c:pt>
                <c:pt idx="760">
                  <c:v>34151000000</c:v>
                </c:pt>
                <c:pt idx="761">
                  <c:v>34201000000</c:v>
                </c:pt>
                <c:pt idx="762">
                  <c:v>34251000000</c:v>
                </c:pt>
                <c:pt idx="763">
                  <c:v>34301000000</c:v>
                </c:pt>
                <c:pt idx="764">
                  <c:v>34351000000</c:v>
                </c:pt>
                <c:pt idx="765">
                  <c:v>34401000000</c:v>
                </c:pt>
                <c:pt idx="766">
                  <c:v>34451000000</c:v>
                </c:pt>
                <c:pt idx="767">
                  <c:v>34501000000</c:v>
                </c:pt>
                <c:pt idx="768">
                  <c:v>34551000000</c:v>
                </c:pt>
                <c:pt idx="769">
                  <c:v>34601000000</c:v>
                </c:pt>
                <c:pt idx="770">
                  <c:v>34651000000</c:v>
                </c:pt>
                <c:pt idx="771">
                  <c:v>34701000000</c:v>
                </c:pt>
                <c:pt idx="772">
                  <c:v>34751000000</c:v>
                </c:pt>
                <c:pt idx="773">
                  <c:v>34801000000</c:v>
                </c:pt>
                <c:pt idx="774">
                  <c:v>34851000000</c:v>
                </c:pt>
                <c:pt idx="775">
                  <c:v>34901000000</c:v>
                </c:pt>
                <c:pt idx="776">
                  <c:v>34951000000</c:v>
                </c:pt>
                <c:pt idx="777">
                  <c:v>35001000000</c:v>
                </c:pt>
                <c:pt idx="778">
                  <c:v>35051000000</c:v>
                </c:pt>
                <c:pt idx="779">
                  <c:v>35101000000</c:v>
                </c:pt>
                <c:pt idx="780">
                  <c:v>35151000000</c:v>
                </c:pt>
                <c:pt idx="781">
                  <c:v>35201000000</c:v>
                </c:pt>
                <c:pt idx="782">
                  <c:v>35251000000</c:v>
                </c:pt>
                <c:pt idx="783">
                  <c:v>35301000000</c:v>
                </c:pt>
                <c:pt idx="784">
                  <c:v>35351000000</c:v>
                </c:pt>
                <c:pt idx="785">
                  <c:v>35401000000</c:v>
                </c:pt>
                <c:pt idx="786">
                  <c:v>35451000000</c:v>
                </c:pt>
                <c:pt idx="787">
                  <c:v>35501000000</c:v>
                </c:pt>
                <c:pt idx="788">
                  <c:v>35551000000</c:v>
                </c:pt>
                <c:pt idx="789">
                  <c:v>35601000000</c:v>
                </c:pt>
                <c:pt idx="790">
                  <c:v>35651000000</c:v>
                </c:pt>
                <c:pt idx="791">
                  <c:v>35701000000</c:v>
                </c:pt>
                <c:pt idx="792">
                  <c:v>35751000000</c:v>
                </c:pt>
                <c:pt idx="793">
                  <c:v>35801000000</c:v>
                </c:pt>
                <c:pt idx="794">
                  <c:v>35851000000</c:v>
                </c:pt>
                <c:pt idx="795">
                  <c:v>35901000000</c:v>
                </c:pt>
                <c:pt idx="796">
                  <c:v>35951000000</c:v>
                </c:pt>
                <c:pt idx="797">
                  <c:v>36001000000</c:v>
                </c:pt>
                <c:pt idx="798">
                  <c:v>36051000000</c:v>
                </c:pt>
                <c:pt idx="799">
                  <c:v>36101000000</c:v>
                </c:pt>
                <c:pt idx="800">
                  <c:v>36151000000</c:v>
                </c:pt>
                <c:pt idx="801">
                  <c:v>36201000000</c:v>
                </c:pt>
                <c:pt idx="802">
                  <c:v>36251000000</c:v>
                </c:pt>
                <c:pt idx="803">
                  <c:v>36301000000</c:v>
                </c:pt>
                <c:pt idx="804">
                  <c:v>36351000000</c:v>
                </c:pt>
                <c:pt idx="805">
                  <c:v>36401000000</c:v>
                </c:pt>
                <c:pt idx="806">
                  <c:v>36451000000</c:v>
                </c:pt>
                <c:pt idx="807">
                  <c:v>36501000000</c:v>
                </c:pt>
                <c:pt idx="808">
                  <c:v>36551000000</c:v>
                </c:pt>
                <c:pt idx="809">
                  <c:v>36601000000</c:v>
                </c:pt>
                <c:pt idx="810">
                  <c:v>36651000000</c:v>
                </c:pt>
                <c:pt idx="811">
                  <c:v>36701000000</c:v>
                </c:pt>
                <c:pt idx="812">
                  <c:v>36751000000</c:v>
                </c:pt>
                <c:pt idx="813">
                  <c:v>36801000000</c:v>
                </c:pt>
                <c:pt idx="814">
                  <c:v>36851000000</c:v>
                </c:pt>
                <c:pt idx="815">
                  <c:v>36901000000</c:v>
                </c:pt>
                <c:pt idx="816">
                  <c:v>36951000000</c:v>
                </c:pt>
                <c:pt idx="817">
                  <c:v>37001000000</c:v>
                </c:pt>
                <c:pt idx="818">
                  <c:v>37051000000</c:v>
                </c:pt>
                <c:pt idx="819">
                  <c:v>37101000000</c:v>
                </c:pt>
                <c:pt idx="820">
                  <c:v>37151000000</c:v>
                </c:pt>
                <c:pt idx="821">
                  <c:v>37201000000</c:v>
                </c:pt>
                <c:pt idx="822">
                  <c:v>37251000000</c:v>
                </c:pt>
                <c:pt idx="823">
                  <c:v>37301000000</c:v>
                </c:pt>
                <c:pt idx="824">
                  <c:v>37351000000</c:v>
                </c:pt>
                <c:pt idx="825">
                  <c:v>37401000000</c:v>
                </c:pt>
                <c:pt idx="826">
                  <c:v>37451000000</c:v>
                </c:pt>
                <c:pt idx="827">
                  <c:v>37501000000</c:v>
                </c:pt>
                <c:pt idx="828">
                  <c:v>37551000000</c:v>
                </c:pt>
                <c:pt idx="829">
                  <c:v>37601000000</c:v>
                </c:pt>
                <c:pt idx="830">
                  <c:v>37651000000</c:v>
                </c:pt>
                <c:pt idx="831">
                  <c:v>37701000000</c:v>
                </c:pt>
                <c:pt idx="832">
                  <c:v>37751000000</c:v>
                </c:pt>
                <c:pt idx="833">
                  <c:v>37801000000</c:v>
                </c:pt>
                <c:pt idx="834">
                  <c:v>37851000000</c:v>
                </c:pt>
                <c:pt idx="835">
                  <c:v>37901000000</c:v>
                </c:pt>
                <c:pt idx="836">
                  <c:v>37951000000</c:v>
                </c:pt>
                <c:pt idx="837">
                  <c:v>38001000000</c:v>
                </c:pt>
                <c:pt idx="838">
                  <c:v>38051000000</c:v>
                </c:pt>
                <c:pt idx="839">
                  <c:v>38101000000</c:v>
                </c:pt>
                <c:pt idx="840">
                  <c:v>38151000000</c:v>
                </c:pt>
                <c:pt idx="841">
                  <c:v>38201000000</c:v>
                </c:pt>
                <c:pt idx="842">
                  <c:v>38251000000</c:v>
                </c:pt>
                <c:pt idx="843">
                  <c:v>38301000000</c:v>
                </c:pt>
                <c:pt idx="844">
                  <c:v>38351000000</c:v>
                </c:pt>
                <c:pt idx="845">
                  <c:v>38401000000</c:v>
                </c:pt>
                <c:pt idx="846">
                  <c:v>38451000000</c:v>
                </c:pt>
                <c:pt idx="847">
                  <c:v>38501000000</c:v>
                </c:pt>
                <c:pt idx="848">
                  <c:v>38551000000</c:v>
                </c:pt>
                <c:pt idx="849">
                  <c:v>38601000000</c:v>
                </c:pt>
                <c:pt idx="850">
                  <c:v>38651000000</c:v>
                </c:pt>
                <c:pt idx="851">
                  <c:v>38701000000</c:v>
                </c:pt>
                <c:pt idx="852">
                  <c:v>38751000000</c:v>
                </c:pt>
                <c:pt idx="853">
                  <c:v>38801000000</c:v>
                </c:pt>
                <c:pt idx="854">
                  <c:v>38851000000</c:v>
                </c:pt>
                <c:pt idx="855">
                  <c:v>38901000000</c:v>
                </c:pt>
                <c:pt idx="856">
                  <c:v>38951000000</c:v>
                </c:pt>
                <c:pt idx="857">
                  <c:v>39001000000</c:v>
                </c:pt>
                <c:pt idx="858">
                  <c:v>39051000000</c:v>
                </c:pt>
                <c:pt idx="859">
                  <c:v>39101000000</c:v>
                </c:pt>
                <c:pt idx="860">
                  <c:v>39151000000</c:v>
                </c:pt>
                <c:pt idx="861">
                  <c:v>39201000000</c:v>
                </c:pt>
                <c:pt idx="862">
                  <c:v>39251000000</c:v>
                </c:pt>
                <c:pt idx="863">
                  <c:v>39301000000</c:v>
                </c:pt>
                <c:pt idx="864">
                  <c:v>39351000000</c:v>
                </c:pt>
                <c:pt idx="865">
                  <c:v>39401000000</c:v>
                </c:pt>
                <c:pt idx="866">
                  <c:v>39451000000</c:v>
                </c:pt>
                <c:pt idx="867">
                  <c:v>39501000000</c:v>
                </c:pt>
                <c:pt idx="868">
                  <c:v>39551000000</c:v>
                </c:pt>
                <c:pt idx="869">
                  <c:v>39601000000</c:v>
                </c:pt>
                <c:pt idx="870">
                  <c:v>39651000000</c:v>
                </c:pt>
                <c:pt idx="871">
                  <c:v>39701000000</c:v>
                </c:pt>
                <c:pt idx="872">
                  <c:v>39751000000</c:v>
                </c:pt>
                <c:pt idx="873">
                  <c:v>39801000000</c:v>
                </c:pt>
                <c:pt idx="874">
                  <c:v>39851000000</c:v>
                </c:pt>
                <c:pt idx="875">
                  <c:v>39901000000</c:v>
                </c:pt>
                <c:pt idx="876">
                  <c:v>39951000000</c:v>
                </c:pt>
                <c:pt idx="877">
                  <c:v>40000000000</c:v>
                </c:pt>
              </c:numCache>
            </c:numRef>
          </c:xVal>
          <c:yVal>
            <c:numRef>
              <c:f>'40Gmax'!$C$13:$C$890</c:f>
              <c:numCache>
                <c:formatCode>General</c:formatCode>
                <c:ptCount val="878"/>
                <c:pt idx="0">
                  <c:v>7.9273941334802398</c:v>
                </c:pt>
                <c:pt idx="1">
                  <c:v>7.9606748759262196</c:v>
                </c:pt>
                <c:pt idx="2">
                  <c:v>7.9649975017347998</c:v>
                </c:pt>
                <c:pt idx="3">
                  <c:v>8.0987309425038401</c:v>
                </c:pt>
                <c:pt idx="4">
                  <c:v>8.0760366078547499</c:v>
                </c:pt>
                <c:pt idx="5">
                  <c:v>7.9745263541769802</c:v>
                </c:pt>
                <c:pt idx="6">
                  <c:v>7.9936037558952897</c:v>
                </c:pt>
                <c:pt idx="7">
                  <c:v>7.9928465225432097</c:v>
                </c:pt>
                <c:pt idx="8">
                  <c:v>7.9842863592178999</c:v>
                </c:pt>
                <c:pt idx="9">
                  <c:v>7.9760563258748798</c:v>
                </c:pt>
                <c:pt idx="10">
                  <c:v>15.775541066926699</c:v>
                </c:pt>
                <c:pt idx="11">
                  <c:v>15.855391069684099</c:v>
                </c:pt>
                <c:pt idx="12">
                  <c:v>15.9376794075955</c:v>
                </c:pt>
                <c:pt idx="13">
                  <c:v>15.9244924470839</c:v>
                </c:pt>
                <c:pt idx="14">
                  <c:v>15.788663587447999</c:v>
                </c:pt>
                <c:pt idx="15">
                  <c:v>15.9836594358963</c:v>
                </c:pt>
                <c:pt idx="16">
                  <c:v>15.898019169567601</c:v>
                </c:pt>
                <c:pt idx="17">
                  <c:v>15.9717342252818</c:v>
                </c:pt>
                <c:pt idx="18">
                  <c:v>15.886698449414199</c:v>
                </c:pt>
                <c:pt idx="19">
                  <c:v>15.7848650010749</c:v>
                </c:pt>
                <c:pt idx="20">
                  <c:v>15.9487196117874</c:v>
                </c:pt>
                <c:pt idx="21">
                  <c:v>16.009557350931001</c:v>
                </c:pt>
                <c:pt idx="22">
                  <c:v>15.9576053184831</c:v>
                </c:pt>
                <c:pt idx="23">
                  <c:v>16.042074861200899</c:v>
                </c:pt>
                <c:pt idx="24">
                  <c:v>15.974016105030501</c:v>
                </c:pt>
                <c:pt idx="25">
                  <c:v>15.831856542518601</c:v>
                </c:pt>
                <c:pt idx="26">
                  <c:v>15.9099461889528</c:v>
                </c:pt>
                <c:pt idx="27">
                  <c:v>15.825241721684</c:v>
                </c:pt>
                <c:pt idx="28">
                  <c:v>15.861382964253201</c:v>
                </c:pt>
                <c:pt idx="29">
                  <c:v>15.8970666194993</c:v>
                </c:pt>
                <c:pt idx="30">
                  <c:v>15.963336613253899</c:v>
                </c:pt>
                <c:pt idx="31">
                  <c:v>15.755894037132</c:v>
                </c:pt>
                <c:pt idx="32">
                  <c:v>15.786587337593</c:v>
                </c:pt>
                <c:pt idx="33">
                  <c:v>15.900251234269399</c:v>
                </c:pt>
                <c:pt idx="34">
                  <c:v>15.8770344465763</c:v>
                </c:pt>
                <c:pt idx="35">
                  <c:v>15.962246687585001</c:v>
                </c:pt>
                <c:pt idx="36">
                  <c:v>15.872646149058999</c:v>
                </c:pt>
                <c:pt idx="37">
                  <c:v>15.9650679742437</c:v>
                </c:pt>
                <c:pt idx="38">
                  <c:v>15.910546739961401</c:v>
                </c:pt>
                <c:pt idx="39">
                  <c:v>15.9561227675522</c:v>
                </c:pt>
                <c:pt idx="40">
                  <c:v>15.828336897394999</c:v>
                </c:pt>
                <c:pt idx="41">
                  <c:v>15.926035715918401</c:v>
                </c:pt>
                <c:pt idx="42">
                  <c:v>15.878430583315</c:v>
                </c:pt>
                <c:pt idx="43">
                  <c:v>15.808940621859501</c:v>
                </c:pt>
                <c:pt idx="44">
                  <c:v>16.035318872792999</c:v>
                </c:pt>
                <c:pt idx="45">
                  <c:v>15.8419330610882</c:v>
                </c:pt>
                <c:pt idx="46">
                  <c:v>15.77850755831</c:v>
                </c:pt>
                <c:pt idx="47">
                  <c:v>15.8966245325019</c:v>
                </c:pt>
                <c:pt idx="48">
                  <c:v>15.9271450739818</c:v>
                </c:pt>
                <c:pt idx="49">
                  <c:v>16.005600827925399</c:v>
                </c:pt>
                <c:pt idx="50">
                  <c:v>15.9369907395476</c:v>
                </c:pt>
                <c:pt idx="51">
                  <c:v>15.845696303378199</c:v>
                </c:pt>
                <c:pt idx="52">
                  <c:v>15.986332894325299</c:v>
                </c:pt>
                <c:pt idx="53">
                  <c:v>15.9902164055288</c:v>
                </c:pt>
                <c:pt idx="54">
                  <c:v>15.761791729294499</c:v>
                </c:pt>
                <c:pt idx="55">
                  <c:v>15.806222841070801</c:v>
                </c:pt>
                <c:pt idx="56">
                  <c:v>15.8467314212688</c:v>
                </c:pt>
                <c:pt idx="57">
                  <c:v>15.841303840110699</c:v>
                </c:pt>
                <c:pt idx="58">
                  <c:v>15.8253957198586</c:v>
                </c:pt>
                <c:pt idx="59">
                  <c:v>15.8521659965274</c:v>
                </c:pt>
                <c:pt idx="60">
                  <c:v>15.787511913727</c:v>
                </c:pt>
                <c:pt idx="61">
                  <c:v>15.8289841207057</c:v>
                </c:pt>
                <c:pt idx="62">
                  <c:v>15.791835928293199</c:v>
                </c:pt>
                <c:pt idx="63">
                  <c:v>15.784372240010599</c:v>
                </c:pt>
                <c:pt idx="64">
                  <c:v>15.935919846388</c:v>
                </c:pt>
                <c:pt idx="65">
                  <c:v>15.844879141008899</c:v>
                </c:pt>
                <c:pt idx="66">
                  <c:v>15.8186618906867</c:v>
                </c:pt>
                <c:pt idx="67">
                  <c:v>15.863099619891999</c:v>
                </c:pt>
                <c:pt idx="68">
                  <c:v>15.8174280907119</c:v>
                </c:pt>
                <c:pt idx="69">
                  <c:v>15.765443842085499</c:v>
                </c:pt>
                <c:pt idx="70">
                  <c:v>15.766148394842</c:v>
                </c:pt>
                <c:pt idx="71">
                  <c:v>15.667064308102001</c:v>
                </c:pt>
                <c:pt idx="72">
                  <c:v>15.779110461784001</c:v>
                </c:pt>
                <c:pt idx="73">
                  <c:v>15.7091992926301</c:v>
                </c:pt>
                <c:pt idx="74">
                  <c:v>15.789509328289</c:v>
                </c:pt>
                <c:pt idx="75">
                  <c:v>15.791462001157401</c:v>
                </c:pt>
                <c:pt idx="76">
                  <c:v>15.9043962558352</c:v>
                </c:pt>
                <c:pt idx="77">
                  <c:v>15.7469709993655</c:v>
                </c:pt>
                <c:pt idx="78">
                  <c:v>15.842189461060499</c:v>
                </c:pt>
                <c:pt idx="79">
                  <c:v>15.8743128634827</c:v>
                </c:pt>
                <c:pt idx="80">
                  <c:v>15.779205495258401</c:v>
                </c:pt>
                <c:pt idx="81">
                  <c:v>15.8075686489668</c:v>
                </c:pt>
                <c:pt idx="82">
                  <c:v>15.7907430453998</c:v>
                </c:pt>
                <c:pt idx="83">
                  <c:v>15.766658917118001</c:v>
                </c:pt>
                <c:pt idx="84">
                  <c:v>15.747124784916601</c:v>
                </c:pt>
                <c:pt idx="85">
                  <c:v>15.697845887737801</c:v>
                </c:pt>
                <c:pt idx="86">
                  <c:v>15.759219140287399</c:v>
                </c:pt>
                <c:pt idx="87">
                  <c:v>15.8038406041545</c:v>
                </c:pt>
                <c:pt idx="88">
                  <c:v>15.664346784763399</c:v>
                </c:pt>
                <c:pt idx="89">
                  <c:v>15.7591777842315</c:v>
                </c:pt>
                <c:pt idx="90">
                  <c:v>15.734996252134</c:v>
                </c:pt>
                <c:pt idx="91">
                  <c:v>15.709811729165001</c:v>
                </c:pt>
                <c:pt idx="92">
                  <c:v>15.7528702359481</c:v>
                </c:pt>
                <c:pt idx="93">
                  <c:v>15.697561991303999</c:v>
                </c:pt>
                <c:pt idx="94">
                  <c:v>15.6422006115803</c:v>
                </c:pt>
                <c:pt idx="95">
                  <c:v>15.5223854125441</c:v>
                </c:pt>
                <c:pt idx="96">
                  <c:v>15.658734543244799</c:v>
                </c:pt>
                <c:pt idx="97">
                  <c:v>15.606324829578901</c:v>
                </c:pt>
                <c:pt idx="98">
                  <c:v>15.4686132874644</c:v>
                </c:pt>
                <c:pt idx="99">
                  <c:v>15.382911873306799</c:v>
                </c:pt>
                <c:pt idx="100">
                  <c:v>15.3794079956948</c:v>
                </c:pt>
                <c:pt idx="101">
                  <c:v>15.357566517083599</c:v>
                </c:pt>
                <c:pt idx="102">
                  <c:v>15.349323482583801</c:v>
                </c:pt>
                <c:pt idx="103">
                  <c:v>15.441311048776001</c:v>
                </c:pt>
                <c:pt idx="104">
                  <c:v>15.5413012382062</c:v>
                </c:pt>
                <c:pt idx="105">
                  <c:v>15.675092108985501</c:v>
                </c:pt>
                <c:pt idx="106">
                  <c:v>15.689545358478901</c:v>
                </c:pt>
                <c:pt idx="107">
                  <c:v>15.7546729815412</c:v>
                </c:pt>
                <c:pt idx="108">
                  <c:v>15.7707347296791</c:v>
                </c:pt>
                <c:pt idx="109">
                  <c:v>15.543405909684299</c:v>
                </c:pt>
                <c:pt idx="110">
                  <c:v>15.7505835468809</c:v>
                </c:pt>
                <c:pt idx="111">
                  <c:v>15.701936985672001</c:v>
                </c:pt>
                <c:pt idx="112">
                  <c:v>15.648153370633599</c:v>
                </c:pt>
                <c:pt idx="113">
                  <c:v>15.676287551390599</c:v>
                </c:pt>
                <c:pt idx="114">
                  <c:v>15.7179946570559</c:v>
                </c:pt>
                <c:pt idx="115">
                  <c:v>15.6715283565715</c:v>
                </c:pt>
                <c:pt idx="116">
                  <c:v>15.6817745589499</c:v>
                </c:pt>
                <c:pt idx="117">
                  <c:v>15.6055869477378</c:v>
                </c:pt>
                <c:pt idx="118">
                  <c:v>15.5111666004991</c:v>
                </c:pt>
                <c:pt idx="119">
                  <c:v>15.5335179345672</c:v>
                </c:pt>
                <c:pt idx="120">
                  <c:v>15.566323921941301</c:v>
                </c:pt>
                <c:pt idx="121">
                  <c:v>15.590219690637801</c:v>
                </c:pt>
                <c:pt idx="122">
                  <c:v>15.565952369167199</c:v>
                </c:pt>
                <c:pt idx="123">
                  <c:v>15.608989523245899</c:v>
                </c:pt>
                <c:pt idx="124">
                  <c:v>15.535682308763</c:v>
                </c:pt>
                <c:pt idx="125">
                  <c:v>15.54163071776</c:v>
                </c:pt>
                <c:pt idx="126">
                  <c:v>15.5169108431437</c:v>
                </c:pt>
                <c:pt idx="127">
                  <c:v>15.504847934494199</c:v>
                </c:pt>
                <c:pt idx="128">
                  <c:v>15.4110355102972</c:v>
                </c:pt>
                <c:pt idx="129">
                  <c:v>15.301693992335901</c:v>
                </c:pt>
                <c:pt idx="130">
                  <c:v>15.384986176759201</c:v>
                </c:pt>
                <c:pt idx="131">
                  <c:v>15.436723092297701</c:v>
                </c:pt>
                <c:pt idx="132">
                  <c:v>15.2522833602772</c:v>
                </c:pt>
                <c:pt idx="133">
                  <c:v>11.9286771783452</c:v>
                </c:pt>
                <c:pt idx="134">
                  <c:v>11.9986836077658</c:v>
                </c:pt>
                <c:pt idx="135">
                  <c:v>12.039764950077</c:v>
                </c:pt>
                <c:pt idx="136">
                  <c:v>12.073978859140601</c:v>
                </c:pt>
                <c:pt idx="137">
                  <c:v>11.8512978214544</c:v>
                </c:pt>
                <c:pt idx="138">
                  <c:v>11.995930293022401</c:v>
                </c:pt>
                <c:pt idx="139">
                  <c:v>11.9730820731876</c:v>
                </c:pt>
                <c:pt idx="140">
                  <c:v>11.9681896244157</c:v>
                </c:pt>
                <c:pt idx="141">
                  <c:v>11.921032041377099</c:v>
                </c:pt>
                <c:pt idx="142">
                  <c:v>11.9228201643351</c:v>
                </c:pt>
                <c:pt idx="143">
                  <c:v>11.8777651722574</c:v>
                </c:pt>
                <c:pt idx="144">
                  <c:v>11.9163432643167</c:v>
                </c:pt>
                <c:pt idx="145">
                  <c:v>11.9980067428627</c:v>
                </c:pt>
                <c:pt idx="146">
                  <c:v>12.003574183045499</c:v>
                </c:pt>
                <c:pt idx="147">
                  <c:v>11.9089881972657</c:v>
                </c:pt>
                <c:pt idx="148">
                  <c:v>11.9711854744299</c:v>
                </c:pt>
                <c:pt idx="149">
                  <c:v>11.9416078210461</c:v>
                </c:pt>
                <c:pt idx="150">
                  <c:v>11.9254667062833</c:v>
                </c:pt>
                <c:pt idx="151">
                  <c:v>11.922398066250601</c:v>
                </c:pt>
                <c:pt idx="152">
                  <c:v>11.912109402457601</c:v>
                </c:pt>
                <c:pt idx="153">
                  <c:v>11.947591108099299</c:v>
                </c:pt>
                <c:pt idx="154">
                  <c:v>11.8730150165631</c:v>
                </c:pt>
                <c:pt idx="155">
                  <c:v>11.918178528042199</c:v>
                </c:pt>
                <c:pt idx="156">
                  <c:v>11.945415388359899</c:v>
                </c:pt>
                <c:pt idx="157">
                  <c:v>11.9333986269096</c:v>
                </c:pt>
                <c:pt idx="158">
                  <c:v>11.800024400871401</c:v>
                </c:pt>
                <c:pt idx="159">
                  <c:v>11.981496821996201</c:v>
                </c:pt>
                <c:pt idx="160">
                  <c:v>11.9450520049619</c:v>
                </c:pt>
                <c:pt idx="161">
                  <c:v>11.9653825793654</c:v>
                </c:pt>
                <c:pt idx="162">
                  <c:v>11.9266772155261</c:v>
                </c:pt>
                <c:pt idx="163">
                  <c:v>11.8572518959802</c:v>
                </c:pt>
                <c:pt idx="164">
                  <c:v>11.9762971831491</c:v>
                </c:pt>
                <c:pt idx="165">
                  <c:v>11.929951843666499</c:v>
                </c:pt>
                <c:pt idx="166">
                  <c:v>11.899111672868701</c:v>
                </c:pt>
                <c:pt idx="167">
                  <c:v>11.926510955248499</c:v>
                </c:pt>
                <c:pt idx="168">
                  <c:v>11.9234391254311</c:v>
                </c:pt>
                <c:pt idx="169">
                  <c:v>11.9268725986419</c:v>
                </c:pt>
                <c:pt idx="170">
                  <c:v>11.9457204066759</c:v>
                </c:pt>
                <c:pt idx="171">
                  <c:v>12.065876318639299</c:v>
                </c:pt>
                <c:pt idx="172">
                  <c:v>12.1346221150218</c:v>
                </c:pt>
                <c:pt idx="173">
                  <c:v>11.901541609814499</c:v>
                </c:pt>
                <c:pt idx="174">
                  <c:v>12.0526996036123</c:v>
                </c:pt>
                <c:pt idx="175">
                  <c:v>11.9225269706031</c:v>
                </c:pt>
                <c:pt idx="176">
                  <c:v>11.889534926487499</c:v>
                </c:pt>
                <c:pt idx="177">
                  <c:v>11.9184853962571</c:v>
                </c:pt>
                <c:pt idx="178">
                  <c:v>11.940210762575701</c:v>
                </c:pt>
                <c:pt idx="179">
                  <c:v>11.9555319541934</c:v>
                </c:pt>
                <c:pt idx="180">
                  <c:v>11.9417195199087</c:v>
                </c:pt>
                <c:pt idx="181">
                  <c:v>11.922437840750099</c:v>
                </c:pt>
                <c:pt idx="182">
                  <c:v>11.9628981660733</c:v>
                </c:pt>
                <c:pt idx="183">
                  <c:v>12.011484214458701</c:v>
                </c:pt>
                <c:pt idx="184">
                  <c:v>11.994017199017801</c:v>
                </c:pt>
                <c:pt idx="185">
                  <c:v>11.8984425056655</c:v>
                </c:pt>
                <c:pt idx="186">
                  <c:v>11.7306044735362</c:v>
                </c:pt>
                <c:pt idx="187">
                  <c:v>11.6769393758394</c:v>
                </c:pt>
                <c:pt idx="188">
                  <c:v>11.7935363698906</c:v>
                </c:pt>
                <c:pt idx="189">
                  <c:v>11.883434938756499</c:v>
                </c:pt>
                <c:pt idx="190">
                  <c:v>11.872923043605001</c:v>
                </c:pt>
                <c:pt idx="191">
                  <c:v>11.9610199837516</c:v>
                </c:pt>
                <c:pt idx="192">
                  <c:v>11.897405826661601</c:v>
                </c:pt>
                <c:pt idx="193">
                  <c:v>11.784294975724</c:v>
                </c:pt>
                <c:pt idx="194">
                  <c:v>11.7550613620799</c:v>
                </c:pt>
                <c:pt idx="195">
                  <c:v>13.0277106200255</c:v>
                </c:pt>
                <c:pt idx="196">
                  <c:v>13.031269105060501</c:v>
                </c:pt>
                <c:pt idx="197">
                  <c:v>13.0279701464114</c:v>
                </c:pt>
                <c:pt idx="198">
                  <c:v>13.0303765149285</c:v>
                </c:pt>
                <c:pt idx="199">
                  <c:v>13.0272326183456</c:v>
                </c:pt>
                <c:pt idx="200">
                  <c:v>13.006328689929701</c:v>
                </c:pt>
                <c:pt idx="201">
                  <c:v>13.0248418204665</c:v>
                </c:pt>
                <c:pt idx="202">
                  <c:v>13.024540984351701</c:v>
                </c:pt>
                <c:pt idx="203">
                  <c:v>13.0237271073978</c:v>
                </c:pt>
                <c:pt idx="204">
                  <c:v>13.047071901131201</c:v>
                </c:pt>
                <c:pt idx="205">
                  <c:v>13.0222050079502</c:v>
                </c:pt>
                <c:pt idx="206">
                  <c:v>13.0016271276995</c:v>
                </c:pt>
                <c:pt idx="207">
                  <c:v>13.025201065071601</c:v>
                </c:pt>
                <c:pt idx="208">
                  <c:v>13.0058005072875</c:v>
                </c:pt>
                <c:pt idx="209">
                  <c:v>13.020333588579</c:v>
                </c:pt>
                <c:pt idx="210">
                  <c:v>13.073430451779</c:v>
                </c:pt>
                <c:pt idx="211">
                  <c:v>13.02852807563</c:v>
                </c:pt>
                <c:pt idx="212">
                  <c:v>13.0434767827016</c:v>
                </c:pt>
                <c:pt idx="213">
                  <c:v>13.0278209206345</c:v>
                </c:pt>
                <c:pt idx="214">
                  <c:v>12.9969988836614</c:v>
                </c:pt>
                <c:pt idx="215">
                  <c:v>13.022984528080199</c:v>
                </c:pt>
                <c:pt idx="216">
                  <c:v>13.0224605327411</c:v>
                </c:pt>
                <c:pt idx="217">
                  <c:v>13.022811313475801</c:v>
                </c:pt>
                <c:pt idx="218">
                  <c:v>13.0220101060538</c:v>
                </c:pt>
                <c:pt idx="219">
                  <c:v>13.0243635029136</c:v>
                </c:pt>
                <c:pt idx="220">
                  <c:v>13.035191732832899</c:v>
                </c:pt>
                <c:pt idx="221">
                  <c:v>13.0243808184951</c:v>
                </c:pt>
                <c:pt idx="222">
                  <c:v>13.0366143217509</c:v>
                </c:pt>
                <c:pt idx="223">
                  <c:v>13.024893761283201</c:v>
                </c:pt>
                <c:pt idx="224">
                  <c:v>13.023257327073701</c:v>
                </c:pt>
                <c:pt idx="225">
                  <c:v>13.025796133822899</c:v>
                </c:pt>
                <c:pt idx="226">
                  <c:v>13.036499927429</c:v>
                </c:pt>
                <c:pt idx="227">
                  <c:v>13.0214015227277</c:v>
                </c:pt>
                <c:pt idx="228">
                  <c:v>13.017470749715899</c:v>
                </c:pt>
                <c:pt idx="229">
                  <c:v>13.021722068347801</c:v>
                </c:pt>
                <c:pt idx="230">
                  <c:v>12.999640155819799</c:v>
                </c:pt>
                <c:pt idx="231">
                  <c:v>13.0261401545593</c:v>
                </c:pt>
                <c:pt idx="232">
                  <c:v>13.0378163591249</c:v>
                </c:pt>
                <c:pt idx="233">
                  <c:v>13.0198157734395</c:v>
                </c:pt>
                <c:pt idx="234">
                  <c:v>13.0296156153077</c:v>
                </c:pt>
                <c:pt idx="235">
                  <c:v>13.0193347350242</c:v>
                </c:pt>
                <c:pt idx="236">
                  <c:v>13.0009395163107</c:v>
                </c:pt>
                <c:pt idx="237">
                  <c:v>13.0235777357542</c:v>
                </c:pt>
                <c:pt idx="238">
                  <c:v>13.0223284412941</c:v>
                </c:pt>
                <c:pt idx="239">
                  <c:v>13.0253222493197</c:v>
                </c:pt>
                <c:pt idx="240">
                  <c:v>13.052150397831101</c:v>
                </c:pt>
                <c:pt idx="241">
                  <c:v>13.027511639292801</c:v>
                </c:pt>
                <c:pt idx="242">
                  <c:v>13.046473280269399</c:v>
                </c:pt>
                <c:pt idx="243">
                  <c:v>13.0321939201948</c:v>
                </c:pt>
                <c:pt idx="244">
                  <c:v>13.0023907709759</c:v>
                </c:pt>
                <c:pt idx="245">
                  <c:v>13.0245972574397</c:v>
                </c:pt>
                <c:pt idx="246">
                  <c:v>13.0355932998214</c:v>
                </c:pt>
                <c:pt idx="247">
                  <c:v>13.0262569855916</c:v>
                </c:pt>
                <c:pt idx="248">
                  <c:v>13.0463397636435</c:v>
                </c:pt>
                <c:pt idx="249">
                  <c:v>13.0235799005973</c:v>
                </c:pt>
                <c:pt idx="250">
                  <c:v>13.007482643312001</c:v>
                </c:pt>
                <c:pt idx="251">
                  <c:v>13.0253850041193</c:v>
                </c:pt>
                <c:pt idx="252">
                  <c:v>13.0269600689508</c:v>
                </c:pt>
                <c:pt idx="253">
                  <c:v>13.030765559816</c:v>
                </c:pt>
                <c:pt idx="254">
                  <c:v>13.037041655017401</c:v>
                </c:pt>
                <c:pt idx="255">
                  <c:v>13.0390504211822</c:v>
                </c:pt>
                <c:pt idx="256">
                  <c:v>12.9945085636217</c:v>
                </c:pt>
                <c:pt idx="257">
                  <c:v>13.0325352741493</c:v>
                </c:pt>
                <c:pt idx="258">
                  <c:v>13.038111961869699</c:v>
                </c:pt>
                <c:pt idx="259">
                  <c:v>13.025761513874899</c:v>
                </c:pt>
                <c:pt idx="260">
                  <c:v>13.0358480381246</c:v>
                </c:pt>
                <c:pt idx="261">
                  <c:v>13.0237141187632</c:v>
                </c:pt>
                <c:pt idx="262">
                  <c:v>12.9896283647046</c:v>
                </c:pt>
                <c:pt idx="263">
                  <c:v>13.0271980098467</c:v>
                </c:pt>
                <c:pt idx="264">
                  <c:v>13.042972495780599</c:v>
                </c:pt>
                <c:pt idx="265">
                  <c:v>13.0221725249082</c:v>
                </c:pt>
                <c:pt idx="266">
                  <c:v>13.0438862033698</c:v>
                </c:pt>
                <c:pt idx="267">
                  <c:v>13.0255602799628</c:v>
                </c:pt>
                <c:pt idx="268">
                  <c:v>13.004369961774501</c:v>
                </c:pt>
                <c:pt idx="269">
                  <c:v>13.028463203822</c:v>
                </c:pt>
                <c:pt idx="270">
                  <c:v>13.012499101304201</c:v>
                </c:pt>
                <c:pt idx="271">
                  <c:v>13.026916805569099</c:v>
                </c:pt>
                <c:pt idx="272">
                  <c:v>13.026912479207301</c:v>
                </c:pt>
                <c:pt idx="273">
                  <c:v>13.0197854392576</c:v>
                </c:pt>
                <c:pt idx="274">
                  <c:v>13.0206607119278</c:v>
                </c:pt>
                <c:pt idx="275">
                  <c:v>13.0236426805783</c:v>
                </c:pt>
                <c:pt idx="276">
                  <c:v>13.024510683156199</c:v>
                </c:pt>
                <c:pt idx="277">
                  <c:v>13.025021446483599</c:v>
                </c:pt>
                <c:pt idx="278">
                  <c:v>13.037863829534899</c:v>
                </c:pt>
                <c:pt idx="279">
                  <c:v>13.021202252714399</c:v>
                </c:pt>
                <c:pt idx="280">
                  <c:v>13.046850119570699</c:v>
                </c:pt>
                <c:pt idx="281">
                  <c:v>13.0249218956329</c:v>
                </c:pt>
                <c:pt idx="282">
                  <c:v>13.042162065932899</c:v>
                </c:pt>
                <c:pt idx="283">
                  <c:v>13.0201494354571</c:v>
                </c:pt>
                <c:pt idx="284">
                  <c:v>13.017516275166701</c:v>
                </c:pt>
                <c:pt idx="285">
                  <c:v>13.0181600840166</c:v>
                </c:pt>
                <c:pt idx="286">
                  <c:v>12.9886180585929</c:v>
                </c:pt>
                <c:pt idx="287">
                  <c:v>13.0258415720859</c:v>
                </c:pt>
                <c:pt idx="288">
                  <c:v>13.0088100710368</c:v>
                </c:pt>
                <c:pt idx="289">
                  <c:v>13.0293345675307</c:v>
                </c:pt>
                <c:pt idx="290">
                  <c:v>13.0526751241662</c:v>
                </c:pt>
                <c:pt idx="291">
                  <c:v>13.0228502873642</c:v>
                </c:pt>
                <c:pt idx="292">
                  <c:v>13.0424983264604</c:v>
                </c:pt>
                <c:pt idx="293">
                  <c:v>13.0198114399979</c:v>
                </c:pt>
                <c:pt idx="294">
                  <c:v>13.006120032858</c:v>
                </c:pt>
                <c:pt idx="295">
                  <c:v>13.022341434073599</c:v>
                </c:pt>
                <c:pt idx="296">
                  <c:v>13.0405795675054</c:v>
                </c:pt>
                <c:pt idx="297">
                  <c:v>13.018829804058701</c:v>
                </c:pt>
                <c:pt idx="298">
                  <c:v>13.049175033095599</c:v>
                </c:pt>
                <c:pt idx="299">
                  <c:v>13.021126441069301</c:v>
                </c:pt>
                <c:pt idx="300">
                  <c:v>13.000090731878901</c:v>
                </c:pt>
                <c:pt idx="301">
                  <c:v>13.0199392747069</c:v>
                </c:pt>
                <c:pt idx="302">
                  <c:v>13.012733495275301</c:v>
                </c:pt>
                <c:pt idx="303">
                  <c:v>13.0181232355799</c:v>
                </c:pt>
                <c:pt idx="304">
                  <c:v>13.016716258471501</c:v>
                </c:pt>
                <c:pt idx="305">
                  <c:v>13.0231209297189</c:v>
                </c:pt>
                <c:pt idx="306">
                  <c:v>13.019250222773</c:v>
                </c:pt>
                <c:pt idx="307">
                  <c:v>13.006691642407599</c:v>
                </c:pt>
                <c:pt idx="308">
                  <c:v>13.020138602677299</c:v>
                </c:pt>
                <c:pt idx="309">
                  <c:v>13.010425900213299</c:v>
                </c:pt>
                <c:pt idx="310">
                  <c:v>13.016505931515701</c:v>
                </c:pt>
                <c:pt idx="311">
                  <c:v>13.046875958782</c:v>
                </c:pt>
                <c:pt idx="312">
                  <c:v>13.017724385436001</c:v>
                </c:pt>
                <c:pt idx="313">
                  <c:v>13.0240041890165</c:v>
                </c:pt>
                <c:pt idx="314">
                  <c:v>13.007304463372</c:v>
                </c:pt>
                <c:pt idx="315">
                  <c:v>13.023802873658999</c:v>
                </c:pt>
                <c:pt idx="316">
                  <c:v>13.016152472555699</c:v>
                </c:pt>
                <c:pt idx="317">
                  <c:v>13.0116981597729</c:v>
                </c:pt>
                <c:pt idx="318">
                  <c:v>13.022020934166401</c:v>
                </c:pt>
                <c:pt idx="319">
                  <c:v>12.99714481613</c:v>
                </c:pt>
                <c:pt idx="320">
                  <c:v>13.014156949895799</c:v>
                </c:pt>
                <c:pt idx="321">
                  <c:v>13.038938248211499</c:v>
                </c:pt>
                <c:pt idx="322">
                  <c:v>13.016425701024099</c:v>
                </c:pt>
                <c:pt idx="323">
                  <c:v>12.993144055855799</c:v>
                </c:pt>
                <c:pt idx="324">
                  <c:v>13.011409437310901</c:v>
                </c:pt>
                <c:pt idx="325">
                  <c:v>12.9675949649997</c:v>
                </c:pt>
                <c:pt idx="326">
                  <c:v>13.0215986177683</c:v>
                </c:pt>
                <c:pt idx="327">
                  <c:v>13.0325071890774</c:v>
                </c:pt>
                <c:pt idx="328">
                  <c:v>13.019371573183101</c:v>
                </c:pt>
                <c:pt idx="329">
                  <c:v>13.0190660237066</c:v>
                </c:pt>
                <c:pt idx="330">
                  <c:v>13.011224905382701</c:v>
                </c:pt>
                <c:pt idx="331">
                  <c:v>12.9922828438783</c:v>
                </c:pt>
                <c:pt idx="332">
                  <c:v>13.0193975764013</c:v>
                </c:pt>
                <c:pt idx="333">
                  <c:v>13.004983110409301</c:v>
                </c:pt>
                <c:pt idx="334">
                  <c:v>13.026008174983</c:v>
                </c:pt>
                <c:pt idx="335">
                  <c:v>13.0323862051528</c:v>
                </c:pt>
                <c:pt idx="336">
                  <c:v>13.035664541699401</c:v>
                </c:pt>
                <c:pt idx="337">
                  <c:v>13.048527196175099</c:v>
                </c:pt>
                <c:pt idx="338">
                  <c:v>13.025380676231199</c:v>
                </c:pt>
                <c:pt idx="339">
                  <c:v>13.0060070060916</c:v>
                </c:pt>
                <c:pt idx="340">
                  <c:v>13.017941156362699</c:v>
                </c:pt>
                <c:pt idx="341">
                  <c:v>13.0138141482935</c:v>
                </c:pt>
                <c:pt idx="342">
                  <c:v>13.0194777520106</c:v>
                </c:pt>
                <c:pt idx="343">
                  <c:v>13.051408360989999</c:v>
                </c:pt>
                <c:pt idx="344">
                  <c:v>13.0137143402095</c:v>
                </c:pt>
                <c:pt idx="345">
                  <c:v>12.995044658622099</c:v>
                </c:pt>
                <c:pt idx="346">
                  <c:v>13.0137468865759</c:v>
                </c:pt>
                <c:pt idx="347">
                  <c:v>12.9984579877298</c:v>
                </c:pt>
                <c:pt idx="348">
                  <c:v>13.015827178155</c:v>
                </c:pt>
                <c:pt idx="349">
                  <c:v>13.020101771024001</c:v>
                </c:pt>
                <c:pt idx="350">
                  <c:v>13.0011962953253</c:v>
                </c:pt>
                <c:pt idx="351">
                  <c:v>13.0137295285442</c:v>
                </c:pt>
                <c:pt idx="352">
                  <c:v>13.008508122310699</c:v>
                </c:pt>
                <c:pt idx="353">
                  <c:v>13.0131566745735</c:v>
                </c:pt>
                <c:pt idx="354">
                  <c:v>13.006333036845399</c:v>
                </c:pt>
                <c:pt idx="355">
                  <c:v>13.018261957479</c:v>
                </c:pt>
                <c:pt idx="356">
                  <c:v>13.026873541756499</c:v>
                </c:pt>
                <c:pt idx="357">
                  <c:v>13.013267345433899</c:v>
                </c:pt>
                <c:pt idx="358">
                  <c:v>13.047250610070799</c:v>
                </c:pt>
                <c:pt idx="359">
                  <c:v>13.011811038523801</c:v>
                </c:pt>
                <c:pt idx="360">
                  <c:v>12.9821272947491</c:v>
                </c:pt>
                <c:pt idx="361">
                  <c:v>13.017236611287601</c:v>
                </c:pt>
                <c:pt idx="362">
                  <c:v>13.018890485561601</c:v>
                </c:pt>
                <c:pt idx="363">
                  <c:v>13.0114007536313</c:v>
                </c:pt>
                <c:pt idx="364">
                  <c:v>13.076789165373</c:v>
                </c:pt>
                <c:pt idx="365">
                  <c:v>13.0158770582114</c:v>
                </c:pt>
                <c:pt idx="366">
                  <c:v>12.979324445486901</c:v>
                </c:pt>
                <c:pt idx="367">
                  <c:v>13.0036197153714</c:v>
                </c:pt>
                <c:pt idx="368">
                  <c:v>13.0216939132613</c:v>
                </c:pt>
                <c:pt idx="369">
                  <c:v>13.011947791541701</c:v>
                </c:pt>
                <c:pt idx="370">
                  <c:v>13.028977826850801</c:v>
                </c:pt>
                <c:pt idx="371">
                  <c:v>13.0134300915762</c:v>
                </c:pt>
                <c:pt idx="372">
                  <c:v>12.918688005446301</c:v>
                </c:pt>
                <c:pt idx="373">
                  <c:v>13.011072932024801</c:v>
                </c:pt>
                <c:pt idx="374">
                  <c:v>12.9603193102985</c:v>
                </c:pt>
                <c:pt idx="375">
                  <c:v>13.0026561654006</c:v>
                </c:pt>
                <c:pt idx="376">
                  <c:v>12.006179734428301</c:v>
                </c:pt>
                <c:pt idx="377">
                  <c:v>12.012097090357599</c:v>
                </c:pt>
                <c:pt idx="378">
                  <c:v>12.006650355375401</c:v>
                </c:pt>
                <c:pt idx="379">
                  <c:v>12.057587913193601</c:v>
                </c:pt>
                <c:pt idx="380">
                  <c:v>12.008950738893599</c:v>
                </c:pt>
                <c:pt idx="381">
                  <c:v>11.978718988199599</c:v>
                </c:pt>
                <c:pt idx="382">
                  <c:v>12.0079853279613</c:v>
                </c:pt>
                <c:pt idx="383">
                  <c:v>12.004187238979201</c:v>
                </c:pt>
                <c:pt idx="384">
                  <c:v>12.0071127181508</c:v>
                </c:pt>
                <c:pt idx="385">
                  <c:v>12.1194214534728</c:v>
                </c:pt>
                <c:pt idx="386">
                  <c:v>12.0053149723077</c:v>
                </c:pt>
                <c:pt idx="387">
                  <c:v>11.9541501927991</c:v>
                </c:pt>
                <c:pt idx="388">
                  <c:v>11.998349550861199</c:v>
                </c:pt>
                <c:pt idx="389">
                  <c:v>11.973346002985901</c:v>
                </c:pt>
                <c:pt idx="390">
                  <c:v>12.0047949374963</c:v>
                </c:pt>
                <c:pt idx="391">
                  <c:v>12.087478880896199</c:v>
                </c:pt>
                <c:pt idx="392">
                  <c:v>11.998267312447799</c:v>
                </c:pt>
                <c:pt idx="393">
                  <c:v>11.945332117758801</c:v>
                </c:pt>
                <c:pt idx="394">
                  <c:v>12.001963761239899</c:v>
                </c:pt>
                <c:pt idx="395">
                  <c:v>11.990650770939</c:v>
                </c:pt>
                <c:pt idx="396">
                  <c:v>12.0076844478317</c:v>
                </c:pt>
                <c:pt idx="397">
                  <c:v>12.1080579075982</c:v>
                </c:pt>
                <c:pt idx="398">
                  <c:v>12.0087511106072</c:v>
                </c:pt>
                <c:pt idx="399">
                  <c:v>11.9734011442794</c:v>
                </c:pt>
                <c:pt idx="400">
                  <c:v>12.001859678974601</c:v>
                </c:pt>
                <c:pt idx="401">
                  <c:v>11.9743797857536</c:v>
                </c:pt>
                <c:pt idx="402">
                  <c:v>12.0003584257184</c:v>
                </c:pt>
                <c:pt idx="403">
                  <c:v>12.046126273698601</c:v>
                </c:pt>
                <c:pt idx="404">
                  <c:v>12.009210515389199</c:v>
                </c:pt>
                <c:pt idx="405">
                  <c:v>11.967325879098</c:v>
                </c:pt>
                <c:pt idx="406">
                  <c:v>12.009267937570201</c:v>
                </c:pt>
                <c:pt idx="407">
                  <c:v>12.0158828107351</c:v>
                </c:pt>
                <c:pt idx="408">
                  <c:v>12.0099733481232</c:v>
                </c:pt>
                <c:pt idx="409">
                  <c:v>12.012465974449301</c:v>
                </c:pt>
                <c:pt idx="410">
                  <c:v>12.0070087592129</c:v>
                </c:pt>
                <c:pt idx="411">
                  <c:v>12.030622743688101</c:v>
                </c:pt>
                <c:pt idx="412">
                  <c:v>12.002974325121601</c:v>
                </c:pt>
                <c:pt idx="413">
                  <c:v>12.0092241874059</c:v>
                </c:pt>
                <c:pt idx="414">
                  <c:v>12.0127911129645</c:v>
                </c:pt>
                <c:pt idx="415">
                  <c:v>12.0083682361629</c:v>
                </c:pt>
                <c:pt idx="416">
                  <c:v>12.012897665669501</c:v>
                </c:pt>
                <c:pt idx="417">
                  <c:v>11.9819533496416</c:v>
                </c:pt>
                <c:pt idx="418">
                  <c:v>12.018140107556601</c:v>
                </c:pt>
                <c:pt idx="419">
                  <c:v>11.998459199656599</c:v>
                </c:pt>
                <c:pt idx="420">
                  <c:v>12.013922077513101</c:v>
                </c:pt>
                <c:pt idx="421">
                  <c:v>12.0390821247281</c:v>
                </c:pt>
                <c:pt idx="422">
                  <c:v>12.0137882347556</c:v>
                </c:pt>
                <c:pt idx="423">
                  <c:v>12.0343243912491</c:v>
                </c:pt>
                <c:pt idx="424">
                  <c:v>12.005126124761</c:v>
                </c:pt>
                <c:pt idx="425">
                  <c:v>11.9778570029214</c:v>
                </c:pt>
                <c:pt idx="426">
                  <c:v>12.0005118622681</c:v>
                </c:pt>
                <c:pt idx="427">
                  <c:v>12.0069102695025</c:v>
                </c:pt>
                <c:pt idx="428">
                  <c:v>11.9950533123782</c:v>
                </c:pt>
                <c:pt idx="429">
                  <c:v>12.002563555161201</c:v>
                </c:pt>
                <c:pt idx="430">
                  <c:v>12.007027909730599</c:v>
                </c:pt>
                <c:pt idx="431">
                  <c:v>11.9828007669327</c:v>
                </c:pt>
                <c:pt idx="432">
                  <c:v>12.014877977272</c:v>
                </c:pt>
                <c:pt idx="433">
                  <c:v>11.9832656756543</c:v>
                </c:pt>
                <c:pt idx="434">
                  <c:v>12.009237859379599</c:v>
                </c:pt>
                <c:pt idx="435">
                  <c:v>12.0160466202372</c:v>
                </c:pt>
                <c:pt idx="436">
                  <c:v>11.998826502951699</c:v>
                </c:pt>
                <c:pt idx="437">
                  <c:v>12.021527944452901</c:v>
                </c:pt>
                <c:pt idx="438">
                  <c:v>11.998250864578299</c:v>
                </c:pt>
                <c:pt idx="439">
                  <c:v>11.9888928995453</c:v>
                </c:pt>
                <c:pt idx="440">
                  <c:v>12.0013940172442</c:v>
                </c:pt>
                <c:pt idx="441">
                  <c:v>12.0156725794879</c:v>
                </c:pt>
                <c:pt idx="442">
                  <c:v>12.0063958980564</c:v>
                </c:pt>
                <c:pt idx="443">
                  <c:v>11.9765485513848</c:v>
                </c:pt>
                <c:pt idx="444">
                  <c:v>12.0090573858614</c:v>
                </c:pt>
                <c:pt idx="445">
                  <c:v>11.959015887497401</c:v>
                </c:pt>
                <c:pt idx="446">
                  <c:v>11.9954483347761</c:v>
                </c:pt>
                <c:pt idx="447">
                  <c:v>11.9897472040462</c:v>
                </c:pt>
                <c:pt idx="448">
                  <c:v>12.0568820812349</c:v>
                </c:pt>
                <c:pt idx="449">
                  <c:v>11.9958405784093</c:v>
                </c:pt>
                <c:pt idx="450">
                  <c:v>12.006850080246499</c:v>
                </c:pt>
                <c:pt idx="451">
                  <c:v>11.995050569041499</c:v>
                </c:pt>
                <c:pt idx="452">
                  <c:v>11.9819478463916</c:v>
                </c:pt>
                <c:pt idx="453">
                  <c:v>11.992586352911299</c:v>
                </c:pt>
                <c:pt idx="454">
                  <c:v>12.0235915382444</c:v>
                </c:pt>
                <c:pt idx="455">
                  <c:v>11.990969308973799</c:v>
                </c:pt>
                <c:pt idx="456">
                  <c:v>11.9311151364411</c:v>
                </c:pt>
                <c:pt idx="457">
                  <c:v>11.9683224520497</c:v>
                </c:pt>
                <c:pt idx="458">
                  <c:v>11.963262685271401</c:v>
                </c:pt>
                <c:pt idx="459">
                  <c:v>11.9573945948966</c:v>
                </c:pt>
                <c:pt idx="460">
                  <c:v>11.960932437375099</c:v>
                </c:pt>
                <c:pt idx="461">
                  <c:v>11.9420231480395</c:v>
                </c:pt>
                <c:pt idx="462">
                  <c:v>11.9392202112618</c:v>
                </c:pt>
                <c:pt idx="463">
                  <c:v>11.938342011566601</c:v>
                </c:pt>
                <c:pt idx="464">
                  <c:v>11.942037033212801</c:v>
                </c:pt>
                <c:pt idx="465">
                  <c:v>11.936963213312801</c:v>
                </c:pt>
                <c:pt idx="466">
                  <c:v>11.9138365726612</c:v>
                </c:pt>
                <c:pt idx="467">
                  <c:v>11.932445695526001</c:v>
                </c:pt>
                <c:pt idx="468">
                  <c:v>11.9077221353369</c:v>
                </c:pt>
                <c:pt idx="469">
                  <c:v>11.9441248580184</c:v>
                </c:pt>
                <c:pt idx="470">
                  <c:v>11.982550410851699</c:v>
                </c:pt>
                <c:pt idx="471">
                  <c:v>11.9677399953516</c:v>
                </c:pt>
                <c:pt idx="472">
                  <c:v>11.9654756775802</c:v>
                </c:pt>
                <c:pt idx="473">
                  <c:v>11.9566141666478</c:v>
                </c:pt>
                <c:pt idx="474">
                  <c:v>11.9427701073209</c:v>
                </c:pt>
                <c:pt idx="475">
                  <c:v>11.938036267468499</c:v>
                </c:pt>
                <c:pt idx="476">
                  <c:v>11.9837387860979</c:v>
                </c:pt>
                <c:pt idx="477">
                  <c:v>11.9376888048641</c:v>
                </c:pt>
                <c:pt idx="478">
                  <c:v>11.9110013944654</c:v>
                </c:pt>
                <c:pt idx="479">
                  <c:v>11.946558461023701</c:v>
                </c:pt>
                <c:pt idx="480">
                  <c:v>11.891620123640999</c:v>
                </c:pt>
                <c:pt idx="481">
                  <c:v>11.9473767553987</c:v>
                </c:pt>
                <c:pt idx="482">
                  <c:v>11.999174590090799</c:v>
                </c:pt>
                <c:pt idx="483">
                  <c:v>11.993667706756799</c:v>
                </c:pt>
                <c:pt idx="484">
                  <c:v>12.001802158757799</c:v>
                </c:pt>
                <c:pt idx="485">
                  <c:v>11.9987360505457</c:v>
                </c:pt>
                <c:pt idx="486">
                  <c:v>11.970309394148799</c:v>
                </c:pt>
                <c:pt idx="487">
                  <c:v>11.967309313626499</c:v>
                </c:pt>
                <c:pt idx="488">
                  <c:v>12.005741901710399</c:v>
                </c:pt>
                <c:pt idx="489">
                  <c:v>11.9782260527065</c:v>
                </c:pt>
                <c:pt idx="490">
                  <c:v>11.9950862322837</c:v>
                </c:pt>
                <c:pt idx="491">
                  <c:v>11.974465234118</c:v>
                </c:pt>
                <c:pt idx="492">
                  <c:v>11.9281964999776</c:v>
                </c:pt>
                <c:pt idx="493">
                  <c:v>11.9932286107598</c:v>
                </c:pt>
                <c:pt idx="494">
                  <c:v>11.995097205530101</c:v>
                </c:pt>
                <c:pt idx="495">
                  <c:v>11.999706259898501</c:v>
                </c:pt>
                <c:pt idx="496">
                  <c:v>12.0208053185558</c:v>
                </c:pt>
                <c:pt idx="497">
                  <c:v>12.0058212621657</c:v>
                </c:pt>
                <c:pt idx="498">
                  <c:v>11.9787823222235</c:v>
                </c:pt>
                <c:pt idx="499">
                  <c:v>11.982594430549</c:v>
                </c:pt>
                <c:pt idx="500">
                  <c:v>12.0107989157232</c:v>
                </c:pt>
                <c:pt idx="501">
                  <c:v>11.999281477392699</c:v>
                </c:pt>
                <c:pt idx="502">
                  <c:v>12.0015830271431</c:v>
                </c:pt>
                <c:pt idx="503">
                  <c:v>12.0095714422004</c:v>
                </c:pt>
                <c:pt idx="504">
                  <c:v>12.0322740519735</c:v>
                </c:pt>
                <c:pt idx="505">
                  <c:v>12.007952505687401</c:v>
                </c:pt>
                <c:pt idx="506">
                  <c:v>12.0013447089612</c:v>
                </c:pt>
                <c:pt idx="507">
                  <c:v>12.012657235347399</c:v>
                </c:pt>
                <c:pt idx="508">
                  <c:v>11.9802167281803</c:v>
                </c:pt>
                <c:pt idx="509">
                  <c:v>12.008165846034</c:v>
                </c:pt>
                <c:pt idx="510">
                  <c:v>12.015877350312</c:v>
                </c:pt>
                <c:pt idx="511">
                  <c:v>12.0096890103666</c:v>
                </c:pt>
                <c:pt idx="512">
                  <c:v>11.983243669263</c:v>
                </c:pt>
                <c:pt idx="513">
                  <c:v>11.977319896830499</c:v>
                </c:pt>
                <c:pt idx="514">
                  <c:v>12.0023170745347</c:v>
                </c:pt>
                <c:pt idx="515">
                  <c:v>12.009910467338001</c:v>
                </c:pt>
                <c:pt idx="516">
                  <c:v>12.010090905409999</c:v>
                </c:pt>
                <c:pt idx="517">
                  <c:v>12.009817511465901</c:v>
                </c:pt>
                <c:pt idx="518">
                  <c:v>12.012028775050201</c:v>
                </c:pt>
                <c:pt idx="519">
                  <c:v>12.0044144515309</c:v>
                </c:pt>
                <c:pt idx="520">
                  <c:v>12.0232399515371</c:v>
                </c:pt>
                <c:pt idx="521">
                  <c:v>12.006650355375401</c:v>
                </c:pt>
                <c:pt idx="522">
                  <c:v>11.9935936124209</c:v>
                </c:pt>
                <c:pt idx="523">
                  <c:v>12.0124932979504</c:v>
                </c:pt>
                <c:pt idx="524">
                  <c:v>12.0087182941203</c:v>
                </c:pt>
                <c:pt idx="525">
                  <c:v>12.0160821114816</c:v>
                </c:pt>
                <c:pt idx="526">
                  <c:v>12.014061378859701</c:v>
                </c:pt>
                <c:pt idx="527">
                  <c:v>12.016742741698399</c:v>
                </c:pt>
                <c:pt idx="528">
                  <c:v>12.0215197644553</c:v>
                </c:pt>
                <c:pt idx="529">
                  <c:v>12.0202980451588</c:v>
                </c:pt>
                <c:pt idx="530">
                  <c:v>12.010883650536501</c:v>
                </c:pt>
                <c:pt idx="531">
                  <c:v>12.009880393597101</c:v>
                </c:pt>
                <c:pt idx="532">
                  <c:v>12.0017227248251</c:v>
                </c:pt>
                <c:pt idx="533">
                  <c:v>11.9954318762268</c:v>
                </c:pt>
                <c:pt idx="534">
                  <c:v>11.9956403465753</c:v>
                </c:pt>
                <c:pt idx="535">
                  <c:v>11.9885604719922</c:v>
                </c:pt>
                <c:pt idx="536">
                  <c:v>11.9932588000308</c:v>
                </c:pt>
                <c:pt idx="537">
                  <c:v>11.9939613274348</c:v>
                </c:pt>
                <c:pt idx="538">
                  <c:v>12.004455512771999</c:v>
                </c:pt>
                <c:pt idx="539">
                  <c:v>12.009462073606899</c:v>
                </c:pt>
                <c:pt idx="540">
                  <c:v>11.988854438154901</c:v>
                </c:pt>
                <c:pt idx="541">
                  <c:v>12.0131162271398</c:v>
                </c:pt>
                <c:pt idx="542">
                  <c:v>12.043330061330501</c:v>
                </c:pt>
                <c:pt idx="543">
                  <c:v>12.0171439845513</c:v>
                </c:pt>
                <c:pt idx="544">
                  <c:v>12.0121981950404</c:v>
                </c:pt>
                <c:pt idx="545">
                  <c:v>12.0052602347335</c:v>
                </c:pt>
                <c:pt idx="546">
                  <c:v>11.990752376125601</c:v>
                </c:pt>
                <c:pt idx="547">
                  <c:v>12.0099049994006</c:v>
                </c:pt>
                <c:pt idx="548">
                  <c:v>11.995083488967801</c:v>
                </c:pt>
                <c:pt idx="549">
                  <c:v>12.0133211185292</c:v>
                </c:pt>
                <c:pt idx="550">
                  <c:v>12.025245521645401</c:v>
                </c:pt>
                <c:pt idx="551">
                  <c:v>12.007145546772101</c:v>
                </c:pt>
                <c:pt idx="552">
                  <c:v>12.0231827137977</c:v>
                </c:pt>
                <c:pt idx="553">
                  <c:v>12.0261444576005</c:v>
                </c:pt>
                <c:pt idx="554">
                  <c:v>11.993684171993101</c:v>
                </c:pt>
                <c:pt idx="555">
                  <c:v>12.009016368106799</c:v>
                </c:pt>
                <c:pt idx="556">
                  <c:v>12.008053706902</c:v>
                </c:pt>
                <c:pt idx="557">
                  <c:v>11.9998926029833</c:v>
                </c:pt>
                <c:pt idx="558">
                  <c:v>12.019768890414699</c:v>
                </c:pt>
                <c:pt idx="559">
                  <c:v>12.006672243480599</c:v>
                </c:pt>
                <c:pt idx="560">
                  <c:v>11.9893296871508</c:v>
                </c:pt>
                <c:pt idx="561">
                  <c:v>12.0029332498739</c:v>
                </c:pt>
                <c:pt idx="562">
                  <c:v>11.980161673355299</c:v>
                </c:pt>
                <c:pt idx="563">
                  <c:v>11.9927043817761</c:v>
                </c:pt>
                <c:pt idx="564">
                  <c:v>12.007750096183299</c:v>
                </c:pt>
                <c:pt idx="565">
                  <c:v>11.9967456208398</c:v>
                </c:pt>
                <c:pt idx="566">
                  <c:v>11.9901152448641</c:v>
                </c:pt>
                <c:pt idx="567">
                  <c:v>11.987730665751499</c:v>
                </c:pt>
                <c:pt idx="568">
                  <c:v>11.984572105310001</c:v>
                </c:pt>
                <c:pt idx="569">
                  <c:v>11.977363969575499</c:v>
                </c:pt>
                <c:pt idx="570">
                  <c:v>12.002097968900101</c:v>
                </c:pt>
                <c:pt idx="571">
                  <c:v>11.9840963353776</c:v>
                </c:pt>
                <c:pt idx="572">
                  <c:v>11.9700914268403</c:v>
                </c:pt>
                <c:pt idx="573">
                  <c:v>11.9870161359965</c:v>
                </c:pt>
                <c:pt idx="574">
                  <c:v>11.9731971179962</c:v>
                </c:pt>
                <c:pt idx="575">
                  <c:v>11.9797982940051</c:v>
                </c:pt>
                <c:pt idx="576">
                  <c:v>12.0163906000812</c:v>
                </c:pt>
                <c:pt idx="577">
                  <c:v>11.9792917144787</c:v>
                </c:pt>
                <c:pt idx="578">
                  <c:v>11.983040104857</c:v>
                </c:pt>
                <c:pt idx="579">
                  <c:v>11.9919549812569</c:v>
                </c:pt>
                <c:pt idx="580">
                  <c:v>11.9411177389164</c:v>
                </c:pt>
                <c:pt idx="581">
                  <c:v>11.9854025152185</c:v>
                </c:pt>
                <c:pt idx="582">
                  <c:v>11.992053810705499</c:v>
                </c:pt>
                <c:pt idx="583">
                  <c:v>11.975677868370299</c:v>
                </c:pt>
                <c:pt idx="584">
                  <c:v>11.9999090446364</c:v>
                </c:pt>
                <c:pt idx="585">
                  <c:v>11.9771794119709</c:v>
                </c:pt>
                <c:pt idx="586">
                  <c:v>11.9443607857297</c:v>
                </c:pt>
                <c:pt idx="587">
                  <c:v>11.9793605466876</c:v>
                </c:pt>
                <c:pt idx="588">
                  <c:v>11.9780194988552</c:v>
                </c:pt>
                <c:pt idx="589">
                  <c:v>11.9720637705052</c:v>
                </c:pt>
                <c:pt idx="590">
                  <c:v>11.997913669524101</c:v>
                </c:pt>
                <c:pt idx="591">
                  <c:v>11.971724536010001</c:v>
                </c:pt>
                <c:pt idx="592">
                  <c:v>11.966179951668</c:v>
                </c:pt>
                <c:pt idx="593">
                  <c:v>11.98169468935</c:v>
                </c:pt>
                <c:pt idx="594">
                  <c:v>11.9711673616979</c:v>
                </c:pt>
                <c:pt idx="595">
                  <c:v>11.980907606899599</c:v>
                </c:pt>
                <c:pt idx="596">
                  <c:v>12.021664275479401</c:v>
                </c:pt>
                <c:pt idx="597">
                  <c:v>11.984602354815101</c:v>
                </c:pt>
                <c:pt idx="598">
                  <c:v>11.9842723488257</c:v>
                </c:pt>
                <c:pt idx="599">
                  <c:v>12.0064697742978</c:v>
                </c:pt>
                <c:pt idx="600">
                  <c:v>11.9586645665789</c:v>
                </c:pt>
                <c:pt idx="601">
                  <c:v>12.0045321593834</c:v>
                </c:pt>
                <c:pt idx="602">
                  <c:v>12.026313327837</c:v>
                </c:pt>
                <c:pt idx="603">
                  <c:v>12.009276140676899</c:v>
                </c:pt>
                <c:pt idx="604">
                  <c:v>11.9907825826146</c:v>
                </c:pt>
                <c:pt idx="605">
                  <c:v>12.0115915316344</c:v>
                </c:pt>
                <c:pt idx="606">
                  <c:v>11.9968937007372</c:v>
                </c:pt>
                <c:pt idx="607">
                  <c:v>12.014987209563101</c:v>
                </c:pt>
                <c:pt idx="608">
                  <c:v>12.041297541718301</c:v>
                </c:pt>
                <c:pt idx="609">
                  <c:v>12.0154732599464</c:v>
                </c:pt>
                <c:pt idx="610">
                  <c:v>12.007512116187099</c:v>
                </c:pt>
                <c:pt idx="611">
                  <c:v>12.0129550391202</c:v>
                </c:pt>
                <c:pt idx="612">
                  <c:v>12.011621593528499</c:v>
                </c:pt>
                <c:pt idx="613">
                  <c:v>12.014705930842</c:v>
                </c:pt>
                <c:pt idx="614">
                  <c:v>12.024035750515001</c:v>
                </c:pt>
                <c:pt idx="615">
                  <c:v>12.016557120218501</c:v>
                </c:pt>
                <c:pt idx="616">
                  <c:v>12.0213179863017</c:v>
                </c:pt>
                <c:pt idx="617">
                  <c:v>12.018724029609499</c:v>
                </c:pt>
                <c:pt idx="618">
                  <c:v>12.016259563353101</c:v>
                </c:pt>
                <c:pt idx="619">
                  <c:v>12.018893188621499</c:v>
                </c:pt>
                <c:pt idx="620">
                  <c:v>12.034827310725101</c:v>
                </c:pt>
                <c:pt idx="621">
                  <c:v>12.0238722420799</c:v>
                </c:pt>
                <c:pt idx="622">
                  <c:v>12.025349044962599</c:v>
                </c:pt>
                <c:pt idx="623">
                  <c:v>12.0249294878331</c:v>
                </c:pt>
                <c:pt idx="624">
                  <c:v>11.998730568521101</c:v>
                </c:pt>
                <c:pt idx="625">
                  <c:v>12.0282412515117</c:v>
                </c:pt>
                <c:pt idx="626">
                  <c:v>12.027250166009701</c:v>
                </c:pt>
                <c:pt idx="627">
                  <c:v>12.0254879802731</c:v>
                </c:pt>
                <c:pt idx="628">
                  <c:v>12.0255451876385</c:v>
                </c:pt>
                <c:pt idx="629">
                  <c:v>12.0239403713427</c:v>
                </c:pt>
                <c:pt idx="630">
                  <c:v>12.0221795681</c:v>
                </c:pt>
                <c:pt idx="631">
                  <c:v>12.025013947396801</c:v>
                </c:pt>
                <c:pt idx="632">
                  <c:v>12.0492051770832</c:v>
                </c:pt>
                <c:pt idx="633">
                  <c:v>12.0233680523156</c:v>
                </c:pt>
                <c:pt idx="634">
                  <c:v>12.0406080600126</c:v>
                </c:pt>
                <c:pt idx="635">
                  <c:v>12.034990407238</c:v>
                </c:pt>
                <c:pt idx="636">
                  <c:v>12.002673097616199</c:v>
                </c:pt>
                <c:pt idx="637">
                  <c:v>12.039804431388699</c:v>
                </c:pt>
                <c:pt idx="638">
                  <c:v>12.032361088696801</c:v>
                </c:pt>
                <c:pt idx="639">
                  <c:v>12.0382619166325</c:v>
                </c:pt>
                <c:pt idx="640">
                  <c:v>12.07401137371</c:v>
                </c:pt>
                <c:pt idx="641">
                  <c:v>12.041661239934101</c:v>
                </c:pt>
                <c:pt idx="642">
                  <c:v>12.0320074911572</c:v>
                </c:pt>
                <c:pt idx="643">
                  <c:v>12.0492160144368</c:v>
                </c:pt>
                <c:pt idx="644">
                  <c:v>12.0115068106315</c:v>
                </c:pt>
                <c:pt idx="645">
                  <c:v>12.038356981798501</c:v>
                </c:pt>
                <c:pt idx="646">
                  <c:v>12.0505813046592</c:v>
                </c:pt>
                <c:pt idx="647">
                  <c:v>12.0421823066856</c:v>
                </c:pt>
                <c:pt idx="648">
                  <c:v>12.062322944434399</c:v>
                </c:pt>
                <c:pt idx="649">
                  <c:v>12.042038476797799</c:v>
                </c:pt>
                <c:pt idx="650">
                  <c:v>12.0265067034299</c:v>
                </c:pt>
                <c:pt idx="651">
                  <c:v>12.041932636668299</c:v>
                </c:pt>
                <c:pt idx="652">
                  <c:v>12.034003579755</c:v>
                </c:pt>
                <c:pt idx="653">
                  <c:v>12.038780675518201</c:v>
                </c:pt>
                <c:pt idx="654">
                  <c:v>12.0421985890143</c:v>
                </c:pt>
                <c:pt idx="655">
                  <c:v>12.041574389397001</c:v>
                </c:pt>
                <c:pt idx="656">
                  <c:v>12.0405781980956</c:v>
                </c:pt>
                <c:pt idx="657">
                  <c:v>12.03884857131</c:v>
                </c:pt>
                <c:pt idx="658">
                  <c:v>12.041541819997899</c:v>
                </c:pt>
                <c:pt idx="659">
                  <c:v>12.035012152977</c:v>
                </c:pt>
                <c:pt idx="660">
                  <c:v>12.032779928532999</c:v>
                </c:pt>
                <c:pt idx="661">
                  <c:v>12.036963389761899</c:v>
                </c:pt>
                <c:pt idx="662">
                  <c:v>12.0323012511369</c:v>
                </c:pt>
                <c:pt idx="663">
                  <c:v>12.040078659220899</c:v>
                </c:pt>
                <c:pt idx="664">
                  <c:v>12.0319231674926</c:v>
                </c:pt>
                <c:pt idx="665">
                  <c:v>12.0318606037156</c:v>
                </c:pt>
                <c:pt idx="666">
                  <c:v>12.040301286903899</c:v>
                </c:pt>
                <c:pt idx="667">
                  <c:v>12.0303152644089</c:v>
                </c:pt>
                <c:pt idx="668">
                  <c:v>12.027890041039599</c:v>
                </c:pt>
                <c:pt idx="669">
                  <c:v>12.0232563050384</c:v>
                </c:pt>
                <c:pt idx="670">
                  <c:v>12.0195424797732</c:v>
                </c:pt>
                <c:pt idx="671">
                  <c:v>12.026139010064201</c:v>
                </c:pt>
                <c:pt idx="672">
                  <c:v>12.046663070641801</c:v>
                </c:pt>
                <c:pt idx="673">
                  <c:v>12.0366454903468</c:v>
                </c:pt>
                <c:pt idx="674">
                  <c:v>12.016988404988201</c:v>
                </c:pt>
                <c:pt idx="675">
                  <c:v>12.0355340180494</c:v>
                </c:pt>
                <c:pt idx="676">
                  <c:v>12.021241635366399</c:v>
                </c:pt>
                <c:pt idx="677">
                  <c:v>11.9944991231774</c:v>
                </c:pt>
                <c:pt idx="678">
                  <c:v>12.0476632879341</c:v>
                </c:pt>
                <c:pt idx="679">
                  <c:v>12.020979850540201</c:v>
                </c:pt>
                <c:pt idx="680">
                  <c:v>11.9756558234967</c:v>
                </c:pt>
                <c:pt idx="681">
                  <c:v>12.016551660643101</c:v>
                </c:pt>
                <c:pt idx="682">
                  <c:v>12.0458334473982</c:v>
                </c:pt>
                <c:pt idx="683">
                  <c:v>12.022048705924799</c:v>
                </c:pt>
                <c:pt idx="684">
                  <c:v>12.003393270459799</c:v>
                </c:pt>
                <c:pt idx="685">
                  <c:v>12.028829261274099</c:v>
                </c:pt>
                <c:pt idx="686">
                  <c:v>12.010492763265701</c:v>
                </c:pt>
                <c:pt idx="687">
                  <c:v>12.0259483419884</c:v>
                </c:pt>
                <c:pt idx="688">
                  <c:v>12.018462092978</c:v>
                </c:pt>
                <c:pt idx="689">
                  <c:v>12.0160384299088</c:v>
                </c:pt>
                <c:pt idx="690">
                  <c:v>11.9538843322986</c:v>
                </c:pt>
                <c:pt idx="691">
                  <c:v>12.010377950529801</c:v>
                </c:pt>
                <c:pt idx="692">
                  <c:v>12.0099378069217</c:v>
                </c:pt>
                <c:pt idx="693">
                  <c:v>12.011512276552599</c:v>
                </c:pt>
                <c:pt idx="694">
                  <c:v>12.033864916604699</c:v>
                </c:pt>
                <c:pt idx="695">
                  <c:v>12.013883837146199</c:v>
                </c:pt>
                <c:pt idx="696">
                  <c:v>12.0124960302911</c:v>
                </c:pt>
                <c:pt idx="697">
                  <c:v>12.0125260859249</c:v>
                </c:pt>
                <c:pt idx="698">
                  <c:v>11.9977409497228</c:v>
                </c:pt>
                <c:pt idx="699">
                  <c:v>12.0112772357362</c:v>
                </c:pt>
                <c:pt idx="700">
                  <c:v>12.0130725157257</c:v>
                </c:pt>
                <c:pt idx="701">
                  <c:v>12.0127911129645</c:v>
                </c:pt>
                <c:pt idx="702">
                  <c:v>12.034677800207399</c:v>
                </c:pt>
                <c:pt idx="703">
                  <c:v>12.014023139719299</c:v>
                </c:pt>
                <c:pt idx="704">
                  <c:v>12.0143945914045</c:v>
                </c:pt>
                <c:pt idx="705">
                  <c:v>12.007832155227399</c:v>
                </c:pt>
                <c:pt idx="706">
                  <c:v>12.0222231879488</c:v>
                </c:pt>
                <c:pt idx="707">
                  <c:v>12.0132555543363</c:v>
                </c:pt>
                <c:pt idx="708">
                  <c:v>12.009431996760901</c:v>
                </c:pt>
                <c:pt idx="709">
                  <c:v>12.0141897506543</c:v>
                </c:pt>
                <c:pt idx="710">
                  <c:v>12.001698072619501</c:v>
                </c:pt>
                <c:pt idx="711">
                  <c:v>12.0116243264176</c:v>
                </c:pt>
                <c:pt idx="712">
                  <c:v>12.024610706293901</c:v>
                </c:pt>
                <c:pt idx="713">
                  <c:v>12.010544701363401</c:v>
                </c:pt>
                <c:pt idx="714">
                  <c:v>12.0082971271924</c:v>
                </c:pt>
                <c:pt idx="715">
                  <c:v>12.005060436732901</c:v>
                </c:pt>
                <c:pt idx="716">
                  <c:v>11.9854822482123</c:v>
                </c:pt>
                <c:pt idx="717">
                  <c:v>12.0061003805232</c:v>
                </c:pt>
                <c:pt idx="718">
                  <c:v>12.000509122377199</c:v>
                </c:pt>
                <c:pt idx="719">
                  <c:v>12.006108589615099</c:v>
                </c:pt>
                <c:pt idx="720">
                  <c:v>12.015525138515899</c:v>
                </c:pt>
                <c:pt idx="721">
                  <c:v>12.0123758056758</c:v>
                </c:pt>
                <c:pt idx="722">
                  <c:v>12.0180173102181</c:v>
                </c:pt>
                <c:pt idx="723">
                  <c:v>12.0153039676721</c:v>
                </c:pt>
                <c:pt idx="724">
                  <c:v>12.0246434029133</c:v>
                </c:pt>
                <c:pt idx="725">
                  <c:v>12.0131954529566</c:v>
                </c:pt>
                <c:pt idx="726">
                  <c:v>12.012665432054799</c:v>
                </c:pt>
                <c:pt idx="727">
                  <c:v>12.0180909890379</c:v>
                </c:pt>
                <c:pt idx="728">
                  <c:v>12.0020075846054</c:v>
                </c:pt>
                <c:pt idx="729">
                  <c:v>12.0139166146242</c:v>
                </c:pt>
                <c:pt idx="730">
                  <c:v>12.014555726005099</c:v>
                </c:pt>
                <c:pt idx="731">
                  <c:v>12.014572112239801</c:v>
                </c:pt>
                <c:pt idx="732">
                  <c:v>11.9985825512425</c:v>
                </c:pt>
                <c:pt idx="733">
                  <c:v>12.009306218602299</c:v>
                </c:pt>
                <c:pt idx="734">
                  <c:v>11.9927373194914</c:v>
                </c:pt>
                <c:pt idx="735">
                  <c:v>12.0081685810986</c:v>
                </c:pt>
                <c:pt idx="736">
                  <c:v>12.035096416687001</c:v>
                </c:pt>
                <c:pt idx="737">
                  <c:v>12.011547804871499</c:v>
                </c:pt>
                <c:pt idx="738">
                  <c:v>12.041017961937101</c:v>
                </c:pt>
                <c:pt idx="739">
                  <c:v>12.012179067308001</c:v>
                </c:pt>
                <c:pt idx="740">
                  <c:v>11.993434442536101</c:v>
                </c:pt>
                <c:pt idx="741">
                  <c:v>12.014924401331401</c:v>
                </c:pt>
                <c:pt idx="742">
                  <c:v>12.0167209042891</c:v>
                </c:pt>
                <c:pt idx="743">
                  <c:v>12.0114958787688</c:v>
                </c:pt>
                <c:pt idx="744">
                  <c:v>12.028807484554401</c:v>
                </c:pt>
                <c:pt idx="745">
                  <c:v>12.013618876783299</c:v>
                </c:pt>
                <c:pt idx="746">
                  <c:v>11.998182331118</c:v>
                </c:pt>
                <c:pt idx="747">
                  <c:v>12.013602486951701</c:v>
                </c:pt>
                <c:pt idx="748">
                  <c:v>12.0370150122571</c:v>
                </c:pt>
                <c:pt idx="749">
                  <c:v>12.019067797465</c:v>
                </c:pt>
                <c:pt idx="750">
                  <c:v>12.0614855008068</c:v>
                </c:pt>
                <c:pt idx="751">
                  <c:v>12.018647633057199</c:v>
                </c:pt>
                <c:pt idx="752">
                  <c:v>11.9972419428187</c:v>
                </c:pt>
                <c:pt idx="753">
                  <c:v>12.018415706719701</c:v>
                </c:pt>
                <c:pt idx="754">
                  <c:v>11.936020597289099</c:v>
                </c:pt>
                <c:pt idx="755">
                  <c:v>12.014940786175099</c:v>
                </c:pt>
                <c:pt idx="756">
                  <c:v>12.044268661164701</c:v>
                </c:pt>
                <c:pt idx="757">
                  <c:v>12.0219941788546</c:v>
                </c:pt>
                <c:pt idx="758">
                  <c:v>11.992995322953</c:v>
                </c:pt>
                <c:pt idx="759">
                  <c:v>12.0149899403352</c:v>
                </c:pt>
                <c:pt idx="760">
                  <c:v>11.975451903110599</c:v>
                </c:pt>
                <c:pt idx="761">
                  <c:v>12.0068145134759</c:v>
                </c:pt>
                <c:pt idx="762">
                  <c:v>12.082303391122601</c:v>
                </c:pt>
                <c:pt idx="763">
                  <c:v>12.0127528626379</c:v>
                </c:pt>
                <c:pt idx="764">
                  <c:v>12.0090026954359</c:v>
                </c:pt>
                <c:pt idx="765">
                  <c:v>12.0116133948507</c:v>
                </c:pt>
                <c:pt idx="766">
                  <c:v>11.993533238323799</c:v>
                </c:pt>
                <c:pt idx="767">
                  <c:v>12.0093198903178</c:v>
                </c:pt>
                <c:pt idx="768">
                  <c:v>12.0483543604301</c:v>
                </c:pt>
                <c:pt idx="769">
                  <c:v>12.0074218445012</c:v>
                </c:pt>
                <c:pt idx="770">
                  <c:v>12.006964986284</c:v>
                </c:pt>
                <c:pt idx="771">
                  <c:v>12.0033056512477</c:v>
                </c:pt>
                <c:pt idx="772">
                  <c:v>11.927226900474301</c:v>
                </c:pt>
                <c:pt idx="773">
                  <c:v>12.0087565799976</c:v>
                </c:pt>
                <c:pt idx="774">
                  <c:v>11.994927117095299</c:v>
                </c:pt>
                <c:pt idx="775">
                  <c:v>12.0066147869691</c:v>
                </c:pt>
                <c:pt idx="776">
                  <c:v>12.089218781469301</c:v>
                </c:pt>
                <c:pt idx="777">
                  <c:v>12.0049071608034</c:v>
                </c:pt>
                <c:pt idx="778">
                  <c:v>11.9811800746599</c:v>
                </c:pt>
                <c:pt idx="779">
                  <c:v>12.003606834883801</c:v>
                </c:pt>
                <c:pt idx="780">
                  <c:v>11.9637739010034</c:v>
                </c:pt>
                <c:pt idx="781">
                  <c:v>12.0081002039667</c:v>
                </c:pt>
                <c:pt idx="782">
                  <c:v>12.0729121190925</c:v>
                </c:pt>
                <c:pt idx="783">
                  <c:v>12.016551660643101</c:v>
                </c:pt>
                <c:pt idx="784">
                  <c:v>12.016262293325299</c:v>
                </c:pt>
                <c:pt idx="785">
                  <c:v>12.0133921452879</c:v>
                </c:pt>
                <c:pt idx="786">
                  <c:v>11.947748404298499</c:v>
                </c:pt>
                <c:pt idx="787">
                  <c:v>12.0155961292383</c:v>
                </c:pt>
                <c:pt idx="788">
                  <c:v>12.015161975514699</c:v>
                </c:pt>
                <c:pt idx="789">
                  <c:v>12.0130014837394</c:v>
                </c:pt>
                <c:pt idx="790">
                  <c:v>12.0598912102088</c:v>
                </c:pt>
                <c:pt idx="791">
                  <c:v>12.011717243625201</c:v>
                </c:pt>
                <c:pt idx="792">
                  <c:v>12.000618716663</c:v>
                </c:pt>
                <c:pt idx="793">
                  <c:v>12.006937627979401</c:v>
                </c:pt>
                <c:pt idx="794">
                  <c:v>11.9884313403784</c:v>
                </c:pt>
                <c:pt idx="795">
                  <c:v>12.005038540502801</c:v>
                </c:pt>
                <c:pt idx="796">
                  <c:v>11.996811434750899</c:v>
                </c:pt>
                <c:pt idx="797">
                  <c:v>11.997820456516299</c:v>
                </c:pt>
                <c:pt idx="798">
                  <c:v>12.0007118696315</c:v>
                </c:pt>
                <c:pt idx="799">
                  <c:v>11.997151457404</c:v>
                </c:pt>
                <c:pt idx="800">
                  <c:v>12.008529594508101</c:v>
                </c:pt>
                <c:pt idx="801">
                  <c:v>11.995634860641699</c:v>
                </c:pt>
                <c:pt idx="802">
                  <c:v>11.9744101063334</c:v>
                </c:pt>
                <c:pt idx="803">
                  <c:v>11.9853997657788</c:v>
                </c:pt>
                <c:pt idx="804">
                  <c:v>11.973304646556301</c:v>
                </c:pt>
                <c:pt idx="805">
                  <c:v>11.9776917465836</c:v>
                </c:pt>
                <c:pt idx="806">
                  <c:v>12.031498804199501</c:v>
                </c:pt>
                <c:pt idx="807">
                  <c:v>11.977914841154099</c:v>
                </c:pt>
                <c:pt idx="808">
                  <c:v>11.992987089036699</c:v>
                </c:pt>
                <c:pt idx="809">
                  <c:v>11.9871453096958</c:v>
                </c:pt>
                <c:pt idx="810">
                  <c:v>11.9283385782715</c:v>
                </c:pt>
                <c:pt idx="811">
                  <c:v>11.985190803269401</c:v>
                </c:pt>
                <c:pt idx="812">
                  <c:v>11.999097848866899</c:v>
                </c:pt>
                <c:pt idx="813">
                  <c:v>11.991803987478599</c:v>
                </c:pt>
                <c:pt idx="814">
                  <c:v>12.039052252316999</c:v>
                </c:pt>
                <c:pt idx="815">
                  <c:v>11.9950450823629</c:v>
                </c:pt>
                <c:pt idx="816">
                  <c:v>11.950008121485901</c:v>
                </c:pt>
                <c:pt idx="817">
                  <c:v>11.9968004658349</c:v>
                </c:pt>
                <c:pt idx="818">
                  <c:v>11.981807511158699</c:v>
                </c:pt>
                <c:pt idx="819">
                  <c:v>11.9955580568437</c:v>
                </c:pt>
                <c:pt idx="820">
                  <c:v>12.057244476722801</c:v>
                </c:pt>
                <c:pt idx="821">
                  <c:v>11.9993499935104</c:v>
                </c:pt>
                <c:pt idx="822">
                  <c:v>11.977909332784099</c:v>
                </c:pt>
                <c:pt idx="823">
                  <c:v>12.0064615658886</c:v>
                </c:pt>
                <c:pt idx="824">
                  <c:v>11.941289947825799</c:v>
                </c:pt>
                <c:pt idx="825">
                  <c:v>12.002467703246401</c:v>
                </c:pt>
                <c:pt idx="826">
                  <c:v>12.003719088895799</c:v>
                </c:pt>
                <c:pt idx="827">
                  <c:v>12.0007858426243</c:v>
                </c:pt>
                <c:pt idx="828">
                  <c:v>12.023346248194599</c:v>
                </c:pt>
                <c:pt idx="829">
                  <c:v>12.005328656593401</c:v>
                </c:pt>
                <c:pt idx="830">
                  <c:v>11.976190380139499</c:v>
                </c:pt>
                <c:pt idx="831">
                  <c:v>11.9902058769958</c:v>
                </c:pt>
                <c:pt idx="832">
                  <c:v>11.9911038568147</c:v>
                </c:pt>
                <c:pt idx="833">
                  <c:v>11.9969595124044</c:v>
                </c:pt>
                <c:pt idx="834">
                  <c:v>12.0223404141217</c:v>
                </c:pt>
                <c:pt idx="835">
                  <c:v>12.0082725122775</c:v>
                </c:pt>
                <c:pt idx="836">
                  <c:v>12.0187049305974</c:v>
                </c:pt>
                <c:pt idx="837">
                  <c:v>12.0066859234904</c:v>
                </c:pt>
                <c:pt idx="838">
                  <c:v>12.0306281856032</c:v>
                </c:pt>
                <c:pt idx="839">
                  <c:v>11.995549827784799</c:v>
                </c:pt>
                <c:pt idx="840">
                  <c:v>12.034460321175001</c:v>
                </c:pt>
                <c:pt idx="841">
                  <c:v>11.998503058399701</c:v>
                </c:pt>
                <c:pt idx="842">
                  <c:v>11.9466416844437</c:v>
                </c:pt>
                <c:pt idx="843">
                  <c:v>11.979671654663001</c:v>
                </c:pt>
                <c:pt idx="844">
                  <c:v>11.982784260382701</c:v>
                </c:pt>
                <c:pt idx="845">
                  <c:v>12.0037081374126</c:v>
                </c:pt>
                <c:pt idx="846">
                  <c:v>12.037887067984901</c:v>
                </c:pt>
                <c:pt idx="847">
                  <c:v>12.004329590402399</c:v>
                </c:pt>
                <c:pt idx="848">
                  <c:v>11.9919714529878</c:v>
                </c:pt>
                <c:pt idx="849">
                  <c:v>11.980913111468</c:v>
                </c:pt>
                <c:pt idx="850">
                  <c:v>11.983224413579199</c:v>
                </c:pt>
                <c:pt idx="851">
                  <c:v>12.009038244290799</c:v>
                </c:pt>
                <c:pt idx="852">
                  <c:v>12.0152466252443</c:v>
                </c:pt>
                <c:pt idx="853">
                  <c:v>12.004310427982601</c:v>
                </c:pt>
                <c:pt idx="854">
                  <c:v>11.9996240471721</c:v>
                </c:pt>
                <c:pt idx="855">
                  <c:v>12.006598370683299</c:v>
                </c:pt>
                <c:pt idx="856">
                  <c:v>11.976204156502799</c:v>
                </c:pt>
                <c:pt idx="857">
                  <c:v>11.980690170867801</c:v>
                </c:pt>
                <c:pt idx="858">
                  <c:v>11.989173107966201</c:v>
                </c:pt>
                <c:pt idx="859">
                  <c:v>11.9968470835363</c:v>
                </c:pt>
                <c:pt idx="860">
                  <c:v>11.994658254047</c:v>
                </c:pt>
                <c:pt idx="861">
                  <c:v>12.0088003348726</c:v>
                </c:pt>
                <c:pt idx="862">
                  <c:v>11.993335644500901</c:v>
                </c:pt>
                <c:pt idx="863">
                  <c:v>12.0095194924619</c:v>
                </c:pt>
                <c:pt idx="864">
                  <c:v>11.9991937751848</c:v>
                </c:pt>
                <c:pt idx="865">
                  <c:v>11.9978670632703</c:v>
                </c:pt>
                <c:pt idx="866">
                  <c:v>11.973315674976</c:v>
                </c:pt>
                <c:pt idx="867">
                  <c:v>12.0018843302629</c:v>
                </c:pt>
                <c:pt idx="868">
                  <c:v>11.967513616692599</c:v>
                </c:pt>
                <c:pt idx="869">
                  <c:v>12.001867896086299</c:v>
                </c:pt>
                <c:pt idx="870">
                  <c:v>11.9985304698892</c:v>
                </c:pt>
                <c:pt idx="871">
                  <c:v>12.004118799134099</c:v>
                </c:pt>
                <c:pt idx="872">
                  <c:v>11.999117034299999</c:v>
                </c:pt>
                <c:pt idx="873">
                  <c:v>11.9862300174615</c:v>
                </c:pt>
                <c:pt idx="874">
                  <c:v>11.983708530577299</c:v>
                </c:pt>
                <c:pt idx="875">
                  <c:v>11.993456397349799</c:v>
                </c:pt>
                <c:pt idx="876">
                  <c:v>11.979109992205199</c:v>
                </c:pt>
                <c:pt idx="877">
                  <c:v>11.9815213232977</c:v>
                </c:pt>
              </c:numCache>
            </c:numRef>
          </c:yVal>
          <c:smooth val="1"/>
          <c:extLst>
            <c:ext xmlns:c16="http://schemas.microsoft.com/office/drawing/2014/chart" uri="{C3380CC4-5D6E-409C-BE32-E72D297353CC}">
              <c16:uniqueId val="{00000000-8355-46D7-BF4E-605008D34B7D}"/>
            </c:ext>
          </c:extLst>
        </c:ser>
        <c:dLbls>
          <c:showLegendKey val="0"/>
          <c:showVal val="0"/>
          <c:showCatName val="0"/>
          <c:showSerName val="0"/>
          <c:showPercent val="0"/>
          <c:showBubbleSize val="0"/>
        </c:dLbls>
        <c:axId val="331263664"/>
        <c:axId val="331265296"/>
      </c:scatterChart>
      <c:valAx>
        <c:axId val="331263664"/>
        <c:scaling>
          <c:orientation val="minMax"/>
          <c:max val="40000000000"/>
          <c:min val="0"/>
        </c:scaling>
        <c:delete val="0"/>
        <c:axPos val="b"/>
        <c:majorGridlines/>
        <c:minorGridlines/>
        <c:title>
          <c:tx>
            <c:rich>
              <a:bodyPr/>
              <a:lstStyle/>
              <a:p>
                <a:pPr>
                  <a:defRPr sz="1000"/>
                </a:pPr>
                <a:r>
                  <a:rPr lang="en-US" altLang="zh-CN" sz="1000" dirty="0"/>
                  <a:t>Frequency (MHz)</a:t>
                </a:r>
                <a:endParaRPr lang="zh-CN" altLang="en-US" sz="1000" dirty="0"/>
              </a:p>
            </c:rich>
          </c:tx>
          <c:layout>
            <c:manualLayout>
              <c:xMode val="edge"/>
              <c:yMode val="edge"/>
              <c:x val="0.42817811718235677"/>
              <c:y val="0.9238068181818182"/>
            </c:manualLayout>
          </c:layout>
          <c:overlay val="0"/>
        </c:title>
        <c:numFmt formatCode="General" sourceLinked="1"/>
        <c:majorTickMark val="out"/>
        <c:minorTickMark val="none"/>
        <c:tickLblPos val="low"/>
        <c:crossAx val="331265296"/>
        <c:crosses val="autoZero"/>
        <c:crossBetween val="midCat"/>
        <c:majorUnit val="4000000000"/>
        <c:minorUnit val="2000000000"/>
        <c:dispUnits>
          <c:builtInUnit val="millions"/>
        </c:dispUnits>
      </c:valAx>
      <c:valAx>
        <c:axId val="331265296"/>
        <c:scaling>
          <c:orientation val="minMax"/>
          <c:max val="30"/>
          <c:min val="0"/>
        </c:scaling>
        <c:delete val="0"/>
        <c:axPos val="l"/>
        <c:majorGridlines/>
        <c:title>
          <c:tx>
            <c:rich>
              <a:bodyPr rot="-5400000" vert="horz"/>
              <a:lstStyle/>
              <a:p>
                <a:pPr>
                  <a:defRPr sz="1000"/>
                </a:pPr>
                <a:r>
                  <a:rPr lang="en-US" sz="1000"/>
                  <a:t>Level </a:t>
                </a:r>
                <a:r>
                  <a:rPr lang="zh-CN" sz="1000"/>
                  <a:t>（</a:t>
                </a:r>
                <a:r>
                  <a:rPr lang="en-US" sz="1000"/>
                  <a:t>dB</a:t>
                </a:r>
                <a:r>
                  <a:rPr lang="en-US" altLang="zh-CN" sz="1000"/>
                  <a:t>m</a:t>
                </a:r>
                <a:r>
                  <a:rPr lang="zh-CN" sz="1000"/>
                  <a:t>）</a:t>
                </a:r>
              </a:p>
            </c:rich>
          </c:tx>
          <c:overlay val="0"/>
        </c:title>
        <c:numFmt formatCode="General" sourceLinked="1"/>
        <c:majorTickMark val="none"/>
        <c:minorTickMark val="in"/>
        <c:tickLblPos val="low"/>
        <c:crossAx val="331263664"/>
        <c:crosses val="autoZero"/>
        <c:crossBetween val="midCat"/>
      </c:valAx>
    </c:plotArea>
    <c:legend>
      <c:legendPos val="r"/>
      <c:layout>
        <c:manualLayout>
          <c:xMode val="edge"/>
          <c:yMode val="edge"/>
          <c:x val="0.60129982108040503"/>
          <c:y val="0.10570540003833127"/>
          <c:w val="0.25594754453786006"/>
          <c:h val="7.5723486853714744E-2"/>
        </c:manualLayout>
      </c:layout>
      <c:overlay val="1"/>
      <c:spPr>
        <a:solidFill>
          <a:schemeClr val="lt1"/>
        </a:solidFill>
        <a:ln w="12700" cap="flat" cmpd="sng" algn="ctr">
          <a:solidFill>
            <a:schemeClr val="accent1"/>
          </a:solidFill>
          <a:prstDash val="solid"/>
        </a:ln>
        <a:effectLst/>
      </c:spPr>
      <c:txPr>
        <a:bodyPr/>
        <a:lstStyle/>
        <a:p>
          <a:pPr>
            <a:defRPr sz="1000">
              <a:solidFill>
                <a:schemeClr val="dk1"/>
              </a:solidFill>
              <a:latin typeface="+mn-lt"/>
              <a:ea typeface="+mn-ea"/>
              <a:cs typeface="+mn-cs"/>
            </a:defRPr>
          </a:pPr>
          <a:endParaRPr lang="zh-CN"/>
        </a:p>
      </c:txPr>
    </c:legend>
    <c:plotVisOnly val="1"/>
    <c:dispBlanksAs val="gap"/>
    <c:showDLblsOverMax val="0"/>
  </c:chart>
  <c:spPr>
    <a:ln w="0"/>
  </c:sp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20815298686941E-2"/>
          <c:y val="6.2106687368304533E-2"/>
          <c:w val="0.82899374999999997"/>
          <c:h val="0.78822817460318084"/>
        </c:manualLayout>
      </c:layout>
      <c:scatterChart>
        <c:scatterStyle val="smoothMarker"/>
        <c:varyColors val="0"/>
        <c:ser>
          <c:idx val="0"/>
          <c:order val="0"/>
          <c:tx>
            <c:strRef>
              <c:f>功率精度测试!$P$4</c:f>
              <c:strCache>
                <c:ptCount val="1"/>
                <c:pt idx="0">
                  <c:v>0dBm</c:v>
                </c:pt>
              </c:strCache>
            </c:strRef>
          </c:tx>
          <c:marker>
            <c:symbol val="none"/>
          </c:marker>
          <c:xVal>
            <c:numRef>
              <c:f>功率精度测试!$O$7:$O$1471</c:f>
              <c:numCache>
                <c:formatCode>General</c:formatCode>
                <c:ptCount val="1465"/>
                <c:pt idx="0">
                  <c:v>9000</c:v>
                </c:pt>
                <c:pt idx="1">
                  <c:v>100000</c:v>
                </c:pt>
                <c:pt idx="2">
                  <c:v>100000</c:v>
                </c:pt>
                <c:pt idx="3">
                  <c:v>350000</c:v>
                </c:pt>
                <c:pt idx="4">
                  <c:v>600000</c:v>
                </c:pt>
                <c:pt idx="5">
                  <c:v>850000</c:v>
                </c:pt>
                <c:pt idx="6">
                  <c:v>1000000</c:v>
                </c:pt>
                <c:pt idx="7">
                  <c:v>1000000</c:v>
                </c:pt>
                <c:pt idx="8">
                  <c:v>67007000</c:v>
                </c:pt>
                <c:pt idx="9">
                  <c:v>133014000</c:v>
                </c:pt>
                <c:pt idx="10">
                  <c:v>199021000</c:v>
                </c:pt>
                <c:pt idx="11">
                  <c:v>265028000</c:v>
                </c:pt>
                <c:pt idx="12">
                  <c:v>331035000</c:v>
                </c:pt>
                <c:pt idx="13">
                  <c:v>397042000</c:v>
                </c:pt>
                <c:pt idx="14">
                  <c:v>463049000</c:v>
                </c:pt>
                <c:pt idx="15">
                  <c:v>529056000</c:v>
                </c:pt>
                <c:pt idx="16">
                  <c:v>595063000</c:v>
                </c:pt>
                <c:pt idx="17">
                  <c:v>661070000</c:v>
                </c:pt>
                <c:pt idx="18">
                  <c:v>727077000</c:v>
                </c:pt>
                <c:pt idx="19">
                  <c:v>793084000</c:v>
                </c:pt>
                <c:pt idx="20">
                  <c:v>859091000</c:v>
                </c:pt>
                <c:pt idx="21">
                  <c:v>925098000</c:v>
                </c:pt>
                <c:pt idx="22">
                  <c:v>991105000</c:v>
                </c:pt>
                <c:pt idx="23">
                  <c:v>1057112000</c:v>
                </c:pt>
                <c:pt idx="24">
                  <c:v>1123119000</c:v>
                </c:pt>
                <c:pt idx="25">
                  <c:v>1189126000</c:v>
                </c:pt>
                <c:pt idx="26">
                  <c:v>1255133000</c:v>
                </c:pt>
                <c:pt idx="27">
                  <c:v>1321140000</c:v>
                </c:pt>
                <c:pt idx="28">
                  <c:v>1387147000</c:v>
                </c:pt>
                <c:pt idx="29">
                  <c:v>1453154000</c:v>
                </c:pt>
                <c:pt idx="30">
                  <c:v>1519161000</c:v>
                </c:pt>
                <c:pt idx="31">
                  <c:v>1585168000</c:v>
                </c:pt>
                <c:pt idx="32">
                  <c:v>1651175000</c:v>
                </c:pt>
                <c:pt idx="33">
                  <c:v>1717182000</c:v>
                </c:pt>
                <c:pt idx="34">
                  <c:v>1783189000</c:v>
                </c:pt>
                <c:pt idx="35">
                  <c:v>1849196000</c:v>
                </c:pt>
                <c:pt idx="36">
                  <c:v>1915203000</c:v>
                </c:pt>
                <c:pt idx="37">
                  <c:v>1981210000</c:v>
                </c:pt>
                <c:pt idx="38">
                  <c:v>2047217000</c:v>
                </c:pt>
                <c:pt idx="39">
                  <c:v>2113224000</c:v>
                </c:pt>
                <c:pt idx="40">
                  <c:v>2179231000</c:v>
                </c:pt>
                <c:pt idx="41">
                  <c:v>2245238000</c:v>
                </c:pt>
                <c:pt idx="42">
                  <c:v>2311245000</c:v>
                </c:pt>
                <c:pt idx="43">
                  <c:v>2377252000</c:v>
                </c:pt>
                <c:pt idx="44">
                  <c:v>2443259000</c:v>
                </c:pt>
                <c:pt idx="45">
                  <c:v>2509266000</c:v>
                </c:pt>
                <c:pt idx="46">
                  <c:v>2575273000</c:v>
                </c:pt>
                <c:pt idx="47">
                  <c:v>2641280000</c:v>
                </c:pt>
                <c:pt idx="48">
                  <c:v>2707287000</c:v>
                </c:pt>
                <c:pt idx="49">
                  <c:v>2773294000</c:v>
                </c:pt>
                <c:pt idx="50">
                  <c:v>2839301000</c:v>
                </c:pt>
                <c:pt idx="51">
                  <c:v>2905308000</c:v>
                </c:pt>
                <c:pt idx="52">
                  <c:v>2971315000</c:v>
                </c:pt>
                <c:pt idx="53">
                  <c:v>3037322000</c:v>
                </c:pt>
                <c:pt idx="54">
                  <c:v>3103329000</c:v>
                </c:pt>
                <c:pt idx="55">
                  <c:v>3169336000</c:v>
                </c:pt>
                <c:pt idx="56">
                  <c:v>3235343000</c:v>
                </c:pt>
                <c:pt idx="57">
                  <c:v>3301350000</c:v>
                </c:pt>
                <c:pt idx="58">
                  <c:v>3367357000</c:v>
                </c:pt>
                <c:pt idx="59">
                  <c:v>3433364000</c:v>
                </c:pt>
                <c:pt idx="60">
                  <c:v>3499371000</c:v>
                </c:pt>
                <c:pt idx="61">
                  <c:v>3565378000</c:v>
                </c:pt>
                <c:pt idx="62">
                  <c:v>3631385000</c:v>
                </c:pt>
                <c:pt idx="63">
                  <c:v>3697392000</c:v>
                </c:pt>
                <c:pt idx="64">
                  <c:v>3763399000</c:v>
                </c:pt>
                <c:pt idx="65">
                  <c:v>3829406000</c:v>
                </c:pt>
                <c:pt idx="66">
                  <c:v>3895413000</c:v>
                </c:pt>
                <c:pt idx="67">
                  <c:v>3961420000</c:v>
                </c:pt>
                <c:pt idx="68">
                  <c:v>4027427000</c:v>
                </c:pt>
                <c:pt idx="69">
                  <c:v>4093434000</c:v>
                </c:pt>
                <c:pt idx="70">
                  <c:v>4159441000</c:v>
                </c:pt>
                <c:pt idx="71">
                  <c:v>4225448000</c:v>
                </c:pt>
                <c:pt idx="72">
                  <c:v>4291455000</c:v>
                </c:pt>
                <c:pt idx="73">
                  <c:v>4357462000</c:v>
                </c:pt>
                <c:pt idx="74">
                  <c:v>4423469000</c:v>
                </c:pt>
                <c:pt idx="75">
                  <c:v>4489476000</c:v>
                </c:pt>
                <c:pt idx="76">
                  <c:v>4555483000</c:v>
                </c:pt>
                <c:pt idx="77">
                  <c:v>4621490000</c:v>
                </c:pt>
                <c:pt idx="78">
                  <c:v>4687497000</c:v>
                </c:pt>
                <c:pt idx="79">
                  <c:v>4753504000</c:v>
                </c:pt>
                <c:pt idx="80">
                  <c:v>4819511000</c:v>
                </c:pt>
                <c:pt idx="81">
                  <c:v>4885518000</c:v>
                </c:pt>
                <c:pt idx="82">
                  <c:v>4951525000</c:v>
                </c:pt>
                <c:pt idx="83">
                  <c:v>5000000000</c:v>
                </c:pt>
                <c:pt idx="84">
                  <c:v>5000000000</c:v>
                </c:pt>
                <c:pt idx="85">
                  <c:v>5066007000</c:v>
                </c:pt>
                <c:pt idx="86">
                  <c:v>5132014000</c:v>
                </c:pt>
                <c:pt idx="87">
                  <c:v>5198021000</c:v>
                </c:pt>
                <c:pt idx="88">
                  <c:v>5264028000</c:v>
                </c:pt>
                <c:pt idx="89">
                  <c:v>5330035000</c:v>
                </c:pt>
                <c:pt idx="90">
                  <c:v>5396042000</c:v>
                </c:pt>
                <c:pt idx="91">
                  <c:v>5462049000</c:v>
                </c:pt>
                <c:pt idx="92">
                  <c:v>5528056000</c:v>
                </c:pt>
                <c:pt idx="93">
                  <c:v>5594063000</c:v>
                </c:pt>
                <c:pt idx="94">
                  <c:v>5660070000</c:v>
                </c:pt>
                <c:pt idx="95">
                  <c:v>5726077000</c:v>
                </c:pt>
                <c:pt idx="96">
                  <c:v>5792084000</c:v>
                </c:pt>
                <c:pt idx="97">
                  <c:v>5858091000</c:v>
                </c:pt>
                <c:pt idx="98">
                  <c:v>5924098000</c:v>
                </c:pt>
                <c:pt idx="99">
                  <c:v>5990105000</c:v>
                </c:pt>
                <c:pt idx="100">
                  <c:v>6000000000</c:v>
                </c:pt>
                <c:pt idx="101">
                  <c:v>6001000000</c:v>
                </c:pt>
                <c:pt idx="102">
                  <c:v>6026000000</c:v>
                </c:pt>
                <c:pt idx="103">
                  <c:v>6051000000</c:v>
                </c:pt>
                <c:pt idx="104">
                  <c:v>6076000000</c:v>
                </c:pt>
                <c:pt idx="105">
                  <c:v>6101000000</c:v>
                </c:pt>
                <c:pt idx="106">
                  <c:v>6126000000</c:v>
                </c:pt>
                <c:pt idx="107">
                  <c:v>6151000000</c:v>
                </c:pt>
                <c:pt idx="108">
                  <c:v>6176000000</c:v>
                </c:pt>
                <c:pt idx="109">
                  <c:v>6201000000</c:v>
                </c:pt>
                <c:pt idx="110">
                  <c:v>6226000000</c:v>
                </c:pt>
                <c:pt idx="111">
                  <c:v>6251000000</c:v>
                </c:pt>
                <c:pt idx="112">
                  <c:v>6276000000</c:v>
                </c:pt>
                <c:pt idx="113">
                  <c:v>6301000000</c:v>
                </c:pt>
                <c:pt idx="114">
                  <c:v>6326000000</c:v>
                </c:pt>
                <c:pt idx="115">
                  <c:v>6351000000</c:v>
                </c:pt>
                <c:pt idx="116">
                  <c:v>6376000000</c:v>
                </c:pt>
                <c:pt idx="117">
                  <c:v>6401000000</c:v>
                </c:pt>
                <c:pt idx="118">
                  <c:v>6426000000</c:v>
                </c:pt>
                <c:pt idx="119">
                  <c:v>6451000000</c:v>
                </c:pt>
                <c:pt idx="120">
                  <c:v>6476000000</c:v>
                </c:pt>
                <c:pt idx="121">
                  <c:v>6501000000</c:v>
                </c:pt>
                <c:pt idx="122">
                  <c:v>6526000000</c:v>
                </c:pt>
                <c:pt idx="123">
                  <c:v>6551000000</c:v>
                </c:pt>
                <c:pt idx="124">
                  <c:v>6576000000</c:v>
                </c:pt>
                <c:pt idx="125">
                  <c:v>6601000000</c:v>
                </c:pt>
                <c:pt idx="126">
                  <c:v>6626000000</c:v>
                </c:pt>
                <c:pt idx="127">
                  <c:v>6651000000</c:v>
                </c:pt>
                <c:pt idx="128">
                  <c:v>6676000000</c:v>
                </c:pt>
                <c:pt idx="129">
                  <c:v>6701000000</c:v>
                </c:pt>
                <c:pt idx="130">
                  <c:v>6726000000</c:v>
                </c:pt>
                <c:pt idx="131">
                  <c:v>6751000000</c:v>
                </c:pt>
                <c:pt idx="132">
                  <c:v>6776000000</c:v>
                </c:pt>
                <c:pt idx="133">
                  <c:v>6801000000</c:v>
                </c:pt>
                <c:pt idx="134">
                  <c:v>6826000000</c:v>
                </c:pt>
                <c:pt idx="135">
                  <c:v>6851000000</c:v>
                </c:pt>
                <c:pt idx="136">
                  <c:v>6876000000</c:v>
                </c:pt>
                <c:pt idx="137">
                  <c:v>6901000000</c:v>
                </c:pt>
                <c:pt idx="138">
                  <c:v>6926000000</c:v>
                </c:pt>
                <c:pt idx="139">
                  <c:v>6951000000</c:v>
                </c:pt>
                <c:pt idx="140">
                  <c:v>6976000000</c:v>
                </c:pt>
                <c:pt idx="141">
                  <c:v>7001000000</c:v>
                </c:pt>
                <c:pt idx="142">
                  <c:v>7026000000</c:v>
                </c:pt>
                <c:pt idx="143">
                  <c:v>7051000000</c:v>
                </c:pt>
                <c:pt idx="144">
                  <c:v>7076000000</c:v>
                </c:pt>
                <c:pt idx="145">
                  <c:v>7101000000</c:v>
                </c:pt>
                <c:pt idx="146">
                  <c:v>7126000000</c:v>
                </c:pt>
                <c:pt idx="147">
                  <c:v>7151000000</c:v>
                </c:pt>
                <c:pt idx="148">
                  <c:v>7176000000</c:v>
                </c:pt>
                <c:pt idx="149">
                  <c:v>7201000000</c:v>
                </c:pt>
                <c:pt idx="150">
                  <c:v>7226000000</c:v>
                </c:pt>
                <c:pt idx="151">
                  <c:v>7251000000</c:v>
                </c:pt>
                <c:pt idx="152">
                  <c:v>7276000000</c:v>
                </c:pt>
                <c:pt idx="153">
                  <c:v>7301000000</c:v>
                </c:pt>
                <c:pt idx="154">
                  <c:v>7326000000</c:v>
                </c:pt>
                <c:pt idx="155">
                  <c:v>7351000000</c:v>
                </c:pt>
                <c:pt idx="156">
                  <c:v>7376000000</c:v>
                </c:pt>
                <c:pt idx="157">
                  <c:v>7401000000</c:v>
                </c:pt>
                <c:pt idx="158">
                  <c:v>7426000000</c:v>
                </c:pt>
                <c:pt idx="159">
                  <c:v>7451000000</c:v>
                </c:pt>
                <c:pt idx="160">
                  <c:v>7476000000</c:v>
                </c:pt>
                <c:pt idx="161">
                  <c:v>7501000000</c:v>
                </c:pt>
                <c:pt idx="162">
                  <c:v>7526000000</c:v>
                </c:pt>
                <c:pt idx="163">
                  <c:v>7551000000</c:v>
                </c:pt>
                <c:pt idx="164">
                  <c:v>7576000000</c:v>
                </c:pt>
                <c:pt idx="165">
                  <c:v>7601000000</c:v>
                </c:pt>
                <c:pt idx="166">
                  <c:v>7626000000</c:v>
                </c:pt>
                <c:pt idx="167">
                  <c:v>7651000000</c:v>
                </c:pt>
                <c:pt idx="168">
                  <c:v>7676000000</c:v>
                </c:pt>
                <c:pt idx="169">
                  <c:v>7701000000</c:v>
                </c:pt>
                <c:pt idx="170">
                  <c:v>7726000000</c:v>
                </c:pt>
                <c:pt idx="171">
                  <c:v>7751000000</c:v>
                </c:pt>
                <c:pt idx="172">
                  <c:v>7776000000</c:v>
                </c:pt>
                <c:pt idx="173">
                  <c:v>7801000000</c:v>
                </c:pt>
                <c:pt idx="174">
                  <c:v>7826000000</c:v>
                </c:pt>
                <c:pt idx="175">
                  <c:v>7851000000</c:v>
                </c:pt>
                <c:pt idx="176">
                  <c:v>7876000000</c:v>
                </c:pt>
                <c:pt idx="177">
                  <c:v>7901000000</c:v>
                </c:pt>
                <c:pt idx="178">
                  <c:v>7926000000</c:v>
                </c:pt>
                <c:pt idx="179">
                  <c:v>7951000000</c:v>
                </c:pt>
                <c:pt idx="180">
                  <c:v>7976000000</c:v>
                </c:pt>
                <c:pt idx="181">
                  <c:v>8001000000</c:v>
                </c:pt>
                <c:pt idx="182">
                  <c:v>8026000000</c:v>
                </c:pt>
                <c:pt idx="183">
                  <c:v>8051000000</c:v>
                </c:pt>
                <c:pt idx="184">
                  <c:v>8076000000</c:v>
                </c:pt>
                <c:pt idx="185">
                  <c:v>8101000000</c:v>
                </c:pt>
                <c:pt idx="186">
                  <c:v>8126000000</c:v>
                </c:pt>
                <c:pt idx="187">
                  <c:v>8151000000</c:v>
                </c:pt>
                <c:pt idx="188">
                  <c:v>8176000000</c:v>
                </c:pt>
                <c:pt idx="189">
                  <c:v>8201000000</c:v>
                </c:pt>
                <c:pt idx="190">
                  <c:v>8226000000</c:v>
                </c:pt>
                <c:pt idx="191">
                  <c:v>8251000000</c:v>
                </c:pt>
                <c:pt idx="192">
                  <c:v>8276000000</c:v>
                </c:pt>
                <c:pt idx="193">
                  <c:v>8301000000</c:v>
                </c:pt>
                <c:pt idx="194">
                  <c:v>8326000000</c:v>
                </c:pt>
                <c:pt idx="195">
                  <c:v>8351000000</c:v>
                </c:pt>
                <c:pt idx="196">
                  <c:v>8376000000</c:v>
                </c:pt>
                <c:pt idx="197">
                  <c:v>8401000000</c:v>
                </c:pt>
                <c:pt idx="198">
                  <c:v>8426000000</c:v>
                </c:pt>
                <c:pt idx="199">
                  <c:v>8451000000</c:v>
                </c:pt>
                <c:pt idx="200">
                  <c:v>8476000000</c:v>
                </c:pt>
                <c:pt idx="201">
                  <c:v>8501000000</c:v>
                </c:pt>
                <c:pt idx="202">
                  <c:v>8526000000</c:v>
                </c:pt>
                <c:pt idx="203">
                  <c:v>8551000000</c:v>
                </c:pt>
                <c:pt idx="204">
                  <c:v>8576000000</c:v>
                </c:pt>
                <c:pt idx="205">
                  <c:v>8601000000</c:v>
                </c:pt>
                <c:pt idx="206">
                  <c:v>8626000000</c:v>
                </c:pt>
                <c:pt idx="207">
                  <c:v>8651000000</c:v>
                </c:pt>
                <c:pt idx="208">
                  <c:v>8676000000</c:v>
                </c:pt>
                <c:pt idx="209">
                  <c:v>8701000000</c:v>
                </c:pt>
                <c:pt idx="210">
                  <c:v>8726000000</c:v>
                </c:pt>
                <c:pt idx="211">
                  <c:v>8751000000</c:v>
                </c:pt>
                <c:pt idx="212">
                  <c:v>8776000000</c:v>
                </c:pt>
                <c:pt idx="213">
                  <c:v>8801000000</c:v>
                </c:pt>
                <c:pt idx="214">
                  <c:v>8826000000</c:v>
                </c:pt>
                <c:pt idx="215">
                  <c:v>8851000000</c:v>
                </c:pt>
                <c:pt idx="216">
                  <c:v>8876000000</c:v>
                </c:pt>
                <c:pt idx="217">
                  <c:v>8901000000</c:v>
                </c:pt>
                <c:pt idx="218">
                  <c:v>8926000000</c:v>
                </c:pt>
                <c:pt idx="219">
                  <c:v>8951000000</c:v>
                </c:pt>
                <c:pt idx="220">
                  <c:v>8976000000</c:v>
                </c:pt>
                <c:pt idx="221">
                  <c:v>9001000000</c:v>
                </c:pt>
                <c:pt idx="222">
                  <c:v>9026000000</c:v>
                </c:pt>
                <c:pt idx="223">
                  <c:v>9051000000</c:v>
                </c:pt>
                <c:pt idx="224">
                  <c:v>9076000000</c:v>
                </c:pt>
                <c:pt idx="225">
                  <c:v>9101000000</c:v>
                </c:pt>
                <c:pt idx="226">
                  <c:v>9126000000</c:v>
                </c:pt>
                <c:pt idx="227">
                  <c:v>9151000000</c:v>
                </c:pt>
                <c:pt idx="228">
                  <c:v>9176000000</c:v>
                </c:pt>
                <c:pt idx="229">
                  <c:v>9201000000</c:v>
                </c:pt>
                <c:pt idx="230">
                  <c:v>9226000000</c:v>
                </c:pt>
                <c:pt idx="231">
                  <c:v>9251000000</c:v>
                </c:pt>
                <c:pt idx="232">
                  <c:v>9276000000</c:v>
                </c:pt>
                <c:pt idx="233">
                  <c:v>9301000000</c:v>
                </c:pt>
                <c:pt idx="234">
                  <c:v>9326000000</c:v>
                </c:pt>
                <c:pt idx="235">
                  <c:v>9351000000</c:v>
                </c:pt>
                <c:pt idx="236">
                  <c:v>9376000000</c:v>
                </c:pt>
                <c:pt idx="237">
                  <c:v>9401000000</c:v>
                </c:pt>
                <c:pt idx="238">
                  <c:v>9426000000</c:v>
                </c:pt>
                <c:pt idx="239">
                  <c:v>9451000000</c:v>
                </c:pt>
                <c:pt idx="240">
                  <c:v>9476000000</c:v>
                </c:pt>
                <c:pt idx="241">
                  <c:v>9501000000</c:v>
                </c:pt>
                <c:pt idx="242">
                  <c:v>9526000000</c:v>
                </c:pt>
                <c:pt idx="243">
                  <c:v>9551000000</c:v>
                </c:pt>
                <c:pt idx="244">
                  <c:v>9576000000</c:v>
                </c:pt>
                <c:pt idx="245">
                  <c:v>9601000000</c:v>
                </c:pt>
                <c:pt idx="246">
                  <c:v>9626000000</c:v>
                </c:pt>
                <c:pt idx="247">
                  <c:v>9651000000</c:v>
                </c:pt>
                <c:pt idx="248">
                  <c:v>9676000000</c:v>
                </c:pt>
                <c:pt idx="249">
                  <c:v>9701000000</c:v>
                </c:pt>
                <c:pt idx="250">
                  <c:v>9726000000</c:v>
                </c:pt>
                <c:pt idx="251">
                  <c:v>9751000000</c:v>
                </c:pt>
                <c:pt idx="252">
                  <c:v>9776000000</c:v>
                </c:pt>
                <c:pt idx="253">
                  <c:v>9801000000</c:v>
                </c:pt>
                <c:pt idx="254">
                  <c:v>9826000000</c:v>
                </c:pt>
                <c:pt idx="255">
                  <c:v>9851000000</c:v>
                </c:pt>
                <c:pt idx="256">
                  <c:v>9876000000</c:v>
                </c:pt>
                <c:pt idx="257">
                  <c:v>9901000000</c:v>
                </c:pt>
                <c:pt idx="258">
                  <c:v>9926000000</c:v>
                </c:pt>
                <c:pt idx="259">
                  <c:v>9951000000</c:v>
                </c:pt>
                <c:pt idx="260">
                  <c:v>9976000000</c:v>
                </c:pt>
                <c:pt idx="261">
                  <c:v>10000000000</c:v>
                </c:pt>
                <c:pt idx="262">
                  <c:v>10001000000</c:v>
                </c:pt>
                <c:pt idx="263">
                  <c:v>10026000000</c:v>
                </c:pt>
                <c:pt idx="264">
                  <c:v>10051000000</c:v>
                </c:pt>
                <c:pt idx="265">
                  <c:v>10076000000</c:v>
                </c:pt>
                <c:pt idx="266">
                  <c:v>10101000000</c:v>
                </c:pt>
                <c:pt idx="267">
                  <c:v>10126000000</c:v>
                </c:pt>
                <c:pt idx="268">
                  <c:v>10151000000</c:v>
                </c:pt>
                <c:pt idx="269">
                  <c:v>10176000000</c:v>
                </c:pt>
                <c:pt idx="270">
                  <c:v>10201000000</c:v>
                </c:pt>
                <c:pt idx="271">
                  <c:v>10226000000</c:v>
                </c:pt>
                <c:pt idx="272">
                  <c:v>10251000000</c:v>
                </c:pt>
                <c:pt idx="273">
                  <c:v>10276000000</c:v>
                </c:pt>
                <c:pt idx="274">
                  <c:v>10301000000</c:v>
                </c:pt>
                <c:pt idx="275">
                  <c:v>10326000000</c:v>
                </c:pt>
                <c:pt idx="276">
                  <c:v>10351000000</c:v>
                </c:pt>
                <c:pt idx="277">
                  <c:v>10376000000</c:v>
                </c:pt>
                <c:pt idx="278">
                  <c:v>10401000000</c:v>
                </c:pt>
                <c:pt idx="279">
                  <c:v>10426000000</c:v>
                </c:pt>
                <c:pt idx="280">
                  <c:v>10451000000</c:v>
                </c:pt>
                <c:pt idx="281">
                  <c:v>10476000000</c:v>
                </c:pt>
                <c:pt idx="282">
                  <c:v>10501000000</c:v>
                </c:pt>
                <c:pt idx="283">
                  <c:v>10526000000</c:v>
                </c:pt>
                <c:pt idx="284">
                  <c:v>10551000000</c:v>
                </c:pt>
                <c:pt idx="285">
                  <c:v>10576000000</c:v>
                </c:pt>
                <c:pt idx="286">
                  <c:v>10601000000</c:v>
                </c:pt>
                <c:pt idx="287">
                  <c:v>10626000000</c:v>
                </c:pt>
                <c:pt idx="288">
                  <c:v>10651000000</c:v>
                </c:pt>
                <c:pt idx="289">
                  <c:v>10676000000</c:v>
                </c:pt>
                <c:pt idx="290">
                  <c:v>10701000000</c:v>
                </c:pt>
                <c:pt idx="291">
                  <c:v>10726000000</c:v>
                </c:pt>
                <c:pt idx="292">
                  <c:v>10751000000</c:v>
                </c:pt>
                <c:pt idx="293">
                  <c:v>10776000000</c:v>
                </c:pt>
                <c:pt idx="294">
                  <c:v>10801000000</c:v>
                </c:pt>
                <c:pt idx="295">
                  <c:v>10826000000</c:v>
                </c:pt>
                <c:pt idx="296">
                  <c:v>10851000000</c:v>
                </c:pt>
                <c:pt idx="297">
                  <c:v>10876000000</c:v>
                </c:pt>
                <c:pt idx="298">
                  <c:v>10901000000</c:v>
                </c:pt>
                <c:pt idx="299">
                  <c:v>10926000000</c:v>
                </c:pt>
                <c:pt idx="300">
                  <c:v>10951000000</c:v>
                </c:pt>
                <c:pt idx="301">
                  <c:v>10976000000</c:v>
                </c:pt>
                <c:pt idx="302">
                  <c:v>11001000000</c:v>
                </c:pt>
                <c:pt idx="303">
                  <c:v>11026000000</c:v>
                </c:pt>
                <c:pt idx="304">
                  <c:v>11051000000</c:v>
                </c:pt>
                <c:pt idx="305">
                  <c:v>11076000000</c:v>
                </c:pt>
                <c:pt idx="306">
                  <c:v>11101000000</c:v>
                </c:pt>
                <c:pt idx="307">
                  <c:v>11126000000</c:v>
                </c:pt>
                <c:pt idx="308">
                  <c:v>11151000000</c:v>
                </c:pt>
                <c:pt idx="309">
                  <c:v>11176000000</c:v>
                </c:pt>
                <c:pt idx="310">
                  <c:v>11201000000</c:v>
                </c:pt>
                <c:pt idx="311">
                  <c:v>11226000000</c:v>
                </c:pt>
                <c:pt idx="312">
                  <c:v>11251000000</c:v>
                </c:pt>
                <c:pt idx="313">
                  <c:v>11276000000</c:v>
                </c:pt>
                <c:pt idx="314">
                  <c:v>11301000000</c:v>
                </c:pt>
                <c:pt idx="315">
                  <c:v>11326000000</c:v>
                </c:pt>
                <c:pt idx="316">
                  <c:v>11351000000</c:v>
                </c:pt>
                <c:pt idx="317">
                  <c:v>11376000000</c:v>
                </c:pt>
                <c:pt idx="318">
                  <c:v>11401000000</c:v>
                </c:pt>
                <c:pt idx="319">
                  <c:v>11426000000</c:v>
                </c:pt>
                <c:pt idx="320">
                  <c:v>11451000000</c:v>
                </c:pt>
                <c:pt idx="321">
                  <c:v>11476000000</c:v>
                </c:pt>
                <c:pt idx="322">
                  <c:v>11501000000</c:v>
                </c:pt>
                <c:pt idx="323">
                  <c:v>11526000000</c:v>
                </c:pt>
                <c:pt idx="324">
                  <c:v>11551000000</c:v>
                </c:pt>
                <c:pt idx="325">
                  <c:v>11576000000</c:v>
                </c:pt>
                <c:pt idx="326">
                  <c:v>11601000000</c:v>
                </c:pt>
                <c:pt idx="327">
                  <c:v>11626000000</c:v>
                </c:pt>
                <c:pt idx="328">
                  <c:v>11651000000</c:v>
                </c:pt>
                <c:pt idx="329">
                  <c:v>11676000000</c:v>
                </c:pt>
                <c:pt idx="330">
                  <c:v>11701000000</c:v>
                </c:pt>
                <c:pt idx="331">
                  <c:v>11726000000</c:v>
                </c:pt>
                <c:pt idx="332">
                  <c:v>11751000000</c:v>
                </c:pt>
                <c:pt idx="333">
                  <c:v>11776000000</c:v>
                </c:pt>
                <c:pt idx="334">
                  <c:v>11801000000</c:v>
                </c:pt>
                <c:pt idx="335">
                  <c:v>11826000000</c:v>
                </c:pt>
                <c:pt idx="336">
                  <c:v>11851000000</c:v>
                </c:pt>
                <c:pt idx="337">
                  <c:v>11876000000</c:v>
                </c:pt>
                <c:pt idx="338">
                  <c:v>11901000000</c:v>
                </c:pt>
                <c:pt idx="339">
                  <c:v>11926000000</c:v>
                </c:pt>
                <c:pt idx="340">
                  <c:v>11951000000</c:v>
                </c:pt>
                <c:pt idx="341">
                  <c:v>11976000000</c:v>
                </c:pt>
                <c:pt idx="342">
                  <c:v>12001000000</c:v>
                </c:pt>
                <c:pt idx="343">
                  <c:v>12026000000</c:v>
                </c:pt>
                <c:pt idx="344">
                  <c:v>12051000000</c:v>
                </c:pt>
                <c:pt idx="345">
                  <c:v>12076000000</c:v>
                </c:pt>
                <c:pt idx="346">
                  <c:v>12101000000</c:v>
                </c:pt>
                <c:pt idx="347">
                  <c:v>12126000000</c:v>
                </c:pt>
                <c:pt idx="348">
                  <c:v>12151000000</c:v>
                </c:pt>
                <c:pt idx="349">
                  <c:v>12176000000</c:v>
                </c:pt>
                <c:pt idx="350">
                  <c:v>12201000000</c:v>
                </c:pt>
                <c:pt idx="351">
                  <c:v>12226000000</c:v>
                </c:pt>
                <c:pt idx="352">
                  <c:v>12251000000</c:v>
                </c:pt>
                <c:pt idx="353">
                  <c:v>12276000000</c:v>
                </c:pt>
                <c:pt idx="354">
                  <c:v>12301000000</c:v>
                </c:pt>
                <c:pt idx="355">
                  <c:v>12326000000</c:v>
                </c:pt>
                <c:pt idx="356">
                  <c:v>12351000000</c:v>
                </c:pt>
                <c:pt idx="357">
                  <c:v>12376000000</c:v>
                </c:pt>
                <c:pt idx="358">
                  <c:v>12401000000</c:v>
                </c:pt>
                <c:pt idx="359">
                  <c:v>12426000000</c:v>
                </c:pt>
                <c:pt idx="360">
                  <c:v>12451000000</c:v>
                </c:pt>
                <c:pt idx="361">
                  <c:v>12476000000</c:v>
                </c:pt>
                <c:pt idx="362">
                  <c:v>12501000000</c:v>
                </c:pt>
                <c:pt idx="363">
                  <c:v>12526000000</c:v>
                </c:pt>
                <c:pt idx="364">
                  <c:v>12551000000</c:v>
                </c:pt>
                <c:pt idx="365">
                  <c:v>12576000000</c:v>
                </c:pt>
                <c:pt idx="366">
                  <c:v>12601000000</c:v>
                </c:pt>
                <c:pt idx="367">
                  <c:v>12626000000</c:v>
                </c:pt>
                <c:pt idx="368">
                  <c:v>12651000000</c:v>
                </c:pt>
                <c:pt idx="369">
                  <c:v>12676000000</c:v>
                </c:pt>
                <c:pt idx="370">
                  <c:v>12701000000</c:v>
                </c:pt>
                <c:pt idx="371">
                  <c:v>12726000000</c:v>
                </c:pt>
                <c:pt idx="372">
                  <c:v>12751000000</c:v>
                </c:pt>
                <c:pt idx="373">
                  <c:v>12776000000</c:v>
                </c:pt>
                <c:pt idx="374">
                  <c:v>12801000000</c:v>
                </c:pt>
                <c:pt idx="375">
                  <c:v>12826000000</c:v>
                </c:pt>
                <c:pt idx="376">
                  <c:v>12851000000</c:v>
                </c:pt>
                <c:pt idx="377">
                  <c:v>12876000000</c:v>
                </c:pt>
                <c:pt idx="378">
                  <c:v>12901000000</c:v>
                </c:pt>
                <c:pt idx="379">
                  <c:v>12926000000</c:v>
                </c:pt>
                <c:pt idx="380">
                  <c:v>12951000000</c:v>
                </c:pt>
                <c:pt idx="381">
                  <c:v>12976000000</c:v>
                </c:pt>
                <c:pt idx="382">
                  <c:v>13001000000</c:v>
                </c:pt>
                <c:pt idx="383">
                  <c:v>13026000000</c:v>
                </c:pt>
                <c:pt idx="384">
                  <c:v>13051000000</c:v>
                </c:pt>
                <c:pt idx="385">
                  <c:v>13076000000</c:v>
                </c:pt>
                <c:pt idx="386">
                  <c:v>13101000000</c:v>
                </c:pt>
                <c:pt idx="387">
                  <c:v>13126000000</c:v>
                </c:pt>
                <c:pt idx="388">
                  <c:v>13151000000</c:v>
                </c:pt>
                <c:pt idx="389">
                  <c:v>13176000000</c:v>
                </c:pt>
                <c:pt idx="390">
                  <c:v>13201000000</c:v>
                </c:pt>
                <c:pt idx="391">
                  <c:v>13226000000</c:v>
                </c:pt>
                <c:pt idx="392">
                  <c:v>13251000000</c:v>
                </c:pt>
                <c:pt idx="393">
                  <c:v>13276000000</c:v>
                </c:pt>
                <c:pt idx="394">
                  <c:v>13301000000</c:v>
                </c:pt>
                <c:pt idx="395">
                  <c:v>13326000000</c:v>
                </c:pt>
                <c:pt idx="396">
                  <c:v>13351000000</c:v>
                </c:pt>
                <c:pt idx="397">
                  <c:v>13376000000</c:v>
                </c:pt>
                <c:pt idx="398">
                  <c:v>13401000000</c:v>
                </c:pt>
                <c:pt idx="399">
                  <c:v>13426000000</c:v>
                </c:pt>
                <c:pt idx="400">
                  <c:v>13451000000</c:v>
                </c:pt>
                <c:pt idx="401">
                  <c:v>13476000000</c:v>
                </c:pt>
                <c:pt idx="402">
                  <c:v>13501000000</c:v>
                </c:pt>
                <c:pt idx="403">
                  <c:v>13526000000</c:v>
                </c:pt>
                <c:pt idx="404">
                  <c:v>13551000000</c:v>
                </c:pt>
                <c:pt idx="405">
                  <c:v>13576000000</c:v>
                </c:pt>
                <c:pt idx="406">
                  <c:v>13601000000</c:v>
                </c:pt>
                <c:pt idx="407">
                  <c:v>13626000000</c:v>
                </c:pt>
                <c:pt idx="408">
                  <c:v>13651000000</c:v>
                </c:pt>
                <c:pt idx="409">
                  <c:v>13676000000</c:v>
                </c:pt>
                <c:pt idx="410">
                  <c:v>13701000000</c:v>
                </c:pt>
                <c:pt idx="411">
                  <c:v>13726000000</c:v>
                </c:pt>
                <c:pt idx="412">
                  <c:v>13751000000</c:v>
                </c:pt>
                <c:pt idx="413">
                  <c:v>13776000000</c:v>
                </c:pt>
                <c:pt idx="414">
                  <c:v>13801000000</c:v>
                </c:pt>
                <c:pt idx="415">
                  <c:v>13826000000</c:v>
                </c:pt>
                <c:pt idx="416">
                  <c:v>13851000000</c:v>
                </c:pt>
                <c:pt idx="417">
                  <c:v>13876000000</c:v>
                </c:pt>
                <c:pt idx="418">
                  <c:v>13901000000</c:v>
                </c:pt>
                <c:pt idx="419">
                  <c:v>13926000000</c:v>
                </c:pt>
                <c:pt idx="420">
                  <c:v>13951000000</c:v>
                </c:pt>
                <c:pt idx="421">
                  <c:v>13976000000</c:v>
                </c:pt>
                <c:pt idx="422">
                  <c:v>14001000000</c:v>
                </c:pt>
                <c:pt idx="423">
                  <c:v>14026000000</c:v>
                </c:pt>
                <c:pt idx="424">
                  <c:v>14051000000</c:v>
                </c:pt>
                <c:pt idx="425">
                  <c:v>14076000000</c:v>
                </c:pt>
                <c:pt idx="426">
                  <c:v>14101000000</c:v>
                </c:pt>
                <c:pt idx="427">
                  <c:v>14126000000</c:v>
                </c:pt>
                <c:pt idx="428">
                  <c:v>14151000000</c:v>
                </c:pt>
                <c:pt idx="429">
                  <c:v>14176000000</c:v>
                </c:pt>
                <c:pt idx="430">
                  <c:v>14201000000</c:v>
                </c:pt>
                <c:pt idx="431">
                  <c:v>14226000000</c:v>
                </c:pt>
                <c:pt idx="432">
                  <c:v>14251000000</c:v>
                </c:pt>
                <c:pt idx="433">
                  <c:v>14276000000</c:v>
                </c:pt>
                <c:pt idx="434">
                  <c:v>14301000000</c:v>
                </c:pt>
                <c:pt idx="435">
                  <c:v>14326000000</c:v>
                </c:pt>
                <c:pt idx="436">
                  <c:v>14351000000</c:v>
                </c:pt>
                <c:pt idx="437">
                  <c:v>14376000000</c:v>
                </c:pt>
                <c:pt idx="438">
                  <c:v>14401000000</c:v>
                </c:pt>
                <c:pt idx="439">
                  <c:v>14426000000</c:v>
                </c:pt>
                <c:pt idx="440">
                  <c:v>14451000000</c:v>
                </c:pt>
                <c:pt idx="441">
                  <c:v>14476000000</c:v>
                </c:pt>
                <c:pt idx="442">
                  <c:v>14501000000</c:v>
                </c:pt>
                <c:pt idx="443">
                  <c:v>14526000000</c:v>
                </c:pt>
                <c:pt idx="444">
                  <c:v>14551000000</c:v>
                </c:pt>
                <c:pt idx="445">
                  <c:v>14576000000</c:v>
                </c:pt>
                <c:pt idx="446">
                  <c:v>14601000000</c:v>
                </c:pt>
                <c:pt idx="447">
                  <c:v>14626000000</c:v>
                </c:pt>
                <c:pt idx="448">
                  <c:v>14651000000</c:v>
                </c:pt>
                <c:pt idx="449">
                  <c:v>14676000000</c:v>
                </c:pt>
                <c:pt idx="450">
                  <c:v>14701000000</c:v>
                </c:pt>
                <c:pt idx="451">
                  <c:v>14726000000</c:v>
                </c:pt>
                <c:pt idx="452">
                  <c:v>14751000000</c:v>
                </c:pt>
                <c:pt idx="453">
                  <c:v>14776000000</c:v>
                </c:pt>
                <c:pt idx="454">
                  <c:v>14801000000</c:v>
                </c:pt>
                <c:pt idx="455">
                  <c:v>14826000000</c:v>
                </c:pt>
                <c:pt idx="456">
                  <c:v>14851000000</c:v>
                </c:pt>
                <c:pt idx="457">
                  <c:v>14876000000</c:v>
                </c:pt>
                <c:pt idx="458">
                  <c:v>14901000000</c:v>
                </c:pt>
                <c:pt idx="459">
                  <c:v>14926000000</c:v>
                </c:pt>
                <c:pt idx="460">
                  <c:v>14951000000</c:v>
                </c:pt>
                <c:pt idx="461">
                  <c:v>14976000000</c:v>
                </c:pt>
                <c:pt idx="462">
                  <c:v>15000000000</c:v>
                </c:pt>
                <c:pt idx="463">
                  <c:v>15001000000</c:v>
                </c:pt>
                <c:pt idx="464">
                  <c:v>15026000000</c:v>
                </c:pt>
                <c:pt idx="465">
                  <c:v>15051000000</c:v>
                </c:pt>
                <c:pt idx="466">
                  <c:v>15076000000</c:v>
                </c:pt>
                <c:pt idx="467">
                  <c:v>15101000000</c:v>
                </c:pt>
                <c:pt idx="468">
                  <c:v>15126000000</c:v>
                </c:pt>
                <c:pt idx="469">
                  <c:v>15151000000</c:v>
                </c:pt>
                <c:pt idx="470">
                  <c:v>15176000000</c:v>
                </c:pt>
                <c:pt idx="471">
                  <c:v>15201000000</c:v>
                </c:pt>
                <c:pt idx="472">
                  <c:v>15226000000</c:v>
                </c:pt>
                <c:pt idx="473">
                  <c:v>15251000000</c:v>
                </c:pt>
                <c:pt idx="474">
                  <c:v>15276000000</c:v>
                </c:pt>
                <c:pt idx="475">
                  <c:v>15301000000</c:v>
                </c:pt>
                <c:pt idx="476">
                  <c:v>15326000000</c:v>
                </c:pt>
                <c:pt idx="477">
                  <c:v>15351000000</c:v>
                </c:pt>
                <c:pt idx="478">
                  <c:v>15376000000</c:v>
                </c:pt>
                <c:pt idx="479">
                  <c:v>15401000000</c:v>
                </c:pt>
                <c:pt idx="480">
                  <c:v>15426000000</c:v>
                </c:pt>
                <c:pt idx="481">
                  <c:v>15451000000</c:v>
                </c:pt>
                <c:pt idx="482">
                  <c:v>15476000000</c:v>
                </c:pt>
                <c:pt idx="483">
                  <c:v>15501000000</c:v>
                </c:pt>
                <c:pt idx="484">
                  <c:v>15526000000</c:v>
                </c:pt>
                <c:pt idx="485">
                  <c:v>15551000000</c:v>
                </c:pt>
                <c:pt idx="486">
                  <c:v>15576000000</c:v>
                </c:pt>
                <c:pt idx="487">
                  <c:v>15601000000</c:v>
                </c:pt>
                <c:pt idx="488">
                  <c:v>15626000000</c:v>
                </c:pt>
                <c:pt idx="489">
                  <c:v>15651000000</c:v>
                </c:pt>
                <c:pt idx="490">
                  <c:v>15676000000</c:v>
                </c:pt>
                <c:pt idx="491">
                  <c:v>15701000000</c:v>
                </c:pt>
                <c:pt idx="492">
                  <c:v>15726000000</c:v>
                </c:pt>
                <c:pt idx="493">
                  <c:v>15751000000</c:v>
                </c:pt>
                <c:pt idx="494">
                  <c:v>15776000000</c:v>
                </c:pt>
                <c:pt idx="495">
                  <c:v>15801000000</c:v>
                </c:pt>
                <c:pt idx="496">
                  <c:v>15826000000</c:v>
                </c:pt>
                <c:pt idx="497">
                  <c:v>15851000000</c:v>
                </c:pt>
                <c:pt idx="498">
                  <c:v>15876000000</c:v>
                </c:pt>
                <c:pt idx="499">
                  <c:v>15901000000</c:v>
                </c:pt>
                <c:pt idx="500">
                  <c:v>15926000000</c:v>
                </c:pt>
                <c:pt idx="501">
                  <c:v>15951000000</c:v>
                </c:pt>
                <c:pt idx="502">
                  <c:v>15976000000</c:v>
                </c:pt>
                <c:pt idx="503">
                  <c:v>16001000000</c:v>
                </c:pt>
                <c:pt idx="504">
                  <c:v>16026000000</c:v>
                </c:pt>
                <c:pt idx="505">
                  <c:v>16051000000</c:v>
                </c:pt>
                <c:pt idx="506">
                  <c:v>16076000000</c:v>
                </c:pt>
                <c:pt idx="507">
                  <c:v>16101000000</c:v>
                </c:pt>
                <c:pt idx="508">
                  <c:v>16126000000</c:v>
                </c:pt>
                <c:pt idx="509">
                  <c:v>16151000000</c:v>
                </c:pt>
                <c:pt idx="510">
                  <c:v>16176000000</c:v>
                </c:pt>
                <c:pt idx="511">
                  <c:v>16201000000</c:v>
                </c:pt>
                <c:pt idx="512">
                  <c:v>16226000000</c:v>
                </c:pt>
                <c:pt idx="513">
                  <c:v>16251000000</c:v>
                </c:pt>
                <c:pt idx="514">
                  <c:v>16276000000</c:v>
                </c:pt>
                <c:pt idx="515">
                  <c:v>16301000000</c:v>
                </c:pt>
                <c:pt idx="516">
                  <c:v>16326000000</c:v>
                </c:pt>
                <c:pt idx="517">
                  <c:v>16351000000</c:v>
                </c:pt>
                <c:pt idx="518">
                  <c:v>16376000000</c:v>
                </c:pt>
                <c:pt idx="519">
                  <c:v>16401000000</c:v>
                </c:pt>
                <c:pt idx="520">
                  <c:v>16426000000</c:v>
                </c:pt>
                <c:pt idx="521">
                  <c:v>16451000000</c:v>
                </c:pt>
                <c:pt idx="522">
                  <c:v>16476000000</c:v>
                </c:pt>
                <c:pt idx="523">
                  <c:v>16501000000</c:v>
                </c:pt>
                <c:pt idx="524">
                  <c:v>16526000000</c:v>
                </c:pt>
                <c:pt idx="525">
                  <c:v>16551000000</c:v>
                </c:pt>
                <c:pt idx="526">
                  <c:v>16576000000</c:v>
                </c:pt>
                <c:pt idx="527">
                  <c:v>16601000000</c:v>
                </c:pt>
                <c:pt idx="528">
                  <c:v>16626000000</c:v>
                </c:pt>
                <c:pt idx="529">
                  <c:v>16651000000</c:v>
                </c:pt>
                <c:pt idx="530">
                  <c:v>16676000000</c:v>
                </c:pt>
                <c:pt idx="531">
                  <c:v>16701000000</c:v>
                </c:pt>
                <c:pt idx="532">
                  <c:v>16726000000</c:v>
                </c:pt>
                <c:pt idx="533">
                  <c:v>16751000000</c:v>
                </c:pt>
                <c:pt idx="534">
                  <c:v>16776000000</c:v>
                </c:pt>
                <c:pt idx="535">
                  <c:v>16801000000</c:v>
                </c:pt>
                <c:pt idx="536">
                  <c:v>16826000000</c:v>
                </c:pt>
                <c:pt idx="537">
                  <c:v>16851000000</c:v>
                </c:pt>
                <c:pt idx="538">
                  <c:v>16876000000</c:v>
                </c:pt>
                <c:pt idx="539">
                  <c:v>16901000000</c:v>
                </c:pt>
                <c:pt idx="540">
                  <c:v>16926000000</c:v>
                </c:pt>
                <c:pt idx="541">
                  <c:v>16951000000</c:v>
                </c:pt>
                <c:pt idx="542">
                  <c:v>16976000000</c:v>
                </c:pt>
                <c:pt idx="543">
                  <c:v>17001000000</c:v>
                </c:pt>
                <c:pt idx="544">
                  <c:v>17026000000</c:v>
                </c:pt>
                <c:pt idx="545">
                  <c:v>17051000000</c:v>
                </c:pt>
                <c:pt idx="546">
                  <c:v>17076000000</c:v>
                </c:pt>
                <c:pt idx="547">
                  <c:v>17101000000</c:v>
                </c:pt>
                <c:pt idx="548">
                  <c:v>17126000000</c:v>
                </c:pt>
                <c:pt idx="549">
                  <c:v>17151000000</c:v>
                </c:pt>
                <c:pt idx="550">
                  <c:v>17176000000</c:v>
                </c:pt>
                <c:pt idx="551">
                  <c:v>17201000000</c:v>
                </c:pt>
                <c:pt idx="552">
                  <c:v>17226000000</c:v>
                </c:pt>
                <c:pt idx="553">
                  <c:v>17251000000</c:v>
                </c:pt>
                <c:pt idx="554">
                  <c:v>17276000000</c:v>
                </c:pt>
                <c:pt idx="555">
                  <c:v>17301000000</c:v>
                </c:pt>
                <c:pt idx="556">
                  <c:v>17326000000</c:v>
                </c:pt>
                <c:pt idx="557">
                  <c:v>17351000000</c:v>
                </c:pt>
                <c:pt idx="558">
                  <c:v>17376000000</c:v>
                </c:pt>
                <c:pt idx="559">
                  <c:v>17401000000</c:v>
                </c:pt>
                <c:pt idx="560">
                  <c:v>17426000000</c:v>
                </c:pt>
                <c:pt idx="561">
                  <c:v>17451000000</c:v>
                </c:pt>
                <c:pt idx="562">
                  <c:v>17476000000</c:v>
                </c:pt>
                <c:pt idx="563">
                  <c:v>17501000000</c:v>
                </c:pt>
                <c:pt idx="564">
                  <c:v>17526000000</c:v>
                </c:pt>
                <c:pt idx="565">
                  <c:v>17551000000</c:v>
                </c:pt>
                <c:pt idx="566">
                  <c:v>17576000000</c:v>
                </c:pt>
                <c:pt idx="567">
                  <c:v>17601000000</c:v>
                </c:pt>
                <c:pt idx="568">
                  <c:v>17626000000</c:v>
                </c:pt>
                <c:pt idx="569">
                  <c:v>17651000000</c:v>
                </c:pt>
                <c:pt idx="570">
                  <c:v>17676000000</c:v>
                </c:pt>
                <c:pt idx="571">
                  <c:v>17701000000</c:v>
                </c:pt>
                <c:pt idx="572">
                  <c:v>17726000000</c:v>
                </c:pt>
                <c:pt idx="573">
                  <c:v>17751000000</c:v>
                </c:pt>
                <c:pt idx="574">
                  <c:v>17776000000</c:v>
                </c:pt>
                <c:pt idx="575">
                  <c:v>17801000000</c:v>
                </c:pt>
                <c:pt idx="576">
                  <c:v>17826000000</c:v>
                </c:pt>
                <c:pt idx="577">
                  <c:v>17851000000</c:v>
                </c:pt>
                <c:pt idx="578">
                  <c:v>17876000000</c:v>
                </c:pt>
                <c:pt idx="579">
                  <c:v>17901000000</c:v>
                </c:pt>
                <c:pt idx="580">
                  <c:v>17926000000</c:v>
                </c:pt>
                <c:pt idx="581">
                  <c:v>17951000000</c:v>
                </c:pt>
                <c:pt idx="582">
                  <c:v>17976000000</c:v>
                </c:pt>
                <c:pt idx="583">
                  <c:v>18001000000</c:v>
                </c:pt>
                <c:pt idx="584">
                  <c:v>18026000000</c:v>
                </c:pt>
                <c:pt idx="585">
                  <c:v>18051000000</c:v>
                </c:pt>
                <c:pt idx="586">
                  <c:v>18076000000</c:v>
                </c:pt>
                <c:pt idx="587">
                  <c:v>18101000000</c:v>
                </c:pt>
                <c:pt idx="588">
                  <c:v>18126000000</c:v>
                </c:pt>
                <c:pt idx="589">
                  <c:v>18151000000</c:v>
                </c:pt>
                <c:pt idx="590">
                  <c:v>18176000000</c:v>
                </c:pt>
                <c:pt idx="591">
                  <c:v>18201000000</c:v>
                </c:pt>
                <c:pt idx="592">
                  <c:v>18226000000</c:v>
                </c:pt>
                <c:pt idx="593">
                  <c:v>18251000000</c:v>
                </c:pt>
                <c:pt idx="594">
                  <c:v>18276000000</c:v>
                </c:pt>
                <c:pt idx="595">
                  <c:v>18301000000</c:v>
                </c:pt>
                <c:pt idx="596">
                  <c:v>18326000000</c:v>
                </c:pt>
                <c:pt idx="597">
                  <c:v>18351000000</c:v>
                </c:pt>
                <c:pt idx="598">
                  <c:v>18376000000</c:v>
                </c:pt>
                <c:pt idx="599">
                  <c:v>18401000000</c:v>
                </c:pt>
                <c:pt idx="600">
                  <c:v>18426000000</c:v>
                </c:pt>
                <c:pt idx="601">
                  <c:v>18451000000</c:v>
                </c:pt>
                <c:pt idx="602">
                  <c:v>18476000000</c:v>
                </c:pt>
                <c:pt idx="603">
                  <c:v>18500000000</c:v>
                </c:pt>
                <c:pt idx="604">
                  <c:v>18501000000</c:v>
                </c:pt>
                <c:pt idx="605">
                  <c:v>18526000000</c:v>
                </c:pt>
                <c:pt idx="606">
                  <c:v>18551000000</c:v>
                </c:pt>
                <c:pt idx="607">
                  <c:v>18576000000</c:v>
                </c:pt>
                <c:pt idx="608">
                  <c:v>18601000000</c:v>
                </c:pt>
                <c:pt idx="609">
                  <c:v>18626000000</c:v>
                </c:pt>
                <c:pt idx="610">
                  <c:v>18651000000</c:v>
                </c:pt>
                <c:pt idx="611">
                  <c:v>18676000000</c:v>
                </c:pt>
                <c:pt idx="612">
                  <c:v>18701000000</c:v>
                </c:pt>
                <c:pt idx="613">
                  <c:v>18726000000</c:v>
                </c:pt>
                <c:pt idx="614">
                  <c:v>18751000000</c:v>
                </c:pt>
                <c:pt idx="615">
                  <c:v>18776000000</c:v>
                </c:pt>
                <c:pt idx="616">
                  <c:v>18801000000</c:v>
                </c:pt>
                <c:pt idx="617">
                  <c:v>18826000000</c:v>
                </c:pt>
                <c:pt idx="618">
                  <c:v>18851000000</c:v>
                </c:pt>
                <c:pt idx="619">
                  <c:v>18876000000</c:v>
                </c:pt>
                <c:pt idx="620">
                  <c:v>18901000000</c:v>
                </c:pt>
                <c:pt idx="621">
                  <c:v>18926000000</c:v>
                </c:pt>
                <c:pt idx="622">
                  <c:v>18951000000</c:v>
                </c:pt>
                <c:pt idx="623">
                  <c:v>18976000000</c:v>
                </c:pt>
                <c:pt idx="624">
                  <c:v>19001000000</c:v>
                </c:pt>
                <c:pt idx="625">
                  <c:v>19026000000</c:v>
                </c:pt>
                <c:pt idx="626">
                  <c:v>19051000000</c:v>
                </c:pt>
                <c:pt idx="627">
                  <c:v>19076000000</c:v>
                </c:pt>
                <c:pt idx="628">
                  <c:v>19101000000</c:v>
                </c:pt>
                <c:pt idx="629">
                  <c:v>19126000000</c:v>
                </c:pt>
                <c:pt idx="630">
                  <c:v>19151000000</c:v>
                </c:pt>
                <c:pt idx="631">
                  <c:v>19176000000</c:v>
                </c:pt>
                <c:pt idx="632">
                  <c:v>19201000000</c:v>
                </c:pt>
                <c:pt idx="633">
                  <c:v>19226000000</c:v>
                </c:pt>
                <c:pt idx="634">
                  <c:v>19251000000</c:v>
                </c:pt>
                <c:pt idx="635">
                  <c:v>19276000000</c:v>
                </c:pt>
                <c:pt idx="636">
                  <c:v>19301000000</c:v>
                </c:pt>
                <c:pt idx="637">
                  <c:v>19326000000</c:v>
                </c:pt>
                <c:pt idx="638">
                  <c:v>19351000000</c:v>
                </c:pt>
                <c:pt idx="639">
                  <c:v>19376000000</c:v>
                </c:pt>
                <c:pt idx="640">
                  <c:v>19401000000</c:v>
                </c:pt>
                <c:pt idx="641">
                  <c:v>19426000000</c:v>
                </c:pt>
                <c:pt idx="642">
                  <c:v>19451000000</c:v>
                </c:pt>
                <c:pt idx="643">
                  <c:v>19476000000</c:v>
                </c:pt>
                <c:pt idx="644">
                  <c:v>19501000000</c:v>
                </c:pt>
                <c:pt idx="645">
                  <c:v>19526000000</c:v>
                </c:pt>
                <c:pt idx="646">
                  <c:v>19551000000</c:v>
                </c:pt>
                <c:pt idx="647">
                  <c:v>19576000000</c:v>
                </c:pt>
                <c:pt idx="648">
                  <c:v>19601000000</c:v>
                </c:pt>
                <c:pt idx="649">
                  <c:v>19626000000</c:v>
                </c:pt>
                <c:pt idx="650">
                  <c:v>19651000000</c:v>
                </c:pt>
                <c:pt idx="651">
                  <c:v>19676000000</c:v>
                </c:pt>
                <c:pt idx="652">
                  <c:v>19701000000</c:v>
                </c:pt>
                <c:pt idx="653">
                  <c:v>19726000000</c:v>
                </c:pt>
                <c:pt idx="654">
                  <c:v>19751000000</c:v>
                </c:pt>
                <c:pt idx="655">
                  <c:v>19776000000</c:v>
                </c:pt>
                <c:pt idx="656">
                  <c:v>19801000000</c:v>
                </c:pt>
                <c:pt idx="657">
                  <c:v>19826000000</c:v>
                </c:pt>
                <c:pt idx="658">
                  <c:v>19851000000</c:v>
                </c:pt>
                <c:pt idx="659">
                  <c:v>19876000000</c:v>
                </c:pt>
                <c:pt idx="660">
                  <c:v>19901000000</c:v>
                </c:pt>
                <c:pt idx="661">
                  <c:v>19926000000</c:v>
                </c:pt>
                <c:pt idx="662">
                  <c:v>19951000000</c:v>
                </c:pt>
                <c:pt idx="663">
                  <c:v>19976000000</c:v>
                </c:pt>
                <c:pt idx="664">
                  <c:v>20001000000</c:v>
                </c:pt>
                <c:pt idx="665">
                  <c:v>20026000000</c:v>
                </c:pt>
                <c:pt idx="666">
                  <c:v>20051000000</c:v>
                </c:pt>
                <c:pt idx="667">
                  <c:v>20076000000</c:v>
                </c:pt>
                <c:pt idx="668">
                  <c:v>20101000000</c:v>
                </c:pt>
                <c:pt idx="669">
                  <c:v>20126000000</c:v>
                </c:pt>
                <c:pt idx="670">
                  <c:v>20151000000</c:v>
                </c:pt>
                <c:pt idx="671">
                  <c:v>20176000000</c:v>
                </c:pt>
                <c:pt idx="672">
                  <c:v>20201000000</c:v>
                </c:pt>
                <c:pt idx="673">
                  <c:v>20226000000</c:v>
                </c:pt>
                <c:pt idx="674">
                  <c:v>20251000000</c:v>
                </c:pt>
                <c:pt idx="675">
                  <c:v>20276000000</c:v>
                </c:pt>
                <c:pt idx="676">
                  <c:v>20301000000</c:v>
                </c:pt>
                <c:pt idx="677">
                  <c:v>20326000000</c:v>
                </c:pt>
                <c:pt idx="678">
                  <c:v>20351000000</c:v>
                </c:pt>
                <c:pt idx="679">
                  <c:v>20376000000</c:v>
                </c:pt>
                <c:pt idx="680">
                  <c:v>20401000000</c:v>
                </c:pt>
                <c:pt idx="681">
                  <c:v>20426000000</c:v>
                </c:pt>
                <c:pt idx="682">
                  <c:v>20451000000</c:v>
                </c:pt>
                <c:pt idx="683">
                  <c:v>20476000000</c:v>
                </c:pt>
                <c:pt idx="684">
                  <c:v>20501000000</c:v>
                </c:pt>
                <c:pt idx="685">
                  <c:v>20526000000</c:v>
                </c:pt>
                <c:pt idx="686">
                  <c:v>20551000000</c:v>
                </c:pt>
                <c:pt idx="687">
                  <c:v>20576000000</c:v>
                </c:pt>
                <c:pt idx="688">
                  <c:v>20601000000</c:v>
                </c:pt>
                <c:pt idx="689">
                  <c:v>20626000000</c:v>
                </c:pt>
                <c:pt idx="690">
                  <c:v>20651000000</c:v>
                </c:pt>
                <c:pt idx="691">
                  <c:v>20676000000</c:v>
                </c:pt>
                <c:pt idx="692">
                  <c:v>20701000000</c:v>
                </c:pt>
                <c:pt idx="693">
                  <c:v>20726000000</c:v>
                </c:pt>
                <c:pt idx="694">
                  <c:v>20751000000</c:v>
                </c:pt>
                <c:pt idx="695">
                  <c:v>20776000000</c:v>
                </c:pt>
                <c:pt idx="696">
                  <c:v>20801000000</c:v>
                </c:pt>
                <c:pt idx="697">
                  <c:v>20826000000</c:v>
                </c:pt>
                <c:pt idx="698">
                  <c:v>20851000000</c:v>
                </c:pt>
                <c:pt idx="699">
                  <c:v>20876000000</c:v>
                </c:pt>
                <c:pt idx="700">
                  <c:v>20901000000</c:v>
                </c:pt>
                <c:pt idx="701">
                  <c:v>20926000000</c:v>
                </c:pt>
                <c:pt idx="702">
                  <c:v>20951000000</c:v>
                </c:pt>
                <c:pt idx="703">
                  <c:v>20976000000</c:v>
                </c:pt>
                <c:pt idx="704">
                  <c:v>21001000000</c:v>
                </c:pt>
                <c:pt idx="705">
                  <c:v>21026000000</c:v>
                </c:pt>
                <c:pt idx="706">
                  <c:v>21051000000</c:v>
                </c:pt>
                <c:pt idx="707">
                  <c:v>21076000000</c:v>
                </c:pt>
                <c:pt idx="708">
                  <c:v>21101000000</c:v>
                </c:pt>
                <c:pt idx="709">
                  <c:v>21126000000</c:v>
                </c:pt>
                <c:pt idx="710">
                  <c:v>21151000000</c:v>
                </c:pt>
                <c:pt idx="711">
                  <c:v>21176000000</c:v>
                </c:pt>
                <c:pt idx="712">
                  <c:v>21201000000</c:v>
                </c:pt>
                <c:pt idx="713">
                  <c:v>21226000000</c:v>
                </c:pt>
                <c:pt idx="714">
                  <c:v>21251000000</c:v>
                </c:pt>
                <c:pt idx="715">
                  <c:v>21276000000</c:v>
                </c:pt>
                <c:pt idx="716">
                  <c:v>21301000000</c:v>
                </c:pt>
                <c:pt idx="717">
                  <c:v>21326000000</c:v>
                </c:pt>
                <c:pt idx="718">
                  <c:v>21351000000</c:v>
                </c:pt>
                <c:pt idx="719">
                  <c:v>21376000000</c:v>
                </c:pt>
                <c:pt idx="720">
                  <c:v>21401000000</c:v>
                </c:pt>
                <c:pt idx="721">
                  <c:v>21426000000</c:v>
                </c:pt>
                <c:pt idx="722">
                  <c:v>21451000000</c:v>
                </c:pt>
                <c:pt idx="723">
                  <c:v>21476000000</c:v>
                </c:pt>
                <c:pt idx="724">
                  <c:v>21501000000</c:v>
                </c:pt>
                <c:pt idx="725">
                  <c:v>21526000000</c:v>
                </c:pt>
                <c:pt idx="726">
                  <c:v>21551000000</c:v>
                </c:pt>
                <c:pt idx="727">
                  <c:v>21576000000</c:v>
                </c:pt>
                <c:pt idx="728">
                  <c:v>21601000000</c:v>
                </c:pt>
                <c:pt idx="729">
                  <c:v>21626000000</c:v>
                </c:pt>
                <c:pt idx="730">
                  <c:v>21651000000</c:v>
                </c:pt>
                <c:pt idx="731">
                  <c:v>21676000000</c:v>
                </c:pt>
                <c:pt idx="732">
                  <c:v>21701000000</c:v>
                </c:pt>
                <c:pt idx="733">
                  <c:v>21726000000</c:v>
                </c:pt>
                <c:pt idx="734">
                  <c:v>21751000000</c:v>
                </c:pt>
                <c:pt idx="735">
                  <c:v>21776000000</c:v>
                </c:pt>
                <c:pt idx="736">
                  <c:v>21801000000</c:v>
                </c:pt>
                <c:pt idx="737">
                  <c:v>21826000000</c:v>
                </c:pt>
                <c:pt idx="738">
                  <c:v>21851000000</c:v>
                </c:pt>
                <c:pt idx="739">
                  <c:v>21876000000</c:v>
                </c:pt>
                <c:pt idx="740">
                  <c:v>21901000000</c:v>
                </c:pt>
                <c:pt idx="741">
                  <c:v>21926000000</c:v>
                </c:pt>
                <c:pt idx="742">
                  <c:v>21951000000</c:v>
                </c:pt>
                <c:pt idx="743">
                  <c:v>21976000000</c:v>
                </c:pt>
                <c:pt idx="744">
                  <c:v>22001000000</c:v>
                </c:pt>
                <c:pt idx="745">
                  <c:v>22026000000</c:v>
                </c:pt>
                <c:pt idx="746">
                  <c:v>22051000000</c:v>
                </c:pt>
                <c:pt idx="747">
                  <c:v>22076000000</c:v>
                </c:pt>
                <c:pt idx="748">
                  <c:v>22101000000</c:v>
                </c:pt>
                <c:pt idx="749">
                  <c:v>22126000000</c:v>
                </c:pt>
                <c:pt idx="750">
                  <c:v>22151000000</c:v>
                </c:pt>
                <c:pt idx="751">
                  <c:v>22176000000</c:v>
                </c:pt>
                <c:pt idx="752">
                  <c:v>22201000000</c:v>
                </c:pt>
                <c:pt idx="753">
                  <c:v>22226000000</c:v>
                </c:pt>
                <c:pt idx="754">
                  <c:v>22251000000</c:v>
                </c:pt>
                <c:pt idx="755">
                  <c:v>22276000000</c:v>
                </c:pt>
                <c:pt idx="756">
                  <c:v>22301000000</c:v>
                </c:pt>
                <c:pt idx="757">
                  <c:v>22326000000</c:v>
                </c:pt>
                <c:pt idx="758">
                  <c:v>22351000000</c:v>
                </c:pt>
                <c:pt idx="759">
                  <c:v>22376000000</c:v>
                </c:pt>
                <c:pt idx="760">
                  <c:v>22401000000</c:v>
                </c:pt>
                <c:pt idx="761">
                  <c:v>22426000000</c:v>
                </c:pt>
                <c:pt idx="762">
                  <c:v>22451000000</c:v>
                </c:pt>
                <c:pt idx="763">
                  <c:v>22476000000</c:v>
                </c:pt>
                <c:pt idx="764">
                  <c:v>22501000000</c:v>
                </c:pt>
                <c:pt idx="765">
                  <c:v>22526000000</c:v>
                </c:pt>
                <c:pt idx="766">
                  <c:v>22551000000</c:v>
                </c:pt>
                <c:pt idx="767">
                  <c:v>22576000000</c:v>
                </c:pt>
                <c:pt idx="768">
                  <c:v>22601000000</c:v>
                </c:pt>
                <c:pt idx="769">
                  <c:v>22626000000</c:v>
                </c:pt>
                <c:pt idx="770">
                  <c:v>22651000000</c:v>
                </c:pt>
                <c:pt idx="771">
                  <c:v>22676000000</c:v>
                </c:pt>
                <c:pt idx="772">
                  <c:v>22701000000</c:v>
                </c:pt>
                <c:pt idx="773">
                  <c:v>22726000000</c:v>
                </c:pt>
                <c:pt idx="774">
                  <c:v>22751000000</c:v>
                </c:pt>
                <c:pt idx="775">
                  <c:v>22776000000</c:v>
                </c:pt>
                <c:pt idx="776">
                  <c:v>22801000000</c:v>
                </c:pt>
                <c:pt idx="777">
                  <c:v>22826000000</c:v>
                </c:pt>
                <c:pt idx="778">
                  <c:v>22851000000</c:v>
                </c:pt>
                <c:pt idx="779">
                  <c:v>22876000000</c:v>
                </c:pt>
                <c:pt idx="780">
                  <c:v>22901000000</c:v>
                </c:pt>
                <c:pt idx="781">
                  <c:v>22926000000</c:v>
                </c:pt>
                <c:pt idx="782">
                  <c:v>22951000000</c:v>
                </c:pt>
                <c:pt idx="783">
                  <c:v>22976000000</c:v>
                </c:pt>
                <c:pt idx="784">
                  <c:v>23001000000</c:v>
                </c:pt>
                <c:pt idx="785">
                  <c:v>23026000000</c:v>
                </c:pt>
                <c:pt idx="786">
                  <c:v>23051000000</c:v>
                </c:pt>
                <c:pt idx="787">
                  <c:v>23076000000</c:v>
                </c:pt>
                <c:pt idx="788">
                  <c:v>23101000000</c:v>
                </c:pt>
                <c:pt idx="789">
                  <c:v>23126000000</c:v>
                </c:pt>
                <c:pt idx="790">
                  <c:v>23151000000</c:v>
                </c:pt>
                <c:pt idx="791">
                  <c:v>23176000000</c:v>
                </c:pt>
                <c:pt idx="792">
                  <c:v>23201000000</c:v>
                </c:pt>
                <c:pt idx="793">
                  <c:v>23226000000</c:v>
                </c:pt>
                <c:pt idx="794">
                  <c:v>23251000000</c:v>
                </c:pt>
                <c:pt idx="795">
                  <c:v>23276000000</c:v>
                </c:pt>
                <c:pt idx="796">
                  <c:v>23301000000</c:v>
                </c:pt>
                <c:pt idx="797">
                  <c:v>23326000000</c:v>
                </c:pt>
                <c:pt idx="798">
                  <c:v>23351000000</c:v>
                </c:pt>
                <c:pt idx="799">
                  <c:v>23376000000</c:v>
                </c:pt>
                <c:pt idx="800">
                  <c:v>23401000000</c:v>
                </c:pt>
                <c:pt idx="801">
                  <c:v>23426000000</c:v>
                </c:pt>
                <c:pt idx="802">
                  <c:v>23451000000</c:v>
                </c:pt>
                <c:pt idx="803">
                  <c:v>23476000000</c:v>
                </c:pt>
                <c:pt idx="804">
                  <c:v>23501000000</c:v>
                </c:pt>
                <c:pt idx="805">
                  <c:v>23526000000</c:v>
                </c:pt>
                <c:pt idx="806">
                  <c:v>23551000000</c:v>
                </c:pt>
                <c:pt idx="807">
                  <c:v>23576000000</c:v>
                </c:pt>
                <c:pt idx="808">
                  <c:v>23601000000</c:v>
                </c:pt>
                <c:pt idx="809">
                  <c:v>23626000000</c:v>
                </c:pt>
                <c:pt idx="810">
                  <c:v>23651000000</c:v>
                </c:pt>
                <c:pt idx="811">
                  <c:v>23676000000</c:v>
                </c:pt>
                <c:pt idx="812">
                  <c:v>23701000000</c:v>
                </c:pt>
                <c:pt idx="813">
                  <c:v>23726000000</c:v>
                </c:pt>
                <c:pt idx="814">
                  <c:v>23751000000</c:v>
                </c:pt>
                <c:pt idx="815">
                  <c:v>23776000000</c:v>
                </c:pt>
                <c:pt idx="816">
                  <c:v>23801000000</c:v>
                </c:pt>
                <c:pt idx="817">
                  <c:v>23826000000</c:v>
                </c:pt>
                <c:pt idx="818">
                  <c:v>23851000000</c:v>
                </c:pt>
                <c:pt idx="819">
                  <c:v>23876000000</c:v>
                </c:pt>
                <c:pt idx="820">
                  <c:v>23901000000</c:v>
                </c:pt>
                <c:pt idx="821">
                  <c:v>23926000000</c:v>
                </c:pt>
                <c:pt idx="822">
                  <c:v>23951000000</c:v>
                </c:pt>
                <c:pt idx="823">
                  <c:v>23976000000</c:v>
                </c:pt>
                <c:pt idx="824">
                  <c:v>24001000000</c:v>
                </c:pt>
                <c:pt idx="825">
                  <c:v>24026000000</c:v>
                </c:pt>
                <c:pt idx="826">
                  <c:v>24051000000</c:v>
                </c:pt>
                <c:pt idx="827">
                  <c:v>24076000000</c:v>
                </c:pt>
                <c:pt idx="828">
                  <c:v>24101000000</c:v>
                </c:pt>
                <c:pt idx="829">
                  <c:v>24126000000</c:v>
                </c:pt>
                <c:pt idx="830">
                  <c:v>24151000000</c:v>
                </c:pt>
                <c:pt idx="831">
                  <c:v>24176000000</c:v>
                </c:pt>
                <c:pt idx="832">
                  <c:v>24201000000</c:v>
                </c:pt>
                <c:pt idx="833">
                  <c:v>24226000000</c:v>
                </c:pt>
                <c:pt idx="834">
                  <c:v>24251000000</c:v>
                </c:pt>
                <c:pt idx="835">
                  <c:v>24276000000</c:v>
                </c:pt>
                <c:pt idx="836">
                  <c:v>24301000000</c:v>
                </c:pt>
                <c:pt idx="837">
                  <c:v>24326000000</c:v>
                </c:pt>
                <c:pt idx="838">
                  <c:v>24351000000</c:v>
                </c:pt>
                <c:pt idx="839">
                  <c:v>24376000000</c:v>
                </c:pt>
                <c:pt idx="840">
                  <c:v>24401000000</c:v>
                </c:pt>
                <c:pt idx="841">
                  <c:v>24426000000</c:v>
                </c:pt>
                <c:pt idx="842">
                  <c:v>24451000000</c:v>
                </c:pt>
                <c:pt idx="843">
                  <c:v>24476000000</c:v>
                </c:pt>
                <c:pt idx="844">
                  <c:v>24501000000</c:v>
                </c:pt>
                <c:pt idx="845">
                  <c:v>24526000000</c:v>
                </c:pt>
                <c:pt idx="846">
                  <c:v>24551000000</c:v>
                </c:pt>
                <c:pt idx="847">
                  <c:v>24576000000</c:v>
                </c:pt>
                <c:pt idx="848">
                  <c:v>24601000000</c:v>
                </c:pt>
                <c:pt idx="849">
                  <c:v>24626000000</c:v>
                </c:pt>
                <c:pt idx="850">
                  <c:v>24651000000</c:v>
                </c:pt>
                <c:pt idx="851">
                  <c:v>24676000000</c:v>
                </c:pt>
                <c:pt idx="852">
                  <c:v>24701000000</c:v>
                </c:pt>
                <c:pt idx="853">
                  <c:v>24726000000</c:v>
                </c:pt>
                <c:pt idx="854">
                  <c:v>24751000000</c:v>
                </c:pt>
                <c:pt idx="855">
                  <c:v>24776000000</c:v>
                </c:pt>
                <c:pt idx="856">
                  <c:v>24801000000</c:v>
                </c:pt>
                <c:pt idx="857">
                  <c:v>24826000000</c:v>
                </c:pt>
                <c:pt idx="858">
                  <c:v>24851000000</c:v>
                </c:pt>
                <c:pt idx="859">
                  <c:v>24876000000</c:v>
                </c:pt>
                <c:pt idx="860">
                  <c:v>24901000000</c:v>
                </c:pt>
                <c:pt idx="861">
                  <c:v>24926000000</c:v>
                </c:pt>
                <c:pt idx="862">
                  <c:v>24951000000</c:v>
                </c:pt>
                <c:pt idx="863">
                  <c:v>24976000000</c:v>
                </c:pt>
                <c:pt idx="864">
                  <c:v>25001000000</c:v>
                </c:pt>
                <c:pt idx="865">
                  <c:v>25026000000</c:v>
                </c:pt>
                <c:pt idx="866">
                  <c:v>25051000000</c:v>
                </c:pt>
                <c:pt idx="867">
                  <c:v>25076000000</c:v>
                </c:pt>
                <c:pt idx="868">
                  <c:v>25101000000</c:v>
                </c:pt>
                <c:pt idx="869">
                  <c:v>25126000000</c:v>
                </c:pt>
                <c:pt idx="870">
                  <c:v>25151000000</c:v>
                </c:pt>
                <c:pt idx="871">
                  <c:v>25176000000</c:v>
                </c:pt>
                <c:pt idx="872">
                  <c:v>25201000000</c:v>
                </c:pt>
                <c:pt idx="873">
                  <c:v>25226000000</c:v>
                </c:pt>
                <c:pt idx="874">
                  <c:v>25251000000</c:v>
                </c:pt>
                <c:pt idx="875">
                  <c:v>25276000000</c:v>
                </c:pt>
                <c:pt idx="876">
                  <c:v>25301000000</c:v>
                </c:pt>
                <c:pt idx="877">
                  <c:v>25326000000</c:v>
                </c:pt>
                <c:pt idx="878">
                  <c:v>25351000000</c:v>
                </c:pt>
                <c:pt idx="879">
                  <c:v>25376000000</c:v>
                </c:pt>
                <c:pt idx="880">
                  <c:v>25401000000</c:v>
                </c:pt>
                <c:pt idx="881">
                  <c:v>25426000000</c:v>
                </c:pt>
                <c:pt idx="882">
                  <c:v>25451000000</c:v>
                </c:pt>
                <c:pt idx="883">
                  <c:v>25476000000</c:v>
                </c:pt>
                <c:pt idx="884">
                  <c:v>25501000000</c:v>
                </c:pt>
                <c:pt idx="885">
                  <c:v>25526000000</c:v>
                </c:pt>
                <c:pt idx="886">
                  <c:v>25551000000</c:v>
                </c:pt>
                <c:pt idx="887">
                  <c:v>25576000000</c:v>
                </c:pt>
                <c:pt idx="888">
                  <c:v>25601000000</c:v>
                </c:pt>
                <c:pt idx="889">
                  <c:v>25626000000</c:v>
                </c:pt>
                <c:pt idx="890">
                  <c:v>25651000000</c:v>
                </c:pt>
                <c:pt idx="891">
                  <c:v>25676000000</c:v>
                </c:pt>
                <c:pt idx="892">
                  <c:v>25701000000</c:v>
                </c:pt>
                <c:pt idx="893">
                  <c:v>25726000000</c:v>
                </c:pt>
                <c:pt idx="894">
                  <c:v>25751000000</c:v>
                </c:pt>
                <c:pt idx="895">
                  <c:v>25776000000</c:v>
                </c:pt>
                <c:pt idx="896">
                  <c:v>25801000000</c:v>
                </c:pt>
                <c:pt idx="897">
                  <c:v>25826000000</c:v>
                </c:pt>
                <c:pt idx="898">
                  <c:v>25851000000</c:v>
                </c:pt>
                <c:pt idx="899">
                  <c:v>25876000000</c:v>
                </c:pt>
                <c:pt idx="900">
                  <c:v>25901000000</c:v>
                </c:pt>
                <c:pt idx="901">
                  <c:v>25926000000</c:v>
                </c:pt>
                <c:pt idx="902">
                  <c:v>25951000000</c:v>
                </c:pt>
                <c:pt idx="903">
                  <c:v>25976000000</c:v>
                </c:pt>
                <c:pt idx="904">
                  <c:v>26001000000</c:v>
                </c:pt>
                <c:pt idx="905">
                  <c:v>26026000000</c:v>
                </c:pt>
                <c:pt idx="906">
                  <c:v>26051000000</c:v>
                </c:pt>
                <c:pt idx="907">
                  <c:v>26076000000</c:v>
                </c:pt>
                <c:pt idx="908">
                  <c:v>26101000000</c:v>
                </c:pt>
                <c:pt idx="909">
                  <c:v>26126000000</c:v>
                </c:pt>
                <c:pt idx="910">
                  <c:v>26151000000</c:v>
                </c:pt>
                <c:pt idx="911">
                  <c:v>26176000000</c:v>
                </c:pt>
                <c:pt idx="912">
                  <c:v>26201000000</c:v>
                </c:pt>
                <c:pt idx="913">
                  <c:v>26226000000</c:v>
                </c:pt>
                <c:pt idx="914">
                  <c:v>26251000000</c:v>
                </c:pt>
                <c:pt idx="915">
                  <c:v>26276000000</c:v>
                </c:pt>
                <c:pt idx="916">
                  <c:v>26301000000</c:v>
                </c:pt>
                <c:pt idx="917">
                  <c:v>26326000000</c:v>
                </c:pt>
                <c:pt idx="918">
                  <c:v>26351000000</c:v>
                </c:pt>
                <c:pt idx="919">
                  <c:v>26376000000</c:v>
                </c:pt>
                <c:pt idx="920">
                  <c:v>26401000000</c:v>
                </c:pt>
                <c:pt idx="921">
                  <c:v>26426000000</c:v>
                </c:pt>
                <c:pt idx="922">
                  <c:v>26451000000</c:v>
                </c:pt>
                <c:pt idx="923">
                  <c:v>26476000000</c:v>
                </c:pt>
                <c:pt idx="924">
                  <c:v>26501000000</c:v>
                </c:pt>
                <c:pt idx="925">
                  <c:v>26526000000</c:v>
                </c:pt>
                <c:pt idx="926">
                  <c:v>26551000000</c:v>
                </c:pt>
                <c:pt idx="927">
                  <c:v>26576000000</c:v>
                </c:pt>
                <c:pt idx="928">
                  <c:v>26601000000</c:v>
                </c:pt>
                <c:pt idx="929">
                  <c:v>26626000000</c:v>
                </c:pt>
                <c:pt idx="930">
                  <c:v>26651000000</c:v>
                </c:pt>
                <c:pt idx="931">
                  <c:v>26676000000</c:v>
                </c:pt>
                <c:pt idx="932">
                  <c:v>26701000000</c:v>
                </c:pt>
                <c:pt idx="933">
                  <c:v>26726000000</c:v>
                </c:pt>
                <c:pt idx="934">
                  <c:v>26751000000</c:v>
                </c:pt>
                <c:pt idx="935">
                  <c:v>26776000000</c:v>
                </c:pt>
                <c:pt idx="936">
                  <c:v>26801000000</c:v>
                </c:pt>
                <c:pt idx="937">
                  <c:v>26826000000</c:v>
                </c:pt>
                <c:pt idx="938">
                  <c:v>26851000000</c:v>
                </c:pt>
                <c:pt idx="939">
                  <c:v>26876000000</c:v>
                </c:pt>
                <c:pt idx="940">
                  <c:v>26901000000</c:v>
                </c:pt>
                <c:pt idx="941">
                  <c:v>26926000000</c:v>
                </c:pt>
                <c:pt idx="942">
                  <c:v>26951000000</c:v>
                </c:pt>
                <c:pt idx="943">
                  <c:v>26976000000</c:v>
                </c:pt>
                <c:pt idx="944">
                  <c:v>27001000000</c:v>
                </c:pt>
                <c:pt idx="945">
                  <c:v>27026000000</c:v>
                </c:pt>
                <c:pt idx="946">
                  <c:v>27051000000</c:v>
                </c:pt>
                <c:pt idx="947">
                  <c:v>27076000000</c:v>
                </c:pt>
                <c:pt idx="948">
                  <c:v>27101000000</c:v>
                </c:pt>
                <c:pt idx="949">
                  <c:v>27126000000</c:v>
                </c:pt>
                <c:pt idx="950">
                  <c:v>27151000000</c:v>
                </c:pt>
                <c:pt idx="951">
                  <c:v>27176000000</c:v>
                </c:pt>
                <c:pt idx="952">
                  <c:v>27201000000</c:v>
                </c:pt>
                <c:pt idx="953">
                  <c:v>27226000000</c:v>
                </c:pt>
                <c:pt idx="954">
                  <c:v>27251000000</c:v>
                </c:pt>
                <c:pt idx="955">
                  <c:v>27276000000</c:v>
                </c:pt>
                <c:pt idx="956">
                  <c:v>27301000000</c:v>
                </c:pt>
                <c:pt idx="957">
                  <c:v>27326000000</c:v>
                </c:pt>
                <c:pt idx="958">
                  <c:v>27351000000</c:v>
                </c:pt>
                <c:pt idx="959">
                  <c:v>27376000000</c:v>
                </c:pt>
                <c:pt idx="960">
                  <c:v>27401000000</c:v>
                </c:pt>
                <c:pt idx="961">
                  <c:v>27426000000</c:v>
                </c:pt>
                <c:pt idx="962">
                  <c:v>27451000000</c:v>
                </c:pt>
                <c:pt idx="963">
                  <c:v>27476000000</c:v>
                </c:pt>
                <c:pt idx="964">
                  <c:v>27501000000</c:v>
                </c:pt>
                <c:pt idx="965">
                  <c:v>27526000000</c:v>
                </c:pt>
                <c:pt idx="966">
                  <c:v>27551000000</c:v>
                </c:pt>
                <c:pt idx="967">
                  <c:v>27576000000</c:v>
                </c:pt>
                <c:pt idx="968">
                  <c:v>27601000000</c:v>
                </c:pt>
                <c:pt idx="969">
                  <c:v>27626000000</c:v>
                </c:pt>
                <c:pt idx="970">
                  <c:v>27651000000</c:v>
                </c:pt>
                <c:pt idx="971">
                  <c:v>27676000000</c:v>
                </c:pt>
                <c:pt idx="972">
                  <c:v>27701000000</c:v>
                </c:pt>
                <c:pt idx="973">
                  <c:v>27726000000</c:v>
                </c:pt>
                <c:pt idx="974">
                  <c:v>27751000000</c:v>
                </c:pt>
                <c:pt idx="975">
                  <c:v>27776000000</c:v>
                </c:pt>
                <c:pt idx="976">
                  <c:v>27801000000</c:v>
                </c:pt>
                <c:pt idx="977">
                  <c:v>27826000000</c:v>
                </c:pt>
                <c:pt idx="978">
                  <c:v>27851000000</c:v>
                </c:pt>
                <c:pt idx="979">
                  <c:v>27876000000</c:v>
                </c:pt>
                <c:pt idx="980">
                  <c:v>27901000000</c:v>
                </c:pt>
                <c:pt idx="981">
                  <c:v>27926000000</c:v>
                </c:pt>
                <c:pt idx="982">
                  <c:v>27951000000</c:v>
                </c:pt>
                <c:pt idx="983">
                  <c:v>27976000000</c:v>
                </c:pt>
                <c:pt idx="984">
                  <c:v>28001000000</c:v>
                </c:pt>
                <c:pt idx="985">
                  <c:v>28026000000</c:v>
                </c:pt>
                <c:pt idx="986">
                  <c:v>28051000000</c:v>
                </c:pt>
                <c:pt idx="987">
                  <c:v>28076000000</c:v>
                </c:pt>
                <c:pt idx="988">
                  <c:v>28101000000</c:v>
                </c:pt>
                <c:pt idx="989">
                  <c:v>28126000000</c:v>
                </c:pt>
                <c:pt idx="990">
                  <c:v>28151000000</c:v>
                </c:pt>
                <c:pt idx="991">
                  <c:v>28176000000</c:v>
                </c:pt>
                <c:pt idx="992">
                  <c:v>28201000000</c:v>
                </c:pt>
                <c:pt idx="993">
                  <c:v>28226000000</c:v>
                </c:pt>
                <c:pt idx="994">
                  <c:v>28251000000</c:v>
                </c:pt>
                <c:pt idx="995">
                  <c:v>28276000000</c:v>
                </c:pt>
                <c:pt idx="996">
                  <c:v>28301000000</c:v>
                </c:pt>
                <c:pt idx="997">
                  <c:v>28326000000</c:v>
                </c:pt>
                <c:pt idx="998">
                  <c:v>28351000000</c:v>
                </c:pt>
                <c:pt idx="999">
                  <c:v>28376000000</c:v>
                </c:pt>
                <c:pt idx="1000">
                  <c:v>28401000000</c:v>
                </c:pt>
                <c:pt idx="1001">
                  <c:v>28426000000</c:v>
                </c:pt>
                <c:pt idx="1002">
                  <c:v>28451000000</c:v>
                </c:pt>
                <c:pt idx="1003">
                  <c:v>28476000000</c:v>
                </c:pt>
                <c:pt idx="1004">
                  <c:v>28501000000</c:v>
                </c:pt>
                <c:pt idx="1005">
                  <c:v>28526000000</c:v>
                </c:pt>
                <c:pt idx="1006">
                  <c:v>28551000000</c:v>
                </c:pt>
                <c:pt idx="1007">
                  <c:v>28576000000</c:v>
                </c:pt>
                <c:pt idx="1008">
                  <c:v>28601000000</c:v>
                </c:pt>
                <c:pt idx="1009">
                  <c:v>28626000000</c:v>
                </c:pt>
                <c:pt idx="1010">
                  <c:v>28651000000</c:v>
                </c:pt>
                <c:pt idx="1011">
                  <c:v>28676000000</c:v>
                </c:pt>
                <c:pt idx="1012">
                  <c:v>28701000000</c:v>
                </c:pt>
                <c:pt idx="1013">
                  <c:v>28726000000</c:v>
                </c:pt>
                <c:pt idx="1014">
                  <c:v>28751000000</c:v>
                </c:pt>
                <c:pt idx="1015">
                  <c:v>28776000000</c:v>
                </c:pt>
                <c:pt idx="1016">
                  <c:v>28801000000</c:v>
                </c:pt>
                <c:pt idx="1017">
                  <c:v>28826000000</c:v>
                </c:pt>
                <c:pt idx="1018">
                  <c:v>28851000000</c:v>
                </c:pt>
                <c:pt idx="1019">
                  <c:v>28876000000</c:v>
                </c:pt>
                <c:pt idx="1020">
                  <c:v>28901000000</c:v>
                </c:pt>
                <c:pt idx="1021">
                  <c:v>28926000000</c:v>
                </c:pt>
                <c:pt idx="1022">
                  <c:v>28951000000</c:v>
                </c:pt>
                <c:pt idx="1023">
                  <c:v>28976000000</c:v>
                </c:pt>
                <c:pt idx="1024">
                  <c:v>29001000000</c:v>
                </c:pt>
                <c:pt idx="1025">
                  <c:v>29026000000</c:v>
                </c:pt>
                <c:pt idx="1026">
                  <c:v>29051000000</c:v>
                </c:pt>
                <c:pt idx="1027">
                  <c:v>29076000000</c:v>
                </c:pt>
                <c:pt idx="1028">
                  <c:v>29101000000</c:v>
                </c:pt>
                <c:pt idx="1029">
                  <c:v>29126000000</c:v>
                </c:pt>
                <c:pt idx="1030">
                  <c:v>29151000000</c:v>
                </c:pt>
                <c:pt idx="1031">
                  <c:v>29176000000</c:v>
                </c:pt>
                <c:pt idx="1032">
                  <c:v>29201000000</c:v>
                </c:pt>
                <c:pt idx="1033">
                  <c:v>29226000000</c:v>
                </c:pt>
                <c:pt idx="1034">
                  <c:v>29251000000</c:v>
                </c:pt>
                <c:pt idx="1035">
                  <c:v>29276000000</c:v>
                </c:pt>
                <c:pt idx="1036">
                  <c:v>29301000000</c:v>
                </c:pt>
                <c:pt idx="1037">
                  <c:v>29326000000</c:v>
                </c:pt>
                <c:pt idx="1038">
                  <c:v>29351000000</c:v>
                </c:pt>
                <c:pt idx="1039">
                  <c:v>29376000000</c:v>
                </c:pt>
                <c:pt idx="1040">
                  <c:v>29401000000</c:v>
                </c:pt>
                <c:pt idx="1041">
                  <c:v>29426000000</c:v>
                </c:pt>
                <c:pt idx="1042">
                  <c:v>29451000000</c:v>
                </c:pt>
                <c:pt idx="1043">
                  <c:v>29476000000</c:v>
                </c:pt>
                <c:pt idx="1044">
                  <c:v>29501000000</c:v>
                </c:pt>
                <c:pt idx="1045">
                  <c:v>29526000000</c:v>
                </c:pt>
                <c:pt idx="1046">
                  <c:v>29551000000</c:v>
                </c:pt>
                <c:pt idx="1047">
                  <c:v>29576000000</c:v>
                </c:pt>
                <c:pt idx="1048">
                  <c:v>29601000000</c:v>
                </c:pt>
                <c:pt idx="1049">
                  <c:v>29626000000</c:v>
                </c:pt>
                <c:pt idx="1050">
                  <c:v>29651000000</c:v>
                </c:pt>
                <c:pt idx="1051">
                  <c:v>29676000000</c:v>
                </c:pt>
                <c:pt idx="1052">
                  <c:v>29701000000</c:v>
                </c:pt>
                <c:pt idx="1053">
                  <c:v>29726000000</c:v>
                </c:pt>
                <c:pt idx="1054">
                  <c:v>29751000000</c:v>
                </c:pt>
                <c:pt idx="1055">
                  <c:v>29776000000</c:v>
                </c:pt>
                <c:pt idx="1056">
                  <c:v>29801000000</c:v>
                </c:pt>
                <c:pt idx="1057">
                  <c:v>29826000000</c:v>
                </c:pt>
                <c:pt idx="1058">
                  <c:v>29851000000</c:v>
                </c:pt>
                <c:pt idx="1059">
                  <c:v>29876000000</c:v>
                </c:pt>
                <c:pt idx="1060">
                  <c:v>29901000000</c:v>
                </c:pt>
                <c:pt idx="1061">
                  <c:v>29926000000</c:v>
                </c:pt>
                <c:pt idx="1062">
                  <c:v>29951000000</c:v>
                </c:pt>
                <c:pt idx="1063">
                  <c:v>29976000000</c:v>
                </c:pt>
                <c:pt idx="1064">
                  <c:v>30001000000</c:v>
                </c:pt>
                <c:pt idx="1065">
                  <c:v>30026000000</c:v>
                </c:pt>
                <c:pt idx="1066">
                  <c:v>30051000000</c:v>
                </c:pt>
                <c:pt idx="1067">
                  <c:v>30076000000</c:v>
                </c:pt>
                <c:pt idx="1068">
                  <c:v>30101000000</c:v>
                </c:pt>
                <c:pt idx="1069">
                  <c:v>30126000000</c:v>
                </c:pt>
                <c:pt idx="1070">
                  <c:v>30151000000</c:v>
                </c:pt>
                <c:pt idx="1071">
                  <c:v>30176000000</c:v>
                </c:pt>
                <c:pt idx="1072">
                  <c:v>30201000000</c:v>
                </c:pt>
                <c:pt idx="1073">
                  <c:v>30226000000</c:v>
                </c:pt>
                <c:pt idx="1074">
                  <c:v>30251000000</c:v>
                </c:pt>
                <c:pt idx="1075">
                  <c:v>30276000000</c:v>
                </c:pt>
                <c:pt idx="1076">
                  <c:v>30301000000</c:v>
                </c:pt>
                <c:pt idx="1077">
                  <c:v>30326000000</c:v>
                </c:pt>
                <c:pt idx="1078">
                  <c:v>30351000000</c:v>
                </c:pt>
                <c:pt idx="1079">
                  <c:v>30376000000</c:v>
                </c:pt>
                <c:pt idx="1080">
                  <c:v>30401000000</c:v>
                </c:pt>
                <c:pt idx="1081">
                  <c:v>30426000000</c:v>
                </c:pt>
                <c:pt idx="1082">
                  <c:v>30451000000</c:v>
                </c:pt>
                <c:pt idx="1083">
                  <c:v>30476000000</c:v>
                </c:pt>
                <c:pt idx="1084">
                  <c:v>30501000000</c:v>
                </c:pt>
                <c:pt idx="1085">
                  <c:v>30526000000</c:v>
                </c:pt>
                <c:pt idx="1086">
                  <c:v>30551000000</c:v>
                </c:pt>
                <c:pt idx="1087">
                  <c:v>30576000000</c:v>
                </c:pt>
                <c:pt idx="1088">
                  <c:v>30601000000</c:v>
                </c:pt>
                <c:pt idx="1089">
                  <c:v>30626000000</c:v>
                </c:pt>
                <c:pt idx="1090">
                  <c:v>30651000000</c:v>
                </c:pt>
                <c:pt idx="1091">
                  <c:v>30676000000</c:v>
                </c:pt>
                <c:pt idx="1092">
                  <c:v>30701000000</c:v>
                </c:pt>
                <c:pt idx="1093">
                  <c:v>30726000000</c:v>
                </c:pt>
                <c:pt idx="1094">
                  <c:v>30751000000</c:v>
                </c:pt>
                <c:pt idx="1095">
                  <c:v>30776000000</c:v>
                </c:pt>
                <c:pt idx="1096">
                  <c:v>30801000000</c:v>
                </c:pt>
                <c:pt idx="1097">
                  <c:v>30826000000</c:v>
                </c:pt>
                <c:pt idx="1098">
                  <c:v>30851000000</c:v>
                </c:pt>
                <c:pt idx="1099">
                  <c:v>30876000000</c:v>
                </c:pt>
                <c:pt idx="1100">
                  <c:v>30901000000</c:v>
                </c:pt>
                <c:pt idx="1101">
                  <c:v>30926000000</c:v>
                </c:pt>
                <c:pt idx="1102">
                  <c:v>30951000000</c:v>
                </c:pt>
                <c:pt idx="1103">
                  <c:v>30976000000</c:v>
                </c:pt>
                <c:pt idx="1104">
                  <c:v>31001000000</c:v>
                </c:pt>
                <c:pt idx="1105">
                  <c:v>31026000000</c:v>
                </c:pt>
                <c:pt idx="1106">
                  <c:v>31051000000</c:v>
                </c:pt>
                <c:pt idx="1107">
                  <c:v>31076000000</c:v>
                </c:pt>
                <c:pt idx="1108">
                  <c:v>31101000000</c:v>
                </c:pt>
                <c:pt idx="1109">
                  <c:v>31126000000</c:v>
                </c:pt>
                <c:pt idx="1110">
                  <c:v>31151000000</c:v>
                </c:pt>
                <c:pt idx="1111">
                  <c:v>31176000000</c:v>
                </c:pt>
                <c:pt idx="1112">
                  <c:v>31201000000</c:v>
                </c:pt>
                <c:pt idx="1113">
                  <c:v>31226000000</c:v>
                </c:pt>
                <c:pt idx="1114">
                  <c:v>31251000000</c:v>
                </c:pt>
                <c:pt idx="1115">
                  <c:v>31276000000</c:v>
                </c:pt>
                <c:pt idx="1116">
                  <c:v>31301000000</c:v>
                </c:pt>
                <c:pt idx="1117">
                  <c:v>31326000000</c:v>
                </c:pt>
                <c:pt idx="1118">
                  <c:v>31351000000</c:v>
                </c:pt>
                <c:pt idx="1119">
                  <c:v>31376000000</c:v>
                </c:pt>
                <c:pt idx="1120">
                  <c:v>31401000000</c:v>
                </c:pt>
                <c:pt idx="1121">
                  <c:v>31426000000</c:v>
                </c:pt>
                <c:pt idx="1122">
                  <c:v>31451000000</c:v>
                </c:pt>
                <c:pt idx="1123">
                  <c:v>31476000000</c:v>
                </c:pt>
                <c:pt idx="1124">
                  <c:v>31501000000</c:v>
                </c:pt>
                <c:pt idx="1125">
                  <c:v>31526000000</c:v>
                </c:pt>
                <c:pt idx="1126">
                  <c:v>31551000000</c:v>
                </c:pt>
                <c:pt idx="1127">
                  <c:v>31576000000</c:v>
                </c:pt>
                <c:pt idx="1128">
                  <c:v>31601000000</c:v>
                </c:pt>
                <c:pt idx="1129">
                  <c:v>31626000000</c:v>
                </c:pt>
                <c:pt idx="1130">
                  <c:v>31651000000</c:v>
                </c:pt>
                <c:pt idx="1131">
                  <c:v>31676000000</c:v>
                </c:pt>
                <c:pt idx="1132">
                  <c:v>31701000000</c:v>
                </c:pt>
                <c:pt idx="1133">
                  <c:v>31726000000</c:v>
                </c:pt>
                <c:pt idx="1134">
                  <c:v>31751000000</c:v>
                </c:pt>
                <c:pt idx="1135">
                  <c:v>31776000000</c:v>
                </c:pt>
                <c:pt idx="1136">
                  <c:v>31801000000</c:v>
                </c:pt>
                <c:pt idx="1137">
                  <c:v>31826000000</c:v>
                </c:pt>
                <c:pt idx="1138">
                  <c:v>31851000000</c:v>
                </c:pt>
                <c:pt idx="1139">
                  <c:v>31876000000</c:v>
                </c:pt>
                <c:pt idx="1140">
                  <c:v>31901000000</c:v>
                </c:pt>
                <c:pt idx="1141">
                  <c:v>31926000000</c:v>
                </c:pt>
                <c:pt idx="1142">
                  <c:v>31951000000</c:v>
                </c:pt>
                <c:pt idx="1143">
                  <c:v>31976000000</c:v>
                </c:pt>
                <c:pt idx="1144">
                  <c:v>32001000000</c:v>
                </c:pt>
                <c:pt idx="1145">
                  <c:v>32026000000</c:v>
                </c:pt>
                <c:pt idx="1146">
                  <c:v>32051000000</c:v>
                </c:pt>
                <c:pt idx="1147">
                  <c:v>32076000000</c:v>
                </c:pt>
                <c:pt idx="1148">
                  <c:v>32101000000</c:v>
                </c:pt>
                <c:pt idx="1149">
                  <c:v>32126000000</c:v>
                </c:pt>
                <c:pt idx="1150">
                  <c:v>32151000000</c:v>
                </c:pt>
                <c:pt idx="1151">
                  <c:v>32176000000</c:v>
                </c:pt>
                <c:pt idx="1152">
                  <c:v>32201000000</c:v>
                </c:pt>
                <c:pt idx="1153">
                  <c:v>32226000000</c:v>
                </c:pt>
                <c:pt idx="1154">
                  <c:v>32251000000</c:v>
                </c:pt>
                <c:pt idx="1155">
                  <c:v>32276000000</c:v>
                </c:pt>
                <c:pt idx="1156">
                  <c:v>32301000000</c:v>
                </c:pt>
                <c:pt idx="1157">
                  <c:v>32326000000</c:v>
                </c:pt>
                <c:pt idx="1158">
                  <c:v>32351000000</c:v>
                </c:pt>
                <c:pt idx="1159">
                  <c:v>32376000000</c:v>
                </c:pt>
                <c:pt idx="1160">
                  <c:v>32401000000</c:v>
                </c:pt>
                <c:pt idx="1161">
                  <c:v>32426000000</c:v>
                </c:pt>
                <c:pt idx="1162">
                  <c:v>32451000000</c:v>
                </c:pt>
                <c:pt idx="1163">
                  <c:v>32476000000</c:v>
                </c:pt>
                <c:pt idx="1164">
                  <c:v>32501000000</c:v>
                </c:pt>
                <c:pt idx="1165">
                  <c:v>32526000000</c:v>
                </c:pt>
                <c:pt idx="1166">
                  <c:v>32551000000</c:v>
                </c:pt>
                <c:pt idx="1167">
                  <c:v>32576000000</c:v>
                </c:pt>
                <c:pt idx="1168">
                  <c:v>32601000000</c:v>
                </c:pt>
                <c:pt idx="1169">
                  <c:v>32626000000</c:v>
                </c:pt>
                <c:pt idx="1170">
                  <c:v>32651000000</c:v>
                </c:pt>
                <c:pt idx="1171">
                  <c:v>32676000000</c:v>
                </c:pt>
                <c:pt idx="1172">
                  <c:v>32701000000</c:v>
                </c:pt>
                <c:pt idx="1173">
                  <c:v>32726000000</c:v>
                </c:pt>
                <c:pt idx="1174">
                  <c:v>32751000000</c:v>
                </c:pt>
                <c:pt idx="1175">
                  <c:v>32776000000</c:v>
                </c:pt>
                <c:pt idx="1176">
                  <c:v>32801000000</c:v>
                </c:pt>
                <c:pt idx="1177">
                  <c:v>32826000000</c:v>
                </c:pt>
                <c:pt idx="1178">
                  <c:v>32851000000</c:v>
                </c:pt>
                <c:pt idx="1179">
                  <c:v>32876000000</c:v>
                </c:pt>
                <c:pt idx="1180">
                  <c:v>32901000000</c:v>
                </c:pt>
                <c:pt idx="1181">
                  <c:v>32926000000</c:v>
                </c:pt>
                <c:pt idx="1182">
                  <c:v>32951000000</c:v>
                </c:pt>
                <c:pt idx="1183">
                  <c:v>32976000000</c:v>
                </c:pt>
                <c:pt idx="1184">
                  <c:v>33001000000</c:v>
                </c:pt>
                <c:pt idx="1185">
                  <c:v>33026000000</c:v>
                </c:pt>
                <c:pt idx="1186">
                  <c:v>33051000000</c:v>
                </c:pt>
                <c:pt idx="1187">
                  <c:v>33076000000</c:v>
                </c:pt>
                <c:pt idx="1188">
                  <c:v>33101000000</c:v>
                </c:pt>
                <c:pt idx="1189">
                  <c:v>33126000000</c:v>
                </c:pt>
                <c:pt idx="1190">
                  <c:v>33151000000</c:v>
                </c:pt>
                <c:pt idx="1191">
                  <c:v>33176000000</c:v>
                </c:pt>
                <c:pt idx="1192">
                  <c:v>33201000000</c:v>
                </c:pt>
                <c:pt idx="1193">
                  <c:v>33226000000</c:v>
                </c:pt>
                <c:pt idx="1194">
                  <c:v>33251000000</c:v>
                </c:pt>
                <c:pt idx="1195">
                  <c:v>33276000000</c:v>
                </c:pt>
                <c:pt idx="1196">
                  <c:v>33301000000</c:v>
                </c:pt>
                <c:pt idx="1197">
                  <c:v>33326000000</c:v>
                </c:pt>
                <c:pt idx="1198">
                  <c:v>33351000000</c:v>
                </c:pt>
                <c:pt idx="1199">
                  <c:v>33376000000</c:v>
                </c:pt>
                <c:pt idx="1200">
                  <c:v>33401000000</c:v>
                </c:pt>
                <c:pt idx="1201">
                  <c:v>33426000000</c:v>
                </c:pt>
                <c:pt idx="1202">
                  <c:v>33451000000</c:v>
                </c:pt>
                <c:pt idx="1203">
                  <c:v>33476000000</c:v>
                </c:pt>
                <c:pt idx="1204">
                  <c:v>33501000000</c:v>
                </c:pt>
                <c:pt idx="1205">
                  <c:v>33526000000</c:v>
                </c:pt>
                <c:pt idx="1206">
                  <c:v>33551000000</c:v>
                </c:pt>
                <c:pt idx="1207">
                  <c:v>33576000000</c:v>
                </c:pt>
                <c:pt idx="1208">
                  <c:v>33601000000</c:v>
                </c:pt>
                <c:pt idx="1209">
                  <c:v>33626000000</c:v>
                </c:pt>
                <c:pt idx="1210">
                  <c:v>33651000000</c:v>
                </c:pt>
                <c:pt idx="1211">
                  <c:v>33676000000</c:v>
                </c:pt>
                <c:pt idx="1212">
                  <c:v>33701000000</c:v>
                </c:pt>
                <c:pt idx="1213">
                  <c:v>33726000000</c:v>
                </c:pt>
                <c:pt idx="1214">
                  <c:v>33751000000</c:v>
                </c:pt>
                <c:pt idx="1215">
                  <c:v>33776000000</c:v>
                </c:pt>
                <c:pt idx="1216">
                  <c:v>33801000000</c:v>
                </c:pt>
                <c:pt idx="1217">
                  <c:v>33826000000</c:v>
                </c:pt>
                <c:pt idx="1218">
                  <c:v>33851000000</c:v>
                </c:pt>
                <c:pt idx="1219">
                  <c:v>33876000000</c:v>
                </c:pt>
                <c:pt idx="1220">
                  <c:v>33901000000</c:v>
                </c:pt>
                <c:pt idx="1221">
                  <c:v>33926000000</c:v>
                </c:pt>
                <c:pt idx="1222">
                  <c:v>33951000000</c:v>
                </c:pt>
                <c:pt idx="1223">
                  <c:v>33976000000</c:v>
                </c:pt>
                <c:pt idx="1224">
                  <c:v>34001000000</c:v>
                </c:pt>
                <c:pt idx="1225">
                  <c:v>34026000000</c:v>
                </c:pt>
                <c:pt idx="1226">
                  <c:v>34051000000</c:v>
                </c:pt>
                <c:pt idx="1227">
                  <c:v>34076000000</c:v>
                </c:pt>
                <c:pt idx="1228">
                  <c:v>34101000000</c:v>
                </c:pt>
                <c:pt idx="1229">
                  <c:v>34126000000</c:v>
                </c:pt>
                <c:pt idx="1230">
                  <c:v>34151000000</c:v>
                </c:pt>
                <c:pt idx="1231">
                  <c:v>34176000000</c:v>
                </c:pt>
                <c:pt idx="1232">
                  <c:v>34201000000</c:v>
                </c:pt>
                <c:pt idx="1233">
                  <c:v>34226000000</c:v>
                </c:pt>
                <c:pt idx="1234">
                  <c:v>34251000000</c:v>
                </c:pt>
                <c:pt idx="1235">
                  <c:v>34276000000</c:v>
                </c:pt>
                <c:pt idx="1236">
                  <c:v>34301000000</c:v>
                </c:pt>
                <c:pt idx="1237">
                  <c:v>34326000000</c:v>
                </c:pt>
                <c:pt idx="1238">
                  <c:v>34351000000</c:v>
                </c:pt>
                <c:pt idx="1239">
                  <c:v>34376000000</c:v>
                </c:pt>
                <c:pt idx="1240">
                  <c:v>34401000000</c:v>
                </c:pt>
                <c:pt idx="1241">
                  <c:v>34426000000</c:v>
                </c:pt>
                <c:pt idx="1242">
                  <c:v>34451000000</c:v>
                </c:pt>
                <c:pt idx="1243">
                  <c:v>34476000000</c:v>
                </c:pt>
                <c:pt idx="1244">
                  <c:v>34501000000</c:v>
                </c:pt>
                <c:pt idx="1245">
                  <c:v>34526000000</c:v>
                </c:pt>
                <c:pt idx="1246">
                  <c:v>34551000000</c:v>
                </c:pt>
                <c:pt idx="1247">
                  <c:v>34576000000</c:v>
                </c:pt>
                <c:pt idx="1248">
                  <c:v>34601000000</c:v>
                </c:pt>
                <c:pt idx="1249">
                  <c:v>34626000000</c:v>
                </c:pt>
                <c:pt idx="1250">
                  <c:v>34651000000</c:v>
                </c:pt>
                <c:pt idx="1251">
                  <c:v>34676000000</c:v>
                </c:pt>
                <c:pt idx="1252">
                  <c:v>34701000000</c:v>
                </c:pt>
                <c:pt idx="1253">
                  <c:v>34726000000</c:v>
                </c:pt>
                <c:pt idx="1254">
                  <c:v>34751000000</c:v>
                </c:pt>
                <c:pt idx="1255">
                  <c:v>34776000000</c:v>
                </c:pt>
                <c:pt idx="1256">
                  <c:v>34801000000</c:v>
                </c:pt>
                <c:pt idx="1257">
                  <c:v>34826000000</c:v>
                </c:pt>
                <c:pt idx="1258">
                  <c:v>34851000000</c:v>
                </c:pt>
                <c:pt idx="1259">
                  <c:v>34876000000</c:v>
                </c:pt>
                <c:pt idx="1260">
                  <c:v>34901000000</c:v>
                </c:pt>
                <c:pt idx="1261">
                  <c:v>34926000000</c:v>
                </c:pt>
                <c:pt idx="1262">
                  <c:v>34951000000</c:v>
                </c:pt>
                <c:pt idx="1263">
                  <c:v>34976000000</c:v>
                </c:pt>
                <c:pt idx="1264">
                  <c:v>35001000000</c:v>
                </c:pt>
                <c:pt idx="1265">
                  <c:v>35026000000</c:v>
                </c:pt>
                <c:pt idx="1266">
                  <c:v>35051000000</c:v>
                </c:pt>
                <c:pt idx="1267">
                  <c:v>35076000000</c:v>
                </c:pt>
                <c:pt idx="1268">
                  <c:v>35101000000</c:v>
                </c:pt>
                <c:pt idx="1269">
                  <c:v>35126000000</c:v>
                </c:pt>
                <c:pt idx="1270">
                  <c:v>35151000000</c:v>
                </c:pt>
                <c:pt idx="1271">
                  <c:v>35176000000</c:v>
                </c:pt>
                <c:pt idx="1272">
                  <c:v>35201000000</c:v>
                </c:pt>
                <c:pt idx="1273">
                  <c:v>35226000000</c:v>
                </c:pt>
                <c:pt idx="1274">
                  <c:v>35251000000</c:v>
                </c:pt>
                <c:pt idx="1275">
                  <c:v>35276000000</c:v>
                </c:pt>
                <c:pt idx="1276">
                  <c:v>35301000000</c:v>
                </c:pt>
                <c:pt idx="1277">
                  <c:v>35326000000</c:v>
                </c:pt>
                <c:pt idx="1278">
                  <c:v>35351000000</c:v>
                </c:pt>
                <c:pt idx="1279">
                  <c:v>35376000000</c:v>
                </c:pt>
                <c:pt idx="1280">
                  <c:v>35401000000</c:v>
                </c:pt>
                <c:pt idx="1281">
                  <c:v>35426000000</c:v>
                </c:pt>
                <c:pt idx="1282">
                  <c:v>35451000000</c:v>
                </c:pt>
                <c:pt idx="1283">
                  <c:v>35476000000</c:v>
                </c:pt>
                <c:pt idx="1284">
                  <c:v>35501000000</c:v>
                </c:pt>
                <c:pt idx="1285">
                  <c:v>35526000000</c:v>
                </c:pt>
                <c:pt idx="1286">
                  <c:v>35551000000</c:v>
                </c:pt>
                <c:pt idx="1287">
                  <c:v>35576000000</c:v>
                </c:pt>
                <c:pt idx="1288">
                  <c:v>35601000000</c:v>
                </c:pt>
                <c:pt idx="1289">
                  <c:v>35626000000</c:v>
                </c:pt>
                <c:pt idx="1290">
                  <c:v>35651000000</c:v>
                </c:pt>
                <c:pt idx="1291">
                  <c:v>35676000000</c:v>
                </c:pt>
                <c:pt idx="1292">
                  <c:v>35701000000</c:v>
                </c:pt>
                <c:pt idx="1293">
                  <c:v>35726000000</c:v>
                </c:pt>
                <c:pt idx="1294">
                  <c:v>35751000000</c:v>
                </c:pt>
                <c:pt idx="1295">
                  <c:v>35776000000</c:v>
                </c:pt>
                <c:pt idx="1296">
                  <c:v>35801000000</c:v>
                </c:pt>
                <c:pt idx="1297">
                  <c:v>35826000000</c:v>
                </c:pt>
                <c:pt idx="1298">
                  <c:v>35851000000</c:v>
                </c:pt>
                <c:pt idx="1299">
                  <c:v>35876000000</c:v>
                </c:pt>
                <c:pt idx="1300">
                  <c:v>35901000000</c:v>
                </c:pt>
                <c:pt idx="1301">
                  <c:v>35926000000</c:v>
                </c:pt>
                <c:pt idx="1302">
                  <c:v>35951000000</c:v>
                </c:pt>
                <c:pt idx="1303">
                  <c:v>35976000000</c:v>
                </c:pt>
                <c:pt idx="1304">
                  <c:v>36001000000</c:v>
                </c:pt>
                <c:pt idx="1305">
                  <c:v>36026000000</c:v>
                </c:pt>
                <c:pt idx="1306">
                  <c:v>36051000000</c:v>
                </c:pt>
                <c:pt idx="1307">
                  <c:v>36076000000</c:v>
                </c:pt>
                <c:pt idx="1308">
                  <c:v>36101000000</c:v>
                </c:pt>
                <c:pt idx="1309">
                  <c:v>36126000000</c:v>
                </c:pt>
                <c:pt idx="1310">
                  <c:v>36151000000</c:v>
                </c:pt>
                <c:pt idx="1311">
                  <c:v>36176000000</c:v>
                </c:pt>
                <c:pt idx="1312">
                  <c:v>36201000000</c:v>
                </c:pt>
                <c:pt idx="1313">
                  <c:v>36226000000</c:v>
                </c:pt>
                <c:pt idx="1314">
                  <c:v>36251000000</c:v>
                </c:pt>
                <c:pt idx="1315">
                  <c:v>36276000000</c:v>
                </c:pt>
                <c:pt idx="1316">
                  <c:v>36301000000</c:v>
                </c:pt>
                <c:pt idx="1317">
                  <c:v>36326000000</c:v>
                </c:pt>
                <c:pt idx="1318">
                  <c:v>36351000000</c:v>
                </c:pt>
                <c:pt idx="1319">
                  <c:v>36376000000</c:v>
                </c:pt>
                <c:pt idx="1320">
                  <c:v>36401000000</c:v>
                </c:pt>
                <c:pt idx="1321">
                  <c:v>36426000000</c:v>
                </c:pt>
                <c:pt idx="1322">
                  <c:v>36451000000</c:v>
                </c:pt>
                <c:pt idx="1323">
                  <c:v>36476000000</c:v>
                </c:pt>
                <c:pt idx="1324">
                  <c:v>36501000000</c:v>
                </c:pt>
                <c:pt idx="1325">
                  <c:v>36526000000</c:v>
                </c:pt>
                <c:pt idx="1326">
                  <c:v>36551000000</c:v>
                </c:pt>
                <c:pt idx="1327">
                  <c:v>36576000000</c:v>
                </c:pt>
                <c:pt idx="1328">
                  <c:v>36601000000</c:v>
                </c:pt>
                <c:pt idx="1329">
                  <c:v>36626000000</c:v>
                </c:pt>
                <c:pt idx="1330">
                  <c:v>36651000000</c:v>
                </c:pt>
                <c:pt idx="1331">
                  <c:v>36676000000</c:v>
                </c:pt>
                <c:pt idx="1332">
                  <c:v>36701000000</c:v>
                </c:pt>
                <c:pt idx="1333">
                  <c:v>36726000000</c:v>
                </c:pt>
                <c:pt idx="1334">
                  <c:v>36751000000</c:v>
                </c:pt>
                <c:pt idx="1335">
                  <c:v>36776000000</c:v>
                </c:pt>
                <c:pt idx="1336">
                  <c:v>36801000000</c:v>
                </c:pt>
                <c:pt idx="1337">
                  <c:v>36826000000</c:v>
                </c:pt>
                <c:pt idx="1338">
                  <c:v>36851000000</c:v>
                </c:pt>
                <c:pt idx="1339">
                  <c:v>36876000000</c:v>
                </c:pt>
                <c:pt idx="1340">
                  <c:v>36901000000</c:v>
                </c:pt>
                <c:pt idx="1341">
                  <c:v>36926000000</c:v>
                </c:pt>
                <c:pt idx="1342">
                  <c:v>36951000000</c:v>
                </c:pt>
                <c:pt idx="1343">
                  <c:v>36976000000</c:v>
                </c:pt>
                <c:pt idx="1344">
                  <c:v>37001000000</c:v>
                </c:pt>
                <c:pt idx="1345">
                  <c:v>37026000000</c:v>
                </c:pt>
                <c:pt idx="1346">
                  <c:v>37051000000</c:v>
                </c:pt>
                <c:pt idx="1347">
                  <c:v>37076000000</c:v>
                </c:pt>
                <c:pt idx="1348">
                  <c:v>37101000000</c:v>
                </c:pt>
                <c:pt idx="1349">
                  <c:v>37126000000</c:v>
                </c:pt>
                <c:pt idx="1350">
                  <c:v>37151000000</c:v>
                </c:pt>
                <c:pt idx="1351">
                  <c:v>37176000000</c:v>
                </c:pt>
                <c:pt idx="1352">
                  <c:v>37201000000</c:v>
                </c:pt>
                <c:pt idx="1353">
                  <c:v>37226000000</c:v>
                </c:pt>
                <c:pt idx="1354">
                  <c:v>37251000000</c:v>
                </c:pt>
                <c:pt idx="1355">
                  <c:v>37276000000</c:v>
                </c:pt>
                <c:pt idx="1356">
                  <c:v>37301000000</c:v>
                </c:pt>
                <c:pt idx="1357">
                  <c:v>37326000000</c:v>
                </c:pt>
                <c:pt idx="1358">
                  <c:v>37351000000</c:v>
                </c:pt>
                <c:pt idx="1359">
                  <c:v>37376000000</c:v>
                </c:pt>
                <c:pt idx="1360">
                  <c:v>37401000000</c:v>
                </c:pt>
                <c:pt idx="1361">
                  <c:v>37426000000</c:v>
                </c:pt>
                <c:pt idx="1362">
                  <c:v>37451000000</c:v>
                </c:pt>
                <c:pt idx="1363">
                  <c:v>37476000000</c:v>
                </c:pt>
                <c:pt idx="1364">
                  <c:v>37501000000</c:v>
                </c:pt>
                <c:pt idx="1365">
                  <c:v>37526000000</c:v>
                </c:pt>
                <c:pt idx="1366">
                  <c:v>37551000000</c:v>
                </c:pt>
                <c:pt idx="1367">
                  <c:v>37576000000</c:v>
                </c:pt>
                <c:pt idx="1368">
                  <c:v>37601000000</c:v>
                </c:pt>
                <c:pt idx="1369">
                  <c:v>37626000000</c:v>
                </c:pt>
                <c:pt idx="1370">
                  <c:v>37651000000</c:v>
                </c:pt>
                <c:pt idx="1371">
                  <c:v>37676000000</c:v>
                </c:pt>
                <c:pt idx="1372">
                  <c:v>37701000000</c:v>
                </c:pt>
                <c:pt idx="1373">
                  <c:v>37726000000</c:v>
                </c:pt>
                <c:pt idx="1374">
                  <c:v>37751000000</c:v>
                </c:pt>
                <c:pt idx="1375">
                  <c:v>37776000000</c:v>
                </c:pt>
                <c:pt idx="1376">
                  <c:v>37801000000</c:v>
                </c:pt>
                <c:pt idx="1377">
                  <c:v>37826000000</c:v>
                </c:pt>
                <c:pt idx="1378">
                  <c:v>37851000000</c:v>
                </c:pt>
                <c:pt idx="1379">
                  <c:v>37876000000</c:v>
                </c:pt>
                <c:pt idx="1380">
                  <c:v>37901000000</c:v>
                </c:pt>
                <c:pt idx="1381">
                  <c:v>37926000000</c:v>
                </c:pt>
                <c:pt idx="1382">
                  <c:v>37951000000</c:v>
                </c:pt>
                <c:pt idx="1383">
                  <c:v>37976000000</c:v>
                </c:pt>
                <c:pt idx="1384">
                  <c:v>38001000000</c:v>
                </c:pt>
                <c:pt idx="1385">
                  <c:v>38026000000</c:v>
                </c:pt>
                <c:pt idx="1386">
                  <c:v>38051000000</c:v>
                </c:pt>
                <c:pt idx="1387">
                  <c:v>38076000000</c:v>
                </c:pt>
                <c:pt idx="1388">
                  <c:v>38101000000</c:v>
                </c:pt>
                <c:pt idx="1389">
                  <c:v>38126000000</c:v>
                </c:pt>
                <c:pt idx="1390">
                  <c:v>38151000000</c:v>
                </c:pt>
                <c:pt idx="1391">
                  <c:v>38176000000</c:v>
                </c:pt>
                <c:pt idx="1392">
                  <c:v>38201000000</c:v>
                </c:pt>
                <c:pt idx="1393">
                  <c:v>38226000000</c:v>
                </c:pt>
                <c:pt idx="1394">
                  <c:v>38251000000</c:v>
                </c:pt>
                <c:pt idx="1395">
                  <c:v>38276000000</c:v>
                </c:pt>
                <c:pt idx="1396">
                  <c:v>38301000000</c:v>
                </c:pt>
                <c:pt idx="1397">
                  <c:v>38326000000</c:v>
                </c:pt>
                <c:pt idx="1398">
                  <c:v>38351000000</c:v>
                </c:pt>
                <c:pt idx="1399">
                  <c:v>38376000000</c:v>
                </c:pt>
                <c:pt idx="1400">
                  <c:v>38401000000</c:v>
                </c:pt>
                <c:pt idx="1401">
                  <c:v>38426000000</c:v>
                </c:pt>
                <c:pt idx="1402">
                  <c:v>38451000000</c:v>
                </c:pt>
                <c:pt idx="1403">
                  <c:v>38476000000</c:v>
                </c:pt>
                <c:pt idx="1404">
                  <c:v>38501000000</c:v>
                </c:pt>
                <c:pt idx="1405">
                  <c:v>38526000000</c:v>
                </c:pt>
                <c:pt idx="1406">
                  <c:v>38551000000</c:v>
                </c:pt>
                <c:pt idx="1407">
                  <c:v>38576000000</c:v>
                </c:pt>
                <c:pt idx="1408">
                  <c:v>38601000000</c:v>
                </c:pt>
                <c:pt idx="1409">
                  <c:v>38626000000</c:v>
                </c:pt>
                <c:pt idx="1410">
                  <c:v>38651000000</c:v>
                </c:pt>
                <c:pt idx="1411">
                  <c:v>38676000000</c:v>
                </c:pt>
                <c:pt idx="1412">
                  <c:v>38701000000</c:v>
                </c:pt>
                <c:pt idx="1413">
                  <c:v>38726000000</c:v>
                </c:pt>
                <c:pt idx="1414">
                  <c:v>38751000000</c:v>
                </c:pt>
                <c:pt idx="1415">
                  <c:v>38776000000</c:v>
                </c:pt>
                <c:pt idx="1416">
                  <c:v>38801000000</c:v>
                </c:pt>
                <c:pt idx="1417">
                  <c:v>38826000000</c:v>
                </c:pt>
                <c:pt idx="1418">
                  <c:v>38851000000</c:v>
                </c:pt>
                <c:pt idx="1419">
                  <c:v>38876000000</c:v>
                </c:pt>
                <c:pt idx="1420">
                  <c:v>38901000000</c:v>
                </c:pt>
                <c:pt idx="1421">
                  <c:v>38926000000</c:v>
                </c:pt>
                <c:pt idx="1422">
                  <c:v>38951000000</c:v>
                </c:pt>
                <c:pt idx="1423">
                  <c:v>38976000000</c:v>
                </c:pt>
                <c:pt idx="1424">
                  <c:v>39001000000</c:v>
                </c:pt>
                <c:pt idx="1425">
                  <c:v>39026000000</c:v>
                </c:pt>
                <c:pt idx="1426">
                  <c:v>39051000000</c:v>
                </c:pt>
                <c:pt idx="1427">
                  <c:v>39076000000</c:v>
                </c:pt>
                <c:pt idx="1428">
                  <c:v>39101000000</c:v>
                </c:pt>
                <c:pt idx="1429">
                  <c:v>39126000000</c:v>
                </c:pt>
                <c:pt idx="1430">
                  <c:v>39151000000</c:v>
                </c:pt>
                <c:pt idx="1431">
                  <c:v>39176000000</c:v>
                </c:pt>
                <c:pt idx="1432">
                  <c:v>39201000000</c:v>
                </c:pt>
                <c:pt idx="1433">
                  <c:v>39226000000</c:v>
                </c:pt>
                <c:pt idx="1434">
                  <c:v>39251000000</c:v>
                </c:pt>
                <c:pt idx="1435">
                  <c:v>39276000000</c:v>
                </c:pt>
                <c:pt idx="1436">
                  <c:v>39301000000</c:v>
                </c:pt>
                <c:pt idx="1437">
                  <c:v>39326000000</c:v>
                </c:pt>
                <c:pt idx="1438">
                  <c:v>39351000000</c:v>
                </c:pt>
                <c:pt idx="1439">
                  <c:v>39376000000</c:v>
                </c:pt>
                <c:pt idx="1440">
                  <c:v>39401000000</c:v>
                </c:pt>
                <c:pt idx="1441">
                  <c:v>39426000000</c:v>
                </c:pt>
                <c:pt idx="1442">
                  <c:v>39451000000</c:v>
                </c:pt>
                <c:pt idx="1443">
                  <c:v>39476000000</c:v>
                </c:pt>
                <c:pt idx="1444">
                  <c:v>39501000000</c:v>
                </c:pt>
                <c:pt idx="1445">
                  <c:v>39526000000</c:v>
                </c:pt>
                <c:pt idx="1446">
                  <c:v>39551000000</c:v>
                </c:pt>
                <c:pt idx="1447">
                  <c:v>39576000000</c:v>
                </c:pt>
                <c:pt idx="1448">
                  <c:v>39601000000</c:v>
                </c:pt>
                <c:pt idx="1449">
                  <c:v>39626000000</c:v>
                </c:pt>
                <c:pt idx="1450">
                  <c:v>39651000000</c:v>
                </c:pt>
                <c:pt idx="1451">
                  <c:v>39676000000</c:v>
                </c:pt>
                <c:pt idx="1452">
                  <c:v>39701000000</c:v>
                </c:pt>
                <c:pt idx="1453">
                  <c:v>39726000000</c:v>
                </c:pt>
                <c:pt idx="1454">
                  <c:v>39751000000</c:v>
                </c:pt>
                <c:pt idx="1455">
                  <c:v>39776000000</c:v>
                </c:pt>
                <c:pt idx="1456">
                  <c:v>39801000000</c:v>
                </c:pt>
                <c:pt idx="1457">
                  <c:v>39826000000</c:v>
                </c:pt>
                <c:pt idx="1458">
                  <c:v>39851000000</c:v>
                </c:pt>
                <c:pt idx="1459">
                  <c:v>39876000000</c:v>
                </c:pt>
                <c:pt idx="1460">
                  <c:v>39901000000</c:v>
                </c:pt>
                <c:pt idx="1461">
                  <c:v>39926000000</c:v>
                </c:pt>
                <c:pt idx="1462">
                  <c:v>39951000000</c:v>
                </c:pt>
                <c:pt idx="1463">
                  <c:v>39976000000</c:v>
                </c:pt>
                <c:pt idx="1464">
                  <c:v>40000000000</c:v>
                </c:pt>
              </c:numCache>
            </c:numRef>
          </c:xVal>
          <c:yVal>
            <c:numRef>
              <c:f>功率精度测试!$P$7:$P$1471</c:f>
              <c:numCache>
                <c:formatCode>General</c:formatCode>
                <c:ptCount val="1465"/>
                <c:pt idx="0">
                  <c:v>-8.0684743498599207E-2</c:v>
                </c:pt>
                <c:pt idx="1">
                  <c:v>-2.59236852831407E-2</c:v>
                </c:pt>
                <c:pt idx="2">
                  <c:v>-2.5975490154377001E-2</c:v>
                </c:pt>
                <c:pt idx="3">
                  <c:v>-0.11358107540210299</c:v>
                </c:pt>
                <c:pt idx="4">
                  <c:v>-2.9225010439102798E-2</c:v>
                </c:pt>
                <c:pt idx="5">
                  <c:v>-3.64101978645903E-2</c:v>
                </c:pt>
                <c:pt idx="6">
                  <c:v>-2.7447353689760201E-2</c:v>
                </c:pt>
                <c:pt idx="7">
                  <c:v>-3.15322900228963E-2</c:v>
                </c:pt>
                <c:pt idx="8">
                  <c:v>-7.6394041672892696E-2</c:v>
                </c:pt>
                <c:pt idx="9">
                  <c:v>0.112613875997055</c:v>
                </c:pt>
                <c:pt idx="10">
                  <c:v>-4.4834514756452698E-2</c:v>
                </c:pt>
                <c:pt idx="11">
                  <c:v>1.51620329625556E-2</c:v>
                </c:pt>
                <c:pt idx="12">
                  <c:v>1.87711950134937E-2</c:v>
                </c:pt>
                <c:pt idx="13">
                  <c:v>-3.8644793338575699E-2</c:v>
                </c:pt>
                <c:pt idx="14">
                  <c:v>2.3105453783325101E-2</c:v>
                </c:pt>
                <c:pt idx="15">
                  <c:v>-3.0713022675594299E-2</c:v>
                </c:pt>
                <c:pt idx="16">
                  <c:v>-5.65102931680053E-2</c:v>
                </c:pt>
                <c:pt idx="17">
                  <c:v>-8.3131019246668603E-2</c:v>
                </c:pt>
                <c:pt idx="18">
                  <c:v>-2.0938894131887799E-2</c:v>
                </c:pt>
                <c:pt idx="19">
                  <c:v>-1.49530449522713E-2</c:v>
                </c:pt>
                <c:pt idx="20">
                  <c:v>-7.9119938808656198E-2</c:v>
                </c:pt>
                <c:pt idx="21">
                  <c:v>4.8622916095684802E-2</c:v>
                </c:pt>
                <c:pt idx="22">
                  <c:v>-4.72881741705794E-2</c:v>
                </c:pt>
                <c:pt idx="23">
                  <c:v>-1.37193847679234E-2</c:v>
                </c:pt>
                <c:pt idx="24">
                  <c:v>9.5262595523463306E-2</c:v>
                </c:pt>
                <c:pt idx="25">
                  <c:v>-2.7872759539416402E-3</c:v>
                </c:pt>
                <c:pt idx="26">
                  <c:v>-7.0544013698446401E-2</c:v>
                </c:pt>
                <c:pt idx="27">
                  <c:v>-4.8258942040360103E-2</c:v>
                </c:pt>
                <c:pt idx="28">
                  <c:v>-0.135130174272799</c:v>
                </c:pt>
                <c:pt idx="29">
                  <c:v>-1.9196756058833801E-2</c:v>
                </c:pt>
                <c:pt idx="30">
                  <c:v>-7.2842263694430295E-2</c:v>
                </c:pt>
                <c:pt idx="31">
                  <c:v>2.67915794482434E-2</c:v>
                </c:pt>
                <c:pt idx="32">
                  <c:v>-3.3243628911114299E-2</c:v>
                </c:pt>
                <c:pt idx="33">
                  <c:v>3.43605804673381E-2</c:v>
                </c:pt>
                <c:pt idx="34">
                  <c:v>-4.3467427193316401E-2</c:v>
                </c:pt>
                <c:pt idx="35">
                  <c:v>-2.00398133592775E-2</c:v>
                </c:pt>
                <c:pt idx="36">
                  <c:v>1.05409486826702E-2</c:v>
                </c:pt>
                <c:pt idx="37">
                  <c:v>-5.8738857588493197E-2</c:v>
                </c:pt>
                <c:pt idx="38">
                  <c:v>-2.3436324468280499E-2</c:v>
                </c:pt>
                <c:pt idx="39">
                  <c:v>9.2333228238922593E-2</c:v>
                </c:pt>
                <c:pt idx="40">
                  <c:v>-0.17234154061825399</c:v>
                </c:pt>
                <c:pt idx="41">
                  <c:v>-9.1842960310142899E-3</c:v>
                </c:pt>
                <c:pt idx="42">
                  <c:v>-5.7603289769151703E-2</c:v>
                </c:pt>
                <c:pt idx="43">
                  <c:v>1.00107249252483E-2</c:v>
                </c:pt>
                <c:pt idx="44">
                  <c:v>-4.8069959996051001E-2</c:v>
                </c:pt>
                <c:pt idx="45">
                  <c:v>-1.41739319234125E-2</c:v>
                </c:pt>
                <c:pt idx="46">
                  <c:v>1.9489199505678598E-2</c:v>
                </c:pt>
                <c:pt idx="47">
                  <c:v>-2.3846664385955601E-2</c:v>
                </c:pt>
                <c:pt idx="48">
                  <c:v>-1.2195222373169201E-2</c:v>
                </c:pt>
                <c:pt idx="49">
                  <c:v>7.0489952894519106E-2</c:v>
                </c:pt>
                <c:pt idx="50">
                  <c:v>2.94986112334679E-3</c:v>
                </c:pt>
                <c:pt idx="51">
                  <c:v>1.9842574584821401E-2</c:v>
                </c:pt>
                <c:pt idx="52">
                  <c:v>-1.38838930412323E-2</c:v>
                </c:pt>
                <c:pt idx="53">
                  <c:v>-1.4242523360258499E-3</c:v>
                </c:pt>
                <c:pt idx="54">
                  <c:v>-3.2704866982081401E-2</c:v>
                </c:pt>
                <c:pt idx="55">
                  <c:v>7.2744773010117295E-2</c:v>
                </c:pt>
                <c:pt idx="56">
                  <c:v>-9.6276372319102702E-2</c:v>
                </c:pt>
                <c:pt idx="57">
                  <c:v>-7.8189438094292806E-3</c:v>
                </c:pt>
                <c:pt idx="58">
                  <c:v>-6.7526248189588203E-2</c:v>
                </c:pt>
                <c:pt idx="59">
                  <c:v>4.6532024845475202E-2</c:v>
                </c:pt>
                <c:pt idx="60">
                  <c:v>-1.0765834160550099E-2</c:v>
                </c:pt>
                <c:pt idx="61">
                  <c:v>-4.5251433814581001E-2</c:v>
                </c:pt>
                <c:pt idx="62">
                  <c:v>-9.8386460375385794E-3</c:v>
                </c:pt>
                <c:pt idx="63">
                  <c:v>-2.30302657539385E-2</c:v>
                </c:pt>
                <c:pt idx="64">
                  <c:v>1.7395714810782701E-2</c:v>
                </c:pt>
                <c:pt idx="65">
                  <c:v>7.8774244931730294E-3</c:v>
                </c:pt>
                <c:pt idx="66">
                  <c:v>-7.0558933877362196E-3</c:v>
                </c:pt>
                <c:pt idx="67">
                  <c:v>-4.6970264961210401E-2</c:v>
                </c:pt>
                <c:pt idx="68">
                  <c:v>-0.12363036802496299</c:v>
                </c:pt>
                <c:pt idx="69">
                  <c:v>1.23776427070642E-2</c:v>
                </c:pt>
                <c:pt idx="70">
                  <c:v>-9.4105240829728001E-2</c:v>
                </c:pt>
                <c:pt idx="71">
                  <c:v>8.4269690128643097E-3</c:v>
                </c:pt>
                <c:pt idx="72">
                  <c:v>-2.22093928342517E-2</c:v>
                </c:pt>
                <c:pt idx="73">
                  <c:v>1.23854823263513E-2</c:v>
                </c:pt>
                <c:pt idx="74">
                  <c:v>-0.103237064698875</c:v>
                </c:pt>
                <c:pt idx="75">
                  <c:v>1.5639710646434699E-2</c:v>
                </c:pt>
                <c:pt idx="76">
                  <c:v>-1.7064604077859001E-2</c:v>
                </c:pt>
                <c:pt idx="77">
                  <c:v>2.3863476948953102E-2</c:v>
                </c:pt>
                <c:pt idx="78">
                  <c:v>-6.6812107359227796E-2</c:v>
                </c:pt>
                <c:pt idx="79">
                  <c:v>-3.8261678481413298E-2</c:v>
                </c:pt>
                <c:pt idx="80">
                  <c:v>5.1584465617352498E-2</c:v>
                </c:pt>
                <c:pt idx="81">
                  <c:v>3.5122564371100201E-3</c:v>
                </c:pt>
                <c:pt idx="82">
                  <c:v>-1.0085626701196899E-2</c:v>
                </c:pt>
                <c:pt idx="83">
                  <c:v>-1.06835217264793E-2</c:v>
                </c:pt>
                <c:pt idx="84">
                  <c:v>-1.3104588168472601E-2</c:v>
                </c:pt>
                <c:pt idx="85">
                  <c:v>-5.98227264812837E-2</c:v>
                </c:pt>
                <c:pt idx="86">
                  <c:v>-0.12951475505454799</c:v>
                </c:pt>
                <c:pt idx="87">
                  <c:v>1.8827462038634502E-2</c:v>
                </c:pt>
                <c:pt idx="88">
                  <c:v>-0.15529918554764299</c:v>
                </c:pt>
                <c:pt idx="89">
                  <c:v>5.6922197440219799E-2</c:v>
                </c:pt>
                <c:pt idx="90">
                  <c:v>-1.16365175322915E-2</c:v>
                </c:pt>
                <c:pt idx="91">
                  <c:v>-2.7999713316297001E-2</c:v>
                </c:pt>
                <c:pt idx="92">
                  <c:v>-3.64532645192822E-2</c:v>
                </c:pt>
                <c:pt idx="93">
                  <c:v>8.6110362861687492E-3</c:v>
                </c:pt>
                <c:pt idx="94">
                  <c:v>-2.3168502770151998E-2</c:v>
                </c:pt>
                <c:pt idx="95">
                  <c:v>6.60890791892096E-3</c:v>
                </c:pt>
                <c:pt idx="96">
                  <c:v>-6.9561666656863703E-3</c:v>
                </c:pt>
                <c:pt idx="97">
                  <c:v>-2.5392649720957498E-2</c:v>
                </c:pt>
                <c:pt idx="98">
                  <c:v>-8.4161963132069806E-2</c:v>
                </c:pt>
                <c:pt idx="99">
                  <c:v>1.8573175776544801E-2</c:v>
                </c:pt>
                <c:pt idx="100">
                  <c:v>-9.3489761773636604E-3</c:v>
                </c:pt>
                <c:pt idx="101">
                  <c:v>-3.7818256172427803E-2</c:v>
                </c:pt>
                <c:pt idx="102">
                  <c:v>-3.7934497466928598E-2</c:v>
                </c:pt>
                <c:pt idx="103">
                  <c:v>-3.6169016705765403E-2</c:v>
                </c:pt>
                <c:pt idx="104">
                  <c:v>-3.77665923761775E-2</c:v>
                </c:pt>
                <c:pt idx="105">
                  <c:v>-3.74867361319519E-2</c:v>
                </c:pt>
                <c:pt idx="106">
                  <c:v>-4.5513599528877E-2</c:v>
                </c:pt>
                <c:pt idx="107">
                  <c:v>-4.0650213947797997E-2</c:v>
                </c:pt>
                <c:pt idx="108">
                  <c:v>-3.8696446688839599E-2</c:v>
                </c:pt>
                <c:pt idx="109">
                  <c:v>-4.2125715371176299E-2</c:v>
                </c:pt>
                <c:pt idx="110">
                  <c:v>-2.8690064072057299E-2</c:v>
                </c:pt>
                <c:pt idx="111">
                  <c:v>-2.23649385649697E-2</c:v>
                </c:pt>
                <c:pt idx="112">
                  <c:v>-2.7033037862005699E-2</c:v>
                </c:pt>
                <c:pt idx="113">
                  <c:v>-3.9101043345999599E-2</c:v>
                </c:pt>
                <c:pt idx="114">
                  <c:v>-3.0014367378955902E-2</c:v>
                </c:pt>
                <c:pt idx="115">
                  <c:v>-2.9134419317942899E-2</c:v>
                </c:pt>
                <c:pt idx="116">
                  <c:v>-3.2420373720211101E-2</c:v>
                </c:pt>
                <c:pt idx="117">
                  <c:v>-3.56952290034298E-2</c:v>
                </c:pt>
                <c:pt idx="118">
                  <c:v>-5.4332052301140403E-2</c:v>
                </c:pt>
                <c:pt idx="119">
                  <c:v>-5.3847373769774602E-2</c:v>
                </c:pt>
                <c:pt idx="120">
                  <c:v>-4.2646107944741898E-2</c:v>
                </c:pt>
                <c:pt idx="121">
                  <c:v>-3.3433257207529599E-2</c:v>
                </c:pt>
                <c:pt idx="122">
                  <c:v>-2.2563683336295898E-2</c:v>
                </c:pt>
                <c:pt idx="123">
                  <c:v>-1.8954617044844399E-2</c:v>
                </c:pt>
                <c:pt idx="124">
                  <c:v>-1.94345580216915E-2</c:v>
                </c:pt>
                <c:pt idx="125">
                  <c:v>-3.58976718913986E-2</c:v>
                </c:pt>
                <c:pt idx="126">
                  <c:v>-1.66925595645285E-2</c:v>
                </c:pt>
                <c:pt idx="127">
                  <c:v>-1.4697684413237599E-2</c:v>
                </c:pt>
                <c:pt idx="128">
                  <c:v>-1.7613960370761701E-2</c:v>
                </c:pt>
                <c:pt idx="129">
                  <c:v>-3.1687502211361102E-2</c:v>
                </c:pt>
                <c:pt idx="130">
                  <c:v>-6.6204781447391295E-2</c:v>
                </c:pt>
                <c:pt idx="131">
                  <c:v>-8.1899529996607406E-2</c:v>
                </c:pt>
                <c:pt idx="132">
                  <c:v>-6.5858311017090498E-2</c:v>
                </c:pt>
                <c:pt idx="133">
                  <c:v>-3.0924322202191001E-2</c:v>
                </c:pt>
                <c:pt idx="134">
                  <c:v>-5.0332909057335E-2</c:v>
                </c:pt>
                <c:pt idx="135">
                  <c:v>-5.4675154844818899E-2</c:v>
                </c:pt>
                <c:pt idx="136">
                  <c:v>-4.4464841703123398E-2</c:v>
                </c:pt>
                <c:pt idx="137">
                  <c:v>-2.96348038072103E-2</c:v>
                </c:pt>
                <c:pt idx="138">
                  <c:v>-6.4921905006752496E-3</c:v>
                </c:pt>
                <c:pt idx="139">
                  <c:v>5.3890280279648801E-3</c:v>
                </c:pt>
                <c:pt idx="140">
                  <c:v>1.61994862972485E-4</c:v>
                </c:pt>
                <c:pt idx="141">
                  <c:v>-2.8927346801954301E-2</c:v>
                </c:pt>
                <c:pt idx="142">
                  <c:v>-1.40786974114302E-2</c:v>
                </c:pt>
                <c:pt idx="143">
                  <c:v>-2.3725726123949201E-2</c:v>
                </c:pt>
                <c:pt idx="144">
                  <c:v>-2.21791471841075E-2</c:v>
                </c:pt>
                <c:pt idx="145">
                  <c:v>-3.0462899744895501E-2</c:v>
                </c:pt>
                <c:pt idx="146">
                  <c:v>-3.2691935874469197E-2</c:v>
                </c:pt>
                <c:pt idx="147">
                  <c:v>-3.61431750729031E-2</c:v>
                </c:pt>
                <c:pt idx="148">
                  <c:v>-3.7370482852093899E-2</c:v>
                </c:pt>
                <c:pt idx="149">
                  <c:v>-3.06742114409051E-2</c:v>
                </c:pt>
                <c:pt idx="150">
                  <c:v>-3.9363580585857601E-2</c:v>
                </c:pt>
                <c:pt idx="151">
                  <c:v>-4.1889152677174198E-2</c:v>
                </c:pt>
                <c:pt idx="152">
                  <c:v>-3.3101402254959701E-2</c:v>
                </c:pt>
                <c:pt idx="153">
                  <c:v>-3.0234326539040301E-2</c:v>
                </c:pt>
                <c:pt idx="154">
                  <c:v>-2.8297440537671002E-2</c:v>
                </c:pt>
                <c:pt idx="155">
                  <c:v>-3.6268074873978297E-2</c:v>
                </c:pt>
                <c:pt idx="156">
                  <c:v>-3.8420955054721997E-2</c:v>
                </c:pt>
                <c:pt idx="157">
                  <c:v>-2.8871262963057299E-2</c:v>
                </c:pt>
                <c:pt idx="158">
                  <c:v>-2.9919479595942201E-2</c:v>
                </c:pt>
                <c:pt idx="159">
                  <c:v>-3.59881220465871E-2</c:v>
                </c:pt>
                <c:pt idx="160">
                  <c:v>-3.5514314608304301E-2</c:v>
                </c:pt>
                <c:pt idx="161">
                  <c:v>-2.95571617170786E-2</c:v>
                </c:pt>
                <c:pt idx="162">
                  <c:v>-4.3574918217943001E-2</c:v>
                </c:pt>
                <c:pt idx="163">
                  <c:v>-4.69058210684846E-2</c:v>
                </c:pt>
                <c:pt idx="164">
                  <c:v>-4.0323212833829197E-2</c:v>
                </c:pt>
                <c:pt idx="165">
                  <c:v>-2.8530430213721401E-2</c:v>
                </c:pt>
                <c:pt idx="166">
                  <c:v>-2.15785113645071E-2</c:v>
                </c:pt>
                <c:pt idx="167">
                  <c:v>-1.82843404399913E-2</c:v>
                </c:pt>
                <c:pt idx="168">
                  <c:v>-2.07616862074195E-2</c:v>
                </c:pt>
                <c:pt idx="169">
                  <c:v>-3.2084130382000198E-2</c:v>
                </c:pt>
                <c:pt idx="170">
                  <c:v>-1.34942580848149E-2</c:v>
                </c:pt>
                <c:pt idx="171">
                  <c:v>-1.1350640747610699E-2</c:v>
                </c:pt>
                <c:pt idx="172">
                  <c:v>-2.04720869624435E-2</c:v>
                </c:pt>
                <c:pt idx="173">
                  <c:v>-3.1118363732370299E-2</c:v>
                </c:pt>
                <c:pt idx="174">
                  <c:v>-4.3605015228086901E-2</c:v>
                </c:pt>
                <c:pt idx="175">
                  <c:v>-4.9688925945685199E-2</c:v>
                </c:pt>
                <c:pt idx="176">
                  <c:v>-4.5500706503106898E-2</c:v>
                </c:pt>
                <c:pt idx="177">
                  <c:v>-2.98677217495576E-2</c:v>
                </c:pt>
                <c:pt idx="178">
                  <c:v>-3.1346890416489803E-2</c:v>
                </c:pt>
                <c:pt idx="179">
                  <c:v>-2.7382619447064899E-2</c:v>
                </c:pt>
                <c:pt idx="180">
                  <c:v>-2.2088408969810201E-2</c:v>
                </c:pt>
                <c:pt idx="181">
                  <c:v>-2.4438349478535099E-2</c:v>
                </c:pt>
                <c:pt idx="182">
                  <c:v>-2.17729709030943E-2</c:v>
                </c:pt>
                <c:pt idx="183">
                  <c:v>-8.2524354651466701E-3</c:v>
                </c:pt>
                <c:pt idx="184">
                  <c:v>-1.08004915608046E-2</c:v>
                </c:pt>
                <c:pt idx="185">
                  <c:v>-3.12520317432501E-2</c:v>
                </c:pt>
                <c:pt idx="186">
                  <c:v>-2.65453029566649E-2</c:v>
                </c:pt>
                <c:pt idx="187">
                  <c:v>-3.1036436143783701E-2</c:v>
                </c:pt>
                <c:pt idx="188">
                  <c:v>-3.4682872988693797E-2</c:v>
                </c:pt>
                <c:pt idx="189">
                  <c:v>-3.1596962442220697E-2</c:v>
                </c:pt>
                <c:pt idx="190">
                  <c:v>-4.5307306523305599E-2</c:v>
                </c:pt>
                <c:pt idx="191">
                  <c:v>-4.6278517223081003E-2</c:v>
                </c:pt>
                <c:pt idx="192">
                  <c:v>-3.7392011472035101E-2</c:v>
                </c:pt>
                <c:pt idx="193">
                  <c:v>-3.0247264966236299E-2</c:v>
                </c:pt>
                <c:pt idx="194">
                  <c:v>-3.4829356120589502E-2</c:v>
                </c:pt>
                <c:pt idx="195">
                  <c:v>-4.62011721183372E-2</c:v>
                </c:pt>
                <c:pt idx="196">
                  <c:v>-3.31703612153878E-2</c:v>
                </c:pt>
                <c:pt idx="197">
                  <c:v>-3.3890055015031E-2</c:v>
                </c:pt>
                <c:pt idx="198">
                  <c:v>-1.4875139938772699E-2</c:v>
                </c:pt>
                <c:pt idx="199">
                  <c:v>-1.10907364308596E-2</c:v>
                </c:pt>
                <c:pt idx="200">
                  <c:v>-1.5861833532980402E-2</c:v>
                </c:pt>
                <c:pt idx="201">
                  <c:v>-2.8107587855825698E-2</c:v>
                </c:pt>
                <c:pt idx="202">
                  <c:v>-2.7235884924572299E-2</c:v>
                </c:pt>
                <c:pt idx="203">
                  <c:v>-2.9009314186795299E-2</c:v>
                </c:pt>
                <c:pt idx="204">
                  <c:v>-2.8875577130223901E-2</c:v>
                </c:pt>
                <c:pt idx="205">
                  <c:v>-2.5733728801486201E-2</c:v>
                </c:pt>
                <c:pt idx="206">
                  <c:v>-3.5927822152438803E-2</c:v>
                </c:pt>
                <c:pt idx="207">
                  <c:v>-4.7691971235137902E-2</c:v>
                </c:pt>
                <c:pt idx="208">
                  <c:v>-6.1535801466380297E-2</c:v>
                </c:pt>
                <c:pt idx="209">
                  <c:v>-3.0872576329889701E-2</c:v>
                </c:pt>
                <c:pt idx="210">
                  <c:v>-2.2049520583323899E-2</c:v>
                </c:pt>
                <c:pt idx="211">
                  <c:v>-2.0800586127325799E-2</c:v>
                </c:pt>
                <c:pt idx="212">
                  <c:v>-2.2641450553700499E-2</c:v>
                </c:pt>
                <c:pt idx="213">
                  <c:v>-2.9233638066373101E-2</c:v>
                </c:pt>
                <c:pt idx="214">
                  <c:v>-2.3116664404709001E-2</c:v>
                </c:pt>
                <c:pt idx="215">
                  <c:v>-2.12543927831353E-2</c:v>
                </c:pt>
                <c:pt idx="216">
                  <c:v>-1.9888507432652899E-2</c:v>
                </c:pt>
                <c:pt idx="217">
                  <c:v>-2.9393246079427299E-2</c:v>
                </c:pt>
                <c:pt idx="218">
                  <c:v>-2.56560169369454E-2</c:v>
                </c:pt>
                <c:pt idx="219">
                  <c:v>-3.0273141704992901E-2</c:v>
                </c:pt>
                <c:pt idx="220">
                  <c:v>-4.4245602121233497E-2</c:v>
                </c:pt>
                <c:pt idx="221">
                  <c:v>-3.3187600784408702E-2</c:v>
                </c:pt>
                <c:pt idx="222">
                  <c:v>-1.8714059579826501E-3</c:v>
                </c:pt>
                <c:pt idx="223">
                  <c:v>-2.3011510029229501E-3</c:v>
                </c:pt>
                <c:pt idx="224">
                  <c:v>-1.49140926202069E-2</c:v>
                </c:pt>
                <c:pt idx="225">
                  <c:v>-2.8763407391045898E-2</c:v>
                </c:pt>
                <c:pt idx="226">
                  <c:v>-3.1743549693985601E-2</c:v>
                </c:pt>
                <c:pt idx="227">
                  <c:v>-3.3497901325244099E-2</c:v>
                </c:pt>
                <c:pt idx="228">
                  <c:v>-2.5582621121363301E-2</c:v>
                </c:pt>
                <c:pt idx="229">
                  <c:v>-2.12543927831353E-2</c:v>
                </c:pt>
                <c:pt idx="230">
                  <c:v>-2.3151223383754398E-2</c:v>
                </c:pt>
                <c:pt idx="231">
                  <c:v>-2.6610049681183499E-2</c:v>
                </c:pt>
                <c:pt idx="232">
                  <c:v>-2.7965192897731101E-2</c:v>
                </c:pt>
                <c:pt idx="233">
                  <c:v>-2.6208604428047899E-2</c:v>
                </c:pt>
                <c:pt idx="234">
                  <c:v>-5.1243725544163597E-4</c:v>
                </c:pt>
                <c:pt idx="235">
                  <c:v>-3.1822124139290202E-3</c:v>
                </c:pt>
                <c:pt idx="236">
                  <c:v>-1.6934824727889E-2</c:v>
                </c:pt>
                <c:pt idx="237">
                  <c:v>-2.7563872895109899E-2</c:v>
                </c:pt>
                <c:pt idx="238">
                  <c:v>-3.9630405452739402E-2</c:v>
                </c:pt>
                <c:pt idx="239">
                  <c:v>-4.5174070415805199E-2</c:v>
                </c:pt>
                <c:pt idx="240">
                  <c:v>-4.0267275966687902E-2</c:v>
                </c:pt>
                <c:pt idx="241">
                  <c:v>-2.63640069925801E-2</c:v>
                </c:pt>
                <c:pt idx="242">
                  <c:v>-3.5492776678307303E-2</c:v>
                </c:pt>
                <c:pt idx="243">
                  <c:v>-3.8524266465450201E-2</c:v>
                </c:pt>
                <c:pt idx="244">
                  <c:v>-3.1855642489333098E-2</c:v>
                </c:pt>
                <c:pt idx="245">
                  <c:v>-2.9237951873582E-2</c:v>
                </c:pt>
                <c:pt idx="246">
                  <c:v>-2.1349470074117902E-2</c:v>
                </c:pt>
                <c:pt idx="247">
                  <c:v>-1.38406019945177E-2</c:v>
                </c:pt>
                <c:pt idx="248">
                  <c:v>-1.91362225709833E-2</c:v>
                </c:pt>
                <c:pt idx="249">
                  <c:v>-3.3648733858054697E-2</c:v>
                </c:pt>
                <c:pt idx="250">
                  <c:v>-1.9525351699914199E-2</c:v>
                </c:pt>
                <c:pt idx="251">
                  <c:v>-1.7955650884618399E-2</c:v>
                </c:pt>
                <c:pt idx="252">
                  <c:v>-1.6653622831301701E-2</c:v>
                </c:pt>
                <c:pt idx="253">
                  <c:v>-2.76070273630303E-2</c:v>
                </c:pt>
                <c:pt idx="254">
                  <c:v>-2.16217253477765E-2</c:v>
                </c:pt>
                <c:pt idx="255">
                  <c:v>-1.84227286003531E-2</c:v>
                </c:pt>
                <c:pt idx="256">
                  <c:v>-2.1271679718133998E-2</c:v>
                </c:pt>
                <c:pt idx="257">
                  <c:v>-2.7680388974386998E-2</c:v>
                </c:pt>
                <c:pt idx="258">
                  <c:v>-3.0769082735607401E-2</c:v>
                </c:pt>
                <c:pt idx="259">
                  <c:v>-3.2485032916198697E-2</c:v>
                </c:pt>
                <c:pt idx="260">
                  <c:v>-2.6010026391894699E-2</c:v>
                </c:pt>
                <c:pt idx="261">
                  <c:v>-2.76286044361875E-2</c:v>
                </c:pt>
                <c:pt idx="262">
                  <c:v>-2.6092048855307599E-2</c:v>
                </c:pt>
                <c:pt idx="263">
                  <c:v>-2.7632919837955301E-2</c:v>
                </c:pt>
                <c:pt idx="264">
                  <c:v>-2.94320687632506E-2</c:v>
                </c:pt>
                <c:pt idx="265">
                  <c:v>-2.9250893269497501E-2</c:v>
                </c:pt>
                <c:pt idx="266">
                  <c:v>-2.4576541683069501E-2</c:v>
                </c:pt>
                <c:pt idx="267">
                  <c:v>-2.4904730546497101E-2</c:v>
                </c:pt>
                <c:pt idx="268">
                  <c:v>-2.7671758260900001E-2</c:v>
                </c:pt>
                <c:pt idx="269">
                  <c:v>-2.3747322489165001E-2</c:v>
                </c:pt>
                <c:pt idx="270">
                  <c:v>-2.2930905180617699E-2</c:v>
                </c:pt>
                <c:pt idx="271">
                  <c:v>-4.1166481371794503E-2</c:v>
                </c:pt>
                <c:pt idx="272">
                  <c:v>-5.0431644691431098E-2</c:v>
                </c:pt>
                <c:pt idx="273">
                  <c:v>-3.8872924333731698E-2</c:v>
                </c:pt>
                <c:pt idx="274">
                  <c:v>-2.0688207630268299E-2</c:v>
                </c:pt>
                <c:pt idx="275">
                  <c:v>-4.1557943256092501E-2</c:v>
                </c:pt>
                <c:pt idx="276">
                  <c:v>-4.5994911771148103E-2</c:v>
                </c:pt>
                <c:pt idx="277">
                  <c:v>-3.64145045492782E-2</c:v>
                </c:pt>
                <c:pt idx="278">
                  <c:v>-1.92659361546745E-2</c:v>
                </c:pt>
                <c:pt idx="279">
                  <c:v>-1.14675926158433E-2</c:v>
                </c:pt>
                <c:pt idx="280">
                  <c:v>-4.5316692710983698E-3</c:v>
                </c:pt>
                <c:pt idx="281">
                  <c:v>-5.8243246987990998E-3</c:v>
                </c:pt>
                <c:pt idx="282">
                  <c:v>-2.2425427066882098E-2</c:v>
                </c:pt>
                <c:pt idx="283">
                  <c:v>4.1073273717152402E-3</c:v>
                </c:pt>
                <c:pt idx="284">
                  <c:v>6.9164326107990903E-3</c:v>
                </c:pt>
                <c:pt idx="285">
                  <c:v>4.7716080369121401E-3</c:v>
                </c:pt>
                <c:pt idx="286">
                  <c:v>-2.3850983547313302E-2</c:v>
                </c:pt>
                <c:pt idx="287">
                  <c:v>-1.5316583205241799E-2</c:v>
                </c:pt>
                <c:pt idx="288">
                  <c:v>-1.6701212124505802E-2</c:v>
                </c:pt>
                <c:pt idx="289">
                  <c:v>-2.1790255774039799E-2</c:v>
                </c:pt>
                <c:pt idx="290">
                  <c:v>-2.8068753330272499E-2</c:v>
                </c:pt>
                <c:pt idx="291">
                  <c:v>-4.0172611934818102E-2</c:v>
                </c:pt>
                <c:pt idx="292">
                  <c:v>-4.4959164854716502E-2</c:v>
                </c:pt>
                <c:pt idx="293">
                  <c:v>-3.8692142266449098E-2</c:v>
                </c:pt>
                <c:pt idx="294">
                  <c:v>-1.9313496831333099E-2</c:v>
                </c:pt>
                <c:pt idx="295">
                  <c:v>-2.8547688211021899E-2</c:v>
                </c:pt>
                <c:pt idx="296">
                  <c:v>-3.60354999475049E-2</c:v>
                </c:pt>
                <c:pt idx="297">
                  <c:v>-2.6579834663198701E-2</c:v>
                </c:pt>
                <c:pt idx="298">
                  <c:v>-2.10728758111173E-2</c:v>
                </c:pt>
                <c:pt idx="299">
                  <c:v>-1.49054364989705E-2</c:v>
                </c:pt>
                <c:pt idx="300">
                  <c:v>-1.40960129325776E-2</c:v>
                </c:pt>
                <c:pt idx="301">
                  <c:v>-1.9067040408848001E-2</c:v>
                </c:pt>
                <c:pt idx="302">
                  <c:v>-2.1500725111014501E-2</c:v>
                </c:pt>
                <c:pt idx="303">
                  <c:v>-3.1584028035399697E-2</c:v>
                </c:pt>
                <c:pt idx="304">
                  <c:v>-3.4708723312163299E-2</c:v>
                </c:pt>
                <c:pt idx="305">
                  <c:v>-3.2601417043108101E-2</c:v>
                </c:pt>
                <c:pt idx="306">
                  <c:v>-2.19717427656714E-2</c:v>
                </c:pt>
                <c:pt idx="307">
                  <c:v>-2.98979139015777E-2</c:v>
                </c:pt>
                <c:pt idx="308">
                  <c:v>-4.2448280098181301E-2</c:v>
                </c:pt>
                <c:pt idx="309">
                  <c:v>-3.8360688930173699E-2</c:v>
                </c:pt>
                <c:pt idx="310">
                  <c:v>-2.2874743851000599E-2</c:v>
                </c:pt>
                <c:pt idx="311">
                  <c:v>-1.1493581492200601E-2</c:v>
                </c:pt>
                <c:pt idx="312">
                  <c:v>-1.04409075819918E-2</c:v>
                </c:pt>
                <c:pt idx="313">
                  <c:v>-1.15672157973265E-2</c:v>
                </c:pt>
                <c:pt idx="314">
                  <c:v>-2.1314896754590799E-2</c:v>
                </c:pt>
                <c:pt idx="315">
                  <c:v>-1.42518495162881E-2</c:v>
                </c:pt>
                <c:pt idx="316">
                  <c:v>-1.2043642893344E-2</c:v>
                </c:pt>
                <c:pt idx="317">
                  <c:v>-1.2203883897938399E-2</c:v>
                </c:pt>
                <c:pt idx="318">
                  <c:v>-1.6480566459968399E-2</c:v>
                </c:pt>
                <c:pt idx="319">
                  <c:v>-1.2857779136558301E-2</c:v>
                </c:pt>
                <c:pt idx="320">
                  <c:v>-1.4459622929868301E-2</c:v>
                </c:pt>
                <c:pt idx="321">
                  <c:v>-3.3782324012585498E-2</c:v>
                </c:pt>
                <c:pt idx="322">
                  <c:v>-2.86512347546698E-2</c:v>
                </c:pt>
                <c:pt idx="323">
                  <c:v>-1.7466895418760901E-2</c:v>
                </c:pt>
                <c:pt idx="324">
                  <c:v>-1.8686518816585101E-2</c:v>
                </c:pt>
                <c:pt idx="325">
                  <c:v>-1.6722843449029499E-2</c:v>
                </c:pt>
                <c:pt idx="326">
                  <c:v>-1.7895100095216099E-2</c:v>
                </c:pt>
                <c:pt idx="327">
                  <c:v>-1.7786971585744198E-2</c:v>
                </c:pt>
                <c:pt idx="328">
                  <c:v>-1.89373208843822E-2</c:v>
                </c:pt>
                <c:pt idx="329">
                  <c:v>-1.0510227291997199E-2</c:v>
                </c:pt>
                <c:pt idx="330">
                  <c:v>-3.6769173069693098E-3</c:v>
                </c:pt>
                <c:pt idx="331">
                  <c:v>-4.91343305642128E-3</c:v>
                </c:pt>
                <c:pt idx="332">
                  <c:v>-1.7466895418760901E-2</c:v>
                </c:pt>
                <c:pt idx="333">
                  <c:v>-2.4092849727931499E-2</c:v>
                </c:pt>
                <c:pt idx="334">
                  <c:v>-4.3901674596283503E-2</c:v>
                </c:pt>
                <c:pt idx="335">
                  <c:v>-3.2937620335426798E-2</c:v>
                </c:pt>
                <c:pt idx="336">
                  <c:v>-2.0186791211946099E-2</c:v>
                </c:pt>
                <c:pt idx="337">
                  <c:v>-2.99798629704578E-2</c:v>
                </c:pt>
                <c:pt idx="338">
                  <c:v>-3.5510007030850298E-2</c:v>
                </c:pt>
                <c:pt idx="339">
                  <c:v>-3.03335201625007E-2</c:v>
                </c:pt>
                <c:pt idx="340">
                  <c:v>-1.2398763638443E-2</c:v>
                </c:pt>
                <c:pt idx="341">
                  <c:v>-2.1133382311422502E-2</c:v>
                </c:pt>
                <c:pt idx="342">
                  <c:v>-2.10728758111173E-2</c:v>
                </c:pt>
                <c:pt idx="343">
                  <c:v>-1.52906171963382E-2</c:v>
                </c:pt>
                <c:pt idx="344">
                  <c:v>-1.46241031662982E-2</c:v>
                </c:pt>
                <c:pt idx="345">
                  <c:v>-2.9131387247935802E-3</c:v>
                </c:pt>
                <c:pt idx="346">
                  <c:v>-5.3255267500261702E-3</c:v>
                </c:pt>
                <c:pt idx="347">
                  <c:v>-3.2933310201501698E-2</c:v>
                </c:pt>
                <c:pt idx="348">
                  <c:v>-2.32808171059838E-2</c:v>
                </c:pt>
                <c:pt idx="349">
                  <c:v>-3.2603274593103601E-3</c:v>
                </c:pt>
                <c:pt idx="350">
                  <c:v>-7.5154739032973804E-3</c:v>
                </c:pt>
                <c:pt idx="351">
                  <c:v>-1.0388917073373499E-2</c:v>
                </c:pt>
                <c:pt idx="352">
                  <c:v>-1.6151740355022499E-2</c:v>
                </c:pt>
                <c:pt idx="353">
                  <c:v>-2.7995398278982099E-2</c:v>
                </c:pt>
                <c:pt idx="354">
                  <c:v>-3.1053684185608301E-2</c:v>
                </c:pt>
                <c:pt idx="355">
                  <c:v>-2.4559267897976699E-2</c:v>
                </c:pt>
                <c:pt idx="356">
                  <c:v>-1.20479738090443E-2</c:v>
                </c:pt>
                <c:pt idx="357">
                  <c:v>3.9699626348984503E-3</c:v>
                </c:pt>
                <c:pt idx="358">
                  <c:v>1.25013361278559E-2</c:v>
                </c:pt>
                <c:pt idx="359">
                  <c:v>6.5754164456218803E-3</c:v>
                </c:pt>
                <c:pt idx="360">
                  <c:v>-1.2974690426403399E-2</c:v>
                </c:pt>
                <c:pt idx="361">
                  <c:v>1.98294861061672E-2</c:v>
                </c:pt>
                <c:pt idx="362">
                  <c:v>3.0427479640482102E-2</c:v>
                </c:pt>
                <c:pt idx="363">
                  <c:v>1.4259557320791399E-2</c:v>
                </c:pt>
                <c:pt idx="364">
                  <c:v>-1.79124004069042E-2</c:v>
                </c:pt>
                <c:pt idx="365">
                  <c:v>-2.5120630747929501E-2</c:v>
                </c:pt>
                <c:pt idx="366">
                  <c:v>-2.7291989886223701E-2</c:v>
                </c:pt>
                <c:pt idx="367">
                  <c:v>-2.6428756419983102E-2</c:v>
                </c:pt>
                <c:pt idx="368">
                  <c:v>-1.6467586954123401E-2</c:v>
                </c:pt>
                <c:pt idx="369">
                  <c:v>-1.7358756247400599E-2</c:v>
                </c:pt>
                <c:pt idx="370">
                  <c:v>-1.42951364638477E-2</c:v>
                </c:pt>
                <c:pt idx="371">
                  <c:v>-9.1409581125062398E-3</c:v>
                </c:pt>
                <c:pt idx="372">
                  <c:v>-1.3247471197430799E-2</c:v>
                </c:pt>
                <c:pt idx="373">
                  <c:v>-2.4684501283325201E-2</c:v>
                </c:pt>
                <c:pt idx="374">
                  <c:v>9.0827714861472196E-3</c:v>
                </c:pt>
                <c:pt idx="375">
                  <c:v>1.01595989513783E-2</c:v>
                </c:pt>
                <c:pt idx="376">
                  <c:v>-1.45115647301431E-2</c:v>
                </c:pt>
                <c:pt idx="377">
                  <c:v>-1.6022510410831799E-3</c:v>
                </c:pt>
                <c:pt idx="378">
                  <c:v>3.5135844850082997E-4</c:v>
                </c:pt>
                <c:pt idx="379">
                  <c:v>-5.0001928730937801E-3</c:v>
                </c:pt>
                <c:pt idx="380">
                  <c:v>-1.34812696508817E-2</c:v>
                </c:pt>
                <c:pt idx="381">
                  <c:v>-1.49097645617453E-2</c:v>
                </c:pt>
                <c:pt idx="382">
                  <c:v>-9.1409581125062398E-3</c:v>
                </c:pt>
                <c:pt idx="383">
                  <c:v>-8.2871129284531296E-3</c:v>
                </c:pt>
                <c:pt idx="384">
                  <c:v>-8.49517189376881E-3</c:v>
                </c:pt>
                <c:pt idx="385">
                  <c:v>-5.5772900868546103E-2</c:v>
                </c:pt>
                <c:pt idx="386">
                  <c:v>-3.3622877224466802E-2</c:v>
                </c:pt>
                <c:pt idx="387">
                  <c:v>-1.23684495864856E-2</c:v>
                </c:pt>
                <c:pt idx="388">
                  <c:v>-1.7955650884618399E-2</c:v>
                </c:pt>
                <c:pt idx="389">
                  <c:v>-5.5640894382412596E-3</c:v>
                </c:pt>
                <c:pt idx="390">
                  <c:v>-2.1101584550693199E-3</c:v>
                </c:pt>
                <c:pt idx="391">
                  <c:v>-4.8093189885144898E-3</c:v>
                </c:pt>
                <c:pt idx="392">
                  <c:v>-1.5619508505227E-2</c:v>
                </c:pt>
                <c:pt idx="393">
                  <c:v>-9.9469726192511401E-3</c:v>
                </c:pt>
                <c:pt idx="394">
                  <c:v>-8.7205578586545904E-3</c:v>
                </c:pt>
                <c:pt idx="395">
                  <c:v>-8.11372284293118E-3</c:v>
                </c:pt>
                <c:pt idx="396">
                  <c:v>-1.2623947114753901E-2</c:v>
                </c:pt>
                <c:pt idx="397">
                  <c:v>-6.2755955281091999E-2</c:v>
                </c:pt>
                <c:pt idx="398">
                  <c:v>-5.4066129184771598E-2</c:v>
                </c:pt>
                <c:pt idx="399">
                  <c:v>-2.5194034371503402E-2</c:v>
                </c:pt>
                <c:pt idx="400">
                  <c:v>-1.3338394313820799E-2</c:v>
                </c:pt>
                <c:pt idx="401">
                  <c:v>-6.4270827397776796E-4</c:v>
                </c:pt>
                <c:pt idx="402">
                  <c:v>6.0174082101424296E-3</c:v>
                </c:pt>
                <c:pt idx="403">
                  <c:v>3.1793304775273399E-3</c:v>
                </c:pt>
                <c:pt idx="404">
                  <c:v>-1.1666836693598401E-2</c:v>
                </c:pt>
                <c:pt idx="405">
                  <c:v>4.0795063146551701E-3</c:v>
                </c:pt>
                <c:pt idx="406">
                  <c:v>7.9204979177557901E-3</c:v>
                </c:pt>
                <c:pt idx="407">
                  <c:v>6.1326710612386395E-4</c:v>
                </c:pt>
                <c:pt idx="408">
                  <c:v>-1.0579545895578E-2</c:v>
                </c:pt>
                <c:pt idx="409">
                  <c:v>-2.9850468997022601E-2</c:v>
                </c:pt>
                <c:pt idx="410">
                  <c:v>-2.6812916500871701E-2</c:v>
                </c:pt>
                <c:pt idx="411">
                  <c:v>-1.6631991162000599E-2</c:v>
                </c:pt>
                <c:pt idx="412">
                  <c:v>-1.0150619278296901E-2</c:v>
                </c:pt>
                <c:pt idx="413">
                  <c:v>-1.0553551548893401E-2</c:v>
                </c:pt>
                <c:pt idx="414">
                  <c:v>-8.8809215192917398E-3</c:v>
                </c:pt>
                <c:pt idx="415">
                  <c:v>-5.7896275650116298E-3</c:v>
                </c:pt>
                <c:pt idx="416">
                  <c:v>-1.4503013827064199E-3</c:v>
                </c:pt>
                <c:pt idx="417">
                  <c:v>-3.2169303853375399E-3</c:v>
                </c:pt>
                <c:pt idx="418">
                  <c:v>-5.98913229879943E-3</c:v>
                </c:pt>
                <c:pt idx="419">
                  <c:v>-2.4400493986199202E-3</c:v>
                </c:pt>
                <c:pt idx="420">
                  <c:v>2.1520279646993802E-3</c:v>
                </c:pt>
                <c:pt idx="421">
                  <c:v>-1.7976070760852101E-3</c:v>
                </c:pt>
                <c:pt idx="422">
                  <c:v>-8.8332464549249097E-3</c:v>
                </c:pt>
                <c:pt idx="423">
                  <c:v>-1.6649296506061399E-2</c:v>
                </c:pt>
                <c:pt idx="424">
                  <c:v>-2.0437506657511598E-2</c:v>
                </c:pt>
                <c:pt idx="425">
                  <c:v>-2.1107451057371E-2</c:v>
                </c:pt>
                <c:pt idx="426">
                  <c:v>-9.3446425693035507E-3</c:v>
                </c:pt>
                <c:pt idx="427">
                  <c:v>-2.37343646829229E-2</c:v>
                </c:pt>
                <c:pt idx="428">
                  <c:v>-3.7379094312876698E-2</c:v>
                </c:pt>
                <c:pt idx="429">
                  <c:v>-2.3656617033567501E-2</c:v>
                </c:pt>
                <c:pt idx="430">
                  <c:v>-1.12076952982111E-2</c:v>
                </c:pt>
                <c:pt idx="431">
                  <c:v>1.7145000461043301E-2</c:v>
                </c:pt>
                <c:pt idx="432">
                  <c:v>2.38084546853745E-2</c:v>
                </c:pt>
                <c:pt idx="433">
                  <c:v>1.47262414930114E-2</c:v>
                </c:pt>
                <c:pt idx="434">
                  <c:v>-8.2654395463351293E-3</c:v>
                </c:pt>
                <c:pt idx="435">
                  <c:v>-9.7736487915270308E-3</c:v>
                </c:pt>
                <c:pt idx="436">
                  <c:v>-1.1922375500210801E-2</c:v>
                </c:pt>
                <c:pt idx="437">
                  <c:v>-1.3212833319045301E-2</c:v>
                </c:pt>
                <c:pt idx="438">
                  <c:v>-8.15707101330174E-3</c:v>
                </c:pt>
                <c:pt idx="439">
                  <c:v>-4.13213496323546E-2</c:v>
                </c:pt>
                <c:pt idx="440">
                  <c:v>-7.5975834099721404E-2</c:v>
                </c:pt>
                <c:pt idx="441">
                  <c:v>-7.2022209950562993E-2</c:v>
                </c:pt>
                <c:pt idx="442">
                  <c:v>-1.3818956309336199E-2</c:v>
                </c:pt>
                <c:pt idx="443">
                  <c:v>1.8577973492738199E-2</c:v>
                </c:pt>
                <c:pt idx="444">
                  <c:v>2.06820647454561E-2</c:v>
                </c:pt>
                <c:pt idx="445">
                  <c:v>1.01918121315443E-2</c:v>
                </c:pt>
                <c:pt idx="446">
                  <c:v>-7.7409107160207498E-3</c:v>
                </c:pt>
                <c:pt idx="447">
                  <c:v>-1.76745150800076E-2</c:v>
                </c:pt>
                <c:pt idx="448">
                  <c:v>-2.33931285372934E-2</c:v>
                </c:pt>
                <c:pt idx="449">
                  <c:v>-1.8210819936147701E-2</c:v>
                </c:pt>
                <c:pt idx="450">
                  <c:v>-7.5458218481718299E-3</c:v>
                </c:pt>
                <c:pt idx="451">
                  <c:v>-2.08178748687773E-2</c:v>
                </c:pt>
                <c:pt idx="452">
                  <c:v>-2.5379696822866501E-2</c:v>
                </c:pt>
                <c:pt idx="453">
                  <c:v>-2.9716757840941101E-2</c:v>
                </c:pt>
                <c:pt idx="454">
                  <c:v>-9.6176514321226793E-3</c:v>
                </c:pt>
                <c:pt idx="455">
                  <c:v>5.34104646655192E-2</c:v>
                </c:pt>
                <c:pt idx="456">
                  <c:v>8.5894326607467694E-2</c:v>
                </c:pt>
                <c:pt idx="457">
                  <c:v>5.8914643826651E-2</c:v>
                </c:pt>
                <c:pt idx="458">
                  <c:v>-6.7090079623132797E-3</c:v>
                </c:pt>
                <c:pt idx="459">
                  <c:v>2.3213734706934702E-2</c:v>
                </c:pt>
                <c:pt idx="460">
                  <c:v>3.5148591457305103E-2</c:v>
                </c:pt>
                <c:pt idx="461">
                  <c:v>2.1188717105383701E-2</c:v>
                </c:pt>
                <c:pt idx="462">
                  <c:v>-6.5442276786624896E-3</c:v>
                </c:pt>
                <c:pt idx="463">
                  <c:v>-6.6222822765824602E-3</c:v>
                </c:pt>
                <c:pt idx="464">
                  <c:v>-7.11225965245649E-3</c:v>
                </c:pt>
                <c:pt idx="465">
                  <c:v>-9.2363009623736003E-3</c:v>
                </c:pt>
                <c:pt idx="466">
                  <c:v>-1.0163617677003399E-2</c:v>
                </c:pt>
                <c:pt idx="467">
                  <c:v>-1.5197647433421899E-3</c:v>
                </c:pt>
                <c:pt idx="468">
                  <c:v>-7.4840496214342606E-2</c:v>
                </c:pt>
                <c:pt idx="469">
                  <c:v>-4.8774305822527203E-2</c:v>
                </c:pt>
                <c:pt idx="470">
                  <c:v>4.9859868533744397E-4</c:v>
                </c:pt>
                <c:pt idx="471">
                  <c:v>-6.3577582382394896E-3</c:v>
                </c:pt>
                <c:pt idx="472">
                  <c:v>1.3934520289633301E-2</c:v>
                </c:pt>
                <c:pt idx="473">
                  <c:v>1.3293667331964999E-2</c:v>
                </c:pt>
                <c:pt idx="474">
                  <c:v>8.2181077967120406E-3</c:v>
                </c:pt>
                <c:pt idx="475">
                  <c:v>-8.9025918300841504E-3</c:v>
                </c:pt>
                <c:pt idx="476" formatCode="0.00E+00">
                  <c:v>-1.7371744533163702E-5</c:v>
                </c:pt>
                <c:pt idx="477">
                  <c:v>-2.3011510029229501E-3</c:v>
                </c:pt>
                <c:pt idx="478">
                  <c:v>-2.3358760183171999E-3</c:v>
                </c:pt>
                <c:pt idx="479">
                  <c:v>-4.4622540681425599E-3</c:v>
                </c:pt>
                <c:pt idx="480">
                  <c:v>-8.9972419056623607E-2</c:v>
                </c:pt>
                <c:pt idx="481">
                  <c:v>-0.118325481099889</c:v>
                </c:pt>
                <c:pt idx="482">
                  <c:v>-6.7363759398514897E-2</c:v>
                </c:pt>
                <c:pt idx="483">
                  <c:v>-6.6309549230895602E-3</c:v>
                </c:pt>
                <c:pt idx="484">
                  <c:v>2.9513955933527101E-2</c:v>
                </c:pt>
                <c:pt idx="485">
                  <c:v>3.4256398604818002E-2</c:v>
                </c:pt>
                <c:pt idx="486">
                  <c:v>2.3905835833115199E-2</c:v>
                </c:pt>
                <c:pt idx="487">
                  <c:v>8.4956309658187098E-4</c:v>
                </c:pt>
                <c:pt idx="488">
                  <c:v>2.10102255942274E-2</c:v>
                </c:pt>
                <c:pt idx="489">
                  <c:v>2.8449368238810099E-2</c:v>
                </c:pt>
                <c:pt idx="490">
                  <c:v>1.8861484314471301E-2</c:v>
                </c:pt>
                <c:pt idx="491">
                  <c:v>-2.7612349252449202E-3</c:v>
                </c:pt>
                <c:pt idx="492">
                  <c:v>-5.37358471606042E-2</c:v>
                </c:pt>
                <c:pt idx="493">
                  <c:v>-7.9367275156715406E-2</c:v>
                </c:pt>
                <c:pt idx="494">
                  <c:v>-5.5824350905941199E-2</c:v>
                </c:pt>
                <c:pt idx="495">
                  <c:v>-6.1495968474499403E-3</c:v>
                </c:pt>
                <c:pt idx="496">
                  <c:v>3.6914693100258501E-2</c:v>
                </c:pt>
                <c:pt idx="497">
                  <c:v>4.3747635820106302E-2</c:v>
                </c:pt>
                <c:pt idx="498">
                  <c:v>2.74899327027598E-2</c:v>
                </c:pt>
                <c:pt idx="499">
                  <c:v>-3.6638994790857801E-3</c:v>
                </c:pt>
                <c:pt idx="500">
                  <c:v>7.2300693291005597E-3</c:v>
                </c:pt>
                <c:pt idx="501">
                  <c:v>9.3264924019996805E-3</c:v>
                </c:pt>
                <c:pt idx="502">
                  <c:v>5.3068452326259204E-3</c:v>
                </c:pt>
                <c:pt idx="503">
                  <c:v>-3.7853976885625302E-3</c:v>
                </c:pt>
                <c:pt idx="504">
                  <c:v>-7.06337451551345E-2</c:v>
                </c:pt>
                <c:pt idx="505">
                  <c:v>-9.4657686427186194E-2</c:v>
                </c:pt>
                <c:pt idx="506">
                  <c:v>-6.4600519392032998E-2</c:v>
                </c:pt>
                <c:pt idx="507">
                  <c:v>-7.5674988218175704E-3</c:v>
                </c:pt>
                <c:pt idx="508">
                  <c:v>1.27382798419502E-2</c:v>
                </c:pt>
                <c:pt idx="509">
                  <c:v>1.7354291441845301E-2</c:v>
                </c:pt>
                <c:pt idx="510">
                  <c:v>9.8840554302017797E-3</c:v>
                </c:pt>
                <c:pt idx="511">
                  <c:v>-5.0565858245079599E-3</c:v>
                </c:pt>
                <c:pt idx="512">
                  <c:v>1.82024591891215E-2</c:v>
                </c:pt>
                <c:pt idx="513">
                  <c:v>2.94711050638999E-2</c:v>
                </c:pt>
                <c:pt idx="514">
                  <c:v>2.1572345937236798E-2</c:v>
                </c:pt>
                <c:pt idx="515">
                  <c:v>-1.2462463352669699E-3</c:v>
                </c:pt>
                <c:pt idx="516">
                  <c:v>-2.25291196815663E-2</c:v>
                </c:pt>
                <c:pt idx="517">
                  <c:v>-3.3187600784408702E-2</c:v>
                </c:pt>
                <c:pt idx="518">
                  <c:v>-2.1915569031074701E-2</c:v>
                </c:pt>
                <c:pt idx="519">
                  <c:v>-6.2406686836061001E-3</c:v>
                </c:pt>
                <c:pt idx="520">
                  <c:v>2.3658238721604399E-2</c:v>
                </c:pt>
                <c:pt idx="521">
                  <c:v>2.5522332458471901E-2</c:v>
                </c:pt>
                <c:pt idx="522">
                  <c:v>1.354154553452E-2</c:v>
                </c:pt>
                <c:pt idx="523">
                  <c:v>-6.8434293527124598E-3</c:v>
                </c:pt>
                <c:pt idx="524">
                  <c:v>-1.6588727500161798E-2</c:v>
                </c:pt>
                <c:pt idx="525">
                  <c:v>-1.9637760290792599E-2</c:v>
                </c:pt>
                <c:pt idx="526">
                  <c:v>-1.54853584790457E-2</c:v>
                </c:pt>
                <c:pt idx="527">
                  <c:v>-3.0997561194939902E-3</c:v>
                </c:pt>
                <c:pt idx="528">
                  <c:v>-1.059549276088E-3</c:v>
                </c:pt>
                <c:pt idx="529">
                  <c:v>-2.0580681206003098E-3</c:v>
                </c:pt>
                <c:pt idx="530">
                  <c:v>-7.4287643208152702E-3</c:v>
                </c:pt>
                <c:pt idx="531">
                  <c:v>-7.9706708108318591E-3</c:v>
                </c:pt>
                <c:pt idx="532">
                  <c:v>-3.6965724933123702E-2</c:v>
                </c:pt>
                <c:pt idx="533">
                  <c:v>-3.9763811738916702E-2</c:v>
                </c:pt>
                <c:pt idx="534">
                  <c:v>-2.2917944938243499E-2</c:v>
                </c:pt>
                <c:pt idx="535">
                  <c:v>-5.4816783547809002E-3</c:v>
                </c:pt>
                <c:pt idx="536">
                  <c:v>-1.0111623848750501E-2</c:v>
                </c:pt>
                <c:pt idx="537">
                  <c:v>-9.3403089569191397E-3</c:v>
                </c:pt>
                <c:pt idx="538">
                  <c:v>-8.0096854687106093E-3</c:v>
                </c:pt>
                <c:pt idx="539">
                  <c:v>-1.1291509740529399E-4</c:v>
                </c:pt>
                <c:pt idx="540">
                  <c:v>2.2389307817667599E-3</c:v>
                </c:pt>
                <c:pt idx="541">
                  <c:v>-4.4318845679617502E-3</c:v>
                </c:pt>
                <c:pt idx="542">
                  <c:v>2.75299651092294E-3</c:v>
                </c:pt>
                <c:pt idx="543">
                  <c:v>-7.3377173959546897E-3</c:v>
                </c:pt>
                <c:pt idx="544">
                  <c:v>1.16956499957798E-2</c:v>
                </c:pt>
                <c:pt idx="545">
                  <c:v>1.94455749466469E-2</c:v>
                </c:pt>
                <c:pt idx="546">
                  <c:v>1.8575356555975499E-2</c:v>
                </c:pt>
                <c:pt idx="547">
                  <c:v>-1.29313903156423E-2</c:v>
                </c:pt>
                <c:pt idx="548">
                  <c:v>-1.8974523227743901E-3</c:v>
                </c:pt>
                <c:pt idx="549">
                  <c:v>-4.1759046276753104E-3</c:v>
                </c:pt>
                <c:pt idx="550">
                  <c:v>-6.9128065070289402E-3</c:v>
                </c:pt>
                <c:pt idx="551">
                  <c:v>-9.3533097810994809E-3</c:v>
                </c:pt>
                <c:pt idx="552">
                  <c:v>-2.12111751445908E-2</c:v>
                </c:pt>
                <c:pt idx="553">
                  <c:v>-2.22093928342517E-2</c:v>
                </c:pt>
                <c:pt idx="554">
                  <c:v>-1.7376058695765698E-2</c:v>
                </c:pt>
                <c:pt idx="555">
                  <c:v>-5.16503174991104E-3</c:v>
                </c:pt>
                <c:pt idx="556">
                  <c:v>-1.51867516082196E-2</c:v>
                </c:pt>
                <c:pt idx="557">
                  <c:v>-2.9617550129359502E-2</c:v>
                </c:pt>
                <c:pt idx="558">
                  <c:v>-3.5841677994138101E-2</c:v>
                </c:pt>
                <c:pt idx="559">
                  <c:v>-5.4426409799458999E-3</c:v>
                </c:pt>
                <c:pt idx="560">
                  <c:v>-2.2230187031071001E-3</c:v>
                </c:pt>
                <c:pt idx="561">
                  <c:v>1.15327889064177E-2</c:v>
                </c:pt>
                <c:pt idx="562">
                  <c:v>1.00655726569266E-2</c:v>
                </c:pt>
                <c:pt idx="563">
                  <c:v>-2.25774434322928E-3</c:v>
                </c:pt>
                <c:pt idx="564">
                  <c:v>-1.8714059579826501E-3</c:v>
                </c:pt>
                <c:pt idx="565">
                  <c:v>-2.7438741526980598E-3</c:v>
                </c:pt>
                <c:pt idx="566">
                  <c:v>-1.50674044785217E-3</c:v>
                </c:pt>
                <c:pt idx="567">
                  <c:v>-5.2546453313991504E-4</c:v>
                </c:pt>
                <c:pt idx="568">
                  <c:v>4.7746514413128703E-3</c:v>
                </c:pt>
                <c:pt idx="569">
                  <c:v>-2.99125861001568E-3</c:v>
                </c:pt>
                <c:pt idx="570">
                  <c:v>-1.3706397007259501E-2</c:v>
                </c:pt>
                <c:pt idx="571">
                  <c:v>-6.4011239388496004E-3</c:v>
                </c:pt>
                <c:pt idx="572">
                  <c:v>-1.31392269101936E-2</c:v>
                </c:pt>
                <c:pt idx="573">
                  <c:v>7.64379123920553E-3</c:v>
                </c:pt>
                <c:pt idx="574">
                  <c:v>1.47227553375657E-2</c:v>
                </c:pt>
                <c:pt idx="575">
                  <c:v>-7.1599536127485604E-3</c:v>
                </c:pt>
                <c:pt idx="576">
                  <c:v>1.88479626088272E-2</c:v>
                </c:pt>
                <c:pt idx="577">
                  <c:v>2.7444042464860499E-2</c:v>
                </c:pt>
                <c:pt idx="578">
                  <c:v>1.9357454673996501E-2</c:v>
                </c:pt>
                <c:pt idx="579">
                  <c:v>-4.8700524981185496E-3</c:v>
                </c:pt>
                <c:pt idx="580">
                  <c:v>2.5878631002718799E-3</c:v>
                </c:pt>
                <c:pt idx="581">
                  <c:v>-5.0999645196246803E-3</c:v>
                </c:pt>
                <c:pt idx="582">
                  <c:v>-1.2623947114753901E-2</c:v>
                </c:pt>
                <c:pt idx="583">
                  <c:v>-6.8694459154573801E-3</c:v>
                </c:pt>
                <c:pt idx="584">
                  <c:v>-4.2921331698095103E-2</c:v>
                </c:pt>
                <c:pt idx="585">
                  <c:v>-4.0314607208855997E-2</c:v>
                </c:pt>
                <c:pt idx="586">
                  <c:v>-2.1448866834660799E-2</c:v>
                </c:pt>
                <c:pt idx="587">
                  <c:v>-6.2796988859114703E-3</c:v>
                </c:pt>
                <c:pt idx="588">
                  <c:v>3.04069129292777E-3</c:v>
                </c:pt>
                <c:pt idx="589">
                  <c:v>8.0292710935047796E-3</c:v>
                </c:pt>
                <c:pt idx="590">
                  <c:v>7.8069416289682303E-3</c:v>
                </c:pt>
                <c:pt idx="591">
                  <c:v>-6.0281647617257397E-3</c:v>
                </c:pt>
                <c:pt idx="592">
                  <c:v>-6.4270827397776796E-4</c:v>
                </c:pt>
                <c:pt idx="593">
                  <c:v>-2.8436976471220101E-3</c:v>
                </c:pt>
                <c:pt idx="594">
                  <c:v>-5.9284144369555099E-3</c:v>
                </c:pt>
                <c:pt idx="595">
                  <c:v>-6.6526364635871799E-3</c:v>
                </c:pt>
                <c:pt idx="596">
                  <c:v>5.7943119642333103E-3</c:v>
                </c:pt>
                <c:pt idx="597">
                  <c:v>1.23262499977658E-2</c:v>
                </c:pt>
                <c:pt idx="598">
                  <c:v>1.29064131858976E-2</c:v>
                </c:pt>
                <c:pt idx="599">
                  <c:v>-7.8883053820888293E-3</c:v>
                </c:pt>
                <c:pt idx="600">
                  <c:v>2.00886453253467E-2</c:v>
                </c:pt>
                <c:pt idx="601">
                  <c:v>2.9914938130975999E-2</c:v>
                </c:pt>
                <c:pt idx="602">
                  <c:v>1.9536314521629499E-2</c:v>
                </c:pt>
                <c:pt idx="603">
                  <c:v>-2.0710907627919202E-3</c:v>
                </c:pt>
                <c:pt idx="604">
                  <c:v>-5.1243725544163597E-4</c:v>
                </c:pt>
                <c:pt idx="605">
                  <c:v>-3.2571243680059099E-2</c:v>
                </c:pt>
                <c:pt idx="606">
                  <c:v>-5.4988212265685697E-2</c:v>
                </c:pt>
                <c:pt idx="607">
                  <c:v>-4.9491418657670899E-2</c:v>
                </c:pt>
                <c:pt idx="608">
                  <c:v>-4.8483620564735899E-3</c:v>
                </c:pt>
                <c:pt idx="609">
                  <c:v>-2.72056742603905E-2</c:v>
                </c:pt>
                <c:pt idx="610">
                  <c:v>-2.34838394961428E-2</c:v>
                </c:pt>
                <c:pt idx="611">
                  <c:v>-1.1779448868192001E-2</c:v>
                </c:pt>
                <c:pt idx="612">
                  <c:v>-4.0110282030017602E-3</c:v>
                </c:pt>
                <c:pt idx="613">
                  <c:v>8.3960743249725505E-3</c:v>
                </c:pt>
                <c:pt idx="614">
                  <c:v>6.8520550598729201E-3</c:v>
                </c:pt>
                <c:pt idx="615">
                  <c:v>1.5902432100319099E-3</c:v>
                </c:pt>
                <c:pt idx="616">
                  <c:v>-1.05520738851894E-3</c:v>
                </c:pt>
                <c:pt idx="617">
                  <c:v>-1.2411755310222899E-2</c:v>
                </c:pt>
                <c:pt idx="618">
                  <c:v>-1.47236539674542E-2</c:v>
                </c:pt>
                <c:pt idx="619">
                  <c:v>-4.7138789002688797E-3</c:v>
                </c:pt>
                <c:pt idx="620">
                  <c:v>3.5961438962551899E-3</c:v>
                </c:pt>
                <c:pt idx="621">
                  <c:v>3.6660659553116003E-2</c:v>
                </c:pt>
                <c:pt idx="622">
                  <c:v>4.9313368373614198E-2</c:v>
                </c:pt>
                <c:pt idx="623">
                  <c:v>3.4796595545653501E-2</c:v>
                </c:pt>
                <c:pt idx="624">
                  <c:v>1.1702617451338901E-2</c:v>
                </c:pt>
                <c:pt idx="625">
                  <c:v>2.37363358488576E-3</c:v>
                </c:pt>
                <c:pt idx="626">
                  <c:v>3.7291501319851399E-3</c:v>
                </c:pt>
                <c:pt idx="627">
                  <c:v>5.6212354417085903E-3</c:v>
                </c:pt>
                <c:pt idx="628">
                  <c:v>1.12737043050122E-2</c:v>
                </c:pt>
                <c:pt idx="629">
                  <c:v>1.55281315940538E-2</c:v>
                </c:pt>
                <c:pt idx="630">
                  <c:v>2.0198596333080202E-2</c:v>
                </c:pt>
                <c:pt idx="631">
                  <c:v>2.6714234337013702E-2</c:v>
                </c:pt>
                <c:pt idx="632">
                  <c:v>1.9256249438126101E-2</c:v>
                </c:pt>
                <c:pt idx="633">
                  <c:v>3.3261543934193102E-2</c:v>
                </c:pt>
                <c:pt idx="634">
                  <c:v>2.1231049909199499E-2</c:v>
                </c:pt>
                <c:pt idx="635">
                  <c:v>7.4427983855312003E-3</c:v>
                </c:pt>
                <c:pt idx="636">
                  <c:v>2.2453642200922601E-2</c:v>
                </c:pt>
                <c:pt idx="637">
                  <c:v>1.7514284627445E-3</c:v>
                </c:pt>
                <c:pt idx="638">
                  <c:v>2.8346964147312301E-3</c:v>
                </c:pt>
                <c:pt idx="639">
                  <c:v>1.35136639760314E-2</c:v>
                </c:pt>
                <c:pt idx="640">
                  <c:v>2.41268074330886E-2</c:v>
                </c:pt>
                <c:pt idx="641">
                  <c:v>3.6345766178691397E-2</c:v>
                </c:pt>
                <c:pt idx="642">
                  <c:v>5.0745132889426697E-2</c:v>
                </c:pt>
                <c:pt idx="643">
                  <c:v>4.7834213083456797E-2</c:v>
                </c:pt>
                <c:pt idx="644">
                  <c:v>2.2566708998821398E-2</c:v>
                </c:pt>
                <c:pt idx="645">
                  <c:v>5.9185391310185999E-2</c:v>
                </c:pt>
                <c:pt idx="646">
                  <c:v>5.7736758560932001E-2</c:v>
                </c:pt>
                <c:pt idx="647">
                  <c:v>3.40830595316459E-2</c:v>
                </c:pt>
                <c:pt idx="648">
                  <c:v>1.8391302625949998E-2</c:v>
                </c:pt>
                <c:pt idx="649">
                  <c:v>-1.55978716845047E-2</c:v>
                </c:pt>
                <c:pt idx="650">
                  <c:v>-2.2006310856593402E-2</c:v>
                </c:pt>
                <c:pt idx="651">
                  <c:v>-9.0369453435962099E-3</c:v>
                </c:pt>
                <c:pt idx="652">
                  <c:v>1.24508130374168E-2</c:v>
                </c:pt>
                <c:pt idx="653">
                  <c:v>9.9219253044460706E-3</c:v>
                </c:pt>
                <c:pt idx="654">
                  <c:v>8.7938058366812E-3</c:v>
                </c:pt>
                <c:pt idx="655">
                  <c:v>1.4622093806061E-2</c:v>
                </c:pt>
                <c:pt idx="656">
                  <c:v>1.35659420450331E-2</c:v>
                </c:pt>
                <c:pt idx="657">
                  <c:v>2.7448412942816199E-2</c:v>
                </c:pt>
                <c:pt idx="658">
                  <c:v>2.8922388953266001E-2</c:v>
                </c:pt>
                <c:pt idx="659">
                  <c:v>2.0343893005848501E-2</c:v>
                </c:pt>
                <c:pt idx="660">
                  <c:v>2.4894181505954301E-2</c:v>
                </c:pt>
                <c:pt idx="661">
                  <c:v>-2.3695491032226099E-2</c:v>
                </c:pt>
                <c:pt idx="662">
                  <c:v>-3.8679228973678197E-2</c:v>
                </c:pt>
                <c:pt idx="663">
                  <c:v>-2.0908639632261E-2</c:v>
                </c:pt>
                <c:pt idx="664">
                  <c:v>1.7709673189007201E-2</c:v>
                </c:pt>
                <c:pt idx="665">
                  <c:v>3.4753692521942402E-2</c:v>
                </c:pt>
                <c:pt idx="666">
                  <c:v>5.0398900470164897E-2</c:v>
                </c:pt>
                <c:pt idx="667">
                  <c:v>4.4854156365099103E-2</c:v>
                </c:pt>
                <c:pt idx="668">
                  <c:v>8.9861573372981198E-3</c:v>
                </c:pt>
                <c:pt idx="669">
                  <c:v>6.2406159381988097E-2</c:v>
                </c:pt>
                <c:pt idx="670">
                  <c:v>7.5267213986478301E-2</c:v>
                </c:pt>
                <c:pt idx="671">
                  <c:v>5.1611713691333903E-2</c:v>
                </c:pt>
                <c:pt idx="672">
                  <c:v>1.4899245472248799E-2</c:v>
                </c:pt>
                <c:pt idx="673">
                  <c:v>-1.1450266611869099E-2</c:v>
                </c:pt>
                <c:pt idx="674">
                  <c:v>-2.51681273519083E-2</c:v>
                </c:pt>
                <c:pt idx="675">
                  <c:v>-2.5388332092553902E-2</c:v>
                </c:pt>
                <c:pt idx="676">
                  <c:v>-1.2636130955489401E-3</c:v>
                </c:pt>
                <c:pt idx="677">
                  <c:v>-2.0329441429892799E-2</c:v>
                </c:pt>
                <c:pt idx="678">
                  <c:v>-1.5048260293214001E-2</c:v>
                </c:pt>
                <c:pt idx="679">
                  <c:v>-2.5398798766833601E-3</c:v>
                </c:pt>
                <c:pt idx="680">
                  <c:v>-3.2570864750603199E-4</c:v>
                </c:pt>
                <c:pt idx="681">
                  <c:v>2.0902872374745099E-2</c:v>
                </c:pt>
                <c:pt idx="682">
                  <c:v>2.1712887391993198E-2</c:v>
                </c:pt>
                <c:pt idx="683">
                  <c:v>1.17365839572644E-2</c:v>
                </c:pt>
                <c:pt idx="684">
                  <c:v>8.8112128617021095E-3</c:v>
                </c:pt>
                <c:pt idx="685">
                  <c:v>-1.9715579918607701E-2</c:v>
                </c:pt>
                <c:pt idx="686">
                  <c:v>-2.9259520845350599E-2</c:v>
                </c:pt>
                <c:pt idx="687">
                  <c:v>-1.9512381290664699E-2</c:v>
                </c:pt>
                <c:pt idx="688">
                  <c:v>3.8599870374594401E-3</c:v>
                </c:pt>
                <c:pt idx="689">
                  <c:v>-1.4247520797801699E-2</c:v>
                </c:pt>
                <c:pt idx="690">
                  <c:v>-1.9291878406511202E-2</c:v>
                </c:pt>
                <c:pt idx="691">
                  <c:v>-9.4053126886429195E-3</c:v>
                </c:pt>
                <c:pt idx="692">
                  <c:v>1.7036370630946101E-3</c:v>
                </c:pt>
                <c:pt idx="693">
                  <c:v>4.9914309313947303E-2</c:v>
                </c:pt>
                <c:pt idx="694">
                  <c:v>6.5276165427280694E-2</c:v>
                </c:pt>
                <c:pt idx="695">
                  <c:v>4.4160902737573601E-2</c:v>
                </c:pt>
                <c:pt idx="696">
                  <c:v>-2.7742554591115801E-3</c:v>
                </c:pt>
                <c:pt idx="697">
                  <c:v>2.9650717848714501E-3</c:v>
                </c:pt>
                <c:pt idx="698">
                  <c:v>-1.27663812018623E-3</c:v>
                </c:pt>
                <c:pt idx="699">
                  <c:v>-2.4313683790335898E-3</c:v>
                </c:pt>
                <c:pt idx="700">
                  <c:v>-1.78057087434799E-4</c:v>
                </c:pt>
                <c:pt idx="701">
                  <c:v>-1.83059638807315E-2</c:v>
                </c:pt>
                <c:pt idx="702">
                  <c:v>-2.6523720500652201E-2</c:v>
                </c:pt>
                <c:pt idx="703">
                  <c:v>-2.2835862505050399E-2</c:v>
                </c:pt>
                <c:pt idx="704">
                  <c:v>-2.0320227190703801E-3</c:v>
                </c:pt>
                <c:pt idx="705">
                  <c:v>5.5455709881648803E-3</c:v>
                </c:pt>
                <c:pt idx="706">
                  <c:v>2.32176643073468E-2</c:v>
                </c:pt>
                <c:pt idx="707">
                  <c:v>2.61833432088148E-2</c:v>
                </c:pt>
                <c:pt idx="708">
                  <c:v>1.7731520000784701E-3</c:v>
                </c:pt>
                <c:pt idx="709">
                  <c:v>-1.0739840928856499E-2</c:v>
                </c:pt>
                <c:pt idx="710">
                  <c:v>-1.7838873606268402E-2</c:v>
                </c:pt>
                <c:pt idx="711">
                  <c:v>-1.2212545405432099E-2</c:v>
                </c:pt>
                <c:pt idx="712">
                  <c:v>-1.25927141198934E-3</c:v>
                </c:pt>
                <c:pt idx="713">
                  <c:v>-6.7133442011386097E-3</c:v>
                </c:pt>
                <c:pt idx="714">
                  <c:v>-8.4561615970113295E-3</c:v>
                </c:pt>
                <c:pt idx="715">
                  <c:v>-1.5571907357346799E-2</c:v>
                </c:pt>
                <c:pt idx="716">
                  <c:v>-9.1236228240128298E-3</c:v>
                </c:pt>
                <c:pt idx="717">
                  <c:v>-2.04720869624435E-2</c:v>
                </c:pt>
                <c:pt idx="718">
                  <c:v>-2.6368323651107702E-2</c:v>
                </c:pt>
                <c:pt idx="719">
                  <c:v>-1.67488008962389E-2</c:v>
                </c:pt>
                <c:pt idx="720">
                  <c:v>-1.17318056122265E-2</c:v>
                </c:pt>
                <c:pt idx="721">
                  <c:v>9.9288899149701099E-3</c:v>
                </c:pt>
                <c:pt idx="722">
                  <c:v>3.1132698751885901E-3</c:v>
                </c:pt>
                <c:pt idx="723">
                  <c:v>-5.8937181347666102E-3</c:v>
                </c:pt>
                <c:pt idx="724">
                  <c:v>-7.29436104656782E-3</c:v>
                </c:pt>
                <c:pt idx="725">
                  <c:v>1.0766030391303701E-2</c:v>
                </c:pt>
                <c:pt idx="726">
                  <c:v>1.6276114730406799E-2</c:v>
                </c:pt>
                <c:pt idx="727">
                  <c:v>1.0153069281820699E-2</c:v>
                </c:pt>
                <c:pt idx="728">
                  <c:v>-6.3881142741335599E-3</c:v>
                </c:pt>
                <c:pt idx="729">
                  <c:v>-1.00076343247956E-2</c:v>
                </c:pt>
                <c:pt idx="730">
                  <c:v>-1.2056635627489201E-2</c:v>
                </c:pt>
                <c:pt idx="731">
                  <c:v>-1.26282774517963E-2</c:v>
                </c:pt>
                <c:pt idx="732">
                  <c:v>-4.6488049102809204E-3</c:v>
                </c:pt>
                <c:pt idx="733">
                  <c:v>-2.4319810038280699E-4</c:v>
                </c:pt>
                <c:pt idx="734">
                  <c:v>9.1833047066335605E-3</c:v>
                </c:pt>
                <c:pt idx="735">
                  <c:v>6.2257286968349802E-3</c:v>
                </c:pt>
                <c:pt idx="736">
                  <c:v>-5.4990281865194401E-3</c:v>
                </c:pt>
                <c:pt idx="737">
                  <c:v>-2.25377606210375E-2</c:v>
                </c:pt>
                <c:pt idx="738">
                  <c:v>-1.4979012979556099E-2</c:v>
                </c:pt>
                <c:pt idx="739">
                  <c:v>-4.2279695666439399E-3</c:v>
                </c:pt>
                <c:pt idx="740">
                  <c:v>-2.9738987569590401E-3</c:v>
                </c:pt>
                <c:pt idx="741">
                  <c:v>-3.17353287771218E-3</c:v>
                </c:pt>
                <c:pt idx="742">
                  <c:v>-5.2387734324305397E-3</c:v>
                </c:pt>
                <c:pt idx="743">
                  <c:v>-5.7202324658071103E-3</c:v>
                </c:pt>
                <c:pt idx="744">
                  <c:v>-6.8174126341134797E-3</c:v>
                </c:pt>
                <c:pt idx="745">
                  <c:v>-5.6898717612205102E-3</c:v>
                </c:pt>
                <c:pt idx="746">
                  <c:v>-6.2580154834909196E-3</c:v>
                </c:pt>
                <c:pt idx="747">
                  <c:v>-6.6136096127564804E-3</c:v>
                </c:pt>
                <c:pt idx="748">
                  <c:v>-5.5293902252829402E-3</c:v>
                </c:pt>
                <c:pt idx="749">
                  <c:v>-1.00292990142906E-2</c:v>
                </c:pt>
                <c:pt idx="750">
                  <c:v>-2.324625915817E-2</c:v>
                </c:pt>
                <c:pt idx="751">
                  <c:v>-1.6099818167730599E-2</c:v>
                </c:pt>
                <c:pt idx="752">
                  <c:v>-6.4878540410319699E-3</c:v>
                </c:pt>
                <c:pt idx="753">
                  <c:v>3.1780266401296802E-3</c:v>
                </c:pt>
                <c:pt idx="754">
                  <c:v>5.7751775371936397E-3</c:v>
                </c:pt>
                <c:pt idx="755">
                  <c:v>3.4209817678481701E-3</c:v>
                </c:pt>
                <c:pt idx="756">
                  <c:v>-8.0703742398848897E-3</c:v>
                </c:pt>
                <c:pt idx="757">
                  <c:v>-3.59013105068171E-3</c:v>
                </c:pt>
                <c:pt idx="758">
                  <c:v>-1.21151260635881E-3</c:v>
                </c:pt>
                <c:pt idx="759">
                  <c:v>-2.8306773214478399E-3</c:v>
                </c:pt>
                <c:pt idx="760">
                  <c:v>-4.6140983835924101E-3</c:v>
                </c:pt>
                <c:pt idx="761">
                  <c:v>-2.4313683790335898E-3</c:v>
                </c:pt>
                <c:pt idx="762">
                  <c:v>-1.0682330382046001E-3</c:v>
                </c:pt>
                <c:pt idx="763">
                  <c:v>-1.7411717908145999E-3</c:v>
                </c:pt>
                <c:pt idx="764">
                  <c:v>-3.4990036150296801E-3</c:v>
                </c:pt>
                <c:pt idx="765">
                  <c:v>-9.2319672418780304E-3</c:v>
                </c:pt>
                <c:pt idx="766">
                  <c:v>-7.8406194198845994E-3</c:v>
                </c:pt>
                <c:pt idx="767">
                  <c:v>-9.1582933318053901E-3</c:v>
                </c:pt>
                <c:pt idx="768">
                  <c:v>-9.0456131694844101E-3</c:v>
                </c:pt>
                <c:pt idx="769">
                  <c:v>-9.6349847487696896E-3</c:v>
                </c:pt>
                <c:pt idx="770">
                  <c:v>-1.0228609086981401E-2</c:v>
                </c:pt>
                <c:pt idx="771">
                  <c:v>-1.2303490191198399E-2</c:v>
                </c:pt>
                <c:pt idx="772">
                  <c:v>-1.4827530631446199E-2</c:v>
                </c:pt>
                <c:pt idx="773">
                  <c:v>-1.0661860300322E-2</c:v>
                </c:pt>
                <c:pt idx="774">
                  <c:v>-5.1953961237645799E-3</c:v>
                </c:pt>
                <c:pt idx="775">
                  <c:v>-6.8390932437685696E-3</c:v>
                </c:pt>
                <c:pt idx="776">
                  <c:v>-1.25156872853882E-2</c:v>
                </c:pt>
                <c:pt idx="777">
                  <c:v>-1.13289826486162E-2</c:v>
                </c:pt>
                <c:pt idx="778">
                  <c:v>-1.3728043253455001E-2</c:v>
                </c:pt>
                <c:pt idx="779">
                  <c:v>-1.41522878995212E-2</c:v>
                </c:pt>
                <c:pt idx="780">
                  <c:v>-1.03239280623511E-2</c:v>
                </c:pt>
                <c:pt idx="781">
                  <c:v>-1.41825895027663E-2</c:v>
                </c:pt>
                <c:pt idx="782">
                  <c:v>-2.0701174528336599E-2</c:v>
                </c:pt>
                <c:pt idx="783">
                  <c:v>-2.1306253381703701E-2</c:v>
                </c:pt>
                <c:pt idx="784">
                  <c:v>-1.9170813238784098E-2</c:v>
                </c:pt>
                <c:pt idx="785">
                  <c:v>-2.1297609991614501E-2</c:v>
                </c:pt>
                <c:pt idx="786">
                  <c:v>-1.66925595645285E-2</c:v>
                </c:pt>
                <c:pt idx="787">
                  <c:v>-2.1997668859657499E-2</c:v>
                </c:pt>
                <c:pt idx="788">
                  <c:v>-2.83060700078334E-2</c:v>
                </c:pt>
                <c:pt idx="789">
                  <c:v>-9.7649824185606308E-3</c:v>
                </c:pt>
                <c:pt idx="790">
                  <c:v>-6.9214785733934699E-3</c:v>
                </c:pt>
                <c:pt idx="791">
                  <c:v>-1.6757453344166E-2</c:v>
                </c:pt>
                <c:pt idx="792">
                  <c:v>-3.1221849003624201E-2</c:v>
                </c:pt>
                <c:pt idx="793">
                  <c:v>-4.1299840481964098E-2</c:v>
                </c:pt>
                <c:pt idx="794">
                  <c:v>-5.9304388150732502E-2</c:v>
                </c:pt>
                <c:pt idx="795">
                  <c:v>-5.5361278625233601E-2</c:v>
                </c:pt>
                <c:pt idx="796">
                  <c:v>-1.9283231006450501E-2</c:v>
                </c:pt>
                <c:pt idx="797">
                  <c:v>-2.3298095976772199E-2</c:v>
                </c:pt>
                <c:pt idx="798">
                  <c:v>-9.0152757031877299E-3</c:v>
                </c:pt>
                <c:pt idx="799">
                  <c:v>2.47792249547484E-3</c:v>
                </c:pt>
                <c:pt idx="800">
                  <c:v>-3.5207007969544099E-3</c:v>
                </c:pt>
                <c:pt idx="801">
                  <c:v>9.5306191936162694E-3</c:v>
                </c:pt>
                <c:pt idx="802">
                  <c:v>1.47262414930114E-2</c:v>
                </c:pt>
                <c:pt idx="803">
                  <c:v>4.2668671871343104E-3</c:v>
                </c:pt>
                <c:pt idx="804">
                  <c:v>-1.7181402177088901E-2</c:v>
                </c:pt>
                <c:pt idx="805">
                  <c:v>-8.2914475918982496E-3</c:v>
                </c:pt>
                <c:pt idx="806">
                  <c:v>-6.34041183674822E-3</c:v>
                </c:pt>
                <c:pt idx="807">
                  <c:v>-9.4139797793614706E-3</c:v>
                </c:pt>
                <c:pt idx="808">
                  <c:v>-2.0977792464575699E-2</c:v>
                </c:pt>
                <c:pt idx="809">
                  <c:v>-2.9884974433556599E-2</c:v>
                </c:pt>
                <c:pt idx="810">
                  <c:v>-3.5372162296383701E-2</c:v>
                </c:pt>
                <c:pt idx="811">
                  <c:v>-3.2286741664507401E-2</c:v>
                </c:pt>
                <c:pt idx="812">
                  <c:v>-1.94388815732198E-2</c:v>
                </c:pt>
                <c:pt idx="813">
                  <c:v>-2.3907132254065998E-2</c:v>
                </c:pt>
                <c:pt idx="814">
                  <c:v>-2.4015108495989701E-2</c:v>
                </c:pt>
                <c:pt idx="815">
                  <c:v>-1.71597731364381E-2</c:v>
                </c:pt>
                <c:pt idx="816">
                  <c:v>-1.50093088151415E-2</c:v>
                </c:pt>
                <c:pt idx="817">
                  <c:v>-6.2796988859114703E-3</c:v>
                </c:pt>
                <c:pt idx="818">
                  <c:v>-1.8239985202970799E-4</c:v>
                </c:pt>
                <c:pt idx="819">
                  <c:v>-7.2596756554172597E-3</c:v>
                </c:pt>
                <c:pt idx="820">
                  <c:v>-2.1064231956543701E-2</c:v>
                </c:pt>
                <c:pt idx="821">
                  <c:v>-2.0048459253010499E-2</c:v>
                </c:pt>
                <c:pt idx="822">
                  <c:v>-2.4995409938383999E-2</c:v>
                </c:pt>
                <c:pt idx="823">
                  <c:v>-2.21964304385549E-2</c:v>
                </c:pt>
                <c:pt idx="824">
                  <c:v>-1.7761020342876199E-2</c:v>
                </c:pt>
                <c:pt idx="825">
                  <c:v>-2.50126819888403E-2</c:v>
                </c:pt>
                <c:pt idx="826">
                  <c:v>-2.8892833756035501E-2</c:v>
                </c:pt>
                <c:pt idx="827">
                  <c:v>-2.5241530172714799E-2</c:v>
                </c:pt>
                <c:pt idx="828">
                  <c:v>-1.7458244384141001E-2</c:v>
                </c:pt>
                <c:pt idx="829">
                  <c:v>-1.24940349956702E-2</c:v>
                </c:pt>
                <c:pt idx="830">
                  <c:v>-7.7365755030544096E-3</c:v>
                </c:pt>
                <c:pt idx="831">
                  <c:v>-3.9416046778437703E-3</c:v>
                </c:pt>
                <c:pt idx="832">
                  <c:v>-1.2810147708759099E-2</c:v>
                </c:pt>
                <c:pt idx="833">
                  <c:v>-6.8694459154573801E-3</c:v>
                </c:pt>
                <c:pt idx="834">
                  <c:v>-6.3317386100209304E-3</c:v>
                </c:pt>
                <c:pt idx="835">
                  <c:v>-9.0499470759411692E-3</c:v>
                </c:pt>
                <c:pt idx="836">
                  <c:v>-1.19396996208306E-2</c:v>
                </c:pt>
                <c:pt idx="837">
                  <c:v>-1.8418404037089602E-2</c:v>
                </c:pt>
                <c:pt idx="838">
                  <c:v>-1.9702610077472101E-2</c:v>
                </c:pt>
                <c:pt idx="839">
                  <c:v>-1.67747581883055E-2</c:v>
                </c:pt>
                <c:pt idx="840">
                  <c:v>-1.42951364638477E-2</c:v>
                </c:pt>
                <c:pt idx="841">
                  <c:v>-6.9041344233487997E-3</c:v>
                </c:pt>
                <c:pt idx="842">
                  <c:v>-6.7133442011386097E-3</c:v>
                </c:pt>
                <c:pt idx="843">
                  <c:v>-9.8083141104537194E-3</c:v>
                </c:pt>
                <c:pt idx="844">
                  <c:v>-1.18747338121712E-2</c:v>
                </c:pt>
                <c:pt idx="845">
                  <c:v>-1.13982881852163E-2</c:v>
                </c:pt>
                <c:pt idx="846">
                  <c:v>-1.8020525793595799E-2</c:v>
                </c:pt>
                <c:pt idx="847">
                  <c:v>-1.2645598756790199E-2</c:v>
                </c:pt>
                <c:pt idx="848">
                  <c:v>-6.6526364635871799E-3</c:v>
                </c:pt>
                <c:pt idx="849">
                  <c:v>-1.45678343127462E-2</c:v>
                </c:pt>
                <c:pt idx="850">
                  <c:v>-2.1613082585521901E-2</c:v>
                </c:pt>
                <c:pt idx="851">
                  <c:v>-2.0826519213692999E-2</c:v>
                </c:pt>
                <c:pt idx="852">
                  <c:v>-9.4529814735486908E-3</c:v>
                </c:pt>
                <c:pt idx="853">
                  <c:v>-2.3532384218959302E-3</c:v>
                </c:pt>
                <c:pt idx="854">
                  <c:v>6.6928552142789003E-3</c:v>
                </c:pt>
                <c:pt idx="855">
                  <c:v>6.2126811913977001E-3</c:v>
                </c:pt>
                <c:pt idx="856">
                  <c:v>-9.9556386290629503E-3</c:v>
                </c:pt>
                <c:pt idx="857">
                  <c:v>-5.6161377378599296E-3</c:v>
                </c:pt>
                <c:pt idx="858">
                  <c:v>-7.7842626076775499E-3</c:v>
                </c:pt>
                <c:pt idx="859">
                  <c:v>-9.65231799623722E-3</c:v>
                </c:pt>
                <c:pt idx="860">
                  <c:v>-9.1452919238185406E-3</c:v>
                </c:pt>
                <c:pt idx="861">
                  <c:v>-2.7123672826820499E-2</c:v>
                </c:pt>
                <c:pt idx="862">
                  <c:v>-3.4881054869896198E-2</c:v>
                </c:pt>
                <c:pt idx="863">
                  <c:v>-3.0152382271657601E-2</c:v>
                </c:pt>
                <c:pt idx="864">
                  <c:v>-5.4426409799458999E-3</c:v>
                </c:pt>
                <c:pt idx="865">
                  <c:v>-9.8603115700423797E-3</c:v>
                </c:pt>
                <c:pt idx="866">
                  <c:v>-8.9112599241254007E-3</c:v>
                </c:pt>
                <c:pt idx="867">
                  <c:v>-7.4634483615528798E-3</c:v>
                </c:pt>
                <c:pt idx="868">
                  <c:v>-1.48361869079606E-2</c:v>
                </c:pt>
                <c:pt idx="869">
                  <c:v>1.37258297115035E-2</c:v>
                </c:pt>
                <c:pt idx="870">
                  <c:v>2.1648726598440401E-2</c:v>
                </c:pt>
                <c:pt idx="871">
                  <c:v>1.1143079274414601E-2</c:v>
                </c:pt>
                <c:pt idx="872">
                  <c:v>-1.2021988250056501E-2</c:v>
                </c:pt>
                <c:pt idx="873">
                  <c:v>-1.230782084778E-2</c:v>
                </c:pt>
                <c:pt idx="874">
                  <c:v>-1.46587297907409E-2</c:v>
                </c:pt>
                <c:pt idx="875">
                  <c:v>-1.49270767697134E-2</c:v>
                </c:pt>
                <c:pt idx="876">
                  <c:v>-8.2394313450199694E-3</c:v>
                </c:pt>
                <c:pt idx="877">
                  <c:v>-1.9637760290792599E-2</c:v>
                </c:pt>
                <c:pt idx="878">
                  <c:v>-2.46499545032321E-2</c:v>
                </c:pt>
                <c:pt idx="879">
                  <c:v>-1.9361056987146599E-2</c:v>
                </c:pt>
                <c:pt idx="880">
                  <c:v>-5.0912888152632799E-3</c:v>
                </c:pt>
                <c:pt idx="881">
                  <c:v>5.2137935744626003E-3</c:v>
                </c:pt>
                <c:pt idx="882">
                  <c:v>1.5820596841445E-2</c:v>
                </c:pt>
                <c:pt idx="883">
                  <c:v>1.48417219738142E-2</c:v>
                </c:pt>
                <c:pt idx="884">
                  <c:v>-2.57026261017748E-3</c:v>
                </c:pt>
                <c:pt idx="885">
                  <c:v>-3.62918508062801E-3</c:v>
                </c:pt>
                <c:pt idx="886">
                  <c:v>-4.5880683065600098E-3</c:v>
                </c:pt>
                <c:pt idx="887">
                  <c:v>-7.0212060919764997E-3</c:v>
                </c:pt>
                <c:pt idx="888">
                  <c:v>-3.18655217553353E-3</c:v>
                </c:pt>
                <c:pt idx="889">
                  <c:v>-1.8275691033549299E-2</c:v>
                </c:pt>
                <c:pt idx="890">
                  <c:v>-2.2974105709207701E-2</c:v>
                </c:pt>
                <c:pt idx="891">
                  <c:v>-1.41652743267999E-2</c:v>
                </c:pt>
                <c:pt idx="892">
                  <c:v>-1.13770251006481E-3</c:v>
                </c:pt>
                <c:pt idx="893">
                  <c:v>-6.5702460338428401E-3</c:v>
                </c:pt>
                <c:pt idx="894">
                  <c:v>-3.3948556328665998E-3</c:v>
                </c:pt>
                <c:pt idx="895">
                  <c:v>4.3629416744080602E-3</c:v>
                </c:pt>
                <c:pt idx="896">
                  <c:v>-3.6248457613106198E-3</c:v>
                </c:pt>
                <c:pt idx="897">
                  <c:v>3.7595769675653002E-3</c:v>
                </c:pt>
                <c:pt idx="898">
                  <c:v>5.9068066258360203E-4</c:v>
                </c:pt>
                <c:pt idx="899">
                  <c:v>-3.3688182470760701E-3</c:v>
                </c:pt>
                <c:pt idx="900">
                  <c:v>-5.9110663205106497E-3</c:v>
                </c:pt>
                <c:pt idx="901">
                  <c:v>-2.5323567151378901E-2</c:v>
                </c:pt>
                <c:pt idx="902">
                  <c:v>-3.6349903830537503E-2</c:v>
                </c:pt>
                <c:pt idx="903">
                  <c:v>-3.0018680410742699E-2</c:v>
                </c:pt>
                <c:pt idx="904">
                  <c:v>-8.8375805733114897E-3</c:v>
                </c:pt>
                <c:pt idx="905">
                  <c:v>-1.3247471197430799E-2</c:v>
                </c:pt>
                <c:pt idx="906">
                  <c:v>-4.7399082232511798E-3</c:v>
                </c:pt>
                <c:pt idx="907">
                  <c:v>-3.6074884406820502E-3</c:v>
                </c:pt>
                <c:pt idx="908">
                  <c:v>-1.7484197436302799E-2</c:v>
                </c:pt>
                <c:pt idx="909">
                  <c:v>1.4549758388642199E-2</c:v>
                </c:pt>
                <c:pt idx="910">
                  <c:v>2.0297641885913001E-2</c:v>
                </c:pt>
                <c:pt idx="911">
                  <c:v>1.13050548969816E-2</c:v>
                </c:pt>
                <c:pt idx="912">
                  <c:v>-1.42778217365973E-2</c:v>
                </c:pt>
                <c:pt idx="913">
                  <c:v>-1.0731176483719899E-2</c:v>
                </c:pt>
                <c:pt idx="914">
                  <c:v>-2.0411571248116499E-2</c:v>
                </c:pt>
                <c:pt idx="915">
                  <c:v>-2.36091038959939E-2</c:v>
                </c:pt>
                <c:pt idx="916">
                  <c:v>-9.7823151471996602E-3</c:v>
                </c:pt>
                <c:pt idx="917">
                  <c:v>-2.5094969306327401E-3</c:v>
                </c:pt>
                <c:pt idx="918">
                  <c:v>1.02732167732759E-2</c:v>
                </c:pt>
                <c:pt idx="919">
                  <c:v>9.9737248625930003E-3</c:v>
                </c:pt>
                <c:pt idx="920">
                  <c:v>-1.0289266858818201E-2</c:v>
                </c:pt>
                <c:pt idx="921">
                  <c:v>-3.0954162711580601E-3</c:v>
                </c:pt>
                <c:pt idx="922">
                  <c:v>-3.7116313238924198E-3</c:v>
                </c:pt>
                <c:pt idx="923">
                  <c:v>-7.6542056344523204E-3</c:v>
                </c:pt>
                <c:pt idx="924">
                  <c:v>-8.4821685004498708E-3</c:v>
                </c:pt>
                <c:pt idx="925">
                  <c:v>-2.0848130000707201E-2</c:v>
                </c:pt>
                <c:pt idx="926">
                  <c:v>-2.9837529387641198E-2</c:v>
                </c:pt>
                <c:pt idx="927">
                  <c:v>-2.6942401005646599E-2</c:v>
                </c:pt>
                <c:pt idx="928">
                  <c:v>-5.1953961237645799E-3</c:v>
                </c:pt>
                <c:pt idx="929">
                  <c:v>-9.2579694999810301E-3</c:v>
                </c:pt>
                <c:pt idx="930">
                  <c:v>2.4388138605266098E-3</c:v>
                </c:pt>
                <c:pt idx="931">
                  <c:v>5.1603115143273801E-3</c:v>
                </c:pt>
                <c:pt idx="932">
                  <c:v>-7.6845526099059798E-3</c:v>
                </c:pt>
                <c:pt idx="933">
                  <c:v>-8.2134229879499594E-3</c:v>
                </c:pt>
                <c:pt idx="934">
                  <c:v>-9.5483174737316604E-3</c:v>
                </c:pt>
                <c:pt idx="935">
                  <c:v>-7.5154739032973804E-3</c:v>
                </c:pt>
                <c:pt idx="936">
                  <c:v>-6.6396275522778497E-3</c:v>
                </c:pt>
                <c:pt idx="937">
                  <c:v>-1.18530783266574E-2</c:v>
                </c:pt>
                <c:pt idx="938">
                  <c:v>-1.0605540086678401E-2</c:v>
                </c:pt>
                <c:pt idx="939">
                  <c:v>-9.2319672418780304E-3</c:v>
                </c:pt>
                <c:pt idx="940">
                  <c:v>-5.0218825564487301E-3</c:v>
                </c:pt>
                <c:pt idx="941">
                  <c:v>-7.6715467892496001E-3</c:v>
                </c:pt>
                <c:pt idx="942">
                  <c:v>-7.4330998410555398E-3</c:v>
                </c:pt>
                <c:pt idx="943">
                  <c:v>-2.75255454764638E-3</c:v>
                </c:pt>
                <c:pt idx="944">
                  <c:v>-8.04002996030714E-3</c:v>
                </c:pt>
                <c:pt idx="945">
                  <c:v>-7.6845526099059798E-3</c:v>
                </c:pt>
                <c:pt idx="946">
                  <c:v>-1.20393119733238E-2</c:v>
                </c:pt>
                <c:pt idx="947">
                  <c:v>-1.40483950832987E-2</c:v>
                </c:pt>
                <c:pt idx="948">
                  <c:v>-1.1367967149042001E-2</c:v>
                </c:pt>
                <c:pt idx="949">
                  <c:v>-1.9149194103695501E-2</c:v>
                </c:pt>
                <c:pt idx="950">
                  <c:v>-2.2611207912403598E-2</c:v>
                </c:pt>
                <c:pt idx="951">
                  <c:v>-2.1241427536728301E-2</c:v>
                </c:pt>
                <c:pt idx="952">
                  <c:v>-1.8193520813187401E-2</c:v>
                </c:pt>
                <c:pt idx="953">
                  <c:v>-1.6991062922362299E-2</c:v>
                </c:pt>
                <c:pt idx="954">
                  <c:v>-1.7588008094042502E-2</c:v>
                </c:pt>
                <c:pt idx="955">
                  <c:v>-1.8764355491058701E-2</c:v>
                </c:pt>
                <c:pt idx="956">
                  <c:v>-2.32419393953575E-2</c:v>
                </c:pt>
                <c:pt idx="957">
                  <c:v>-1.03715867655245E-2</c:v>
                </c:pt>
                <c:pt idx="958">
                  <c:v>-9.0542809780740103E-3</c:v>
                </c:pt>
                <c:pt idx="959">
                  <c:v>-1.41219860848551E-2</c:v>
                </c:pt>
                <c:pt idx="960">
                  <c:v>-2.8388049119186701E-2</c:v>
                </c:pt>
                <c:pt idx="961">
                  <c:v>-2.6441706189621599E-2</c:v>
                </c:pt>
                <c:pt idx="962">
                  <c:v>-2.7313568524635901E-2</c:v>
                </c:pt>
                <c:pt idx="963">
                  <c:v>-2.7438722513151399E-2</c:v>
                </c:pt>
                <c:pt idx="964">
                  <c:v>-3.01092530888365E-2</c:v>
                </c:pt>
                <c:pt idx="965">
                  <c:v>-2.4157633024863099E-2</c:v>
                </c:pt>
                <c:pt idx="966">
                  <c:v>-2.17254371532755E-2</c:v>
                </c:pt>
                <c:pt idx="967">
                  <c:v>-2.4131719822053699E-2</c:v>
                </c:pt>
                <c:pt idx="968">
                  <c:v>-2.82413485636589E-2</c:v>
                </c:pt>
                <c:pt idx="969">
                  <c:v>-2.3345612516971301E-2</c:v>
                </c:pt>
                <c:pt idx="970">
                  <c:v>-2.8698692762108301E-2</c:v>
                </c:pt>
                <c:pt idx="971">
                  <c:v>-2.7822793270686302E-2</c:v>
                </c:pt>
                <c:pt idx="972">
                  <c:v>-2.7909096632330498E-2</c:v>
                </c:pt>
                <c:pt idx="973">
                  <c:v>-4.5118195992938502E-2</c:v>
                </c:pt>
                <c:pt idx="974">
                  <c:v>-4.9985170037133597E-2</c:v>
                </c:pt>
                <c:pt idx="975">
                  <c:v>-4.0929866420573301E-2</c:v>
                </c:pt>
                <c:pt idx="976">
                  <c:v>-2.0921605872194701E-2</c:v>
                </c:pt>
                <c:pt idx="977">
                  <c:v>-2.84009930479431E-2</c:v>
                </c:pt>
                <c:pt idx="978">
                  <c:v>-3.1243408124761798E-2</c:v>
                </c:pt>
                <c:pt idx="979">
                  <c:v>-2.78271084795003E-2</c:v>
                </c:pt>
                <c:pt idx="980">
                  <c:v>-2.9393246079427299E-2</c:v>
                </c:pt>
                <c:pt idx="981">
                  <c:v>-1.2091282728511499E-2</c:v>
                </c:pt>
                <c:pt idx="982">
                  <c:v>-2.57026261017748E-3</c:v>
                </c:pt>
                <c:pt idx="983">
                  <c:v>-7.2986967009845598E-3</c:v>
                </c:pt>
                <c:pt idx="984">
                  <c:v>-3.1510732335772798E-2</c:v>
                </c:pt>
                <c:pt idx="985">
                  <c:v>-2.4883139936026099E-2</c:v>
                </c:pt>
                <c:pt idx="986">
                  <c:v>-2.7244516504309899E-2</c:v>
                </c:pt>
                <c:pt idx="987">
                  <c:v>-2.5116312849083101E-2</c:v>
                </c:pt>
                <c:pt idx="988">
                  <c:v>-1.8522192366890799E-2</c:v>
                </c:pt>
                <c:pt idx="989">
                  <c:v>-4.40005565493405E-2</c:v>
                </c:pt>
                <c:pt idx="990">
                  <c:v>-4.9427012165146798E-2</c:v>
                </c:pt>
                <c:pt idx="991">
                  <c:v>-4.0968586112939798E-2</c:v>
                </c:pt>
                <c:pt idx="992">
                  <c:v>-1.8171896812587601E-2</c:v>
                </c:pt>
                <c:pt idx="993">
                  <c:v>-1.6134433028231799E-2</c:v>
                </c:pt>
                <c:pt idx="994">
                  <c:v>-1.2909740098370299E-2</c:v>
                </c:pt>
                <c:pt idx="995">
                  <c:v>-1.31392269101936E-2</c:v>
                </c:pt>
                <c:pt idx="996">
                  <c:v>-2.71107250905098E-2</c:v>
                </c:pt>
                <c:pt idx="997">
                  <c:v>-4.3104044435065998E-3</c:v>
                </c:pt>
                <c:pt idx="998">
                  <c:v>2.0725134105568001E-3</c:v>
                </c:pt>
                <c:pt idx="999">
                  <c:v>-1.25927141198934E-3</c:v>
                </c:pt>
                <c:pt idx="1000">
                  <c:v>-1.9062716487122901E-2</c:v>
                </c:pt>
                <c:pt idx="1001">
                  <c:v>-2.3522715041367801E-2</c:v>
                </c:pt>
                <c:pt idx="1002">
                  <c:v>-2.6117950364026501E-2</c:v>
                </c:pt>
                <c:pt idx="1003">
                  <c:v>-3.1497797672134398E-2</c:v>
                </c:pt>
                <c:pt idx="1004">
                  <c:v>-2.52372123940699E-2</c:v>
                </c:pt>
                <c:pt idx="1005">
                  <c:v>-3.7275755656497697E-2</c:v>
                </c:pt>
                <c:pt idx="1006">
                  <c:v>-3.8696446688839599E-2</c:v>
                </c:pt>
                <c:pt idx="1007">
                  <c:v>-3.2390199099300597E-2</c:v>
                </c:pt>
                <c:pt idx="1008">
                  <c:v>-2.2805621217540799E-2</c:v>
                </c:pt>
                <c:pt idx="1009">
                  <c:v>-1.30309799249893E-2</c:v>
                </c:pt>
                <c:pt idx="1010">
                  <c:v>-1.06661925941972E-2</c:v>
                </c:pt>
                <c:pt idx="1011">
                  <c:v>-1.3944499781669501E-2</c:v>
                </c:pt>
                <c:pt idx="1012">
                  <c:v>-2.28617834410281E-2</c:v>
                </c:pt>
                <c:pt idx="1013">
                  <c:v>-2.01911140146664E-2</c:v>
                </c:pt>
                <c:pt idx="1014">
                  <c:v>-1.9378351460128999E-2</c:v>
                </c:pt>
                <c:pt idx="1015">
                  <c:v>-1.3702067745073E-2</c:v>
                </c:pt>
                <c:pt idx="1016">
                  <c:v>-1.8556787925641999E-2</c:v>
                </c:pt>
                <c:pt idx="1017">
                  <c:v>-1.37540186064763E-2</c:v>
                </c:pt>
                <c:pt idx="1018">
                  <c:v>-1.58575064189076E-2</c:v>
                </c:pt>
                <c:pt idx="1019">
                  <c:v>-2.1379721502929501E-2</c:v>
                </c:pt>
                <c:pt idx="1020">
                  <c:v>-1.8738410087904101E-2</c:v>
                </c:pt>
                <c:pt idx="1021">
                  <c:v>-1.8448675889499101E-2</c:v>
                </c:pt>
                <c:pt idx="1022">
                  <c:v>-1.82021703832809E-2</c:v>
                </c:pt>
                <c:pt idx="1023">
                  <c:v>-1.83059638807315E-2</c:v>
                </c:pt>
                <c:pt idx="1024">
                  <c:v>-1.9365380611849298E-2</c:v>
                </c:pt>
                <c:pt idx="1025">
                  <c:v>-1.74279656272643E-2</c:v>
                </c:pt>
                <c:pt idx="1026">
                  <c:v>-2.0364022595293501E-2</c:v>
                </c:pt>
                <c:pt idx="1027">
                  <c:v>-2.0450474304128E-2</c:v>
                </c:pt>
                <c:pt idx="1028">
                  <c:v>-1.49314048109231E-2</c:v>
                </c:pt>
                <c:pt idx="1029">
                  <c:v>-1.14026197445323E-2</c:v>
                </c:pt>
                <c:pt idx="1030">
                  <c:v>-9.4529814735486908E-3</c:v>
                </c:pt>
                <c:pt idx="1031">
                  <c:v>-1.42864791088514E-2</c:v>
                </c:pt>
                <c:pt idx="1032">
                  <c:v>-1.68050414996328E-2</c:v>
                </c:pt>
                <c:pt idx="1033">
                  <c:v>-1.6908868392507301E-2</c:v>
                </c:pt>
                <c:pt idx="1034">
                  <c:v>-1.52127182381292E-2</c:v>
                </c:pt>
                <c:pt idx="1035">
                  <c:v>-1.5515650782647E-2</c:v>
                </c:pt>
                <c:pt idx="1036">
                  <c:v>-1.96550536619245E-2</c:v>
                </c:pt>
                <c:pt idx="1037">
                  <c:v>-1.64286482038392E-2</c:v>
                </c:pt>
                <c:pt idx="1038">
                  <c:v>-1.2610956077720101E-2</c:v>
                </c:pt>
                <c:pt idx="1039">
                  <c:v>-1.2623947114753901E-2</c:v>
                </c:pt>
                <c:pt idx="1040">
                  <c:v>-1.48881242047378E-2</c:v>
                </c:pt>
                <c:pt idx="1041">
                  <c:v>-2.1747043467688298E-2</c:v>
                </c:pt>
                <c:pt idx="1042">
                  <c:v>-1.8029175708238199E-2</c:v>
                </c:pt>
                <c:pt idx="1043">
                  <c:v>-9.7086505727401792E-3</c:v>
                </c:pt>
                <c:pt idx="1044">
                  <c:v>-1.2944380394200899E-2</c:v>
                </c:pt>
                <c:pt idx="1045">
                  <c:v>-9.8689777527811492E-3</c:v>
                </c:pt>
                <c:pt idx="1046">
                  <c:v>-7.4374353569677002E-3</c:v>
                </c:pt>
                <c:pt idx="1047">
                  <c:v>-1.1168709359069899E-2</c:v>
                </c:pt>
                <c:pt idx="1048">
                  <c:v>-9.2319672418780304E-3</c:v>
                </c:pt>
                <c:pt idx="1049">
                  <c:v>-8.2697742314123499E-3</c:v>
                </c:pt>
                <c:pt idx="1050">
                  <c:v>-5.2517865405463798E-3</c:v>
                </c:pt>
                <c:pt idx="1051">
                  <c:v>-7.1816325124621303E-3</c:v>
                </c:pt>
                <c:pt idx="1052">
                  <c:v>-1.2481043570023401E-2</c:v>
                </c:pt>
                <c:pt idx="1053">
                  <c:v>-2.0627694927368399E-2</c:v>
                </c:pt>
                <c:pt idx="1054">
                  <c:v>-3.2105685223062001E-2</c:v>
                </c:pt>
                <c:pt idx="1055">
                  <c:v>-3.1825463944423003E-2</c:v>
                </c:pt>
                <c:pt idx="1056">
                  <c:v>-1.27235437743588E-2</c:v>
                </c:pt>
                <c:pt idx="1057">
                  <c:v>4.2407839827626904E-3</c:v>
                </c:pt>
                <c:pt idx="1058">
                  <c:v>3.63700158749727E-3</c:v>
                </c:pt>
                <c:pt idx="1059">
                  <c:v>-6.6873267032413102E-3</c:v>
                </c:pt>
                <c:pt idx="1060">
                  <c:v>-1.8807597485205101E-2</c:v>
                </c:pt>
                <c:pt idx="1061">
                  <c:v>-1.55632525471319E-2</c:v>
                </c:pt>
                <c:pt idx="1062">
                  <c:v>-1.20133263625085E-2</c:v>
                </c:pt>
                <c:pt idx="1063">
                  <c:v>-1.63421163976833E-2</c:v>
                </c:pt>
                <c:pt idx="1064">
                  <c:v>2.5791720420612501E-3</c:v>
                </c:pt>
                <c:pt idx="1065">
                  <c:v>-2.51897165456367E-2</c:v>
                </c:pt>
                <c:pt idx="1066">
                  <c:v>-4.3871579641953401E-2</c:v>
                </c:pt>
                <c:pt idx="1067">
                  <c:v>-4.5423347544681497E-2</c:v>
                </c:pt>
                <c:pt idx="1068">
                  <c:v>-1.12120270476244E-2</c:v>
                </c:pt>
                <c:pt idx="1069">
                  <c:v>3.1817156276766102E-2</c:v>
                </c:pt>
                <c:pt idx="1070">
                  <c:v>4.6708495456883797E-2</c:v>
                </c:pt>
                <c:pt idx="1071">
                  <c:v>2.93228792960793E-2</c:v>
                </c:pt>
                <c:pt idx="1072">
                  <c:v>1.4486136669054699E-3</c:v>
                </c:pt>
                <c:pt idx="1073">
                  <c:v>-1.6766105774854798E-2</c:v>
                </c:pt>
                <c:pt idx="1074">
                  <c:v>-3.1661633898497202E-2</c:v>
                </c:pt>
                <c:pt idx="1075">
                  <c:v>-3.5553082613131899E-2</c:v>
                </c:pt>
                <c:pt idx="1076">
                  <c:v>-9.4659819604440108E-3</c:v>
                </c:pt>
                <c:pt idx="1077">
                  <c:v>-1.07008507896144E-2</c:v>
                </c:pt>
                <c:pt idx="1078">
                  <c:v>1.4029501785714601E-2</c:v>
                </c:pt>
                <c:pt idx="1079">
                  <c:v>1.6244728233231601E-2</c:v>
                </c:pt>
                <c:pt idx="1080">
                  <c:v>-1.3866576674330699E-2</c:v>
                </c:pt>
                <c:pt idx="1081">
                  <c:v>-2.0363636301721998E-3</c:v>
                </c:pt>
                <c:pt idx="1082">
                  <c:v>2.1754915539362102E-3</c:v>
                </c:pt>
                <c:pt idx="1083">
                  <c:v>1.3026444925338899E-3</c:v>
                </c:pt>
                <c:pt idx="1084">
                  <c:v>-9.2926389352798802E-3</c:v>
                </c:pt>
                <c:pt idx="1085">
                  <c:v>-6.9041344233487997E-3</c:v>
                </c:pt>
                <c:pt idx="1086">
                  <c:v>-1.6502198883508401E-2</c:v>
                </c:pt>
                <c:pt idx="1087">
                  <c:v>-2.2166184698134899E-2</c:v>
                </c:pt>
                <c:pt idx="1088">
                  <c:v>-7.3897444438829401E-3</c:v>
                </c:pt>
                <c:pt idx="1089">
                  <c:v>3.1688099269466898E-2</c:v>
                </c:pt>
                <c:pt idx="1090">
                  <c:v>4.6084734696886703E-2</c:v>
                </c:pt>
                <c:pt idx="1091">
                  <c:v>2.9523138317740401E-2</c:v>
                </c:pt>
                <c:pt idx="1092">
                  <c:v>-6.4618351922393399E-3</c:v>
                </c:pt>
                <c:pt idx="1093">
                  <c:v>8.0655974428443301E-4</c:v>
                </c:pt>
                <c:pt idx="1094">
                  <c:v>2.6647797235149098E-3</c:v>
                </c:pt>
                <c:pt idx="1095">
                  <c:v>-8.7718626061482504E-4</c:v>
                </c:pt>
                <c:pt idx="1096">
                  <c:v>-3.0606973283350799E-3</c:v>
                </c:pt>
                <c:pt idx="1097">
                  <c:v>-1.20826209791705E-2</c:v>
                </c:pt>
                <c:pt idx="1098">
                  <c:v>-1.77307436968695E-2</c:v>
                </c:pt>
                <c:pt idx="1099">
                  <c:v>-1.7527452178588698E-2</c:v>
                </c:pt>
                <c:pt idx="1100">
                  <c:v>-7.7062288911165996E-3</c:v>
                </c:pt>
                <c:pt idx="1101">
                  <c:v>-2.3799153327521801E-2</c:v>
                </c:pt>
                <c:pt idx="1102">
                  <c:v>-1.5524305687724199E-2</c:v>
                </c:pt>
                <c:pt idx="1103">
                  <c:v>8.5868507453931101E-4</c:v>
                </c:pt>
                <c:pt idx="1104">
                  <c:v>-4.3494519969432804E-3</c:v>
                </c:pt>
                <c:pt idx="1105">
                  <c:v>5.7938770899550298E-3</c:v>
                </c:pt>
                <c:pt idx="1106">
                  <c:v>5.9695698432403899E-3</c:v>
                </c:pt>
                <c:pt idx="1107">
                  <c:v>6.8516200796667004E-3</c:v>
                </c:pt>
                <c:pt idx="1108">
                  <c:v>-4.32342033366084E-3</c:v>
                </c:pt>
                <c:pt idx="1109">
                  <c:v>3.9913496940248498E-4</c:v>
                </c:pt>
                <c:pt idx="1110">
                  <c:v>-2.1882927853198899E-3</c:v>
                </c:pt>
                <c:pt idx="1111">
                  <c:v>-4.9221091160840001E-3</c:v>
                </c:pt>
                <c:pt idx="1112">
                  <c:v>-6.9605026577417902E-3</c:v>
                </c:pt>
                <c:pt idx="1113">
                  <c:v>-1.9888507432652899E-2</c:v>
                </c:pt>
                <c:pt idx="1114">
                  <c:v>-2.9479518238855099E-2</c:v>
                </c:pt>
                <c:pt idx="1115">
                  <c:v>-2.65107709755616E-2</c:v>
                </c:pt>
                <c:pt idx="1116">
                  <c:v>-5.5293902252829402E-3</c:v>
                </c:pt>
                <c:pt idx="1117">
                  <c:v>-8.8289123322130205E-3</c:v>
                </c:pt>
                <c:pt idx="1118">
                  <c:v>-9.5266503847305194E-3</c:v>
                </c:pt>
                <c:pt idx="1119">
                  <c:v>-9.9253075190677605E-3</c:v>
                </c:pt>
                <c:pt idx="1120">
                  <c:v>-3.8461455186880799E-3</c:v>
                </c:pt>
                <c:pt idx="1121">
                  <c:v>-9.9383065921469504E-3</c:v>
                </c:pt>
                <c:pt idx="1122">
                  <c:v>-1.58877961268757E-2</c:v>
                </c:pt>
                <c:pt idx="1123">
                  <c:v>-8.4344890585121603E-3</c:v>
                </c:pt>
                <c:pt idx="1124">
                  <c:v>-7.3290461607039403E-3</c:v>
                </c:pt>
                <c:pt idx="1125">
                  <c:v>-5.2387734324305397E-3</c:v>
                </c:pt>
                <c:pt idx="1126">
                  <c:v>-3.8201108383957602E-3</c:v>
                </c:pt>
                <c:pt idx="1127">
                  <c:v>-4.5446844981355001E-3</c:v>
                </c:pt>
                <c:pt idx="1128">
                  <c:v>-9.0542809780740103E-3</c:v>
                </c:pt>
                <c:pt idx="1129">
                  <c:v>-4.7052024246066601E-3</c:v>
                </c:pt>
                <c:pt idx="1130">
                  <c:v>2.9807170923038299E-3</c:v>
                </c:pt>
                <c:pt idx="1131">
                  <c:v>1.8335440048048001E-3</c:v>
                </c:pt>
                <c:pt idx="1132">
                  <c:v>-3.2863654955451E-3</c:v>
                </c:pt>
                <c:pt idx="1133">
                  <c:v>-1.02242763565736E-2</c:v>
                </c:pt>
                <c:pt idx="1134">
                  <c:v>-1.0241607252267399E-2</c:v>
                </c:pt>
                <c:pt idx="1135">
                  <c:v>-9.7346499769893208E-3</c:v>
                </c:pt>
                <c:pt idx="1136">
                  <c:v>-4.5576996861678501E-3</c:v>
                </c:pt>
                <c:pt idx="1137">
                  <c:v>-9.6783177377262799E-3</c:v>
                </c:pt>
                <c:pt idx="1138">
                  <c:v>-9.3489761773636604E-3</c:v>
                </c:pt>
                <c:pt idx="1139">
                  <c:v>-5.3645651775748402E-3</c:v>
                </c:pt>
                <c:pt idx="1140">
                  <c:v>-5.6725226918756203E-3</c:v>
                </c:pt>
                <c:pt idx="1141">
                  <c:v>-8.4244957992512105E-4</c:v>
                </c:pt>
                <c:pt idx="1142">
                  <c:v>6.5936844899485599E-3</c:v>
                </c:pt>
                <c:pt idx="1143">
                  <c:v>4.9642162617912098E-3</c:v>
                </c:pt>
                <c:pt idx="1144">
                  <c:v>-2.7438741526980598E-3</c:v>
                </c:pt>
                <c:pt idx="1145">
                  <c:v>4.6007460393810602E-3</c:v>
                </c:pt>
                <c:pt idx="1146">
                  <c:v>1.9890898695233898E-3</c:v>
                </c:pt>
                <c:pt idx="1147" formatCode="0.00E+00">
                  <c:v>-8.2515167669969196E-5</c:v>
                </c:pt>
                <c:pt idx="1148">
                  <c:v>-6.8217487647038999E-3</c:v>
                </c:pt>
                <c:pt idx="1149">
                  <c:v>-1.17361368389114E-2</c:v>
                </c:pt>
                <c:pt idx="1150">
                  <c:v>-1.3338394313820799E-2</c:v>
                </c:pt>
                <c:pt idx="1151">
                  <c:v>-1.1892058122836601E-2</c:v>
                </c:pt>
                <c:pt idx="1152">
                  <c:v>-3.17353287771218E-3</c:v>
                </c:pt>
                <c:pt idx="1153">
                  <c:v>-1.31868547289595E-2</c:v>
                </c:pt>
                <c:pt idx="1154">
                  <c:v>-1.50222926799827E-2</c:v>
                </c:pt>
                <c:pt idx="1155">
                  <c:v>-1.17318056122265E-2</c:v>
                </c:pt>
                <c:pt idx="1156">
                  <c:v>-5.6464989579106603E-3</c:v>
                </c:pt>
                <c:pt idx="1157">
                  <c:v>-1.2156245297936699E-2</c:v>
                </c:pt>
                <c:pt idx="1158">
                  <c:v>-1.4814546184320701E-2</c:v>
                </c:pt>
                <c:pt idx="1159">
                  <c:v>-9.17562848190988E-3</c:v>
                </c:pt>
                <c:pt idx="1160">
                  <c:v>-7.0775728068965E-3</c:v>
                </c:pt>
                <c:pt idx="1161">
                  <c:v>-7.0212060919764997E-3</c:v>
                </c:pt>
                <c:pt idx="1162">
                  <c:v>-7.6195231171293596E-3</c:v>
                </c:pt>
                <c:pt idx="1163">
                  <c:v>-6.4921905006752496E-3</c:v>
                </c:pt>
                <c:pt idx="1164">
                  <c:v>-8.1657405954560208E-3</c:v>
                </c:pt>
                <c:pt idx="1165">
                  <c:v>-6.2623521726364699E-3</c:v>
                </c:pt>
                <c:pt idx="1166">
                  <c:v>-2.7699152854937601E-3</c:v>
                </c:pt>
                <c:pt idx="1167">
                  <c:v>-3.44259043471991E-3</c:v>
                </c:pt>
                <c:pt idx="1168">
                  <c:v>-5.1476805838216299E-3</c:v>
                </c:pt>
                <c:pt idx="1169">
                  <c:v>4.2693245978555803E-4</c:v>
                </c:pt>
                <c:pt idx="1170">
                  <c:v>4.7716080369121401E-3</c:v>
                </c:pt>
                <c:pt idx="1171">
                  <c:v>1.0489478393461899E-3</c:v>
                </c:pt>
                <c:pt idx="1172">
                  <c:v>-6.9778465826749996E-3</c:v>
                </c:pt>
                <c:pt idx="1173">
                  <c:v>1.0874439477052199E-2</c:v>
                </c:pt>
                <c:pt idx="1174">
                  <c:v>1.76054539329852E-2</c:v>
                </c:pt>
                <c:pt idx="1175">
                  <c:v>1.05975445328507E-2</c:v>
                </c:pt>
                <c:pt idx="1176">
                  <c:v>-6.1669440111004102E-3</c:v>
                </c:pt>
                <c:pt idx="1177">
                  <c:v>-6.7744655231194201E-4</c:v>
                </c:pt>
                <c:pt idx="1178">
                  <c:v>2.1085772082579399E-3</c:v>
                </c:pt>
                <c:pt idx="1179">
                  <c:v>-5.5586136246840701E-4</c:v>
                </c:pt>
                <c:pt idx="1180">
                  <c:v>-4.7268935812602997E-3</c:v>
                </c:pt>
                <c:pt idx="1181">
                  <c:v>-2.5504906552857899E-2</c:v>
                </c:pt>
                <c:pt idx="1182">
                  <c:v>-3.4148598518142198E-2</c:v>
                </c:pt>
                <c:pt idx="1183">
                  <c:v>-2.81119027816733E-2</c:v>
                </c:pt>
                <c:pt idx="1184">
                  <c:v>-7.1816325124621303E-3</c:v>
                </c:pt>
                <c:pt idx="1185">
                  <c:v>-2.5258801244372599E-2</c:v>
                </c:pt>
                <c:pt idx="1186">
                  <c:v>-2.9535594223477402E-2</c:v>
                </c:pt>
                <c:pt idx="1187">
                  <c:v>-2.0342409399185898E-2</c:v>
                </c:pt>
                <c:pt idx="1188">
                  <c:v>-1.1034421778730499E-2</c:v>
                </c:pt>
                <c:pt idx="1189">
                  <c:v>-2.9478588472624302E-3</c:v>
                </c:pt>
                <c:pt idx="1190">
                  <c:v>-1.46766732702482E-3</c:v>
                </c:pt>
                <c:pt idx="1191">
                  <c:v>-5.6888850990981395E-4</c:v>
                </c:pt>
                <c:pt idx="1192">
                  <c:v>-6.8911262653589302E-3</c:v>
                </c:pt>
                <c:pt idx="1193">
                  <c:v>-6.2406686836061001E-3</c:v>
                </c:pt>
                <c:pt idx="1194">
                  <c:v>-9.9123084070793597E-3</c:v>
                </c:pt>
                <c:pt idx="1195">
                  <c:v>-8.7508973837535902E-3</c:v>
                </c:pt>
                <c:pt idx="1196">
                  <c:v>-4.0934671977632398E-3</c:v>
                </c:pt>
                <c:pt idx="1197">
                  <c:v>-1.19656856721872E-2</c:v>
                </c:pt>
                <c:pt idx="1198">
                  <c:v>-1.45375353973221E-2</c:v>
                </c:pt>
                <c:pt idx="1199">
                  <c:v>-9.3143071918000905E-3</c:v>
                </c:pt>
                <c:pt idx="1200">
                  <c:v>-6.6483001641473903E-3</c:v>
                </c:pt>
                <c:pt idx="1201">
                  <c:v>-6.6876200877787203E-4</c:v>
                </c:pt>
                <c:pt idx="1202">
                  <c:v>4.72103761132963E-4</c:v>
                </c:pt>
                <c:pt idx="1203">
                  <c:v>-5.2474488421738897E-3</c:v>
                </c:pt>
                <c:pt idx="1204">
                  <c:v>-1.0549219142652E-2</c:v>
                </c:pt>
                <c:pt idx="1205">
                  <c:v>-2.8677121004834299E-2</c:v>
                </c:pt>
                <c:pt idx="1206">
                  <c:v>-3.6384357666780998E-2</c:v>
                </c:pt>
                <c:pt idx="1207">
                  <c:v>-3.2390199099300597E-2</c:v>
                </c:pt>
                <c:pt idx="1208">
                  <c:v>-6.6873267032413102E-3</c:v>
                </c:pt>
                <c:pt idx="1209">
                  <c:v>-3.6384357666780998E-2</c:v>
                </c:pt>
                <c:pt idx="1210">
                  <c:v>-4.5217050251930402E-2</c:v>
                </c:pt>
                <c:pt idx="1211">
                  <c:v>-4.1841838592048999E-2</c:v>
                </c:pt>
                <c:pt idx="1212">
                  <c:v>-1.1502244416426799E-2</c:v>
                </c:pt>
                <c:pt idx="1213">
                  <c:v>-8.0877137330253104E-3</c:v>
                </c:pt>
                <c:pt idx="1214">
                  <c:v>1.8904609793965301E-3</c:v>
                </c:pt>
                <c:pt idx="1215">
                  <c:v>4.3981550277844197E-3</c:v>
                </c:pt>
                <c:pt idx="1216">
                  <c:v>-1.02676034661318E-2</c:v>
                </c:pt>
                <c:pt idx="1217">
                  <c:v>4.4443894807467098E-2</c:v>
                </c:pt>
                <c:pt idx="1218">
                  <c:v>6.5925617559372193E-2</c:v>
                </c:pt>
                <c:pt idx="1219">
                  <c:v>4.9962194880980401E-2</c:v>
                </c:pt>
                <c:pt idx="1220">
                  <c:v>-9.7779819715245794E-3</c:v>
                </c:pt>
                <c:pt idx="1221">
                  <c:v>-1.3547874476840501E-3</c:v>
                </c:pt>
                <c:pt idx="1222">
                  <c:v>-1.5827216499683699E-2</c:v>
                </c:pt>
                <c:pt idx="1223">
                  <c:v>-2.9725384491370899E-2</c:v>
                </c:pt>
                <c:pt idx="1224">
                  <c:v>-1.3260460330602301E-2</c:v>
                </c:pt>
                <c:pt idx="1225">
                  <c:v>-5.3602275918433404E-3</c:v>
                </c:pt>
                <c:pt idx="1226">
                  <c:v>1.54108895065867E-2</c:v>
                </c:pt>
                <c:pt idx="1227">
                  <c:v>2.16111907913537E-2</c:v>
                </c:pt>
                <c:pt idx="1228">
                  <c:v>-8.0703742398848897E-3</c:v>
                </c:pt>
                <c:pt idx="1229">
                  <c:v>1.7898495198866399E-2</c:v>
                </c:pt>
                <c:pt idx="1230">
                  <c:v>1.29177384637789E-2</c:v>
                </c:pt>
                <c:pt idx="1231">
                  <c:v>4.1650838004094999E-4</c:v>
                </c:pt>
                <c:pt idx="1232">
                  <c:v>-3.8808581829683901E-3</c:v>
                </c:pt>
                <c:pt idx="1233">
                  <c:v>-5.47995228233253E-2</c:v>
                </c:pt>
                <c:pt idx="1234">
                  <c:v>-6.8552352759840604E-2</c:v>
                </c:pt>
                <c:pt idx="1235">
                  <c:v>-4.6037883484647803E-2</c:v>
                </c:pt>
                <c:pt idx="1236">
                  <c:v>-2.7351937403999101E-3</c:v>
                </c:pt>
                <c:pt idx="1237">
                  <c:v>-3.23862897653034E-3</c:v>
                </c:pt>
                <c:pt idx="1238">
                  <c:v>-4.3320975720914801E-3</c:v>
                </c:pt>
                <c:pt idx="1239">
                  <c:v>-4.3277589550433102E-3</c:v>
                </c:pt>
                <c:pt idx="1240">
                  <c:v>-5.2604619242949801E-3</c:v>
                </c:pt>
                <c:pt idx="1241">
                  <c:v>-1.1724368292883799E-3</c:v>
                </c:pt>
                <c:pt idx="1242">
                  <c:v>1.8774264918813299E-3</c:v>
                </c:pt>
                <c:pt idx="1243">
                  <c:v>-3.4512694332334E-3</c:v>
                </c:pt>
                <c:pt idx="1244">
                  <c:v>-6.9474946685874096E-3</c:v>
                </c:pt>
                <c:pt idx="1245">
                  <c:v>-2.5077451566276301E-2</c:v>
                </c:pt>
                <c:pt idx="1246">
                  <c:v>-3.0290392778508202E-2</c:v>
                </c:pt>
                <c:pt idx="1247">
                  <c:v>-2.15352969512356E-2</c:v>
                </c:pt>
                <c:pt idx="1248">
                  <c:v>-7.1252671481178299E-3</c:v>
                </c:pt>
                <c:pt idx="1249">
                  <c:v>-6.1235759720536902E-3</c:v>
                </c:pt>
                <c:pt idx="1250">
                  <c:v>-1.0508654966080899E-3</c:v>
                </c:pt>
                <c:pt idx="1251">
                  <c:v>2.5318060805072499E-3</c:v>
                </c:pt>
                <c:pt idx="1252">
                  <c:v>-3.3644786676003198E-3</c:v>
                </c:pt>
                <c:pt idx="1253">
                  <c:v>4.1281136182007502E-2</c:v>
                </c:pt>
                <c:pt idx="1254">
                  <c:v>5.97097649242634E-2</c:v>
                </c:pt>
                <c:pt idx="1255">
                  <c:v>4.3771325217817701E-2</c:v>
                </c:pt>
                <c:pt idx="1256">
                  <c:v>-3.7853976885625302E-3</c:v>
                </c:pt>
                <c:pt idx="1257">
                  <c:v>9.0897347510806199E-3</c:v>
                </c:pt>
                <c:pt idx="1258">
                  <c:v>3.2745116648954398E-3</c:v>
                </c:pt>
                <c:pt idx="1259">
                  <c:v>-8.41281641186125E-3</c:v>
                </c:pt>
                <c:pt idx="1260">
                  <c:v>-4.1281778852946304E-3</c:v>
                </c:pt>
                <c:pt idx="1261">
                  <c:v>-6.1685663382928899E-2</c:v>
                </c:pt>
                <c:pt idx="1262">
                  <c:v>-7.9520787184669497E-2</c:v>
                </c:pt>
                <c:pt idx="1263">
                  <c:v>-6.0058314363791498E-2</c:v>
                </c:pt>
                <c:pt idx="1264">
                  <c:v>-5.4339659601074404E-3</c:v>
                </c:pt>
                <c:pt idx="1265">
                  <c:v>-1.2462463352669699E-3</c:v>
                </c:pt>
                <c:pt idx="1266">
                  <c:v>8.43175553346792E-3</c:v>
                </c:pt>
                <c:pt idx="1267">
                  <c:v>1.07264116817534E-2</c:v>
                </c:pt>
                <c:pt idx="1268">
                  <c:v>-3.5467372721776302E-3</c:v>
                </c:pt>
                <c:pt idx="1269">
                  <c:v>3.3584529397743298E-2</c:v>
                </c:pt>
                <c:pt idx="1270">
                  <c:v>4.4819052255749399E-2</c:v>
                </c:pt>
                <c:pt idx="1271">
                  <c:v>2.72561160733116E-2</c:v>
                </c:pt>
                <c:pt idx="1272">
                  <c:v>-6.5008634069728399E-3</c:v>
                </c:pt>
                <c:pt idx="1273">
                  <c:v>-3.4807814793407298E-2</c:v>
                </c:pt>
                <c:pt idx="1274">
                  <c:v>-5.0242757170086701E-2</c:v>
                </c:pt>
                <c:pt idx="1275">
                  <c:v>-4.3798491027477897E-2</c:v>
                </c:pt>
                <c:pt idx="1276">
                  <c:v>-8.87225336469772E-3</c:v>
                </c:pt>
                <c:pt idx="1277">
                  <c:v>-2.60575132700505E-2</c:v>
                </c:pt>
                <c:pt idx="1278">
                  <c:v>-2.2313090607059102E-2</c:v>
                </c:pt>
                <c:pt idx="1279">
                  <c:v>-1.28621092404548E-2</c:v>
                </c:pt>
                <c:pt idx="1280">
                  <c:v>-8.0920485954929199E-3</c:v>
                </c:pt>
                <c:pt idx="1281">
                  <c:v>3.7061864159796398E-2</c:v>
                </c:pt>
                <c:pt idx="1282">
                  <c:v>5.1545351745477502E-2</c:v>
                </c:pt>
                <c:pt idx="1283">
                  <c:v>3.8153538540071898E-2</c:v>
                </c:pt>
                <c:pt idx="1284">
                  <c:v>-9.0369453435962099E-3</c:v>
                </c:pt>
                <c:pt idx="1285">
                  <c:v>6.2766143425870696E-3</c:v>
                </c:pt>
                <c:pt idx="1286">
                  <c:v>4.0247341293940496E-3</c:v>
                </c:pt>
                <c:pt idx="1287">
                  <c:v>-4.8570382461308997E-3</c:v>
                </c:pt>
                <c:pt idx="1288">
                  <c:v>-8.0183553450872604E-3</c:v>
                </c:pt>
                <c:pt idx="1289">
                  <c:v>-4.4752845510793102E-2</c:v>
                </c:pt>
                <c:pt idx="1290">
                  <c:v>-5.6583168166636701E-2</c:v>
                </c:pt>
                <c:pt idx="1291">
                  <c:v>-4.4576606642488602E-2</c:v>
                </c:pt>
                <c:pt idx="1292">
                  <c:v>-4.3277589550433102E-3</c:v>
                </c:pt>
                <c:pt idx="1293">
                  <c:v>-7.0428856842934696E-3</c:v>
                </c:pt>
                <c:pt idx="1294">
                  <c:v>-1.6630294158815201E-3</c:v>
                </c:pt>
                <c:pt idx="1295">
                  <c:v>3.1371732665983801E-3</c:v>
                </c:pt>
                <c:pt idx="1296">
                  <c:v>-4.2626791791953401E-3</c:v>
                </c:pt>
                <c:pt idx="1297">
                  <c:v>2.08251956836547E-2</c:v>
                </c:pt>
                <c:pt idx="1298">
                  <c:v>3.1021001314055299E-2</c:v>
                </c:pt>
                <c:pt idx="1299">
                  <c:v>2.07811213250483E-2</c:v>
                </c:pt>
                <c:pt idx="1300">
                  <c:v>-6.1322496145088702E-3</c:v>
                </c:pt>
                <c:pt idx="1301">
                  <c:v>-4.3581291833636199E-3</c:v>
                </c:pt>
                <c:pt idx="1302">
                  <c:v>-6.4054604850952599E-3</c:v>
                </c:pt>
                <c:pt idx="1303">
                  <c:v>-9.4833158824350408E-3</c:v>
                </c:pt>
                <c:pt idx="1304">
                  <c:v>-8.15707101330174E-3</c:v>
                </c:pt>
                <c:pt idx="1305">
                  <c:v>-1.4204233375643799E-2</c:v>
                </c:pt>
                <c:pt idx="1306">
                  <c:v>-1.5870487748191098E-2</c:v>
                </c:pt>
                <c:pt idx="1307">
                  <c:v>-1.02632707746266E-2</c:v>
                </c:pt>
                <c:pt idx="1308">
                  <c:v>-1.0204721316928499E-3</c:v>
                </c:pt>
                <c:pt idx="1309">
                  <c:v>3.9001395663800002E-4</c:v>
                </c:pt>
                <c:pt idx="1310">
                  <c:v>3.26538461129807E-3</c:v>
                </c:pt>
                <c:pt idx="1311">
                  <c:v>5.9308646411233602E-3</c:v>
                </c:pt>
                <c:pt idx="1312">
                  <c:v>6.8884567520516803E-4</c:v>
                </c:pt>
                <c:pt idx="1313">
                  <c:v>1.25043849538416E-2</c:v>
                </c:pt>
                <c:pt idx="1314">
                  <c:v>1.39615331642942E-2</c:v>
                </c:pt>
                <c:pt idx="1315">
                  <c:v>1.0855718036001801E-2</c:v>
                </c:pt>
                <c:pt idx="1316">
                  <c:v>-3.8418064161437498E-3</c:v>
                </c:pt>
                <c:pt idx="1317">
                  <c:v>-4.8743905734486299E-3</c:v>
                </c:pt>
                <c:pt idx="1318">
                  <c:v>-7.8536247342306E-3</c:v>
                </c:pt>
                <c:pt idx="1319">
                  <c:v>-9.7736487915270308E-3</c:v>
                </c:pt>
                <c:pt idx="1320">
                  <c:v>-3.3948556328665998E-3</c:v>
                </c:pt>
                <c:pt idx="1321">
                  <c:v>-3.6560929287621301E-2</c:v>
                </c:pt>
                <c:pt idx="1322">
                  <c:v>-4.7533034317922399E-2</c:v>
                </c:pt>
                <c:pt idx="1323">
                  <c:v>-4.0198429602691599E-2</c:v>
                </c:pt>
                <c:pt idx="1324">
                  <c:v>-6.3490850461543902E-3</c:v>
                </c:pt>
                <c:pt idx="1325">
                  <c:v>-1.6104145040381799E-2</c:v>
                </c:pt>
                <c:pt idx="1326">
                  <c:v>-1.3264790033026099E-2</c:v>
                </c:pt>
                <c:pt idx="1327">
                  <c:v>-6.4011239388496004E-3</c:v>
                </c:pt>
                <c:pt idx="1328">
                  <c:v>-4.6357899952745498E-3</c:v>
                </c:pt>
                <c:pt idx="1329">
                  <c:v>2.58744512414745E-2</c:v>
                </c:pt>
                <c:pt idx="1330">
                  <c:v>3.4378528015335599E-2</c:v>
                </c:pt>
                <c:pt idx="1331">
                  <c:v>2.4400635666258899E-2</c:v>
                </c:pt>
                <c:pt idx="1332">
                  <c:v>-5.7852904037974297E-3</c:v>
                </c:pt>
                <c:pt idx="1333">
                  <c:v>-5.6681854137108703E-3</c:v>
                </c:pt>
                <c:pt idx="1334">
                  <c:v>-9.9903024953857892E-3</c:v>
                </c:pt>
                <c:pt idx="1335">
                  <c:v>-1.76053096290868E-2</c:v>
                </c:pt>
                <c:pt idx="1336">
                  <c:v>-6.1105654758910402E-3</c:v>
                </c:pt>
                <c:pt idx="1337">
                  <c:v>-3.3148811657875997E-2</c:v>
                </c:pt>
                <c:pt idx="1338">
                  <c:v>-3.6961418795020497E-2</c:v>
                </c:pt>
                <c:pt idx="1339">
                  <c:v>-2.5725094218539701E-2</c:v>
                </c:pt>
                <c:pt idx="1340">
                  <c:v>-2.92181878143384E-3</c:v>
                </c:pt>
                <c:pt idx="1341">
                  <c:v>1.8656046164759299E-2</c:v>
                </c:pt>
                <c:pt idx="1342">
                  <c:v>2.86207339325294E-2</c:v>
                </c:pt>
                <c:pt idx="1343">
                  <c:v>2.2870563318260598E-2</c:v>
                </c:pt>
                <c:pt idx="1344">
                  <c:v>-2.48345423626795E-3</c:v>
                </c:pt>
                <c:pt idx="1345">
                  <c:v>1.47763552867887E-2</c:v>
                </c:pt>
                <c:pt idx="1346">
                  <c:v>1.3609507583252901E-2</c:v>
                </c:pt>
                <c:pt idx="1347">
                  <c:v>2.9281316992960699E-3</c:v>
                </c:pt>
                <c:pt idx="1348">
                  <c:v>-7.7972680907896202E-3</c:v>
                </c:pt>
                <c:pt idx="1349">
                  <c:v>-3.9694957393247403E-2</c:v>
                </c:pt>
                <c:pt idx="1350">
                  <c:v>-5.4216249074496202E-2</c:v>
                </c:pt>
                <c:pt idx="1351">
                  <c:v>-4.1166481371794503E-2</c:v>
                </c:pt>
                <c:pt idx="1352">
                  <c:v>4.52992768608418E-4</c:v>
                </c:pt>
                <c:pt idx="1353">
                  <c:v>3.2138980817805502E-4</c:v>
                </c:pt>
                <c:pt idx="1354">
                  <c:v>6.6176070451492604E-3</c:v>
                </c:pt>
                <c:pt idx="1355">
                  <c:v>1.0643257104121199E-2</c:v>
                </c:pt>
                <c:pt idx="1356">
                  <c:v>-6.4314796716324297E-3</c:v>
                </c:pt>
                <c:pt idx="1357">
                  <c:v>3.8580294858307503E-2</c:v>
                </c:pt>
                <c:pt idx="1358">
                  <c:v>5.4129382173365798E-2</c:v>
                </c:pt>
                <c:pt idx="1359">
                  <c:v>3.88532831600477E-2</c:v>
                </c:pt>
                <c:pt idx="1360">
                  <c:v>-7.6238584469421897E-3</c:v>
                </c:pt>
                <c:pt idx="1361">
                  <c:v>7.7260182695657303E-3</c:v>
                </c:pt>
                <c:pt idx="1362">
                  <c:v>2.69389541090333E-3</c:v>
                </c:pt>
                <c:pt idx="1363">
                  <c:v>-4.2583404927964003E-3</c:v>
                </c:pt>
                <c:pt idx="1364">
                  <c:v>-1.3476940164271201E-2</c:v>
                </c:pt>
                <c:pt idx="1365">
                  <c:v>-2.6851762257665199E-2</c:v>
                </c:pt>
                <c:pt idx="1366">
                  <c:v>-3.1834086407224897E-2</c:v>
                </c:pt>
                <c:pt idx="1367">
                  <c:v>-2.2148901323320501E-2</c:v>
                </c:pt>
                <c:pt idx="1368">
                  <c:v>-5.2604619242949801E-3</c:v>
                </c:pt>
                <c:pt idx="1369">
                  <c:v>-2.6223468016605199E-3</c:v>
                </c:pt>
                <c:pt idx="1370">
                  <c:v>4.6993205320190002E-4</c:v>
                </c:pt>
                <c:pt idx="1371">
                  <c:v>-1.13336070062834E-3</c:v>
                </c:pt>
                <c:pt idx="1372">
                  <c:v>-1.06791894498908E-2</c:v>
                </c:pt>
                <c:pt idx="1373">
                  <c:v>-2.6223468016605199E-3</c:v>
                </c:pt>
                <c:pt idx="1374">
                  <c:v>-2.75255454764638E-3</c:v>
                </c:pt>
                <c:pt idx="1375">
                  <c:v>-9.3793113127077603E-3</c:v>
                </c:pt>
                <c:pt idx="1376">
                  <c:v>-8.5341818401203293E-3</c:v>
                </c:pt>
                <c:pt idx="1377">
                  <c:v>-2.2261242030158699E-2</c:v>
                </c:pt>
                <c:pt idx="1378">
                  <c:v>-2.88410636728915E-2</c:v>
                </c:pt>
                <c:pt idx="1379">
                  <c:v>-2.2498876258027399E-2</c:v>
                </c:pt>
                <c:pt idx="1380">
                  <c:v>-7.0125342247484498E-3</c:v>
                </c:pt>
                <c:pt idx="1381">
                  <c:v>-1.58748148493289E-2</c:v>
                </c:pt>
                <c:pt idx="1382">
                  <c:v>-2.1310575070296999E-2</c:v>
                </c:pt>
                <c:pt idx="1383">
                  <c:v>-1.7726418444495701E-2</c:v>
                </c:pt>
                <c:pt idx="1384">
                  <c:v>-1.1744799279323599E-2</c:v>
                </c:pt>
                <c:pt idx="1385">
                  <c:v>-2.1172278902189302E-2</c:v>
                </c:pt>
                <c:pt idx="1386">
                  <c:v>-2.5327884844172199E-2</c:v>
                </c:pt>
                <c:pt idx="1387">
                  <c:v>-2.1919890113377399E-2</c:v>
                </c:pt>
                <c:pt idx="1388">
                  <c:v>-9.2189660544461094E-3</c:v>
                </c:pt>
                <c:pt idx="1389">
                  <c:v>-4.0327515639921298E-2</c:v>
                </c:pt>
                <c:pt idx="1390">
                  <c:v>-4.30847375496093E-2</c:v>
                </c:pt>
                <c:pt idx="1391">
                  <c:v>-2.93069722061787E-2</c:v>
                </c:pt>
                <c:pt idx="1392">
                  <c:v>-1.4242523360258499E-3</c:v>
                </c:pt>
                <c:pt idx="1393">
                  <c:v>1.1656458266534201E-2</c:v>
                </c:pt>
                <c:pt idx="1394">
                  <c:v>1.7467661601153799E-2</c:v>
                </c:pt>
                <c:pt idx="1395">
                  <c:v>1.52544263723654E-2</c:v>
                </c:pt>
                <c:pt idx="1396">
                  <c:v>-6.1149023122756604E-3</c:v>
                </c:pt>
                <c:pt idx="1397">
                  <c:v>1.14282823334026E-2</c:v>
                </c:pt>
                <c:pt idx="1398">
                  <c:v>1.2685576169982201E-2</c:v>
                </c:pt>
                <c:pt idx="1399">
                  <c:v>8.9043416306991002E-3</c:v>
                </c:pt>
                <c:pt idx="1400">
                  <c:v>8.9169810729020104E-4</c:v>
                </c:pt>
                <c:pt idx="1401">
                  <c:v>-1.2420416403152199E-2</c:v>
                </c:pt>
                <c:pt idx="1402">
                  <c:v>-1.9425910905721201E-2</c:v>
                </c:pt>
                <c:pt idx="1403">
                  <c:v>-1.3940170756830199E-2</c:v>
                </c:pt>
                <c:pt idx="1404">
                  <c:v>4.46043337632623E-4</c:v>
                </c:pt>
                <c:pt idx="1405">
                  <c:v>-7.1556178198203197E-3</c:v>
                </c:pt>
                <c:pt idx="1406">
                  <c:v>-7.3637309978271696E-3</c:v>
                </c:pt>
                <c:pt idx="1407">
                  <c:v>-5.2734749674241401E-3</c:v>
                </c:pt>
                <c:pt idx="1408">
                  <c:v>-4.0761117499639298E-3</c:v>
                </c:pt>
                <c:pt idx="1409">
                  <c:v>5.8538901519637797E-3</c:v>
                </c:pt>
                <c:pt idx="1410">
                  <c:v>6.4040485331628098E-3</c:v>
                </c:pt>
                <c:pt idx="1411">
                  <c:v>3.6209192589011698E-3</c:v>
                </c:pt>
                <c:pt idx="1412">
                  <c:v>-1.2245377872525699E-3</c:v>
                </c:pt>
                <c:pt idx="1413" formatCode="0.00E+00">
                  <c:v>4.6469758176946198E-5</c:v>
                </c:pt>
                <c:pt idx="1414">
                  <c:v>-3.23862897653034E-3</c:v>
                </c:pt>
                <c:pt idx="1415">
                  <c:v>-2.6353677519321298E-3</c:v>
                </c:pt>
                <c:pt idx="1416">
                  <c:v>-1.6890770304163699E-3</c:v>
                </c:pt>
                <c:pt idx="1417">
                  <c:v>-1.9408625836300601E-3</c:v>
                </c:pt>
                <c:pt idx="1418">
                  <c:v>-7.7731755476067904E-4</c:v>
                </c:pt>
                <c:pt idx="1419">
                  <c:v>-3.3873648533343801E-4</c:v>
                </c:pt>
                <c:pt idx="1420">
                  <c:v>-3.8157717098406502E-3</c:v>
                </c:pt>
                <c:pt idx="1421">
                  <c:v>7.9187575690864102E-3</c:v>
                </c:pt>
                <c:pt idx="1422">
                  <c:v>1.29216587591578E-2</c:v>
                </c:pt>
                <c:pt idx="1423">
                  <c:v>9.9811248499057301E-3</c:v>
                </c:pt>
                <c:pt idx="1424">
                  <c:v>-8.6382066506820905E-3</c:v>
                </c:pt>
                <c:pt idx="1425">
                  <c:v>-1.1291509740529399E-4</c:v>
                </c:pt>
                <c:pt idx="1426">
                  <c:v>4.0373403648047597E-3</c:v>
                </c:pt>
                <c:pt idx="1427">
                  <c:v>2.13678141622146E-4</c:v>
                </c:pt>
                <c:pt idx="1428">
                  <c:v>-3.8938753605428701E-3</c:v>
                </c:pt>
                <c:pt idx="1429">
                  <c:v>-3.3254222571932998E-3</c:v>
                </c:pt>
                <c:pt idx="1430">
                  <c:v>-2.5181777940511399E-3</c:v>
                </c:pt>
                <c:pt idx="1431">
                  <c:v>-1.4155692857459399E-3</c:v>
                </c:pt>
                <c:pt idx="1432">
                  <c:v>-1.1203352462767499E-3</c:v>
                </c:pt>
                <c:pt idx="1433">
                  <c:v>1.88133683402834E-3</c:v>
                </c:pt>
                <c:pt idx="1434">
                  <c:v>4.0851574524463398E-3</c:v>
                </c:pt>
                <c:pt idx="1435">
                  <c:v>6.2439952703017597E-3</c:v>
                </c:pt>
                <c:pt idx="1436">
                  <c:v>-1.5675201593025501E-3</c:v>
                </c:pt>
                <c:pt idx="1437">
                  <c:v>6.0226269729556697E-3</c:v>
                </c:pt>
                <c:pt idx="1438">
                  <c:v>7.0647656005061697E-3</c:v>
                </c:pt>
                <c:pt idx="1439">
                  <c:v>4.77986871096211E-3</c:v>
                </c:pt>
                <c:pt idx="1440">
                  <c:v>-2.5051564924171402E-3</c:v>
                </c:pt>
                <c:pt idx="1441">
                  <c:v>1.6530266527582001E-2</c:v>
                </c:pt>
                <c:pt idx="1442">
                  <c:v>2.8322596949454E-2</c:v>
                </c:pt>
                <c:pt idx="1443">
                  <c:v>2.6815613520385001E-2</c:v>
                </c:pt>
                <c:pt idx="1444">
                  <c:v>1.7648970430910701E-3</c:v>
                </c:pt>
                <c:pt idx="1445">
                  <c:v>-1.3113713282427099E-3</c:v>
                </c:pt>
                <c:pt idx="1446">
                  <c:v>2.8830578685417701E-2</c:v>
                </c:pt>
                <c:pt idx="1447">
                  <c:v>2.0483085668700399E-2</c:v>
                </c:pt>
                <c:pt idx="1448">
                  <c:v>9.3339913894021796E-4</c:v>
                </c:pt>
                <c:pt idx="1449">
                  <c:v>4.13645273177484E-3</c:v>
                </c:pt>
                <c:pt idx="1450">
                  <c:v>5.0681325987940199E-3</c:v>
                </c:pt>
                <c:pt idx="1451">
                  <c:v>2.0325394305156699E-3</c:v>
                </c:pt>
                <c:pt idx="1452">
                  <c:v>1.48163118433889E-3</c:v>
                </c:pt>
                <c:pt idx="1453">
                  <c:v>2.7877622395801002E-3</c:v>
                </c:pt>
                <c:pt idx="1454">
                  <c:v>1.9404268772788601E-3</c:v>
                </c:pt>
                <c:pt idx="1455" formatCode="0.00E+00">
                  <c:v>-3.04005073319681E-5</c:v>
                </c:pt>
                <c:pt idx="1456">
                  <c:v>-8.5981795500025902E-4</c:v>
                </c:pt>
                <c:pt idx="1457">
                  <c:v>1.23226825067704E-3</c:v>
                </c:pt>
                <c:pt idx="1458">
                  <c:v>8.0221599500339099E-4</c:v>
                </c:pt>
                <c:pt idx="1459">
                  <c:v>6.0718612899975598E-4</c:v>
                </c:pt>
                <c:pt idx="1460">
                  <c:v>-1.0074463387584999E-3</c:v>
                </c:pt>
                <c:pt idx="1461">
                  <c:v>4.2620852546057996E-3</c:v>
                </c:pt>
                <c:pt idx="1462">
                  <c:v>5.9826166183178002E-3</c:v>
                </c:pt>
                <c:pt idx="1463">
                  <c:v>4.3929382166757996E-3</c:v>
                </c:pt>
                <c:pt idx="1464">
                  <c:v>-4.6010833645781001E-3</c:v>
                </c:pt>
              </c:numCache>
            </c:numRef>
          </c:yVal>
          <c:smooth val="1"/>
          <c:extLst>
            <c:ext xmlns:c16="http://schemas.microsoft.com/office/drawing/2014/chart" uri="{C3380CC4-5D6E-409C-BE32-E72D297353CC}">
              <c16:uniqueId val="{00000000-BBDD-446F-A3F1-5CBA2D6DB164}"/>
            </c:ext>
          </c:extLst>
        </c:ser>
        <c:dLbls>
          <c:showLegendKey val="0"/>
          <c:showVal val="0"/>
          <c:showCatName val="0"/>
          <c:showSerName val="0"/>
          <c:showPercent val="0"/>
          <c:showBubbleSize val="0"/>
        </c:dLbls>
        <c:axId val="331269104"/>
        <c:axId val="345035632"/>
      </c:scatterChart>
      <c:valAx>
        <c:axId val="331269104"/>
        <c:scaling>
          <c:orientation val="minMax"/>
          <c:max val="40000000000"/>
          <c:min val="0"/>
        </c:scaling>
        <c:delete val="0"/>
        <c:axPos val="b"/>
        <c:majorGridlines/>
        <c:minorGridlines/>
        <c:title>
          <c:tx>
            <c:rich>
              <a:bodyPr/>
              <a:lstStyle/>
              <a:p>
                <a:pPr>
                  <a:defRPr sz="1000"/>
                </a:pPr>
                <a:r>
                  <a:rPr lang="en-US" altLang="zh-CN" sz="1000" dirty="0"/>
                  <a:t>Frequency (MHz)</a:t>
                </a:r>
                <a:endParaRPr lang="zh-CN" altLang="en-US" sz="1000"/>
              </a:p>
            </c:rich>
          </c:tx>
          <c:layout>
            <c:manualLayout>
              <c:xMode val="edge"/>
              <c:yMode val="edge"/>
              <c:x val="0.43887986111111488"/>
              <c:y val="0.92865699404761859"/>
            </c:manualLayout>
          </c:layout>
          <c:overlay val="0"/>
        </c:title>
        <c:numFmt formatCode="General" sourceLinked="1"/>
        <c:majorTickMark val="out"/>
        <c:minorTickMark val="none"/>
        <c:tickLblPos val="low"/>
        <c:crossAx val="345035632"/>
        <c:crosses val="autoZero"/>
        <c:crossBetween val="midCat"/>
        <c:majorUnit val="4000000000"/>
        <c:minorUnit val="2000000000"/>
        <c:dispUnits>
          <c:builtInUnit val="millions"/>
        </c:dispUnits>
      </c:valAx>
      <c:valAx>
        <c:axId val="345035632"/>
        <c:scaling>
          <c:orientation val="minMax"/>
          <c:max val="1"/>
          <c:min val="-1"/>
        </c:scaling>
        <c:delete val="0"/>
        <c:axPos val="l"/>
        <c:majorGridlines/>
        <c:title>
          <c:tx>
            <c:rich>
              <a:bodyPr rot="-5400000" vert="horz"/>
              <a:lstStyle/>
              <a:p>
                <a:pPr>
                  <a:defRPr sz="1000"/>
                </a:pPr>
                <a:r>
                  <a:rPr lang="en-US" sz="1000" dirty="0"/>
                  <a:t>Level error</a:t>
                </a:r>
                <a:r>
                  <a:rPr lang="zh-CN" sz="1000"/>
                  <a:t>（</a:t>
                </a:r>
                <a:r>
                  <a:rPr lang="en-US" sz="1000" dirty="0"/>
                  <a:t>dB</a:t>
                </a:r>
                <a:r>
                  <a:rPr lang="zh-CN" sz="1000"/>
                  <a:t>）</a:t>
                </a:r>
              </a:p>
            </c:rich>
          </c:tx>
          <c:overlay val="0"/>
        </c:title>
        <c:numFmt formatCode="General" sourceLinked="1"/>
        <c:majorTickMark val="out"/>
        <c:minorTickMark val="none"/>
        <c:tickLblPos val="low"/>
        <c:crossAx val="331269104"/>
        <c:crosses val="autoZero"/>
        <c:crossBetween val="midCat"/>
      </c:valAx>
    </c:plotArea>
    <c:legend>
      <c:legendPos val="r"/>
      <c:layout>
        <c:manualLayout>
          <c:xMode val="edge"/>
          <c:yMode val="edge"/>
          <c:x val="0.68176985224058395"/>
          <c:y val="7.585974564693608E-2"/>
          <c:w val="0.15726157992627171"/>
          <c:h val="5.2528345879642613E-2"/>
        </c:manualLayout>
      </c:layout>
      <c:overlay val="1"/>
      <c:spPr>
        <a:solidFill>
          <a:schemeClr val="lt1"/>
        </a:solidFill>
        <a:ln w="12700" cap="flat" cmpd="sng" algn="ctr">
          <a:solidFill>
            <a:schemeClr val="accent1"/>
          </a:solidFill>
          <a:prstDash val="solid"/>
        </a:ln>
        <a:effectLst/>
      </c:spPr>
      <c:txPr>
        <a:bodyPr/>
        <a:lstStyle/>
        <a:p>
          <a:pPr>
            <a:defRPr sz="1000">
              <a:solidFill>
                <a:schemeClr val="dk1"/>
              </a:solidFill>
              <a:latin typeface="+mn-lt"/>
              <a:ea typeface="+mn-ea"/>
              <a:cs typeface="+mn-cs"/>
            </a:defRPr>
          </a:pPr>
          <a:endParaRPr lang="zh-CN"/>
        </a:p>
      </c:txPr>
    </c:legend>
    <c:plotVisOnly val="1"/>
    <c:dispBlanksAs val="gap"/>
    <c:showDLblsOverMax val="0"/>
  </c:chart>
  <c:spPr>
    <a:ln w="0"/>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103621461793086E-2"/>
          <c:y val="6.9618424457506475E-2"/>
          <c:w val="0.82899374999999997"/>
          <c:h val="0.78822817460318106"/>
        </c:manualLayout>
      </c:layout>
      <c:scatterChart>
        <c:scatterStyle val="smoothMarker"/>
        <c:varyColors val="0"/>
        <c:ser>
          <c:idx val="0"/>
          <c:order val="0"/>
          <c:tx>
            <c:strRef>
              <c:f>功率精度测试!$I$4</c:f>
              <c:strCache>
                <c:ptCount val="1"/>
                <c:pt idx="0">
                  <c:v>+10dBm</c:v>
                </c:pt>
              </c:strCache>
            </c:strRef>
          </c:tx>
          <c:marker>
            <c:symbol val="none"/>
          </c:marker>
          <c:xVal>
            <c:numRef>
              <c:f>功率精度测试!$H$7:$H$1469</c:f>
              <c:numCache>
                <c:formatCode>General</c:formatCode>
                <c:ptCount val="1463"/>
                <c:pt idx="0">
                  <c:v>100000</c:v>
                </c:pt>
                <c:pt idx="1">
                  <c:v>350000</c:v>
                </c:pt>
                <c:pt idx="2">
                  <c:v>600000</c:v>
                </c:pt>
                <c:pt idx="3">
                  <c:v>850000</c:v>
                </c:pt>
                <c:pt idx="4">
                  <c:v>1000000</c:v>
                </c:pt>
                <c:pt idx="5">
                  <c:v>1000000</c:v>
                </c:pt>
                <c:pt idx="6">
                  <c:v>67007000</c:v>
                </c:pt>
                <c:pt idx="7">
                  <c:v>133014000</c:v>
                </c:pt>
                <c:pt idx="8">
                  <c:v>199021000</c:v>
                </c:pt>
                <c:pt idx="9">
                  <c:v>265028000</c:v>
                </c:pt>
                <c:pt idx="10">
                  <c:v>331035000</c:v>
                </c:pt>
                <c:pt idx="11">
                  <c:v>397042000</c:v>
                </c:pt>
                <c:pt idx="12">
                  <c:v>463049000</c:v>
                </c:pt>
                <c:pt idx="13">
                  <c:v>529056000</c:v>
                </c:pt>
                <c:pt idx="14">
                  <c:v>595063000</c:v>
                </c:pt>
                <c:pt idx="15">
                  <c:v>661070000</c:v>
                </c:pt>
                <c:pt idx="16">
                  <c:v>727077000</c:v>
                </c:pt>
                <c:pt idx="17">
                  <c:v>793084000</c:v>
                </c:pt>
                <c:pt idx="18">
                  <c:v>859091000</c:v>
                </c:pt>
                <c:pt idx="19">
                  <c:v>925098000</c:v>
                </c:pt>
                <c:pt idx="20">
                  <c:v>991105000</c:v>
                </c:pt>
                <c:pt idx="21">
                  <c:v>1057112000</c:v>
                </c:pt>
                <c:pt idx="22">
                  <c:v>1123119000</c:v>
                </c:pt>
                <c:pt idx="23">
                  <c:v>1189126000</c:v>
                </c:pt>
                <c:pt idx="24">
                  <c:v>1255133000</c:v>
                </c:pt>
                <c:pt idx="25">
                  <c:v>1321140000</c:v>
                </c:pt>
                <c:pt idx="26">
                  <c:v>1387147000</c:v>
                </c:pt>
                <c:pt idx="27">
                  <c:v>1453154000</c:v>
                </c:pt>
                <c:pt idx="28">
                  <c:v>1519161000</c:v>
                </c:pt>
                <c:pt idx="29">
                  <c:v>1585168000</c:v>
                </c:pt>
                <c:pt idx="30">
                  <c:v>1651175000</c:v>
                </c:pt>
                <c:pt idx="31">
                  <c:v>1717182000</c:v>
                </c:pt>
                <c:pt idx="32">
                  <c:v>1783189000</c:v>
                </c:pt>
                <c:pt idx="33">
                  <c:v>1849196000</c:v>
                </c:pt>
                <c:pt idx="34">
                  <c:v>1915203000</c:v>
                </c:pt>
                <c:pt idx="35">
                  <c:v>1981210000</c:v>
                </c:pt>
                <c:pt idx="36">
                  <c:v>2047217000</c:v>
                </c:pt>
                <c:pt idx="37">
                  <c:v>2113224000</c:v>
                </c:pt>
                <c:pt idx="38">
                  <c:v>2179231000</c:v>
                </c:pt>
                <c:pt idx="39">
                  <c:v>2245238000</c:v>
                </c:pt>
                <c:pt idx="40">
                  <c:v>2311245000</c:v>
                </c:pt>
                <c:pt idx="41">
                  <c:v>2377252000</c:v>
                </c:pt>
                <c:pt idx="42">
                  <c:v>2443259000</c:v>
                </c:pt>
                <c:pt idx="43">
                  <c:v>2509266000</c:v>
                </c:pt>
                <c:pt idx="44">
                  <c:v>2575273000</c:v>
                </c:pt>
                <c:pt idx="45">
                  <c:v>2641280000</c:v>
                </c:pt>
                <c:pt idx="46">
                  <c:v>2707287000</c:v>
                </c:pt>
                <c:pt idx="47">
                  <c:v>2773294000</c:v>
                </c:pt>
                <c:pt idx="48">
                  <c:v>2839301000</c:v>
                </c:pt>
                <c:pt idx="49">
                  <c:v>2905308000</c:v>
                </c:pt>
                <c:pt idx="50">
                  <c:v>2971315000</c:v>
                </c:pt>
                <c:pt idx="51">
                  <c:v>3037322000</c:v>
                </c:pt>
                <c:pt idx="52">
                  <c:v>3103329000</c:v>
                </c:pt>
                <c:pt idx="53">
                  <c:v>3169336000</c:v>
                </c:pt>
                <c:pt idx="54">
                  <c:v>3235343000</c:v>
                </c:pt>
                <c:pt idx="55">
                  <c:v>3301350000</c:v>
                </c:pt>
                <c:pt idx="56">
                  <c:v>3367357000</c:v>
                </c:pt>
                <c:pt idx="57">
                  <c:v>3433364000</c:v>
                </c:pt>
                <c:pt idx="58">
                  <c:v>3499371000</c:v>
                </c:pt>
                <c:pt idx="59">
                  <c:v>3565378000</c:v>
                </c:pt>
                <c:pt idx="60">
                  <c:v>3631385000</c:v>
                </c:pt>
                <c:pt idx="61">
                  <c:v>3697392000</c:v>
                </c:pt>
                <c:pt idx="62">
                  <c:v>3763399000</c:v>
                </c:pt>
                <c:pt idx="63">
                  <c:v>3829406000</c:v>
                </c:pt>
                <c:pt idx="64">
                  <c:v>3895413000</c:v>
                </c:pt>
                <c:pt idx="65">
                  <c:v>3961420000</c:v>
                </c:pt>
                <c:pt idx="66">
                  <c:v>4027427000</c:v>
                </c:pt>
                <c:pt idx="67">
                  <c:v>4093434000</c:v>
                </c:pt>
                <c:pt idx="68">
                  <c:v>4159441000</c:v>
                </c:pt>
                <c:pt idx="69">
                  <c:v>4225448000</c:v>
                </c:pt>
                <c:pt idx="70">
                  <c:v>4291455000</c:v>
                </c:pt>
                <c:pt idx="71">
                  <c:v>4357462000</c:v>
                </c:pt>
                <c:pt idx="72">
                  <c:v>4423469000</c:v>
                </c:pt>
                <c:pt idx="73">
                  <c:v>4489476000</c:v>
                </c:pt>
                <c:pt idx="74">
                  <c:v>4555483000</c:v>
                </c:pt>
                <c:pt idx="75">
                  <c:v>4621490000</c:v>
                </c:pt>
                <c:pt idx="76">
                  <c:v>4687497000</c:v>
                </c:pt>
                <c:pt idx="77">
                  <c:v>4753504000</c:v>
                </c:pt>
                <c:pt idx="78">
                  <c:v>4819511000</c:v>
                </c:pt>
                <c:pt idx="79">
                  <c:v>4885518000</c:v>
                </c:pt>
                <c:pt idx="80">
                  <c:v>4951525000</c:v>
                </c:pt>
                <c:pt idx="81">
                  <c:v>5000000000</c:v>
                </c:pt>
                <c:pt idx="82">
                  <c:v>5000000000</c:v>
                </c:pt>
                <c:pt idx="83">
                  <c:v>5066007000</c:v>
                </c:pt>
                <c:pt idx="84">
                  <c:v>5132014000</c:v>
                </c:pt>
                <c:pt idx="85">
                  <c:v>5198021000</c:v>
                </c:pt>
                <c:pt idx="86">
                  <c:v>5264028000</c:v>
                </c:pt>
                <c:pt idx="87">
                  <c:v>5330035000</c:v>
                </c:pt>
                <c:pt idx="88">
                  <c:v>5396042000</c:v>
                </c:pt>
                <c:pt idx="89">
                  <c:v>5462049000</c:v>
                </c:pt>
                <c:pt idx="90">
                  <c:v>5528056000</c:v>
                </c:pt>
                <c:pt idx="91">
                  <c:v>5594063000</c:v>
                </c:pt>
                <c:pt idx="92">
                  <c:v>5660070000</c:v>
                </c:pt>
                <c:pt idx="93">
                  <c:v>5726077000</c:v>
                </c:pt>
                <c:pt idx="94">
                  <c:v>5792084000</c:v>
                </c:pt>
                <c:pt idx="95">
                  <c:v>5858091000</c:v>
                </c:pt>
                <c:pt idx="96">
                  <c:v>5924098000</c:v>
                </c:pt>
                <c:pt idx="97">
                  <c:v>5990105000</c:v>
                </c:pt>
                <c:pt idx="98">
                  <c:v>6000000000</c:v>
                </c:pt>
                <c:pt idx="99">
                  <c:v>6001000000</c:v>
                </c:pt>
                <c:pt idx="100">
                  <c:v>6026000000</c:v>
                </c:pt>
                <c:pt idx="101">
                  <c:v>6051000000</c:v>
                </c:pt>
                <c:pt idx="102">
                  <c:v>6076000000</c:v>
                </c:pt>
                <c:pt idx="103">
                  <c:v>6101000000</c:v>
                </c:pt>
                <c:pt idx="104">
                  <c:v>6126000000</c:v>
                </c:pt>
                <c:pt idx="105">
                  <c:v>6151000000</c:v>
                </c:pt>
                <c:pt idx="106">
                  <c:v>6176000000</c:v>
                </c:pt>
                <c:pt idx="107">
                  <c:v>6201000000</c:v>
                </c:pt>
                <c:pt idx="108">
                  <c:v>6226000000</c:v>
                </c:pt>
                <c:pt idx="109">
                  <c:v>6251000000</c:v>
                </c:pt>
                <c:pt idx="110">
                  <c:v>6276000000</c:v>
                </c:pt>
                <c:pt idx="111">
                  <c:v>6301000000</c:v>
                </c:pt>
                <c:pt idx="112">
                  <c:v>6326000000</c:v>
                </c:pt>
                <c:pt idx="113">
                  <c:v>6351000000</c:v>
                </c:pt>
                <c:pt idx="114">
                  <c:v>6376000000</c:v>
                </c:pt>
                <c:pt idx="115">
                  <c:v>6401000000</c:v>
                </c:pt>
                <c:pt idx="116">
                  <c:v>6426000000</c:v>
                </c:pt>
                <c:pt idx="117">
                  <c:v>6451000000</c:v>
                </c:pt>
                <c:pt idx="118">
                  <c:v>6476000000</c:v>
                </c:pt>
                <c:pt idx="119">
                  <c:v>6501000000</c:v>
                </c:pt>
                <c:pt idx="120">
                  <c:v>6526000000</c:v>
                </c:pt>
                <c:pt idx="121">
                  <c:v>6551000000</c:v>
                </c:pt>
                <c:pt idx="122">
                  <c:v>6576000000</c:v>
                </c:pt>
                <c:pt idx="123">
                  <c:v>6601000000</c:v>
                </c:pt>
                <c:pt idx="124">
                  <c:v>6626000000</c:v>
                </c:pt>
                <c:pt idx="125">
                  <c:v>6651000000</c:v>
                </c:pt>
                <c:pt idx="126">
                  <c:v>6676000000</c:v>
                </c:pt>
                <c:pt idx="127">
                  <c:v>6701000000</c:v>
                </c:pt>
                <c:pt idx="128">
                  <c:v>6726000000</c:v>
                </c:pt>
                <c:pt idx="129">
                  <c:v>6751000000</c:v>
                </c:pt>
                <c:pt idx="130">
                  <c:v>6776000000</c:v>
                </c:pt>
                <c:pt idx="131">
                  <c:v>6801000000</c:v>
                </c:pt>
                <c:pt idx="132">
                  <c:v>6826000000</c:v>
                </c:pt>
                <c:pt idx="133">
                  <c:v>6851000000</c:v>
                </c:pt>
                <c:pt idx="134">
                  <c:v>6876000000</c:v>
                </c:pt>
                <c:pt idx="135">
                  <c:v>6901000000</c:v>
                </c:pt>
                <c:pt idx="136">
                  <c:v>6926000000</c:v>
                </c:pt>
                <c:pt idx="137">
                  <c:v>6951000000</c:v>
                </c:pt>
                <c:pt idx="138">
                  <c:v>6976000000</c:v>
                </c:pt>
                <c:pt idx="139">
                  <c:v>7001000000</c:v>
                </c:pt>
                <c:pt idx="140">
                  <c:v>7026000000</c:v>
                </c:pt>
                <c:pt idx="141">
                  <c:v>7051000000</c:v>
                </c:pt>
                <c:pt idx="142">
                  <c:v>7076000000</c:v>
                </c:pt>
                <c:pt idx="143">
                  <c:v>7101000000</c:v>
                </c:pt>
                <c:pt idx="144">
                  <c:v>7126000000</c:v>
                </c:pt>
                <c:pt idx="145">
                  <c:v>7151000000</c:v>
                </c:pt>
                <c:pt idx="146">
                  <c:v>7176000000</c:v>
                </c:pt>
                <c:pt idx="147">
                  <c:v>7201000000</c:v>
                </c:pt>
                <c:pt idx="148">
                  <c:v>7226000000</c:v>
                </c:pt>
                <c:pt idx="149">
                  <c:v>7251000000</c:v>
                </c:pt>
                <c:pt idx="150">
                  <c:v>7276000000</c:v>
                </c:pt>
                <c:pt idx="151">
                  <c:v>7301000000</c:v>
                </c:pt>
                <c:pt idx="152">
                  <c:v>7326000000</c:v>
                </c:pt>
                <c:pt idx="153">
                  <c:v>7351000000</c:v>
                </c:pt>
                <c:pt idx="154">
                  <c:v>7376000000</c:v>
                </c:pt>
                <c:pt idx="155">
                  <c:v>7401000000</c:v>
                </c:pt>
                <c:pt idx="156">
                  <c:v>7426000000</c:v>
                </c:pt>
                <c:pt idx="157">
                  <c:v>7451000000</c:v>
                </c:pt>
                <c:pt idx="158">
                  <c:v>7476000000</c:v>
                </c:pt>
                <c:pt idx="159">
                  <c:v>7501000000</c:v>
                </c:pt>
                <c:pt idx="160">
                  <c:v>7526000000</c:v>
                </c:pt>
                <c:pt idx="161">
                  <c:v>7551000000</c:v>
                </c:pt>
                <c:pt idx="162">
                  <c:v>7576000000</c:v>
                </c:pt>
                <c:pt idx="163">
                  <c:v>7601000000</c:v>
                </c:pt>
                <c:pt idx="164">
                  <c:v>7626000000</c:v>
                </c:pt>
                <c:pt idx="165">
                  <c:v>7651000000</c:v>
                </c:pt>
                <c:pt idx="166">
                  <c:v>7676000000</c:v>
                </c:pt>
                <c:pt idx="167">
                  <c:v>7701000000</c:v>
                </c:pt>
                <c:pt idx="168">
                  <c:v>7726000000</c:v>
                </c:pt>
                <c:pt idx="169">
                  <c:v>7751000000</c:v>
                </c:pt>
                <c:pt idx="170">
                  <c:v>7776000000</c:v>
                </c:pt>
                <c:pt idx="171">
                  <c:v>7801000000</c:v>
                </c:pt>
                <c:pt idx="172">
                  <c:v>7826000000</c:v>
                </c:pt>
                <c:pt idx="173">
                  <c:v>7851000000</c:v>
                </c:pt>
                <c:pt idx="174">
                  <c:v>7876000000</c:v>
                </c:pt>
                <c:pt idx="175">
                  <c:v>7901000000</c:v>
                </c:pt>
                <c:pt idx="176">
                  <c:v>7926000000</c:v>
                </c:pt>
                <c:pt idx="177">
                  <c:v>7951000000</c:v>
                </c:pt>
                <c:pt idx="178">
                  <c:v>7976000000</c:v>
                </c:pt>
                <c:pt idx="179">
                  <c:v>8001000000</c:v>
                </c:pt>
                <c:pt idx="180">
                  <c:v>8026000000</c:v>
                </c:pt>
                <c:pt idx="181">
                  <c:v>8051000000</c:v>
                </c:pt>
                <c:pt idx="182">
                  <c:v>8076000000</c:v>
                </c:pt>
                <c:pt idx="183">
                  <c:v>8101000000</c:v>
                </c:pt>
                <c:pt idx="184">
                  <c:v>8126000000</c:v>
                </c:pt>
                <c:pt idx="185">
                  <c:v>8151000000</c:v>
                </c:pt>
                <c:pt idx="186">
                  <c:v>8176000000</c:v>
                </c:pt>
                <c:pt idx="187">
                  <c:v>8201000000</c:v>
                </c:pt>
                <c:pt idx="188">
                  <c:v>8226000000</c:v>
                </c:pt>
                <c:pt idx="189">
                  <c:v>8251000000</c:v>
                </c:pt>
                <c:pt idx="190">
                  <c:v>8276000000</c:v>
                </c:pt>
                <c:pt idx="191">
                  <c:v>8301000000</c:v>
                </c:pt>
                <c:pt idx="192">
                  <c:v>8326000000</c:v>
                </c:pt>
                <c:pt idx="193">
                  <c:v>8351000000</c:v>
                </c:pt>
                <c:pt idx="194">
                  <c:v>8376000000</c:v>
                </c:pt>
                <c:pt idx="195">
                  <c:v>8401000000</c:v>
                </c:pt>
                <c:pt idx="196">
                  <c:v>8426000000</c:v>
                </c:pt>
                <c:pt idx="197">
                  <c:v>8451000000</c:v>
                </c:pt>
                <c:pt idx="198">
                  <c:v>8476000000</c:v>
                </c:pt>
                <c:pt idx="199">
                  <c:v>8501000000</c:v>
                </c:pt>
                <c:pt idx="200">
                  <c:v>8526000000</c:v>
                </c:pt>
                <c:pt idx="201">
                  <c:v>8551000000</c:v>
                </c:pt>
                <c:pt idx="202">
                  <c:v>8576000000</c:v>
                </c:pt>
                <c:pt idx="203">
                  <c:v>8601000000</c:v>
                </c:pt>
                <c:pt idx="204">
                  <c:v>8626000000</c:v>
                </c:pt>
                <c:pt idx="205">
                  <c:v>8651000000</c:v>
                </c:pt>
                <c:pt idx="206">
                  <c:v>8676000000</c:v>
                </c:pt>
                <c:pt idx="207">
                  <c:v>8701000000</c:v>
                </c:pt>
                <c:pt idx="208">
                  <c:v>8726000000</c:v>
                </c:pt>
                <c:pt idx="209">
                  <c:v>8751000000</c:v>
                </c:pt>
                <c:pt idx="210">
                  <c:v>8776000000</c:v>
                </c:pt>
                <c:pt idx="211">
                  <c:v>8801000000</c:v>
                </c:pt>
                <c:pt idx="212">
                  <c:v>8826000000</c:v>
                </c:pt>
                <c:pt idx="213">
                  <c:v>8851000000</c:v>
                </c:pt>
                <c:pt idx="214">
                  <c:v>8876000000</c:v>
                </c:pt>
                <c:pt idx="215">
                  <c:v>8901000000</c:v>
                </c:pt>
                <c:pt idx="216">
                  <c:v>8926000000</c:v>
                </c:pt>
                <c:pt idx="217">
                  <c:v>8951000000</c:v>
                </c:pt>
                <c:pt idx="218">
                  <c:v>8976000000</c:v>
                </c:pt>
                <c:pt idx="219">
                  <c:v>9001000000</c:v>
                </c:pt>
                <c:pt idx="220">
                  <c:v>9026000000</c:v>
                </c:pt>
                <c:pt idx="221">
                  <c:v>9051000000</c:v>
                </c:pt>
                <c:pt idx="222">
                  <c:v>9076000000</c:v>
                </c:pt>
                <c:pt idx="223">
                  <c:v>9101000000</c:v>
                </c:pt>
                <c:pt idx="224">
                  <c:v>9126000000</c:v>
                </c:pt>
                <c:pt idx="225">
                  <c:v>9151000000</c:v>
                </c:pt>
                <c:pt idx="226">
                  <c:v>9176000000</c:v>
                </c:pt>
                <c:pt idx="227">
                  <c:v>9201000000</c:v>
                </c:pt>
                <c:pt idx="228">
                  <c:v>9226000000</c:v>
                </c:pt>
                <c:pt idx="229">
                  <c:v>9251000000</c:v>
                </c:pt>
                <c:pt idx="230">
                  <c:v>9276000000</c:v>
                </c:pt>
                <c:pt idx="231">
                  <c:v>9301000000</c:v>
                </c:pt>
                <c:pt idx="232">
                  <c:v>9326000000</c:v>
                </c:pt>
                <c:pt idx="233">
                  <c:v>9351000000</c:v>
                </c:pt>
                <c:pt idx="234">
                  <c:v>9376000000</c:v>
                </c:pt>
                <c:pt idx="235">
                  <c:v>9401000000</c:v>
                </c:pt>
                <c:pt idx="236">
                  <c:v>9426000000</c:v>
                </c:pt>
                <c:pt idx="237">
                  <c:v>9451000000</c:v>
                </c:pt>
                <c:pt idx="238">
                  <c:v>9476000000</c:v>
                </c:pt>
                <c:pt idx="239">
                  <c:v>9501000000</c:v>
                </c:pt>
                <c:pt idx="240">
                  <c:v>9526000000</c:v>
                </c:pt>
                <c:pt idx="241">
                  <c:v>9551000000</c:v>
                </c:pt>
                <c:pt idx="242">
                  <c:v>9576000000</c:v>
                </c:pt>
                <c:pt idx="243">
                  <c:v>9601000000</c:v>
                </c:pt>
                <c:pt idx="244">
                  <c:v>9626000000</c:v>
                </c:pt>
                <c:pt idx="245">
                  <c:v>9651000000</c:v>
                </c:pt>
                <c:pt idx="246">
                  <c:v>9676000000</c:v>
                </c:pt>
                <c:pt idx="247">
                  <c:v>9701000000</c:v>
                </c:pt>
                <c:pt idx="248">
                  <c:v>9726000000</c:v>
                </c:pt>
                <c:pt idx="249">
                  <c:v>9751000000</c:v>
                </c:pt>
                <c:pt idx="250">
                  <c:v>9776000000</c:v>
                </c:pt>
                <c:pt idx="251">
                  <c:v>9801000000</c:v>
                </c:pt>
                <c:pt idx="252">
                  <c:v>9826000000</c:v>
                </c:pt>
                <c:pt idx="253">
                  <c:v>9851000000</c:v>
                </c:pt>
                <c:pt idx="254">
                  <c:v>9876000000</c:v>
                </c:pt>
                <c:pt idx="255">
                  <c:v>9901000000</c:v>
                </c:pt>
                <c:pt idx="256">
                  <c:v>9926000000</c:v>
                </c:pt>
                <c:pt idx="257">
                  <c:v>9951000000</c:v>
                </c:pt>
                <c:pt idx="258">
                  <c:v>9976000000</c:v>
                </c:pt>
                <c:pt idx="259">
                  <c:v>10000000000</c:v>
                </c:pt>
                <c:pt idx="260">
                  <c:v>10001000000</c:v>
                </c:pt>
                <c:pt idx="261">
                  <c:v>10026000000</c:v>
                </c:pt>
                <c:pt idx="262">
                  <c:v>10051000000</c:v>
                </c:pt>
                <c:pt idx="263">
                  <c:v>10076000000</c:v>
                </c:pt>
                <c:pt idx="264">
                  <c:v>10101000000</c:v>
                </c:pt>
                <c:pt idx="265">
                  <c:v>10126000000</c:v>
                </c:pt>
                <c:pt idx="266">
                  <c:v>10151000000</c:v>
                </c:pt>
                <c:pt idx="267">
                  <c:v>10176000000</c:v>
                </c:pt>
                <c:pt idx="268">
                  <c:v>10201000000</c:v>
                </c:pt>
                <c:pt idx="269">
                  <c:v>10226000000</c:v>
                </c:pt>
                <c:pt idx="270">
                  <c:v>10251000000</c:v>
                </c:pt>
                <c:pt idx="271">
                  <c:v>10276000000</c:v>
                </c:pt>
                <c:pt idx="272">
                  <c:v>10301000000</c:v>
                </c:pt>
                <c:pt idx="273">
                  <c:v>10326000000</c:v>
                </c:pt>
                <c:pt idx="274">
                  <c:v>10351000000</c:v>
                </c:pt>
                <c:pt idx="275">
                  <c:v>10376000000</c:v>
                </c:pt>
                <c:pt idx="276">
                  <c:v>10401000000</c:v>
                </c:pt>
                <c:pt idx="277">
                  <c:v>10426000000</c:v>
                </c:pt>
                <c:pt idx="278">
                  <c:v>10451000000</c:v>
                </c:pt>
                <c:pt idx="279">
                  <c:v>10476000000</c:v>
                </c:pt>
                <c:pt idx="280">
                  <c:v>10501000000</c:v>
                </c:pt>
                <c:pt idx="281">
                  <c:v>10526000000</c:v>
                </c:pt>
                <c:pt idx="282">
                  <c:v>10551000000</c:v>
                </c:pt>
                <c:pt idx="283">
                  <c:v>10576000000</c:v>
                </c:pt>
                <c:pt idx="284">
                  <c:v>10601000000</c:v>
                </c:pt>
                <c:pt idx="285">
                  <c:v>10626000000</c:v>
                </c:pt>
                <c:pt idx="286">
                  <c:v>10651000000</c:v>
                </c:pt>
                <c:pt idx="287">
                  <c:v>10676000000</c:v>
                </c:pt>
                <c:pt idx="288">
                  <c:v>10701000000</c:v>
                </c:pt>
                <c:pt idx="289">
                  <c:v>10726000000</c:v>
                </c:pt>
                <c:pt idx="290">
                  <c:v>10751000000</c:v>
                </c:pt>
                <c:pt idx="291">
                  <c:v>10776000000</c:v>
                </c:pt>
                <c:pt idx="292">
                  <c:v>10801000000</c:v>
                </c:pt>
                <c:pt idx="293">
                  <c:v>10826000000</c:v>
                </c:pt>
                <c:pt idx="294">
                  <c:v>10851000000</c:v>
                </c:pt>
                <c:pt idx="295">
                  <c:v>10876000000</c:v>
                </c:pt>
                <c:pt idx="296">
                  <c:v>10901000000</c:v>
                </c:pt>
                <c:pt idx="297">
                  <c:v>10926000000</c:v>
                </c:pt>
                <c:pt idx="298">
                  <c:v>10951000000</c:v>
                </c:pt>
                <c:pt idx="299">
                  <c:v>10976000000</c:v>
                </c:pt>
                <c:pt idx="300">
                  <c:v>11001000000</c:v>
                </c:pt>
                <c:pt idx="301">
                  <c:v>11026000000</c:v>
                </c:pt>
                <c:pt idx="302">
                  <c:v>11051000000</c:v>
                </c:pt>
                <c:pt idx="303">
                  <c:v>11076000000</c:v>
                </c:pt>
                <c:pt idx="304">
                  <c:v>11101000000</c:v>
                </c:pt>
                <c:pt idx="305">
                  <c:v>11126000000</c:v>
                </c:pt>
                <c:pt idx="306">
                  <c:v>11151000000</c:v>
                </c:pt>
                <c:pt idx="307">
                  <c:v>11176000000</c:v>
                </c:pt>
                <c:pt idx="308">
                  <c:v>11201000000</c:v>
                </c:pt>
                <c:pt idx="309">
                  <c:v>11226000000</c:v>
                </c:pt>
                <c:pt idx="310">
                  <c:v>11251000000</c:v>
                </c:pt>
                <c:pt idx="311">
                  <c:v>11276000000</c:v>
                </c:pt>
                <c:pt idx="312">
                  <c:v>11301000000</c:v>
                </c:pt>
                <c:pt idx="313">
                  <c:v>11326000000</c:v>
                </c:pt>
                <c:pt idx="314">
                  <c:v>11351000000</c:v>
                </c:pt>
                <c:pt idx="315">
                  <c:v>11376000000</c:v>
                </c:pt>
                <c:pt idx="316">
                  <c:v>11401000000</c:v>
                </c:pt>
                <c:pt idx="317">
                  <c:v>11426000000</c:v>
                </c:pt>
                <c:pt idx="318">
                  <c:v>11451000000</c:v>
                </c:pt>
                <c:pt idx="319">
                  <c:v>11476000000</c:v>
                </c:pt>
                <c:pt idx="320">
                  <c:v>11501000000</c:v>
                </c:pt>
                <c:pt idx="321">
                  <c:v>11526000000</c:v>
                </c:pt>
                <c:pt idx="322">
                  <c:v>11551000000</c:v>
                </c:pt>
                <c:pt idx="323">
                  <c:v>11576000000</c:v>
                </c:pt>
                <c:pt idx="324">
                  <c:v>11601000000</c:v>
                </c:pt>
                <c:pt idx="325">
                  <c:v>11626000000</c:v>
                </c:pt>
                <c:pt idx="326">
                  <c:v>11651000000</c:v>
                </c:pt>
                <c:pt idx="327">
                  <c:v>11676000000</c:v>
                </c:pt>
                <c:pt idx="328">
                  <c:v>11701000000</c:v>
                </c:pt>
                <c:pt idx="329">
                  <c:v>11726000000</c:v>
                </c:pt>
                <c:pt idx="330">
                  <c:v>11751000000</c:v>
                </c:pt>
                <c:pt idx="331">
                  <c:v>11776000000</c:v>
                </c:pt>
                <c:pt idx="332">
                  <c:v>11801000000</c:v>
                </c:pt>
                <c:pt idx="333">
                  <c:v>11826000000</c:v>
                </c:pt>
                <c:pt idx="334">
                  <c:v>11851000000</c:v>
                </c:pt>
                <c:pt idx="335">
                  <c:v>11876000000</c:v>
                </c:pt>
                <c:pt idx="336">
                  <c:v>11901000000</c:v>
                </c:pt>
                <c:pt idx="337">
                  <c:v>11926000000</c:v>
                </c:pt>
                <c:pt idx="338">
                  <c:v>11951000000</c:v>
                </c:pt>
                <c:pt idx="339">
                  <c:v>11976000000</c:v>
                </c:pt>
                <c:pt idx="340">
                  <c:v>12001000000</c:v>
                </c:pt>
                <c:pt idx="341">
                  <c:v>12026000000</c:v>
                </c:pt>
                <c:pt idx="342">
                  <c:v>12051000000</c:v>
                </c:pt>
                <c:pt idx="343">
                  <c:v>12076000000</c:v>
                </c:pt>
                <c:pt idx="344">
                  <c:v>12101000000</c:v>
                </c:pt>
                <c:pt idx="345">
                  <c:v>12126000000</c:v>
                </c:pt>
                <c:pt idx="346">
                  <c:v>12151000000</c:v>
                </c:pt>
                <c:pt idx="347">
                  <c:v>12176000000</c:v>
                </c:pt>
                <c:pt idx="348">
                  <c:v>12201000000</c:v>
                </c:pt>
                <c:pt idx="349">
                  <c:v>12226000000</c:v>
                </c:pt>
                <c:pt idx="350">
                  <c:v>12251000000</c:v>
                </c:pt>
                <c:pt idx="351">
                  <c:v>12276000000</c:v>
                </c:pt>
                <c:pt idx="352">
                  <c:v>12301000000</c:v>
                </c:pt>
                <c:pt idx="353">
                  <c:v>12326000000</c:v>
                </c:pt>
                <c:pt idx="354">
                  <c:v>12351000000</c:v>
                </c:pt>
                <c:pt idx="355">
                  <c:v>12376000000</c:v>
                </c:pt>
                <c:pt idx="356">
                  <c:v>12401000000</c:v>
                </c:pt>
                <c:pt idx="357">
                  <c:v>12426000000</c:v>
                </c:pt>
                <c:pt idx="358">
                  <c:v>12451000000</c:v>
                </c:pt>
                <c:pt idx="359">
                  <c:v>12476000000</c:v>
                </c:pt>
                <c:pt idx="360">
                  <c:v>12501000000</c:v>
                </c:pt>
                <c:pt idx="361">
                  <c:v>12526000000</c:v>
                </c:pt>
                <c:pt idx="362">
                  <c:v>12551000000</c:v>
                </c:pt>
                <c:pt idx="363">
                  <c:v>12576000000</c:v>
                </c:pt>
                <c:pt idx="364">
                  <c:v>12601000000</c:v>
                </c:pt>
                <c:pt idx="365">
                  <c:v>12626000000</c:v>
                </c:pt>
                <c:pt idx="366">
                  <c:v>12651000000</c:v>
                </c:pt>
                <c:pt idx="367">
                  <c:v>12676000000</c:v>
                </c:pt>
                <c:pt idx="368">
                  <c:v>12701000000</c:v>
                </c:pt>
                <c:pt idx="369">
                  <c:v>12726000000</c:v>
                </c:pt>
                <c:pt idx="370">
                  <c:v>12751000000</c:v>
                </c:pt>
                <c:pt idx="371">
                  <c:v>12776000000</c:v>
                </c:pt>
                <c:pt idx="372">
                  <c:v>12801000000</c:v>
                </c:pt>
                <c:pt idx="373">
                  <c:v>12826000000</c:v>
                </c:pt>
                <c:pt idx="374">
                  <c:v>12851000000</c:v>
                </c:pt>
                <c:pt idx="375">
                  <c:v>12876000000</c:v>
                </c:pt>
                <c:pt idx="376">
                  <c:v>12901000000</c:v>
                </c:pt>
                <c:pt idx="377">
                  <c:v>12926000000</c:v>
                </c:pt>
                <c:pt idx="378">
                  <c:v>12951000000</c:v>
                </c:pt>
                <c:pt idx="379">
                  <c:v>12976000000</c:v>
                </c:pt>
                <c:pt idx="380">
                  <c:v>13001000000</c:v>
                </c:pt>
                <c:pt idx="381">
                  <c:v>13026000000</c:v>
                </c:pt>
                <c:pt idx="382">
                  <c:v>13051000000</c:v>
                </c:pt>
                <c:pt idx="383">
                  <c:v>13076000000</c:v>
                </c:pt>
                <c:pt idx="384">
                  <c:v>13101000000</c:v>
                </c:pt>
                <c:pt idx="385">
                  <c:v>13126000000</c:v>
                </c:pt>
                <c:pt idx="386">
                  <c:v>13151000000</c:v>
                </c:pt>
                <c:pt idx="387">
                  <c:v>13176000000</c:v>
                </c:pt>
                <c:pt idx="388">
                  <c:v>13201000000</c:v>
                </c:pt>
                <c:pt idx="389">
                  <c:v>13226000000</c:v>
                </c:pt>
                <c:pt idx="390">
                  <c:v>13251000000</c:v>
                </c:pt>
                <c:pt idx="391">
                  <c:v>13276000000</c:v>
                </c:pt>
                <c:pt idx="392">
                  <c:v>13301000000</c:v>
                </c:pt>
                <c:pt idx="393">
                  <c:v>13326000000</c:v>
                </c:pt>
                <c:pt idx="394">
                  <c:v>13351000000</c:v>
                </c:pt>
                <c:pt idx="395">
                  <c:v>13376000000</c:v>
                </c:pt>
                <c:pt idx="396">
                  <c:v>13401000000</c:v>
                </c:pt>
                <c:pt idx="397">
                  <c:v>13426000000</c:v>
                </c:pt>
                <c:pt idx="398">
                  <c:v>13451000000</c:v>
                </c:pt>
                <c:pt idx="399">
                  <c:v>13476000000</c:v>
                </c:pt>
                <c:pt idx="400">
                  <c:v>13501000000</c:v>
                </c:pt>
                <c:pt idx="401">
                  <c:v>13526000000</c:v>
                </c:pt>
                <c:pt idx="402">
                  <c:v>13551000000</c:v>
                </c:pt>
                <c:pt idx="403">
                  <c:v>13576000000</c:v>
                </c:pt>
                <c:pt idx="404">
                  <c:v>13601000000</c:v>
                </c:pt>
                <c:pt idx="405">
                  <c:v>13626000000</c:v>
                </c:pt>
                <c:pt idx="406">
                  <c:v>13651000000</c:v>
                </c:pt>
                <c:pt idx="407">
                  <c:v>13676000000</c:v>
                </c:pt>
                <c:pt idx="408">
                  <c:v>13701000000</c:v>
                </c:pt>
                <c:pt idx="409">
                  <c:v>13726000000</c:v>
                </c:pt>
                <c:pt idx="410">
                  <c:v>13751000000</c:v>
                </c:pt>
                <c:pt idx="411">
                  <c:v>13776000000</c:v>
                </c:pt>
                <c:pt idx="412">
                  <c:v>13801000000</c:v>
                </c:pt>
                <c:pt idx="413">
                  <c:v>13826000000</c:v>
                </c:pt>
                <c:pt idx="414">
                  <c:v>13851000000</c:v>
                </c:pt>
                <c:pt idx="415">
                  <c:v>13876000000</c:v>
                </c:pt>
                <c:pt idx="416">
                  <c:v>13901000000</c:v>
                </c:pt>
                <c:pt idx="417">
                  <c:v>13926000000</c:v>
                </c:pt>
                <c:pt idx="418">
                  <c:v>13951000000</c:v>
                </c:pt>
                <c:pt idx="419">
                  <c:v>13976000000</c:v>
                </c:pt>
                <c:pt idx="420">
                  <c:v>14001000000</c:v>
                </c:pt>
                <c:pt idx="421">
                  <c:v>14026000000</c:v>
                </c:pt>
                <c:pt idx="422">
                  <c:v>14051000000</c:v>
                </c:pt>
                <c:pt idx="423">
                  <c:v>14076000000</c:v>
                </c:pt>
                <c:pt idx="424">
                  <c:v>14101000000</c:v>
                </c:pt>
                <c:pt idx="425">
                  <c:v>14126000000</c:v>
                </c:pt>
                <c:pt idx="426">
                  <c:v>14151000000</c:v>
                </c:pt>
                <c:pt idx="427">
                  <c:v>14176000000</c:v>
                </c:pt>
                <c:pt idx="428">
                  <c:v>14201000000</c:v>
                </c:pt>
                <c:pt idx="429">
                  <c:v>14226000000</c:v>
                </c:pt>
                <c:pt idx="430">
                  <c:v>14251000000</c:v>
                </c:pt>
                <c:pt idx="431">
                  <c:v>14276000000</c:v>
                </c:pt>
                <c:pt idx="432">
                  <c:v>14301000000</c:v>
                </c:pt>
                <c:pt idx="433">
                  <c:v>14326000000</c:v>
                </c:pt>
                <c:pt idx="434">
                  <c:v>14351000000</c:v>
                </c:pt>
                <c:pt idx="435">
                  <c:v>14376000000</c:v>
                </c:pt>
                <c:pt idx="436">
                  <c:v>14401000000</c:v>
                </c:pt>
                <c:pt idx="437">
                  <c:v>14426000000</c:v>
                </c:pt>
                <c:pt idx="438">
                  <c:v>14451000000</c:v>
                </c:pt>
                <c:pt idx="439">
                  <c:v>14476000000</c:v>
                </c:pt>
                <c:pt idx="440">
                  <c:v>14501000000</c:v>
                </c:pt>
                <c:pt idx="441">
                  <c:v>14526000000</c:v>
                </c:pt>
                <c:pt idx="442">
                  <c:v>14551000000</c:v>
                </c:pt>
                <c:pt idx="443">
                  <c:v>14576000000</c:v>
                </c:pt>
                <c:pt idx="444">
                  <c:v>14601000000</c:v>
                </c:pt>
                <c:pt idx="445">
                  <c:v>14626000000</c:v>
                </c:pt>
                <c:pt idx="446">
                  <c:v>14651000000</c:v>
                </c:pt>
                <c:pt idx="447">
                  <c:v>14676000000</c:v>
                </c:pt>
                <c:pt idx="448">
                  <c:v>14701000000</c:v>
                </c:pt>
                <c:pt idx="449">
                  <c:v>14726000000</c:v>
                </c:pt>
                <c:pt idx="450">
                  <c:v>14751000000</c:v>
                </c:pt>
                <c:pt idx="451">
                  <c:v>14776000000</c:v>
                </c:pt>
                <c:pt idx="452">
                  <c:v>14801000000</c:v>
                </c:pt>
                <c:pt idx="453">
                  <c:v>14826000000</c:v>
                </c:pt>
                <c:pt idx="454">
                  <c:v>14851000000</c:v>
                </c:pt>
                <c:pt idx="455">
                  <c:v>14876000000</c:v>
                </c:pt>
                <c:pt idx="456">
                  <c:v>14901000000</c:v>
                </c:pt>
                <c:pt idx="457">
                  <c:v>14926000000</c:v>
                </c:pt>
                <c:pt idx="458">
                  <c:v>14951000000</c:v>
                </c:pt>
                <c:pt idx="459">
                  <c:v>14976000000</c:v>
                </c:pt>
                <c:pt idx="460">
                  <c:v>15000000000</c:v>
                </c:pt>
                <c:pt idx="461">
                  <c:v>15001000000</c:v>
                </c:pt>
                <c:pt idx="462">
                  <c:v>15026000000</c:v>
                </c:pt>
                <c:pt idx="463">
                  <c:v>15051000000</c:v>
                </c:pt>
                <c:pt idx="464">
                  <c:v>15076000000</c:v>
                </c:pt>
                <c:pt idx="465">
                  <c:v>15101000000</c:v>
                </c:pt>
                <c:pt idx="466">
                  <c:v>15126000000</c:v>
                </c:pt>
                <c:pt idx="467">
                  <c:v>15151000000</c:v>
                </c:pt>
                <c:pt idx="468">
                  <c:v>15176000000</c:v>
                </c:pt>
                <c:pt idx="469">
                  <c:v>15201000000</c:v>
                </c:pt>
                <c:pt idx="470">
                  <c:v>15226000000</c:v>
                </c:pt>
                <c:pt idx="471">
                  <c:v>15251000000</c:v>
                </c:pt>
                <c:pt idx="472">
                  <c:v>15276000000</c:v>
                </c:pt>
                <c:pt idx="473">
                  <c:v>15301000000</c:v>
                </c:pt>
                <c:pt idx="474">
                  <c:v>15326000000</c:v>
                </c:pt>
                <c:pt idx="475">
                  <c:v>15351000000</c:v>
                </c:pt>
                <c:pt idx="476">
                  <c:v>15376000000</c:v>
                </c:pt>
                <c:pt idx="477">
                  <c:v>15401000000</c:v>
                </c:pt>
                <c:pt idx="478">
                  <c:v>15426000000</c:v>
                </c:pt>
                <c:pt idx="479">
                  <c:v>15451000000</c:v>
                </c:pt>
                <c:pt idx="480">
                  <c:v>15476000000</c:v>
                </c:pt>
                <c:pt idx="481">
                  <c:v>15501000000</c:v>
                </c:pt>
                <c:pt idx="482">
                  <c:v>15526000000</c:v>
                </c:pt>
                <c:pt idx="483">
                  <c:v>15551000000</c:v>
                </c:pt>
                <c:pt idx="484">
                  <c:v>15576000000</c:v>
                </c:pt>
                <c:pt idx="485">
                  <c:v>15601000000</c:v>
                </c:pt>
                <c:pt idx="486">
                  <c:v>15626000000</c:v>
                </c:pt>
                <c:pt idx="487">
                  <c:v>15651000000</c:v>
                </c:pt>
                <c:pt idx="488">
                  <c:v>15676000000</c:v>
                </c:pt>
                <c:pt idx="489">
                  <c:v>15701000000</c:v>
                </c:pt>
                <c:pt idx="490">
                  <c:v>15726000000</c:v>
                </c:pt>
                <c:pt idx="491">
                  <c:v>15751000000</c:v>
                </c:pt>
                <c:pt idx="492">
                  <c:v>15776000000</c:v>
                </c:pt>
                <c:pt idx="493">
                  <c:v>15801000000</c:v>
                </c:pt>
                <c:pt idx="494">
                  <c:v>15826000000</c:v>
                </c:pt>
                <c:pt idx="495">
                  <c:v>15851000000</c:v>
                </c:pt>
                <c:pt idx="496">
                  <c:v>15876000000</c:v>
                </c:pt>
                <c:pt idx="497">
                  <c:v>15901000000</c:v>
                </c:pt>
                <c:pt idx="498">
                  <c:v>15926000000</c:v>
                </c:pt>
                <c:pt idx="499">
                  <c:v>15951000000</c:v>
                </c:pt>
                <c:pt idx="500">
                  <c:v>15976000000</c:v>
                </c:pt>
                <c:pt idx="501">
                  <c:v>16001000000</c:v>
                </c:pt>
                <c:pt idx="502">
                  <c:v>16026000000</c:v>
                </c:pt>
                <c:pt idx="503">
                  <c:v>16051000000</c:v>
                </c:pt>
                <c:pt idx="504">
                  <c:v>16076000000</c:v>
                </c:pt>
                <c:pt idx="505">
                  <c:v>16101000000</c:v>
                </c:pt>
                <c:pt idx="506">
                  <c:v>16126000000</c:v>
                </c:pt>
                <c:pt idx="507">
                  <c:v>16151000000</c:v>
                </c:pt>
                <c:pt idx="508">
                  <c:v>16176000000</c:v>
                </c:pt>
                <c:pt idx="509">
                  <c:v>16201000000</c:v>
                </c:pt>
                <c:pt idx="510">
                  <c:v>16226000000</c:v>
                </c:pt>
                <c:pt idx="511">
                  <c:v>16251000000</c:v>
                </c:pt>
                <c:pt idx="512">
                  <c:v>16276000000</c:v>
                </c:pt>
                <c:pt idx="513">
                  <c:v>16301000000</c:v>
                </c:pt>
                <c:pt idx="514">
                  <c:v>16326000000</c:v>
                </c:pt>
                <c:pt idx="515">
                  <c:v>16351000000</c:v>
                </c:pt>
                <c:pt idx="516">
                  <c:v>16376000000</c:v>
                </c:pt>
                <c:pt idx="517">
                  <c:v>16401000000</c:v>
                </c:pt>
                <c:pt idx="518">
                  <c:v>16426000000</c:v>
                </c:pt>
                <c:pt idx="519">
                  <c:v>16451000000</c:v>
                </c:pt>
                <c:pt idx="520">
                  <c:v>16476000000</c:v>
                </c:pt>
                <c:pt idx="521">
                  <c:v>16501000000</c:v>
                </c:pt>
                <c:pt idx="522">
                  <c:v>16526000000</c:v>
                </c:pt>
                <c:pt idx="523">
                  <c:v>16551000000</c:v>
                </c:pt>
                <c:pt idx="524">
                  <c:v>16576000000</c:v>
                </c:pt>
                <c:pt idx="525">
                  <c:v>16601000000</c:v>
                </c:pt>
                <c:pt idx="526">
                  <c:v>16626000000</c:v>
                </c:pt>
                <c:pt idx="527">
                  <c:v>16651000000</c:v>
                </c:pt>
                <c:pt idx="528">
                  <c:v>16676000000</c:v>
                </c:pt>
                <c:pt idx="529">
                  <c:v>16701000000</c:v>
                </c:pt>
                <c:pt idx="530">
                  <c:v>16726000000</c:v>
                </c:pt>
                <c:pt idx="531">
                  <c:v>16751000000</c:v>
                </c:pt>
                <c:pt idx="532">
                  <c:v>16776000000</c:v>
                </c:pt>
                <c:pt idx="533">
                  <c:v>16801000000</c:v>
                </c:pt>
                <c:pt idx="534">
                  <c:v>16826000000</c:v>
                </c:pt>
                <c:pt idx="535">
                  <c:v>16851000000</c:v>
                </c:pt>
                <c:pt idx="536">
                  <c:v>16876000000</c:v>
                </c:pt>
                <c:pt idx="537">
                  <c:v>16901000000</c:v>
                </c:pt>
                <c:pt idx="538">
                  <c:v>16926000000</c:v>
                </c:pt>
                <c:pt idx="539">
                  <c:v>16951000000</c:v>
                </c:pt>
                <c:pt idx="540">
                  <c:v>16976000000</c:v>
                </c:pt>
                <c:pt idx="541">
                  <c:v>17001000000</c:v>
                </c:pt>
                <c:pt idx="542">
                  <c:v>17026000000</c:v>
                </c:pt>
                <c:pt idx="543">
                  <c:v>17051000000</c:v>
                </c:pt>
                <c:pt idx="544">
                  <c:v>17076000000</c:v>
                </c:pt>
                <c:pt idx="545">
                  <c:v>17101000000</c:v>
                </c:pt>
                <c:pt idx="546">
                  <c:v>17126000000</c:v>
                </c:pt>
                <c:pt idx="547">
                  <c:v>17151000000</c:v>
                </c:pt>
                <c:pt idx="548">
                  <c:v>17176000000</c:v>
                </c:pt>
                <c:pt idx="549">
                  <c:v>17201000000</c:v>
                </c:pt>
                <c:pt idx="550">
                  <c:v>17226000000</c:v>
                </c:pt>
                <c:pt idx="551">
                  <c:v>17251000000</c:v>
                </c:pt>
                <c:pt idx="552">
                  <c:v>17276000000</c:v>
                </c:pt>
                <c:pt idx="553">
                  <c:v>17301000000</c:v>
                </c:pt>
                <c:pt idx="554">
                  <c:v>17326000000</c:v>
                </c:pt>
                <c:pt idx="555">
                  <c:v>17351000000</c:v>
                </c:pt>
                <c:pt idx="556">
                  <c:v>17376000000</c:v>
                </c:pt>
                <c:pt idx="557">
                  <c:v>17401000000</c:v>
                </c:pt>
                <c:pt idx="558">
                  <c:v>17426000000</c:v>
                </c:pt>
                <c:pt idx="559">
                  <c:v>17451000000</c:v>
                </c:pt>
                <c:pt idx="560">
                  <c:v>17476000000</c:v>
                </c:pt>
                <c:pt idx="561">
                  <c:v>17501000000</c:v>
                </c:pt>
                <c:pt idx="562">
                  <c:v>17526000000</c:v>
                </c:pt>
                <c:pt idx="563">
                  <c:v>17551000000</c:v>
                </c:pt>
                <c:pt idx="564">
                  <c:v>17576000000</c:v>
                </c:pt>
                <c:pt idx="565">
                  <c:v>17601000000</c:v>
                </c:pt>
                <c:pt idx="566">
                  <c:v>17626000000</c:v>
                </c:pt>
                <c:pt idx="567">
                  <c:v>17651000000</c:v>
                </c:pt>
                <c:pt idx="568">
                  <c:v>17676000000</c:v>
                </c:pt>
                <c:pt idx="569">
                  <c:v>17701000000</c:v>
                </c:pt>
                <c:pt idx="570">
                  <c:v>17726000000</c:v>
                </c:pt>
                <c:pt idx="571">
                  <c:v>17751000000</c:v>
                </c:pt>
                <c:pt idx="572">
                  <c:v>17776000000</c:v>
                </c:pt>
                <c:pt idx="573">
                  <c:v>17801000000</c:v>
                </c:pt>
                <c:pt idx="574">
                  <c:v>17826000000</c:v>
                </c:pt>
                <c:pt idx="575">
                  <c:v>17851000000</c:v>
                </c:pt>
                <c:pt idx="576">
                  <c:v>17876000000</c:v>
                </c:pt>
                <c:pt idx="577">
                  <c:v>17901000000</c:v>
                </c:pt>
                <c:pt idx="578">
                  <c:v>17926000000</c:v>
                </c:pt>
                <c:pt idx="579">
                  <c:v>17951000000</c:v>
                </c:pt>
                <c:pt idx="580">
                  <c:v>17976000000</c:v>
                </c:pt>
                <c:pt idx="581">
                  <c:v>18001000000</c:v>
                </c:pt>
                <c:pt idx="582">
                  <c:v>18026000000</c:v>
                </c:pt>
                <c:pt idx="583">
                  <c:v>18051000000</c:v>
                </c:pt>
                <c:pt idx="584">
                  <c:v>18076000000</c:v>
                </c:pt>
                <c:pt idx="585">
                  <c:v>18101000000</c:v>
                </c:pt>
                <c:pt idx="586">
                  <c:v>18126000000</c:v>
                </c:pt>
                <c:pt idx="587">
                  <c:v>18151000000</c:v>
                </c:pt>
                <c:pt idx="588">
                  <c:v>18176000000</c:v>
                </c:pt>
                <c:pt idx="589">
                  <c:v>18201000000</c:v>
                </c:pt>
                <c:pt idx="590">
                  <c:v>18226000000</c:v>
                </c:pt>
                <c:pt idx="591">
                  <c:v>18251000000</c:v>
                </c:pt>
                <c:pt idx="592">
                  <c:v>18276000000</c:v>
                </c:pt>
                <c:pt idx="593">
                  <c:v>18301000000</c:v>
                </c:pt>
                <c:pt idx="594">
                  <c:v>18326000000</c:v>
                </c:pt>
                <c:pt idx="595">
                  <c:v>18351000000</c:v>
                </c:pt>
                <c:pt idx="596">
                  <c:v>18376000000</c:v>
                </c:pt>
                <c:pt idx="597">
                  <c:v>18401000000</c:v>
                </c:pt>
                <c:pt idx="598">
                  <c:v>18426000000</c:v>
                </c:pt>
                <c:pt idx="599">
                  <c:v>18451000000</c:v>
                </c:pt>
                <c:pt idx="600">
                  <c:v>18476000000</c:v>
                </c:pt>
                <c:pt idx="601">
                  <c:v>18500000000</c:v>
                </c:pt>
                <c:pt idx="602">
                  <c:v>18501000000</c:v>
                </c:pt>
                <c:pt idx="603">
                  <c:v>18526000000</c:v>
                </c:pt>
                <c:pt idx="604">
                  <c:v>18551000000</c:v>
                </c:pt>
                <c:pt idx="605">
                  <c:v>18576000000</c:v>
                </c:pt>
                <c:pt idx="606">
                  <c:v>18601000000</c:v>
                </c:pt>
                <c:pt idx="607">
                  <c:v>18626000000</c:v>
                </c:pt>
                <c:pt idx="608">
                  <c:v>18651000000</c:v>
                </c:pt>
                <c:pt idx="609">
                  <c:v>18676000000</c:v>
                </c:pt>
                <c:pt idx="610">
                  <c:v>18701000000</c:v>
                </c:pt>
                <c:pt idx="611">
                  <c:v>18726000000</c:v>
                </c:pt>
                <c:pt idx="612">
                  <c:v>18751000000</c:v>
                </c:pt>
                <c:pt idx="613">
                  <c:v>18776000000</c:v>
                </c:pt>
                <c:pt idx="614">
                  <c:v>18801000000</c:v>
                </c:pt>
                <c:pt idx="615">
                  <c:v>18826000000</c:v>
                </c:pt>
                <c:pt idx="616">
                  <c:v>18851000000</c:v>
                </c:pt>
                <c:pt idx="617">
                  <c:v>18876000000</c:v>
                </c:pt>
                <c:pt idx="618">
                  <c:v>18901000000</c:v>
                </c:pt>
                <c:pt idx="619">
                  <c:v>18926000000</c:v>
                </c:pt>
                <c:pt idx="620">
                  <c:v>18951000000</c:v>
                </c:pt>
                <c:pt idx="621">
                  <c:v>18976000000</c:v>
                </c:pt>
                <c:pt idx="622">
                  <c:v>19001000000</c:v>
                </c:pt>
                <c:pt idx="623">
                  <c:v>19026000000</c:v>
                </c:pt>
                <c:pt idx="624">
                  <c:v>19051000000</c:v>
                </c:pt>
                <c:pt idx="625">
                  <c:v>19076000000</c:v>
                </c:pt>
                <c:pt idx="626">
                  <c:v>19101000000</c:v>
                </c:pt>
                <c:pt idx="627">
                  <c:v>19126000000</c:v>
                </c:pt>
                <c:pt idx="628">
                  <c:v>19151000000</c:v>
                </c:pt>
                <c:pt idx="629">
                  <c:v>19176000000</c:v>
                </c:pt>
                <c:pt idx="630">
                  <c:v>19201000000</c:v>
                </c:pt>
                <c:pt idx="631">
                  <c:v>19226000000</c:v>
                </c:pt>
                <c:pt idx="632">
                  <c:v>19251000000</c:v>
                </c:pt>
                <c:pt idx="633">
                  <c:v>19276000000</c:v>
                </c:pt>
                <c:pt idx="634">
                  <c:v>19301000000</c:v>
                </c:pt>
                <c:pt idx="635">
                  <c:v>19326000000</c:v>
                </c:pt>
                <c:pt idx="636">
                  <c:v>19351000000</c:v>
                </c:pt>
                <c:pt idx="637">
                  <c:v>19376000000</c:v>
                </c:pt>
                <c:pt idx="638">
                  <c:v>19401000000</c:v>
                </c:pt>
                <c:pt idx="639">
                  <c:v>19426000000</c:v>
                </c:pt>
                <c:pt idx="640">
                  <c:v>19451000000</c:v>
                </c:pt>
                <c:pt idx="641">
                  <c:v>19476000000</c:v>
                </c:pt>
                <c:pt idx="642">
                  <c:v>19501000000</c:v>
                </c:pt>
                <c:pt idx="643">
                  <c:v>19526000000</c:v>
                </c:pt>
                <c:pt idx="644">
                  <c:v>19551000000</c:v>
                </c:pt>
                <c:pt idx="645">
                  <c:v>19576000000</c:v>
                </c:pt>
                <c:pt idx="646">
                  <c:v>19601000000</c:v>
                </c:pt>
                <c:pt idx="647">
                  <c:v>19626000000</c:v>
                </c:pt>
                <c:pt idx="648">
                  <c:v>19651000000</c:v>
                </c:pt>
                <c:pt idx="649">
                  <c:v>19676000000</c:v>
                </c:pt>
                <c:pt idx="650">
                  <c:v>19701000000</c:v>
                </c:pt>
                <c:pt idx="651">
                  <c:v>19726000000</c:v>
                </c:pt>
                <c:pt idx="652">
                  <c:v>19751000000</c:v>
                </c:pt>
                <c:pt idx="653">
                  <c:v>19776000000</c:v>
                </c:pt>
                <c:pt idx="654">
                  <c:v>19801000000</c:v>
                </c:pt>
                <c:pt idx="655">
                  <c:v>19826000000</c:v>
                </c:pt>
                <c:pt idx="656">
                  <c:v>19851000000</c:v>
                </c:pt>
                <c:pt idx="657">
                  <c:v>19876000000</c:v>
                </c:pt>
                <c:pt idx="658">
                  <c:v>19901000000</c:v>
                </c:pt>
                <c:pt idx="659">
                  <c:v>19926000000</c:v>
                </c:pt>
                <c:pt idx="660">
                  <c:v>19951000000</c:v>
                </c:pt>
                <c:pt idx="661">
                  <c:v>19976000000</c:v>
                </c:pt>
                <c:pt idx="662">
                  <c:v>20001000000</c:v>
                </c:pt>
                <c:pt idx="663">
                  <c:v>20026000000</c:v>
                </c:pt>
                <c:pt idx="664">
                  <c:v>20051000000</c:v>
                </c:pt>
                <c:pt idx="665">
                  <c:v>20076000000</c:v>
                </c:pt>
                <c:pt idx="666">
                  <c:v>20101000000</c:v>
                </c:pt>
                <c:pt idx="667">
                  <c:v>20126000000</c:v>
                </c:pt>
                <c:pt idx="668">
                  <c:v>20151000000</c:v>
                </c:pt>
                <c:pt idx="669">
                  <c:v>20176000000</c:v>
                </c:pt>
                <c:pt idx="670">
                  <c:v>20201000000</c:v>
                </c:pt>
                <c:pt idx="671">
                  <c:v>20226000000</c:v>
                </c:pt>
                <c:pt idx="672">
                  <c:v>20251000000</c:v>
                </c:pt>
                <c:pt idx="673">
                  <c:v>20276000000</c:v>
                </c:pt>
                <c:pt idx="674">
                  <c:v>20301000000</c:v>
                </c:pt>
                <c:pt idx="675">
                  <c:v>20326000000</c:v>
                </c:pt>
                <c:pt idx="676">
                  <c:v>20351000000</c:v>
                </c:pt>
                <c:pt idx="677">
                  <c:v>20376000000</c:v>
                </c:pt>
                <c:pt idx="678">
                  <c:v>20401000000</c:v>
                </c:pt>
                <c:pt idx="679">
                  <c:v>20426000000</c:v>
                </c:pt>
                <c:pt idx="680">
                  <c:v>20451000000</c:v>
                </c:pt>
                <c:pt idx="681">
                  <c:v>20476000000</c:v>
                </c:pt>
                <c:pt idx="682">
                  <c:v>20501000000</c:v>
                </c:pt>
                <c:pt idx="683">
                  <c:v>20526000000</c:v>
                </c:pt>
                <c:pt idx="684">
                  <c:v>20551000000</c:v>
                </c:pt>
                <c:pt idx="685">
                  <c:v>20576000000</c:v>
                </c:pt>
                <c:pt idx="686">
                  <c:v>20601000000</c:v>
                </c:pt>
                <c:pt idx="687">
                  <c:v>20626000000</c:v>
                </c:pt>
                <c:pt idx="688">
                  <c:v>20651000000</c:v>
                </c:pt>
                <c:pt idx="689">
                  <c:v>20676000000</c:v>
                </c:pt>
                <c:pt idx="690">
                  <c:v>20701000000</c:v>
                </c:pt>
                <c:pt idx="691">
                  <c:v>20726000000</c:v>
                </c:pt>
                <c:pt idx="692">
                  <c:v>20751000000</c:v>
                </c:pt>
                <c:pt idx="693">
                  <c:v>20776000000</c:v>
                </c:pt>
                <c:pt idx="694">
                  <c:v>20801000000</c:v>
                </c:pt>
                <c:pt idx="695">
                  <c:v>20826000000</c:v>
                </c:pt>
                <c:pt idx="696">
                  <c:v>20851000000</c:v>
                </c:pt>
                <c:pt idx="697">
                  <c:v>20876000000</c:v>
                </c:pt>
                <c:pt idx="698">
                  <c:v>20901000000</c:v>
                </c:pt>
                <c:pt idx="699">
                  <c:v>20926000000</c:v>
                </c:pt>
                <c:pt idx="700">
                  <c:v>20951000000</c:v>
                </c:pt>
                <c:pt idx="701">
                  <c:v>20976000000</c:v>
                </c:pt>
                <c:pt idx="702">
                  <c:v>21001000000</c:v>
                </c:pt>
                <c:pt idx="703">
                  <c:v>21026000000</c:v>
                </c:pt>
                <c:pt idx="704">
                  <c:v>21051000000</c:v>
                </c:pt>
                <c:pt idx="705">
                  <c:v>21076000000</c:v>
                </c:pt>
                <c:pt idx="706">
                  <c:v>21101000000</c:v>
                </c:pt>
                <c:pt idx="707">
                  <c:v>21126000000</c:v>
                </c:pt>
                <c:pt idx="708">
                  <c:v>21151000000</c:v>
                </c:pt>
                <c:pt idx="709">
                  <c:v>21176000000</c:v>
                </c:pt>
                <c:pt idx="710">
                  <c:v>21201000000</c:v>
                </c:pt>
                <c:pt idx="711">
                  <c:v>21226000000</c:v>
                </c:pt>
                <c:pt idx="712">
                  <c:v>21251000000</c:v>
                </c:pt>
                <c:pt idx="713">
                  <c:v>21276000000</c:v>
                </c:pt>
                <c:pt idx="714">
                  <c:v>21301000000</c:v>
                </c:pt>
                <c:pt idx="715">
                  <c:v>21326000000</c:v>
                </c:pt>
                <c:pt idx="716">
                  <c:v>21351000000</c:v>
                </c:pt>
                <c:pt idx="717">
                  <c:v>21376000000</c:v>
                </c:pt>
                <c:pt idx="718">
                  <c:v>21401000000</c:v>
                </c:pt>
                <c:pt idx="719">
                  <c:v>21426000000</c:v>
                </c:pt>
                <c:pt idx="720">
                  <c:v>21451000000</c:v>
                </c:pt>
                <c:pt idx="721">
                  <c:v>21476000000</c:v>
                </c:pt>
                <c:pt idx="722">
                  <c:v>21501000000</c:v>
                </c:pt>
                <c:pt idx="723">
                  <c:v>21526000000</c:v>
                </c:pt>
                <c:pt idx="724">
                  <c:v>21551000000</c:v>
                </c:pt>
                <c:pt idx="725">
                  <c:v>21576000000</c:v>
                </c:pt>
                <c:pt idx="726">
                  <c:v>21601000000</c:v>
                </c:pt>
                <c:pt idx="727">
                  <c:v>21626000000</c:v>
                </c:pt>
                <c:pt idx="728">
                  <c:v>21651000000</c:v>
                </c:pt>
                <c:pt idx="729">
                  <c:v>21676000000</c:v>
                </c:pt>
                <c:pt idx="730">
                  <c:v>21701000000</c:v>
                </c:pt>
                <c:pt idx="731">
                  <c:v>21726000000</c:v>
                </c:pt>
                <c:pt idx="732">
                  <c:v>21751000000</c:v>
                </c:pt>
                <c:pt idx="733">
                  <c:v>21776000000</c:v>
                </c:pt>
                <c:pt idx="734">
                  <c:v>21801000000</c:v>
                </c:pt>
                <c:pt idx="735">
                  <c:v>21826000000</c:v>
                </c:pt>
                <c:pt idx="736">
                  <c:v>21851000000</c:v>
                </c:pt>
                <c:pt idx="737">
                  <c:v>21876000000</c:v>
                </c:pt>
                <c:pt idx="738">
                  <c:v>21901000000</c:v>
                </c:pt>
                <c:pt idx="739">
                  <c:v>21926000000</c:v>
                </c:pt>
                <c:pt idx="740">
                  <c:v>21951000000</c:v>
                </c:pt>
                <c:pt idx="741">
                  <c:v>21976000000</c:v>
                </c:pt>
                <c:pt idx="742">
                  <c:v>22001000000</c:v>
                </c:pt>
                <c:pt idx="743">
                  <c:v>22026000000</c:v>
                </c:pt>
                <c:pt idx="744">
                  <c:v>22051000000</c:v>
                </c:pt>
                <c:pt idx="745">
                  <c:v>22076000000</c:v>
                </c:pt>
                <c:pt idx="746">
                  <c:v>22101000000</c:v>
                </c:pt>
                <c:pt idx="747">
                  <c:v>22126000000</c:v>
                </c:pt>
                <c:pt idx="748">
                  <c:v>22151000000</c:v>
                </c:pt>
                <c:pt idx="749">
                  <c:v>22176000000</c:v>
                </c:pt>
                <c:pt idx="750">
                  <c:v>22201000000</c:v>
                </c:pt>
                <c:pt idx="751">
                  <c:v>22226000000</c:v>
                </c:pt>
                <c:pt idx="752">
                  <c:v>22251000000</c:v>
                </c:pt>
                <c:pt idx="753">
                  <c:v>22276000000</c:v>
                </c:pt>
                <c:pt idx="754">
                  <c:v>22301000000</c:v>
                </c:pt>
                <c:pt idx="755">
                  <c:v>22326000000</c:v>
                </c:pt>
                <c:pt idx="756">
                  <c:v>22351000000</c:v>
                </c:pt>
                <c:pt idx="757">
                  <c:v>22376000000</c:v>
                </c:pt>
                <c:pt idx="758">
                  <c:v>22401000000</c:v>
                </c:pt>
                <c:pt idx="759">
                  <c:v>22426000000</c:v>
                </c:pt>
                <c:pt idx="760">
                  <c:v>22451000000</c:v>
                </c:pt>
                <c:pt idx="761">
                  <c:v>22476000000</c:v>
                </c:pt>
                <c:pt idx="762">
                  <c:v>22501000000</c:v>
                </c:pt>
                <c:pt idx="763">
                  <c:v>22526000000</c:v>
                </c:pt>
                <c:pt idx="764">
                  <c:v>22551000000</c:v>
                </c:pt>
                <c:pt idx="765">
                  <c:v>22576000000</c:v>
                </c:pt>
                <c:pt idx="766">
                  <c:v>22601000000</c:v>
                </c:pt>
                <c:pt idx="767">
                  <c:v>22626000000</c:v>
                </c:pt>
                <c:pt idx="768">
                  <c:v>22651000000</c:v>
                </c:pt>
                <c:pt idx="769">
                  <c:v>22676000000</c:v>
                </c:pt>
                <c:pt idx="770">
                  <c:v>22701000000</c:v>
                </c:pt>
                <c:pt idx="771">
                  <c:v>22726000000</c:v>
                </c:pt>
                <c:pt idx="772">
                  <c:v>22751000000</c:v>
                </c:pt>
                <c:pt idx="773">
                  <c:v>22776000000</c:v>
                </c:pt>
                <c:pt idx="774">
                  <c:v>22801000000</c:v>
                </c:pt>
                <c:pt idx="775">
                  <c:v>22826000000</c:v>
                </c:pt>
                <c:pt idx="776">
                  <c:v>22851000000</c:v>
                </c:pt>
                <c:pt idx="777">
                  <c:v>22876000000</c:v>
                </c:pt>
                <c:pt idx="778">
                  <c:v>22901000000</c:v>
                </c:pt>
                <c:pt idx="779">
                  <c:v>22926000000</c:v>
                </c:pt>
                <c:pt idx="780">
                  <c:v>22951000000</c:v>
                </c:pt>
                <c:pt idx="781">
                  <c:v>22976000000</c:v>
                </c:pt>
                <c:pt idx="782">
                  <c:v>23001000000</c:v>
                </c:pt>
                <c:pt idx="783">
                  <c:v>23026000000</c:v>
                </c:pt>
                <c:pt idx="784">
                  <c:v>23051000000</c:v>
                </c:pt>
                <c:pt idx="785">
                  <c:v>23076000000</c:v>
                </c:pt>
                <c:pt idx="786">
                  <c:v>23101000000</c:v>
                </c:pt>
                <c:pt idx="787">
                  <c:v>23126000000</c:v>
                </c:pt>
                <c:pt idx="788">
                  <c:v>23151000000</c:v>
                </c:pt>
                <c:pt idx="789">
                  <c:v>23176000000</c:v>
                </c:pt>
                <c:pt idx="790">
                  <c:v>23201000000</c:v>
                </c:pt>
                <c:pt idx="791">
                  <c:v>23226000000</c:v>
                </c:pt>
                <c:pt idx="792">
                  <c:v>23251000000</c:v>
                </c:pt>
                <c:pt idx="793">
                  <c:v>23276000000</c:v>
                </c:pt>
                <c:pt idx="794">
                  <c:v>23301000000</c:v>
                </c:pt>
                <c:pt idx="795">
                  <c:v>23326000000</c:v>
                </c:pt>
                <c:pt idx="796">
                  <c:v>23351000000</c:v>
                </c:pt>
                <c:pt idx="797">
                  <c:v>23376000000</c:v>
                </c:pt>
                <c:pt idx="798">
                  <c:v>23401000000</c:v>
                </c:pt>
                <c:pt idx="799">
                  <c:v>23426000000</c:v>
                </c:pt>
                <c:pt idx="800">
                  <c:v>23451000000</c:v>
                </c:pt>
                <c:pt idx="801">
                  <c:v>23476000000</c:v>
                </c:pt>
                <c:pt idx="802">
                  <c:v>23501000000</c:v>
                </c:pt>
                <c:pt idx="803">
                  <c:v>23526000000</c:v>
                </c:pt>
                <c:pt idx="804">
                  <c:v>23551000000</c:v>
                </c:pt>
                <c:pt idx="805">
                  <c:v>23576000000</c:v>
                </c:pt>
                <c:pt idx="806">
                  <c:v>23601000000</c:v>
                </c:pt>
                <c:pt idx="807">
                  <c:v>23626000000</c:v>
                </c:pt>
                <c:pt idx="808">
                  <c:v>23651000000</c:v>
                </c:pt>
                <c:pt idx="809">
                  <c:v>23676000000</c:v>
                </c:pt>
                <c:pt idx="810">
                  <c:v>23701000000</c:v>
                </c:pt>
                <c:pt idx="811">
                  <c:v>23726000000</c:v>
                </c:pt>
                <c:pt idx="812">
                  <c:v>23751000000</c:v>
                </c:pt>
                <c:pt idx="813">
                  <c:v>23776000000</c:v>
                </c:pt>
                <c:pt idx="814">
                  <c:v>23801000000</c:v>
                </c:pt>
                <c:pt idx="815">
                  <c:v>23826000000</c:v>
                </c:pt>
                <c:pt idx="816">
                  <c:v>23851000000</c:v>
                </c:pt>
                <c:pt idx="817">
                  <c:v>23876000000</c:v>
                </c:pt>
                <c:pt idx="818">
                  <c:v>23901000000</c:v>
                </c:pt>
                <c:pt idx="819">
                  <c:v>23926000000</c:v>
                </c:pt>
                <c:pt idx="820">
                  <c:v>23951000000</c:v>
                </c:pt>
                <c:pt idx="821">
                  <c:v>23976000000</c:v>
                </c:pt>
                <c:pt idx="822">
                  <c:v>24001000000</c:v>
                </c:pt>
                <c:pt idx="823">
                  <c:v>24026000000</c:v>
                </c:pt>
                <c:pt idx="824">
                  <c:v>24051000000</c:v>
                </c:pt>
                <c:pt idx="825">
                  <c:v>24076000000</c:v>
                </c:pt>
                <c:pt idx="826">
                  <c:v>24101000000</c:v>
                </c:pt>
                <c:pt idx="827">
                  <c:v>24126000000</c:v>
                </c:pt>
                <c:pt idx="828">
                  <c:v>24151000000</c:v>
                </c:pt>
                <c:pt idx="829">
                  <c:v>24176000000</c:v>
                </c:pt>
                <c:pt idx="830">
                  <c:v>24201000000</c:v>
                </c:pt>
                <c:pt idx="831">
                  <c:v>24226000000</c:v>
                </c:pt>
                <c:pt idx="832">
                  <c:v>24251000000</c:v>
                </c:pt>
                <c:pt idx="833">
                  <c:v>24276000000</c:v>
                </c:pt>
                <c:pt idx="834">
                  <c:v>24301000000</c:v>
                </c:pt>
                <c:pt idx="835">
                  <c:v>24326000000</c:v>
                </c:pt>
                <c:pt idx="836">
                  <c:v>24351000000</c:v>
                </c:pt>
                <c:pt idx="837">
                  <c:v>24376000000</c:v>
                </c:pt>
                <c:pt idx="838">
                  <c:v>24401000000</c:v>
                </c:pt>
                <c:pt idx="839">
                  <c:v>24426000000</c:v>
                </c:pt>
                <c:pt idx="840">
                  <c:v>24451000000</c:v>
                </c:pt>
                <c:pt idx="841">
                  <c:v>24476000000</c:v>
                </c:pt>
                <c:pt idx="842">
                  <c:v>24501000000</c:v>
                </c:pt>
                <c:pt idx="843">
                  <c:v>24526000000</c:v>
                </c:pt>
                <c:pt idx="844">
                  <c:v>24551000000</c:v>
                </c:pt>
                <c:pt idx="845">
                  <c:v>24576000000</c:v>
                </c:pt>
                <c:pt idx="846">
                  <c:v>24601000000</c:v>
                </c:pt>
                <c:pt idx="847">
                  <c:v>24626000000</c:v>
                </c:pt>
                <c:pt idx="848">
                  <c:v>24651000000</c:v>
                </c:pt>
                <c:pt idx="849">
                  <c:v>24676000000</c:v>
                </c:pt>
                <c:pt idx="850">
                  <c:v>24701000000</c:v>
                </c:pt>
                <c:pt idx="851">
                  <c:v>24726000000</c:v>
                </c:pt>
                <c:pt idx="852">
                  <c:v>24751000000</c:v>
                </c:pt>
                <c:pt idx="853">
                  <c:v>24776000000</c:v>
                </c:pt>
                <c:pt idx="854">
                  <c:v>24801000000</c:v>
                </c:pt>
                <c:pt idx="855">
                  <c:v>24826000000</c:v>
                </c:pt>
                <c:pt idx="856">
                  <c:v>24851000000</c:v>
                </c:pt>
                <c:pt idx="857">
                  <c:v>24876000000</c:v>
                </c:pt>
                <c:pt idx="858">
                  <c:v>24901000000</c:v>
                </c:pt>
                <c:pt idx="859">
                  <c:v>24926000000</c:v>
                </c:pt>
                <c:pt idx="860">
                  <c:v>24951000000</c:v>
                </c:pt>
                <c:pt idx="861">
                  <c:v>24976000000</c:v>
                </c:pt>
                <c:pt idx="862">
                  <c:v>25001000000</c:v>
                </c:pt>
                <c:pt idx="863">
                  <c:v>25026000000</c:v>
                </c:pt>
                <c:pt idx="864">
                  <c:v>25051000000</c:v>
                </c:pt>
                <c:pt idx="865">
                  <c:v>25076000000</c:v>
                </c:pt>
                <c:pt idx="866">
                  <c:v>25101000000</c:v>
                </c:pt>
                <c:pt idx="867">
                  <c:v>25126000000</c:v>
                </c:pt>
                <c:pt idx="868">
                  <c:v>25151000000</c:v>
                </c:pt>
                <c:pt idx="869">
                  <c:v>25176000000</c:v>
                </c:pt>
                <c:pt idx="870">
                  <c:v>25201000000</c:v>
                </c:pt>
                <c:pt idx="871">
                  <c:v>25226000000</c:v>
                </c:pt>
                <c:pt idx="872">
                  <c:v>25251000000</c:v>
                </c:pt>
                <c:pt idx="873">
                  <c:v>25276000000</c:v>
                </c:pt>
                <c:pt idx="874">
                  <c:v>25301000000</c:v>
                </c:pt>
                <c:pt idx="875">
                  <c:v>25326000000</c:v>
                </c:pt>
                <c:pt idx="876">
                  <c:v>25351000000</c:v>
                </c:pt>
                <c:pt idx="877">
                  <c:v>25376000000</c:v>
                </c:pt>
                <c:pt idx="878">
                  <c:v>25401000000</c:v>
                </c:pt>
                <c:pt idx="879">
                  <c:v>25426000000</c:v>
                </c:pt>
                <c:pt idx="880">
                  <c:v>25451000000</c:v>
                </c:pt>
                <c:pt idx="881">
                  <c:v>25476000000</c:v>
                </c:pt>
                <c:pt idx="882">
                  <c:v>25501000000</c:v>
                </c:pt>
                <c:pt idx="883">
                  <c:v>25526000000</c:v>
                </c:pt>
                <c:pt idx="884">
                  <c:v>25551000000</c:v>
                </c:pt>
                <c:pt idx="885">
                  <c:v>25576000000</c:v>
                </c:pt>
                <c:pt idx="886">
                  <c:v>25601000000</c:v>
                </c:pt>
                <c:pt idx="887">
                  <c:v>25626000000</c:v>
                </c:pt>
                <c:pt idx="888">
                  <c:v>25651000000</c:v>
                </c:pt>
                <c:pt idx="889">
                  <c:v>25676000000</c:v>
                </c:pt>
                <c:pt idx="890">
                  <c:v>25701000000</c:v>
                </c:pt>
                <c:pt idx="891">
                  <c:v>25726000000</c:v>
                </c:pt>
                <c:pt idx="892">
                  <c:v>25751000000</c:v>
                </c:pt>
                <c:pt idx="893">
                  <c:v>25776000000</c:v>
                </c:pt>
                <c:pt idx="894">
                  <c:v>25801000000</c:v>
                </c:pt>
                <c:pt idx="895">
                  <c:v>25826000000</c:v>
                </c:pt>
                <c:pt idx="896">
                  <c:v>25851000000</c:v>
                </c:pt>
                <c:pt idx="897">
                  <c:v>25876000000</c:v>
                </c:pt>
                <c:pt idx="898">
                  <c:v>25901000000</c:v>
                </c:pt>
                <c:pt idx="899">
                  <c:v>25926000000</c:v>
                </c:pt>
                <c:pt idx="900">
                  <c:v>25951000000</c:v>
                </c:pt>
                <c:pt idx="901">
                  <c:v>25976000000</c:v>
                </c:pt>
                <c:pt idx="902">
                  <c:v>26001000000</c:v>
                </c:pt>
                <c:pt idx="903">
                  <c:v>26026000000</c:v>
                </c:pt>
                <c:pt idx="904">
                  <c:v>26051000000</c:v>
                </c:pt>
                <c:pt idx="905">
                  <c:v>26076000000</c:v>
                </c:pt>
                <c:pt idx="906">
                  <c:v>26101000000</c:v>
                </c:pt>
                <c:pt idx="907">
                  <c:v>26126000000</c:v>
                </c:pt>
                <c:pt idx="908">
                  <c:v>26151000000</c:v>
                </c:pt>
                <c:pt idx="909">
                  <c:v>26176000000</c:v>
                </c:pt>
                <c:pt idx="910">
                  <c:v>26201000000</c:v>
                </c:pt>
                <c:pt idx="911">
                  <c:v>26226000000</c:v>
                </c:pt>
                <c:pt idx="912">
                  <c:v>26251000000</c:v>
                </c:pt>
                <c:pt idx="913">
                  <c:v>26276000000</c:v>
                </c:pt>
                <c:pt idx="914">
                  <c:v>26301000000</c:v>
                </c:pt>
                <c:pt idx="915">
                  <c:v>26326000000</c:v>
                </c:pt>
                <c:pt idx="916">
                  <c:v>26351000000</c:v>
                </c:pt>
                <c:pt idx="917">
                  <c:v>26376000000</c:v>
                </c:pt>
                <c:pt idx="918">
                  <c:v>26401000000</c:v>
                </c:pt>
                <c:pt idx="919">
                  <c:v>26426000000</c:v>
                </c:pt>
                <c:pt idx="920">
                  <c:v>26451000000</c:v>
                </c:pt>
                <c:pt idx="921">
                  <c:v>26476000000</c:v>
                </c:pt>
                <c:pt idx="922">
                  <c:v>26501000000</c:v>
                </c:pt>
                <c:pt idx="923">
                  <c:v>26526000000</c:v>
                </c:pt>
                <c:pt idx="924">
                  <c:v>26551000000</c:v>
                </c:pt>
                <c:pt idx="925">
                  <c:v>26576000000</c:v>
                </c:pt>
                <c:pt idx="926">
                  <c:v>26601000000</c:v>
                </c:pt>
                <c:pt idx="927">
                  <c:v>26626000000</c:v>
                </c:pt>
                <c:pt idx="928">
                  <c:v>26651000000</c:v>
                </c:pt>
                <c:pt idx="929">
                  <c:v>26676000000</c:v>
                </c:pt>
                <c:pt idx="930">
                  <c:v>26701000000</c:v>
                </c:pt>
                <c:pt idx="931">
                  <c:v>26726000000</c:v>
                </c:pt>
                <c:pt idx="932">
                  <c:v>26751000000</c:v>
                </c:pt>
                <c:pt idx="933">
                  <c:v>26776000000</c:v>
                </c:pt>
                <c:pt idx="934">
                  <c:v>26801000000</c:v>
                </c:pt>
                <c:pt idx="935">
                  <c:v>26826000000</c:v>
                </c:pt>
                <c:pt idx="936">
                  <c:v>26851000000</c:v>
                </c:pt>
                <c:pt idx="937">
                  <c:v>26876000000</c:v>
                </c:pt>
                <c:pt idx="938">
                  <c:v>26901000000</c:v>
                </c:pt>
                <c:pt idx="939">
                  <c:v>26926000000</c:v>
                </c:pt>
                <c:pt idx="940">
                  <c:v>26951000000</c:v>
                </c:pt>
                <c:pt idx="941">
                  <c:v>26976000000</c:v>
                </c:pt>
                <c:pt idx="942">
                  <c:v>27001000000</c:v>
                </c:pt>
                <c:pt idx="943">
                  <c:v>27026000000</c:v>
                </c:pt>
                <c:pt idx="944">
                  <c:v>27051000000</c:v>
                </c:pt>
                <c:pt idx="945">
                  <c:v>27076000000</c:v>
                </c:pt>
                <c:pt idx="946">
                  <c:v>27101000000</c:v>
                </c:pt>
                <c:pt idx="947">
                  <c:v>27126000000</c:v>
                </c:pt>
                <c:pt idx="948">
                  <c:v>27151000000</c:v>
                </c:pt>
                <c:pt idx="949">
                  <c:v>27176000000</c:v>
                </c:pt>
                <c:pt idx="950">
                  <c:v>27201000000</c:v>
                </c:pt>
                <c:pt idx="951">
                  <c:v>27226000000</c:v>
                </c:pt>
                <c:pt idx="952">
                  <c:v>27251000000</c:v>
                </c:pt>
                <c:pt idx="953">
                  <c:v>27276000000</c:v>
                </c:pt>
                <c:pt idx="954">
                  <c:v>27301000000</c:v>
                </c:pt>
                <c:pt idx="955">
                  <c:v>27326000000</c:v>
                </c:pt>
                <c:pt idx="956">
                  <c:v>27351000000</c:v>
                </c:pt>
                <c:pt idx="957">
                  <c:v>27376000000</c:v>
                </c:pt>
                <c:pt idx="958">
                  <c:v>27401000000</c:v>
                </c:pt>
                <c:pt idx="959">
                  <c:v>27426000000</c:v>
                </c:pt>
                <c:pt idx="960">
                  <c:v>27451000000</c:v>
                </c:pt>
                <c:pt idx="961">
                  <c:v>27476000000</c:v>
                </c:pt>
                <c:pt idx="962">
                  <c:v>27501000000</c:v>
                </c:pt>
                <c:pt idx="963">
                  <c:v>27526000000</c:v>
                </c:pt>
                <c:pt idx="964">
                  <c:v>27551000000</c:v>
                </c:pt>
                <c:pt idx="965">
                  <c:v>27576000000</c:v>
                </c:pt>
                <c:pt idx="966">
                  <c:v>27601000000</c:v>
                </c:pt>
                <c:pt idx="967">
                  <c:v>27626000000</c:v>
                </c:pt>
                <c:pt idx="968">
                  <c:v>27651000000</c:v>
                </c:pt>
                <c:pt idx="969">
                  <c:v>27676000000</c:v>
                </c:pt>
                <c:pt idx="970">
                  <c:v>27701000000</c:v>
                </c:pt>
                <c:pt idx="971">
                  <c:v>27726000000</c:v>
                </c:pt>
                <c:pt idx="972">
                  <c:v>27751000000</c:v>
                </c:pt>
                <c:pt idx="973">
                  <c:v>27776000000</c:v>
                </c:pt>
                <c:pt idx="974">
                  <c:v>27801000000</c:v>
                </c:pt>
                <c:pt idx="975">
                  <c:v>27826000000</c:v>
                </c:pt>
                <c:pt idx="976">
                  <c:v>27851000000</c:v>
                </c:pt>
                <c:pt idx="977">
                  <c:v>27876000000</c:v>
                </c:pt>
                <c:pt idx="978">
                  <c:v>27901000000</c:v>
                </c:pt>
                <c:pt idx="979">
                  <c:v>27926000000</c:v>
                </c:pt>
                <c:pt idx="980">
                  <c:v>27951000000</c:v>
                </c:pt>
                <c:pt idx="981">
                  <c:v>27976000000</c:v>
                </c:pt>
                <c:pt idx="982">
                  <c:v>28001000000</c:v>
                </c:pt>
                <c:pt idx="983">
                  <c:v>28026000000</c:v>
                </c:pt>
                <c:pt idx="984">
                  <c:v>28051000000</c:v>
                </c:pt>
                <c:pt idx="985">
                  <c:v>28076000000</c:v>
                </c:pt>
                <c:pt idx="986">
                  <c:v>28101000000</c:v>
                </c:pt>
                <c:pt idx="987">
                  <c:v>28126000000</c:v>
                </c:pt>
                <c:pt idx="988">
                  <c:v>28151000000</c:v>
                </c:pt>
                <c:pt idx="989">
                  <c:v>28176000000</c:v>
                </c:pt>
                <c:pt idx="990">
                  <c:v>28201000000</c:v>
                </c:pt>
                <c:pt idx="991">
                  <c:v>28226000000</c:v>
                </c:pt>
                <c:pt idx="992">
                  <c:v>28251000000</c:v>
                </c:pt>
                <c:pt idx="993">
                  <c:v>28276000000</c:v>
                </c:pt>
                <c:pt idx="994">
                  <c:v>28301000000</c:v>
                </c:pt>
                <c:pt idx="995">
                  <c:v>28326000000</c:v>
                </c:pt>
                <c:pt idx="996">
                  <c:v>28351000000</c:v>
                </c:pt>
                <c:pt idx="997">
                  <c:v>28376000000</c:v>
                </c:pt>
                <c:pt idx="998">
                  <c:v>28401000000</c:v>
                </c:pt>
                <c:pt idx="999">
                  <c:v>28426000000</c:v>
                </c:pt>
                <c:pt idx="1000">
                  <c:v>28451000000</c:v>
                </c:pt>
                <c:pt idx="1001">
                  <c:v>28476000000</c:v>
                </c:pt>
                <c:pt idx="1002">
                  <c:v>28501000000</c:v>
                </c:pt>
                <c:pt idx="1003">
                  <c:v>28526000000</c:v>
                </c:pt>
                <c:pt idx="1004">
                  <c:v>28551000000</c:v>
                </c:pt>
                <c:pt idx="1005">
                  <c:v>28576000000</c:v>
                </c:pt>
                <c:pt idx="1006">
                  <c:v>28601000000</c:v>
                </c:pt>
                <c:pt idx="1007">
                  <c:v>28626000000</c:v>
                </c:pt>
                <c:pt idx="1008">
                  <c:v>28651000000</c:v>
                </c:pt>
                <c:pt idx="1009">
                  <c:v>28676000000</c:v>
                </c:pt>
                <c:pt idx="1010">
                  <c:v>28701000000</c:v>
                </c:pt>
                <c:pt idx="1011">
                  <c:v>28726000000</c:v>
                </c:pt>
                <c:pt idx="1012">
                  <c:v>28751000000</c:v>
                </c:pt>
                <c:pt idx="1013">
                  <c:v>28776000000</c:v>
                </c:pt>
                <c:pt idx="1014">
                  <c:v>28801000000</c:v>
                </c:pt>
                <c:pt idx="1015">
                  <c:v>28826000000</c:v>
                </c:pt>
                <c:pt idx="1016">
                  <c:v>28851000000</c:v>
                </c:pt>
                <c:pt idx="1017">
                  <c:v>28876000000</c:v>
                </c:pt>
                <c:pt idx="1018">
                  <c:v>28901000000</c:v>
                </c:pt>
                <c:pt idx="1019">
                  <c:v>28926000000</c:v>
                </c:pt>
                <c:pt idx="1020">
                  <c:v>28951000000</c:v>
                </c:pt>
                <c:pt idx="1021">
                  <c:v>28976000000</c:v>
                </c:pt>
                <c:pt idx="1022">
                  <c:v>29001000000</c:v>
                </c:pt>
                <c:pt idx="1023">
                  <c:v>29026000000</c:v>
                </c:pt>
                <c:pt idx="1024">
                  <c:v>29051000000</c:v>
                </c:pt>
                <c:pt idx="1025">
                  <c:v>29076000000</c:v>
                </c:pt>
                <c:pt idx="1026">
                  <c:v>29101000000</c:v>
                </c:pt>
                <c:pt idx="1027">
                  <c:v>29126000000</c:v>
                </c:pt>
                <c:pt idx="1028">
                  <c:v>29151000000</c:v>
                </c:pt>
                <c:pt idx="1029">
                  <c:v>29176000000</c:v>
                </c:pt>
                <c:pt idx="1030">
                  <c:v>29201000000</c:v>
                </c:pt>
                <c:pt idx="1031">
                  <c:v>29226000000</c:v>
                </c:pt>
                <c:pt idx="1032">
                  <c:v>29251000000</c:v>
                </c:pt>
                <c:pt idx="1033">
                  <c:v>29276000000</c:v>
                </c:pt>
                <c:pt idx="1034">
                  <c:v>29301000000</c:v>
                </c:pt>
                <c:pt idx="1035">
                  <c:v>29326000000</c:v>
                </c:pt>
                <c:pt idx="1036">
                  <c:v>29351000000</c:v>
                </c:pt>
                <c:pt idx="1037">
                  <c:v>29376000000</c:v>
                </c:pt>
                <c:pt idx="1038">
                  <c:v>29401000000</c:v>
                </c:pt>
                <c:pt idx="1039">
                  <c:v>29426000000</c:v>
                </c:pt>
                <c:pt idx="1040">
                  <c:v>29451000000</c:v>
                </c:pt>
                <c:pt idx="1041">
                  <c:v>29476000000</c:v>
                </c:pt>
                <c:pt idx="1042">
                  <c:v>29501000000</c:v>
                </c:pt>
                <c:pt idx="1043">
                  <c:v>29526000000</c:v>
                </c:pt>
                <c:pt idx="1044">
                  <c:v>29551000000</c:v>
                </c:pt>
                <c:pt idx="1045">
                  <c:v>29576000000</c:v>
                </c:pt>
                <c:pt idx="1046">
                  <c:v>29601000000</c:v>
                </c:pt>
                <c:pt idx="1047">
                  <c:v>29626000000</c:v>
                </c:pt>
                <c:pt idx="1048">
                  <c:v>29651000000</c:v>
                </c:pt>
                <c:pt idx="1049">
                  <c:v>29676000000</c:v>
                </c:pt>
                <c:pt idx="1050">
                  <c:v>29701000000</c:v>
                </c:pt>
                <c:pt idx="1051">
                  <c:v>29726000000</c:v>
                </c:pt>
                <c:pt idx="1052">
                  <c:v>29751000000</c:v>
                </c:pt>
                <c:pt idx="1053">
                  <c:v>29776000000</c:v>
                </c:pt>
                <c:pt idx="1054">
                  <c:v>29801000000</c:v>
                </c:pt>
                <c:pt idx="1055">
                  <c:v>29826000000</c:v>
                </c:pt>
                <c:pt idx="1056">
                  <c:v>29851000000</c:v>
                </c:pt>
                <c:pt idx="1057">
                  <c:v>29876000000</c:v>
                </c:pt>
                <c:pt idx="1058">
                  <c:v>29901000000</c:v>
                </c:pt>
                <c:pt idx="1059">
                  <c:v>29926000000</c:v>
                </c:pt>
                <c:pt idx="1060">
                  <c:v>29951000000</c:v>
                </c:pt>
                <c:pt idx="1061">
                  <c:v>29976000000</c:v>
                </c:pt>
                <c:pt idx="1062">
                  <c:v>30001000000</c:v>
                </c:pt>
                <c:pt idx="1063">
                  <c:v>30026000000</c:v>
                </c:pt>
                <c:pt idx="1064">
                  <c:v>30051000000</c:v>
                </c:pt>
                <c:pt idx="1065">
                  <c:v>30076000000</c:v>
                </c:pt>
                <c:pt idx="1066">
                  <c:v>30101000000</c:v>
                </c:pt>
                <c:pt idx="1067">
                  <c:v>30126000000</c:v>
                </c:pt>
                <c:pt idx="1068">
                  <c:v>30151000000</c:v>
                </c:pt>
                <c:pt idx="1069">
                  <c:v>30176000000</c:v>
                </c:pt>
                <c:pt idx="1070">
                  <c:v>30201000000</c:v>
                </c:pt>
                <c:pt idx="1071">
                  <c:v>30226000000</c:v>
                </c:pt>
                <c:pt idx="1072">
                  <c:v>30251000000</c:v>
                </c:pt>
                <c:pt idx="1073">
                  <c:v>30276000000</c:v>
                </c:pt>
                <c:pt idx="1074">
                  <c:v>30301000000</c:v>
                </c:pt>
                <c:pt idx="1075">
                  <c:v>30326000000</c:v>
                </c:pt>
                <c:pt idx="1076">
                  <c:v>30351000000</c:v>
                </c:pt>
                <c:pt idx="1077">
                  <c:v>30376000000</c:v>
                </c:pt>
                <c:pt idx="1078">
                  <c:v>30401000000</c:v>
                </c:pt>
                <c:pt idx="1079">
                  <c:v>30426000000</c:v>
                </c:pt>
                <c:pt idx="1080">
                  <c:v>30451000000</c:v>
                </c:pt>
                <c:pt idx="1081">
                  <c:v>30476000000</c:v>
                </c:pt>
                <c:pt idx="1082">
                  <c:v>30501000000</c:v>
                </c:pt>
                <c:pt idx="1083">
                  <c:v>30526000000</c:v>
                </c:pt>
                <c:pt idx="1084">
                  <c:v>30551000000</c:v>
                </c:pt>
                <c:pt idx="1085">
                  <c:v>30576000000</c:v>
                </c:pt>
                <c:pt idx="1086">
                  <c:v>30601000000</c:v>
                </c:pt>
                <c:pt idx="1087">
                  <c:v>30626000000</c:v>
                </c:pt>
                <c:pt idx="1088">
                  <c:v>30651000000</c:v>
                </c:pt>
                <c:pt idx="1089">
                  <c:v>30676000000</c:v>
                </c:pt>
                <c:pt idx="1090">
                  <c:v>30701000000</c:v>
                </c:pt>
                <c:pt idx="1091">
                  <c:v>30726000000</c:v>
                </c:pt>
                <c:pt idx="1092">
                  <c:v>30751000000</c:v>
                </c:pt>
                <c:pt idx="1093">
                  <c:v>30776000000</c:v>
                </c:pt>
                <c:pt idx="1094">
                  <c:v>30801000000</c:v>
                </c:pt>
                <c:pt idx="1095">
                  <c:v>30826000000</c:v>
                </c:pt>
                <c:pt idx="1096">
                  <c:v>30851000000</c:v>
                </c:pt>
                <c:pt idx="1097">
                  <c:v>30876000000</c:v>
                </c:pt>
                <c:pt idx="1098">
                  <c:v>30901000000</c:v>
                </c:pt>
                <c:pt idx="1099">
                  <c:v>30926000000</c:v>
                </c:pt>
                <c:pt idx="1100">
                  <c:v>30951000000</c:v>
                </c:pt>
                <c:pt idx="1101">
                  <c:v>30976000000</c:v>
                </c:pt>
                <c:pt idx="1102">
                  <c:v>31001000000</c:v>
                </c:pt>
                <c:pt idx="1103">
                  <c:v>31026000000</c:v>
                </c:pt>
                <c:pt idx="1104">
                  <c:v>31051000000</c:v>
                </c:pt>
                <c:pt idx="1105">
                  <c:v>31076000000</c:v>
                </c:pt>
                <c:pt idx="1106">
                  <c:v>31101000000</c:v>
                </c:pt>
                <c:pt idx="1107">
                  <c:v>31126000000</c:v>
                </c:pt>
                <c:pt idx="1108">
                  <c:v>31151000000</c:v>
                </c:pt>
                <c:pt idx="1109">
                  <c:v>31176000000</c:v>
                </c:pt>
                <c:pt idx="1110">
                  <c:v>31201000000</c:v>
                </c:pt>
                <c:pt idx="1111">
                  <c:v>31226000000</c:v>
                </c:pt>
                <c:pt idx="1112">
                  <c:v>31251000000</c:v>
                </c:pt>
                <c:pt idx="1113">
                  <c:v>31276000000</c:v>
                </c:pt>
                <c:pt idx="1114">
                  <c:v>31301000000</c:v>
                </c:pt>
                <c:pt idx="1115">
                  <c:v>31326000000</c:v>
                </c:pt>
                <c:pt idx="1116">
                  <c:v>31351000000</c:v>
                </c:pt>
                <c:pt idx="1117">
                  <c:v>31376000000</c:v>
                </c:pt>
                <c:pt idx="1118">
                  <c:v>31401000000</c:v>
                </c:pt>
                <c:pt idx="1119">
                  <c:v>31426000000</c:v>
                </c:pt>
                <c:pt idx="1120">
                  <c:v>31451000000</c:v>
                </c:pt>
                <c:pt idx="1121">
                  <c:v>31476000000</c:v>
                </c:pt>
                <c:pt idx="1122">
                  <c:v>31501000000</c:v>
                </c:pt>
                <c:pt idx="1123">
                  <c:v>31526000000</c:v>
                </c:pt>
                <c:pt idx="1124">
                  <c:v>31551000000</c:v>
                </c:pt>
                <c:pt idx="1125">
                  <c:v>31576000000</c:v>
                </c:pt>
                <c:pt idx="1126">
                  <c:v>31601000000</c:v>
                </c:pt>
                <c:pt idx="1127">
                  <c:v>31626000000</c:v>
                </c:pt>
                <c:pt idx="1128">
                  <c:v>31651000000</c:v>
                </c:pt>
                <c:pt idx="1129">
                  <c:v>31676000000</c:v>
                </c:pt>
                <c:pt idx="1130">
                  <c:v>31701000000</c:v>
                </c:pt>
                <c:pt idx="1131">
                  <c:v>31726000000</c:v>
                </c:pt>
                <c:pt idx="1132">
                  <c:v>31751000000</c:v>
                </c:pt>
                <c:pt idx="1133">
                  <c:v>31776000000</c:v>
                </c:pt>
                <c:pt idx="1134">
                  <c:v>31801000000</c:v>
                </c:pt>
                <c:pt idx="1135">
                  <c:v>31826000000</c:v>
                </c:pt>
                <c:pt idx="1136">
                  <c:v>31851000000</c:v>
                </c:pt>
                <c:pt idx="1137">
                  <c:v>31876000000</c:v>
                </c:pt>
                <c:pt idx="1138">
                  <c:v>31901000000</c:v>
                </c:pt>
                <c:pt idx="1139">
                  <c:v>31926000000</c:v>
                </c:pt>
                <c:pt idx="1140">
                  <c:v>31951000000</c:v>
                </c:pt>
                <c:pt idx="1141">
                  <c:v>31976000000</c:v>
                </c:pt>
                <c:pt idx="1142">
                  <c:v>32001000000</c:v>
                </c:pt>
                <c:pt idx="1143">
                  <c:v>32026000000</c:v>
                </c:pt>
                <c:pt idx="1144">
                  <c:v>32051000000</c:v>
                </c:pt>
                <c:pt idx="1145">
                  <c:v>32076000000</c:v>
                </c:pt>
                <c:pt idx="1146">
                  <c:v>32101000000</c:v>
                </c:pt>
                <c:pt idx="1147">
                  <c:v>32126000000</c:v>
                </c:pt>
                <c:pt idx="1148">
                  <c:v>32151000000</c:v>
                </c:pt>
                <c:pt idx="1149">
                  <c:v>32176000000</c:v>
                </c:pt>
                <c:pt idx="1150">
                  <c:v>32201000000</c:v>
                </c:pt>
                <c:pt idx="1151">
                  <c:v>32226000000</c:v>
                </c:pt>
                <c:pt idx="1152">
                  <c:v>32251000000</c:v>
                </c:pt>
                <c:pt idx="1153">
                  <c:v>32276000000</c:v>
                </c:pt>
                <c:pt idx="1154">
                  <c:v>32301000000</c:v>
                </c:pt>
                <c:pt idx="1155">
                  <c:v>32326000000</c:v>
                </c:pt>
                <c:pt idx="1156">
                  <c:v>32351000000</c:v>
                </c:pt>
                <c:pt idx="1157">
                  <c:v>32376000000</c:v>
                </c:pt>
                <c:pt idx="1158">
                  <c:v>32401000000</c:v>
                </c:pt>
                <c:pt idx="1159">
                  <c:v>32426000000</c:v>
                </c:pt>
                <c:pt idx="1160">
                  <c:v>32451000000</c:v>
                </c:pt>
                <c:pt idx="1161">
                  <c:v>32476000000</c:v>
                </c:pt>
                <c:pt idx="1162">
                  <c:v>32501000000</c:v>
                </c:pt>
                <c:pt idx="1163">
                  <c:v>32526000000</c:v>
                </c:pt>
                <c:pt idx="1164">
                  <c:v>32551000000</c:v>
                </c:pt>
                <c:pt idx="1165">
                  <c:v>32576000000</c:v>
                </c:pt>
                <c:pt idx="1166">
                  <c:v>32601000000</c:v>
                </c:pt>
                <c:pt idx="1167">
                  <c:v>32626000000</c:v>
                </c:pt>
                <c:pt idx="1168">
                  <c:v>32651000000</c:v>
                </c:pt>
                <c:pt idx="1169">
                  <c:v>32676000000</c:v>
                </c:pt>
                <c:pt idx="1170">
                  <c:v>32701000000</c:v>
                </c:pt>
                <c:pt idx="1171">
                  <c:v>32726000000</c:v>
                </c:pt>
                <c:pt idx="1172">
                  <c:v>32751000000</c:v>
                </c:pt>
                <c:pt idx="1173">
                  <c:v>32776000000</c:v>
                </c:pt>
                <c:pt idx="1174">
                  <c:v>32801000000</c:v>
                </c:pt>
                <c:pt idx="1175">
                  <c:v>32826000000</c:v>
                </c:pt>
                <c:pt idx="1176">
                  <c:v>32851000000</c:v>
                </c:pt>
                <c:pt idx="1177">
                  <c:v>32876000000</c:v>
                </c:pt>
                <c:pt idx="1178">
                  <c:v>32901000000</c:v>
                </c:pt>
                <c:pt idx="1179">
                  <c:v>32926000000</c:v>
                </c:pt>
                <c:pt idx="1180">
                  <c:v>32951000000</c:v>
                </c:pt>
                <c:pt idx="1181">
                  <c:v>32976000000</c:v>
                </c:pt>
                <c:pt idx="1182">
                  <c:v>33001000000</c:v>
                </c:pt>
                <c:pt idx="1183">
                  <c:v>33026000000</c:v>
                </c:pt>
                <c:pt idx="1184">
                  <c:v>33051000000</c:v>
                </c:pt>
                <c:pt idx="1185">
                  <c:v>33076000000</c:v>
                </c:pt>
                <c:pt idx="1186">
                  <c:v>33101000000</c:v>
                </c:pt>
                <c:pt idx="1187">
                  <c:v>33126000000</c:v>
                </c:pt>
                <c:pt idx="1188">
                  <c:v>33151000000</c:v>
                </c:pt>
                <c:pt idx="1189">
                  <c:v>33176000000</c:v>
                </c:pt>
                <c:pt idx="1190">
                  <c:v>33201000000</c:v>
                </c:pt>
                <c:pt idx="1191">
                  <c:v>33226000000</c:v>
                </c:pt>
                <c:pt idx="1192">
                  <c:v>33251000000</c:v>
                </c:pt>
                <c:pt idx="1193">
                  <c:v>33276000000</c:v>
                </c:pt>
                <c:pt idx="1194">
                  <c:v>33301000000</c:v>
                </c:pt>
                <c:pt idx="1195">
                  <c:v>33326000000</c:v>
                </c:pt>
                <c:pt idx="1196">
                  <c:v>33351000000</c:v>
                </c:pt>
                <c:pt idx="1197">
                  <c:v>33376000000</c:v>
                </c:pt>
                <c:pt idx="1198">
                  <c:v>33401000000</c:v>
                </c:pt>
                <c:pt idx="1199">
                  <c:v>33426000000</c:v>
                </c:pt>
                <c:pt idx="1200">
                  <c:v>33451000000</c:v>
                </c:pt>
                <c:pt idx="1201">
                  <c:v>33476000000</c:v>
                </c:pt>
                <c:pt idx="1202">
                  <c:v>33501000000</c:v>
                </c:pt>
                <c:pt idx="1203">
                  <c:v>33526000000</c:v>
                </c:pt>
                <c:pt idx="1204">
                  <c:v>33551000000</c:v>
                </c:pt>
                <c:pt idx="1205">
                  <c:v>33576000000</c:v>
                </c:pt>
                <c:pt idx="1206">
                  <c:v>33601000000</c:v>
                </c:pt>
                <c:pt idx="1207">
                  <c:v>33626000000</c:v>
                </c:pt>
                <c:pt idx="1208">
                  <c:v>33651000000</c:v>
                </c:pt>
                <c:pt idx="1209">
                  <c:v>33676000000</c:v>
                </c:pt>
                <c:pt idx="1210">
                  <c:v>33701000000</c:v>
                </c:pt>
                <c:pt idx="1211">
                  <c:v>33726000000</c:v>
                </c:pt>
                <c:pt idx="1212">
                  <c:v>33751000000</c:v>
                </c:pt>
                <c:pt idx="1213">
                  <c:v>33776000000</c:v>
                </c:pt>
                <c:pt idx="1214">
                  <c:v>33801000000</c:v>
                </c:pt>
                <c:pt idx="1215">
                  <c:v>33826000000</c:v>
                </c:pt>
                <c:pt idx="1216">
                  <c:v>33851000000</c:v>
                </c:pt>
                <c:pt idx="1217">
                  <c:v>33876000000</c:v>
                </c:pt>
                <c:pt idx="1218">
                  <c:v>33901000000</c:v>
                </c:pt>
                <c:pt idx="1219">
                  <c:v>33926000000</c:v>
                </c:pt>
                <c:pt idx="1220">
                  <c:v>33951000000</c:v>
                </c:pt>
                <c:pt idx="1221">
                  <c:v>33976000000</c:v>
                </c:pt>
                <c:pt idx="1222">
                  <c:v>34001000000</c:v>
                </c:pt>
                <c:pt idx="1223">
                  <c:v>34026000000</c:v>
                </c:pt>
                <c:pt idx="1224">
                  <c:v>34051000000</c:v>
                </c:pt>
                <c:pt idx="1225">
                  <c:v>34076000000</c:v>
                </c:pt>
                <c:pt idx="1226">
                  <c:v>34101000000</c:v>
                </c:pt>
                <c:pt idx="1227">
                  <c:v>34126000000</c:v>
                </c:pt>
                <c:pt idx="1228">
                  <c:v>34151000000</c:v>
                </c:pt>
                <c:pt idx="1229">
                  <c:v>34176000000</c:v>
                </c:pt>
                <c:pt idx="1230">
                  <c:v>34201000000</c:v>
                </c:pt>
                <c:pt idx="1231">
                  <c:v>34226000000</c:v>
                </c:pt>
                <c:pt idx="1232">
                  <c:v>34251000000</c:v>
                </c:pt>
                <c:pt idx="1233">
                  <c:v>34276000000</c:v>
                </c:pt>
                <c:pt idx="1234">
                  <c:v>34301000000</c:v>
                </c:pt>
                <c:pt idx="1235">
                  <c:v>34326000000</c:v>
                </c:pt>
                <c:pt idx="1236">
                  <c:v>34351000000</c:v>
                </c:pt>
                <c:pt idx="1237">
                  <c:v>34376000000</c:v>
                </c:pt>
                <c:pt idx="1238">
                  <c:v>34401000000</c:v>
                </c:pt>
                <c:pt idx="1239">
                  <c:v>34426000000</c:v>
                </c:pt>
                <c:pt idx="1240">
                  <c:v>34451000000</c:v>
                </c:pt>
                <c:pt idx="1241">
                  <c:v>34476000000</c:v>
                </c:pt>
                <c:pt idx="1242">
                  <c:v>34501000000</c:v>
                </c:pt>
                <c:pt idx="1243">
                  <c:v>34526000000</c:v>
                </c:pt>
                <c:pt idx="1244">
                  <c:v>34551000000</c:v>
                </c:pt>
                <c:pt idx="1245">
                  <c:v>34576000000</c:v>
                </c:pt>
                <c:pt idx="1246">
                  <c:v>34601000000</c:v>
                </c:pt>
                <c:pt idx="1247">
                  <c:v>34626000000</c:v>
                </c:pt>
                <c:pt idx="1248">
                  <c:v>34651000000</c:v>
                </c:pt>
                <c:pt idx="1249">
                  <c:v>34676000000</c:v>
                </c:pt>
                <c:pt idx="1250">
                  <c:v>34701000000</c:v>
                </c:pt>
                <c:pt idx="1251">
                  <c:v>34726000000</c:v>
                </c:pt>
                <c:pt idx="1252">
                  <c:v>34751000000</c:v>
                </c:pt>
                <c:pt idx="1253">
                  <c:v>34776000000</c:v>
                </c:pt>
                <c:pt idx="1254">
                  <c:v>34801000000</c:v>
                </c:pt>
                <c:pt idx="1255">
                  <c:v>34826000000</c:v>
                </c:pt>
                <c:pt idx="1256">
                  <c:v>34851000000</c:v>
                </c:pt>
                <c:pt idx="1257">
                  <c:v>34876000000</c:v>
                </c:pt>
                <c:pt idx="1258">
                  <c:v>34901000000</c:v>
                </c:pt>
                <c:pt idx="1259">
                  <c:v>34926000000</c:v>
                </c:pt>
                <c:pt idx="1260">
                  <c:v>34951000000</c:v>
                </c:pt>
                <c:pt idx="1261">
                  <c:v>34976000000</c:v>
                </c:pt>
                <c:pt idx="1262">
                  <c:v>35001000000</c:v>
                </c:pt>
                <c:pt idx="1263">
                  <c:v>35026000000</c:v>
                </c:pt>
                <c:pt idx="1264">
                  <c:v>35051000000</c:v>
                </c:pt>
                <c:pt idx="1265">
                  <c:v>35076000000</c:v>
                </c:pt>
                <c:pt idx="1266">
                  <c:v>35101000000</c:v>
                </c:pt>
                <c:pt idx="1267">
                  <c:v>35126000000</c:v>
                </c:pt>
                <c:pt idx="1268">
                  <c:v>35151000000</c:v>
                </c:pt>
                <c:pt idx="1269">
                  <c:v>35176000000</c:v>
                </c:pt>
                <c:pt idx="1270">
                  <c:v>35201000000</c:v>
                </c:pt>
                <c:pt idx="1271">
                  <c:v>35226000000</c:v>
                </c:pt>
                <c:pt idx="1272">
                  <c:v>35251000000</c:v>
                </c:pt>
                <c:pt idx="1273">
                  <c:v>35276000000</c:v>
                </c:pt>
                <c:pt idx="1274">
                  <c:v>35301000000</c:v>
                </c:pt>
                <c:pt idx="1275">
                  <c:v>35326000000</c:v>
                </c:pt>
                <c:pt idx="1276">
                  <c:v>35351000000</c:v>
                </c:pt>
                <c:pt idx="1277">
                  <c:v>35376000000</c:v>
                </c:pt>
                <c:pt idx="1278">
                  <c:v>35401000000</c:v>
                </c:pt>
                <c:pt idx="1279">
                  <c:v>35426000000</c:v>
                </c:pt>
                <c:pt idx="1280">
                  <c:v>35451000000</c:v>
                </c:pt>
                <c:pt idx="1281">
                  <c:v>35476000000</c:v>
                </c:pt>
                <c:pt idx="1282">
                  <c:v>35501000000</c:v>
                </c:pt>
                <c:pt idx="1283">
                  <c:v>35526000000</c:v>
                </c:pt>
                <c:pt idx="1284">
                  <c:v>35551000000</c:v>
                </c:pt>
                <c:pt idx="1285">
                  <c:v>35576000000</c:v>
                </c:pt>
                <c:pt idx="1286">
                  <c:v>35601000000</c:v>
                </c:pt>
                <c:pt idx="1287">
                  <c:v>35626000000</c:v>
                </c:pt>
                <c:pt idx="1288">
                  <c:v>35651000000</c:v>
                </c:pt>
                <c:pt idx="1289">
                  <c:v>35676000000</c:v>
                </c:pt>
                <c:pt idx="1290">
                  <c:v>35701000000</c:v>
                </c:pt>
                <c:pt idx="1291">
                  <c:v>35726000000</c:v>
                </c:pt>
                <c:pt idx="1292">
                  <c:v>35751000000</c:v>
                </c:pt>
                <c:pt idx="1293">
                  <c:v>35776000000</c:v>
                </c:pt>
                <c:pt idx="1294">
                  <c:v>35801000000</c:v>
                </c:pt>
                <c:pt idx="1295">
                  <c:v>35826000000</c:v>
                </c:pt>
                <c:pt idx="1296">
                  <c:v>35851000000</c:v>
                </c:pt>
                <c:pt idx="1297">
                  <c:v>35876000000</c:v>
                </c:pt>
                <c:pt idx="1298">
                  <c:v>35901000000</c:v>
                </c:pt>
                <c:pt idx="1299">
                  <c:v>35926000000</c:v>
                </c:pt>
                <c:pt idx="1300">
                  <c:v>35951000000</c:v>
                </c:pt>
                <c:pt idx="1301">
                  <c:v>35976000000</c:v>
                </c:pt>
                <c:pt idx="1302">
                  <c:v>36001000000</c:v>
                </c:pt>
                <c:pt idx="1303">
                  <c:v>36026000000</c:v>
                </c:pt>
                <c:pt idx="1304">
                  <c:v>36051000000</c:v>
                </c:pt>
                <c:pt idx="1305">
                  <c:v>36076000000</c:v>
                </c:pt>
                <c:pt idx="1306">
                  <c:v>36101000000</c:v>
                </c:pt>
                <c:pt idx="1307">
                  <c:v>36126000000</c:v>
                </c:pt>
                <c:pt idx="1308">
                  <c:v>36151000000</c:v>
                </c:pt>
                <c:pt idx="1309">
                  <c:v>36176000000</c:v>
                </c:pt>
                <c:pt idx="1310">
                  <c:v>36201000000</c:v>
                </c:pt>
                <c:pt idx="1311">
                  <c:v>36226000000</c:v>
                </c:pt>
                <c:pt idx="1312">
                  <c:v>36251000000</c:v>
                </c:pt>
                <c:pt idx="1313">
                  <c:v>36276000000</c:v>
                </c:pt>
                <c:pt idx="1314">
                  <c:v>36301000000</c:v>
                </c:pt>
                <c:pt idx="1315">
                  <c:v>36326000000</c:v>
                </c:pt>
                <c:pt idx="1316">
                  <c:v>36351000000</c:v>
                </c:pt>
                <c:pt idx="1317">
                  <c:v>36376000000</c:v>
                </c:pt>
                <c:pt idx="1318">
                  <c:v>36401000000</c:v>
                </c:pt>
                <c:pt idx="1319">
                  <c:v>36426000000</c:v>
                </c:pt>
                <c:pt idx="1320">
                  <c:v>36451000000</c:v>
                </c:pt>
                <c:pt idx="1321">
                  <c:v>36476000000</c:v>
                </c:pt>
                <c:pt idx="1322">
                  <c:v>36501000000</c:v>
                </c:pt>
                <c:pt idx="1323">
                  <c:v>36526000000</c:v>
                </c:pt>
                <c:pt idx="1324">
                  <c:v>36551000000</c:v>
                </c:pt>
                <c:pt idx="1325">
                  <c:v>36576000000</c:v>
                </c:pt>
                <c:pt idx="1326">
                  <c:v>36601000000</c:v>
                </c:pt>
                <c:pt idx="1327">
                  <c:v>36626000000</c:v>
                </c:pt>
                <c:pt idx="1328">
                  <c:v>36651000000</c:v>
                </c:pt>
                <c:pt idx="1329">
                  <c:v>36676000000</c:v>
                </c:pt>
                <c:pt idx="1330">
                  <c:v>36701000000</c:v>
                </c:pt>
                <c:pt idx="1331">
                  <c:v>36726000000</c:v>
                </c:pt>
                <c:pt idx="1332">
                  <c:v>36751000000</c:v>
                </c:pt>
                <c:pt idx="1333">
                  <c:v>36776000000</c:v>
                </c:pt>
                <c:pt idx="1334">
                  <c:v>36801000000</c:v>
                </c:pt>
                <c:pt idx="1335">
                  <c:v>36826000000</c:v>
                </c:pt>
                <c:pt idx="1336">
                  <c:v>36851000000</c:v>
                </c:pt>
                <c:pt idx="1337">
                  <c:v>36876000000</c:v>
                </c:pt>
                <c:pt idx="1338">
                  <c:v>36901000000</c:v>
                </c:pt>
                <c:pt idx="1339">
                  <c:v>36926000000</c:v>
                </c:pt>
                <c:pt idx="1340">
                  <c:v>36951000000</c:v>
                </c:pt>
                <c:pt idx="1341">
                  <c:v>36976000000</c:v>
                </c:pt>
                <c:pt idx="1342">
                  <c:v>37001000000</c:v>
                </c:pt>
                <c:pt idx="1343">
                  <c:v>37026000000</c:v>
                </c:pt>
                <c:pt idx="1344">
                  <c:v>37051000000</c:v>
                </c:pt>
                <c:pt idx="1345">
                  <c:v>37076000000</c:v>
                </c:pt>
                <c:pt idx="1346">
                  <c:v>37101000000</c:v>
                </c:pt>
                <c:pt idx="1347">
                  <c:v>37126000000</c:v>
                </c:pt>
                <c:pt idx="1348">
                  <c:v>37151000000</c:v>
                </c:pt>
                <c:pt idx="1349">
                  <c:v>37176000000</c:v>
                </c:pt>
                <c:pt idx="1350">
                  <c:v>37201000000</c:v>
                </c:pt>
                <c:pt idx="1351">
                  <c:v>37226000000</c:v>
                </c:pt>
                <c:pt idx="1352">
                  <c:v>37251000000</c:v>
                </c:pt>
                <c:pt idx="1353">
                  <c:v>37276000000</c:v>
                </c:pt>
                <c:pt idx="1354">
                  <c:v>37301000000</c:v>
                </c:pt>
                <c:pt idx="1355">
                  <c:v>37326000000</c:v>
                </c:pt>
                <c:pt idx="1356">
                  <c:v>37351000000</c:v>
                </c:pt>
                <c:pt idx="1357">
                  <c:v>37376000000</c:v>
                </c:pt>
                <c:pt idx="1358">
                  <c:v>37401000000</c:v>
                </c:pt>
                <c:pt idx="1359">
                  <c:v>37426000000</c:v>
                </c:pt>
                <c:pt idx="1360">
                  <c:v>37451000000</c:v>
                </c:pt>
                <c:pt idx="1361">
                  <c:v>37476000000</c:v>
                </c:pt>
                <c:pt idx="1362">
                  <c:v>37501000000</c:v>
                </c:pt>
                <c:pt idx="1363">
                  <c:v>37526000000</c:v>
                </c:pt>
                <c:pt idx="1364">
                  <c:v>37551000000</c:v>
                </c:pt>
                <c:pt idx="1365">
                  <c:v>37576000000</c:v>
                </c:pt>
                <c:pt idx="1366">
                  <c:v>37601000000</c:v>
                </c:pt>
                <c:pt idx="1367">
                  <c:v>37626000000</c:v>
                </c:pt>
                <c:pt idx="1368">
                  <c:v>37651000000</c:v>
                </c:pt>
                <c:pt idx="1369">
                  <c:v>37676000000</c:v>
                </c:pt>
                <c:pt idx="1370">
                  <c:v>37701000000</c:v>
                </c:pt>
                <c:pt idx="1371">
                  <c:v>37726000000</c:v>
                </c:pt>
                <c:pt idx="1372">
                  <c:v>37751000000</c:v>
                </c:pt>
                <c:pt idx="1373">
                  <c:v>37776000000</c:v>
                </c:pt>
                <c:pt idx="1374">
                  <c:v>37801000000</c:v>
                </c:pt>
                <c:pt idx="1375">
                  <c:v>37826000000</c:v>
                </c:pt>
                <c:pt idx="1376">
                  <c:v>37851000000</c:v>
                </c:pt>
                <c:pt idx="1377">
                  <c:v>37876000000</c:v>
                </c:pt>
                <c:pt idx="1378">
                  <c:v>37901000000</c:v>
                </c:pt>
                <c:pt idx="1379">
                  <c:v>37926000000</c:v>
                </c:pt>
                <c:pt idx="1380">
                  <c:v>37951000000</c:v>
                </c:pt>
                <c:pt idx="1381">
                  <c:v>37976000000</c:v>
                </c:pt>
                <c:pt idx="1382">
                  <c:v>38001000000</c:v>
                </c:pt>
                <c:pt idx="1383">
                  <c:v>38026000000</c:v>
                </c:pt>
                <c:pt idx="1384">
                  <c:v>38051000000</c:v>
                </c:pt>
                <c:pt idx="1385">
                  <c:v>38076000000</c:v>
                </c:pt>
                <c:pt idx="1386">
                  <c:v>38101000000</c:v>
                </c:pt>
                <c:pt idx="1387">
                  <c:v>38126000000</c:v>
                </c:pt>
                <c:pt idx="1388">
                  <c:v>38151000000</c:v>
                </c:pt>
                <c:pt idx="1389">
                  <c:v>38176000000</c:v>
                </c:pt>
                <c:pt idx="1390">
                  <c:v>38201000000</c:v>
                </c:pt>
                <c:pt idx="1391">
                  <c:v>38226000000</c:v>
                </c:pt>
                <c:pt idx="1392">
                  <c:v>38251000000</c:v>
                </c:pt>
                <c:pt idx="1393">
                  <c:v>38276000000</c:v>
                </c:pt>
                <c:pt idx="1394">
                  <c:v>38301000000</c:v>
                </c:pt>
                <c:pt idx="1395">
                  <c:v>38326000000</c:v>
                </c:pt>
                <c:pt idx="1396">
                  <c:v>38351000000</c:v>
                </c:pt>
                <c:pt idx="1397">
                  <c:v>38376000000</c:v>
                </c:pt>
                <c:pt idx="1398">
                  <c:v>38401000000</c:v>
                </c:pt>
                <c:pt idx="1399">
                  <c:v>38426000000</c:v>
                </c:pt>
                <c:pt idx="1400">
                  <c:v>38451000000</c:v>
                </c:pt>
                <c:pt idx="1401">
                  <c:v>38476000000</c:v>
                </c:pt>
                <c:pt idx="1402">
                  <c:v>38501000000</c:v>
                </c:pt>
                <c:pt idx="1403">
                  <c:v>38526000000</c:v>
                </c:pt>
                <c:pt idx="1404">
                  <c:v>38551000000</c:v>
                </c:pt>
                <c:pt idx="1405">
                  <c:v>38576000000</c:v>
                </c:pt>
                <c:pt idx="1406">
                  <c:v>38601000000</c:v>
                </c:pt>
                <c:pt idx="1407">
                  <c:v>38626000000</c:v>
                </c:pt>
                <c:pt idx="1408">
                  <c:v>38651000000</c:v>
                </c:pt>
                <c:pt idx="1409">
                  <c:v>38676000000</c:v>
                </c:pt>
                <c:pt idx="1410">
                  <c:v>38701000000</c:v>
                </c:pt>
                <c:pt idx="1411">
                  <c:v>38726000000</c:v>
                </c:pt>
                <c:pt idx="1412">
                  <c:v>38751000000</c:v>
                </c:pt>
                <c:pt idx="1413">
                  <c:v>38776000000</c:v>
                </c:pt>
                <c:pt idx="1414">
                  <c:v>38801000000</c:v>
                </c:pt>
                <c:pt idx="1415">
                  <c:v>38826000000</c:v>
                </c:pt>
                <c:pt idx="1416">
                  <c:v>38851000000</c:v>
                </c:pt>
                <c:pt idx="1417">
                  <c:v>38876000000</c:v>
                </c:pt>
                <c:pt idx="1418">
                  <c:v>38901000000</c:v>
                </c:pt>
                <c:pt idx="1419">
                  <c:v>38926000000</c:v>
                </c:pt>
                <c:pt idx="1420">
                  <c:v>38951000000</c:v>
                </c:pt>
                <c:pt idx="1421">
                  <c:v>38976000000</c:v>
                </c:pt>
                <c:pt idx="1422">
                  <c:v>39001000000</c:v>
                </c:pt>
                <c:pt idx="1423">
                  <c:v>39026000000</c:v>
                </c:pt>
                <c:pt idx="1424">
                  <c:v>39051000000</c:v>
                </c:pt>
                <c:pt idx="1425">
                  <c:v>39076000000</c:v>
                </c:pt>
                <c:pt idx="1426">
                  <c:v>39101000000</c:v>
                </c:pt>
                <c:pt idx="1427">
                  <c:v>39126000000</c:v>
                </c:pt>
                <c:pt idx="1428">
                  <c:v>39151000000</c:v>
                </c:pt>
                <c:pt idx="1429">
                  <c:v>39176000000</c:v>
                </c:pt>
                <c:pt idx="1430">
                  <c:v>39201000000</c:v>
                </c:pt>
                <c:pt idx="1431">
                  <c:v>39226000000</c:v>
                </c:pt>
                <c:pt idx="1432">
                  <c:v>39251000000</c:v>
                </c:pt>
                <c:pt idx="1433">
                  <c:v>39276000000</c:v>
                </c:pt>
                <c:pt idx="1434">
                  <c:v>39301000000</c:v>
                </c:pt>
                <c:pt idx="1435">
                  <c:v>39326000000</c:v>
                </c:pt>
                <c:pt idx="1436">
                  <c:v>39351000000</c:v>
                </c:pt>
                <c:pt idx="1437">
                  <c:v>39376000000</c:v>
                </c:pt>
                <c:pt idx="1438">
                  <c:v>39401000000</c:v>
                </c:pt>
                <c:pt idx="1439">
                  <c:v>39426000000</c:v>
                </c:pt>
                <c:pt idx="1440">
                  <c:v>39451000000</c:v>
                </c:pt>
                <c:pt idx="1441">
                  <c:v>39476000000</c:v>
                </c:pt>
                <c:pt idx="1442">
                  <c:v>39501000000</c:v>
                </c:pt>
                <c:pt idx="1443">
                  <c:v>39526000000</c:v>
                </c:pt>
                <c:pt idx="1444">
                  <c:v>39551000000</c:v>
                </c:pt>
                <c:pt idx="1445">
                  <c:v>39576000000</c:v>
                </c:pt>
                <c:pt idx="1446">
                  <c:v>39601000000</c:v>
                </c:pt>
                <c:pt idx="1447">
                  <c:v>39626000000</c:v>
                </c:pt>
                <c:pt idx="1448">
                  <c:v>39651000000</c:v>
                </c:pt>
                <c:pt idx="1449">
                  <c:v>39676000000</c:v>
                </c:pt>
                <c:pt idx="1450">
                  <c:v>39701000000</c:v>
                </c:pt>
                <c:pt idx="1451">
                  <c:v>39726000000</c:v>
                </c:pt>
                <c:pt idx="1452">
                  <c:v>39751000000</c:v>
                </c:pt>
                <c:pt idx="1453">
                  <c:v>39776000000</c:v>
                </c:pt>
                <c:pt idx="1454">
                  <c:v>39801000000</c:v>
                </c:pt>
                <c:pt idx="1455">
                  <c:v>39826000000</c:v>
                </c:pt>
                <c:pt idx="1456">
                  <c:v>39851000000</c:v>
                </c:pt>
                <c:pt idx="1457">
                  <c:v>39876000000</c:v>
                </c:pt>
                <c:pt idx="1458">
                  <c:v>39901000000</c:v>
                </c:pt>
                <c:pt idx="1459">
                  <c:v>39926000000</c:v>
                </c:pt>
                <c:pt idx="1460">
                  <c:v>39951000000</c:v>
                </c:pt>
                <c:pt idx="1461">
                  <c:v>39976000000</c:v>
                </c:pt>
                <c:pt idx="1462">
                  <c:v>40000000000</c:v>
                </c:pt>
              </c:numCache>
            </c:numRef>
          </c:xVal>
          <c:yVal>
            <c:numRef>
              <c:f>功率精度测试!$I$7:$I$1469</c:f>
              <c:numCache>
                <c:formatCode>General</c:formatCode>
                <c:ptCount val="1463"/>
                <c:pt idx="0">
                  <c:v>0.147216244755489</c:v>
                </c:pt>
                <c:pt idx="1">
                  <c:v>-6.8817390374093096E-2</c:v>
                </c:pt>
                <c:pt idx="2">
                  <c:v>1.20135515355173E-2</c:v>
                </c:pt>
                <c:pt idx="3">
                  <c:v>-6.6959992198594104E-3</c:v>
                </c:pt>
                <c:pt idx="4">
                  <c:v>7.8922173383002506E-3</c:v>
                </c:pt>
                <c:pt idx="5">
                  <c:v>4.1838361976012E-3</c:v>
                </c:pt>
                <c:pt idx="6">
                  <c:v>-5.7084686461292798E-2</c:v>
                </c:pt>
                <c:pt idx="7">
                  <c:v>0.124223455488166</c:v>
                </c:pt>
                <c:pt idx="8">
                  <c:v>-3.0191198169992699E-2</c:v>
                </c:pt>
                <c:pt idx="9">
                  <c:v>2.0704755921018499E-2</c:v>
                </c:pt>
                <c:pt idx="10">
                  <c:v>-9.1244148334297295E-2</c:v>
                </c:pt>
                <c:pt idx="11">
                  <c:v>6.9920582937045894E-2</c:v>
                </c:pt>
                <c:pt idx="12">
                  <c:v>5.8296610376267197E-2</c:v>
                </c:pt>
                <c:pt idx="13">
                  <c:v>-8.3001169058078902E-3</c:v>
                </c:pt>
                <c:pt idx="14">
                  <c:v>-1.99317382353036E-2</c:v>
                </c:pt>
                <c:pt idx="15">
                  <c:v>-7.3751829676467595E-2</c:v>
                </c:pt>
                <c:pt idx="16">
                  <c:v>-1.9961999541118599E-2</c:v>
                </c:pt>
                <c:pt idx="17">
                  <c:v>-3.9578763209499698E-2</c:v>
                </c:pt>
                <c:pt idx="18">
                  <c:v>-4.6901271422328201E-4</c:v>
                </c:pt>
                <c:pt idx="19">
                  <c:v>-4.08782396270908E-2</c:v>
                </c:pt>
                <c:pt idx="20">
                  <c:v>5.9019859136235198E-2</c:v>
                </c:pt>
                <c:pt idx="21">
                  <c:v>6.6995463297077507E-2</c:v>
                </c:pt>
                <c:pt idx="22">
                  <c:v>-5.3075207748626903E-2</c:v>
                </c:pt>
                <c:pt idx="23">
                  <c:v>5.2065726917380303E-2</c:v>
                </c:pt>
                <c:pt idx="24">
                  <c:v>-4.89847284501898E-2</c:v>
                </c:pt>
                <c:pt idx="25">
                  <c:v>-2.7209990082424002E-2</c:v>
                </c:pt>
                <c:pt idx="26">
                  <c:v>-0.152394274322178</c:v>
                </c:pt>
                <c:pt idx="27">
                  <c:v>8.8821472101052699E-3</c:v>
                </c:pt>
                <c:pt idx="28">
                  <c:v>2.5261569636096902E-3</c:v>
                </c:pt>
                <c:pt idx="29">
                  <c:v>-3.6173323629625997E-2</c:v>
                </c:pt>
                <c:pt idx="30">
                  <c:v>5.5027426738119403E-2</c:v>
                </c:pt>
                <c:pt idx="31">
                  <c:v>2.7608375462387199E-2</c:v>
                </c:pt>
                <c:pt idx="32">
                  <c:v>-2.7171147529704901E-2</c:v>
                </c:pt>
                <c:pt idx="33">
                  <c:v>1.7854886615337399E-2</c:v>
                </c:pt>
                <c:pt idx="34">
                  <c:v>2.4042959178171199E-2</c:v>
                </c:pt>
                <c:pt idx="35">
                  <c:v>-2.6364006992578098E-2</c:v>
                </c:pt>
                <c:pt idx="36">
                  <c:v>-3.2559877714266601E-3</c:v>
                </c:pt>
                <c:pt idx="37">
                  <c:v>4.9257583483768699E-2</c:v>
                </c:pt>
                <c:pt idx="38">
                  <c:v>-9.5006497352407796E-3</c:v>
                </c:pt>
                <c:pt idx="39">
                  <c:v>-1.2619616773395801E-2</c:v>
                </c:pt>
                <c:pt idx="40">
                  <c:v>4.1569640783084297E-2</c:v>
                </c:pt>
                <c:pt idx="41">
                  <c:v>-3.7973243873715E-2</c:v>
                </c:pt>
                <c:pt idx="42">
                  <c:v>2.9450117037114799E-2</c:v>
                </c:pt>
                <c:pt idx="43">
                  <c:v>9.9193135783792706E-3</c:v>
                </c:pt>
                <c:pt idx="44">
                  <c:v>6.8841191790312395E-2</c:v>
                </c:pt>
                <c:pt idx="45">
                  <c:v>2.2728238102317201E-2</c:v>
                </c:pt>
                <c:pt idx="46">
                  <c:v>2.0859233613235099E-2</c:v>
                </c:pt>
                <c:pt idx="47">
                  <c:v>9.1560055804292106E-2</c:v>
                </c:pt>
                <c:pt idx="48">
                  <c:v>8.0777944011074895E-2</c:v>
                </c:pt>
                <c:pt idx="49">
                  <c:v>5.42749389806935E-2</c:v>
                </c:pt>
                <c:pt idx="50">
                  <c:v>6.8520550598733998E-3</c:v>
                </c:pt>
                <c:pt idx="51">
                  <c:v>5.43400233611031E-2</c:v>
                </c:pt>
                <c:pt idx="52">
                  <c:v>6.0070391078676601E-2</c:v>
                </c:pt>
                <c:pt idx="53">
                  <c:v>8.0899176418693403E-2</c:v>
                </c:pt>
                <c:pt idx="54">
                  <c:v>5.4906914378170399E-2</c:v>
                </c:pt>
                <c:pt idx="55">
                  <c:v>-0.10176097193469601</c:v>
                </c:pt>
                <c:pt idx="56">
                  <c:v>3.09549532554971E-2</c:v>
                </c:pt>
                <c:pt idx="57">
                  <c:v>1.05000259889127E-2</c:v>
                </c:pt>
                <c:pt idx="58">
                  <c:v>1.54915203421222E-2</c:v>
                </c:pt>
                <c:pt idx="59">
                  <c:v>0.104748103031768</c:v>
                </c:pt>
                <c:pt idx="60">
                  <c:v>7.4033641238074197E-2</c:v>
                </c:pt>
                <c:pt idx="61">
                  <c:v>-3.7280061482940399E-2</c:v>
                </c:pt>
                <c:pt idx="62">
                  <c:v>-2.2606887517884599E-2</c:v>
                </c:pt>
                <c:pt idx="63">
                  <c:v>8.5227708797363605E-2</c:v>
                </c:pt>
                <c:pt idx="64">
                  <c:v>0.119480902099443</c:v>
                </c:pt>
                <c:pt idx="65">
                  <c:v>-0.10037774010515001</c:v>
                </c:pt>
                <c:pt idx="66">
                  <c:v>3.3100497826806498E-2</c:v>
                </c:pt>
                <c:pt idx="67">
                  <c:v>5.1403102626750297E-3</c:v>
                </c:pt>
                <c:pt idx="68">
                  <c:v>-4.6179687122558301E-2</c:v>
                </c:pt>
                <c:pt idx="69">
                  <c:v>-3.4381274511879598E-2</c:v>
                </c:pt>
                <c:pt idx="70">
                  <c:v>-2.8875577130221999E-2</c:v>
                </c:pt>
                <c:pt idx="71">
                  <c:v>1.49789952190833E-2</c:v>
                </c:pt>
                <c:pt idx="72">
                  <c:v>-0.116719221743977</c:v>
                </c:pt>
                <c:pt idx="73">
                  <c:v>-7.4076323545604297E-2</c:v>
                </c:pt>
                <c:pt idx="74">
                  <c:v>7.5817397906154896E-2</c:v>
                </c:pt>
                <c:pt idx="75">
                  <c:v>5.8002151014075999E-2</c:v>
                </c:pt>
                <c:pt idx="76">
                  <c:v>2.0095189950271899E-2</c:v>
                </c:pt>
                <c:pt idx="77">
                  <c:v>2.8073180842529402E-3</c:v>
                </c:pt>
                <c:pt idx="78">
                  <c:v>2.6014258179800999E-2</c:v>
                </c:pt>
                <c:pt idx="79">
                  <c:v>7.3415661137726504E-2</c:v>
                </c:pt>
                <c:pt idx="80">
                  <c:v>5.9429298616803898E-2</c:v>
                </c:pt>
                <c:pt idx="81">
                  <c:v>0.11947242034727699</c:v>
                </c:pt>
                <c:pt idx="82">
                  <c:v>0.114175454827407</c:v>
                </c:pt>
                <c:pt idx="83">
                  <c:v>4.1882720650370603E-2</c:v>
                </c:pt>
                <c:pt idx="84">
                  <c:v>5.6773471817837803E-2</c:v>
                </c:pt>
                <c:pt idx="85">
                  <c:v>0.103845946363282</c:v>
                </c:pt>
                <c:pt idx="86">
                  <c:v>-3.6987255559598198E-2</c:v>
                </c:pt>
                <c:pt idx="87">
                  <c:v>0.115938756761508</c:v>
                </c:pt>
                <c:pt idx="88">
                  <c:v>2.96761809129471E-2</c:v>
                </c:pt>
                <c:pt idx="89">
                  <c:v>-1.5749327165892099E-2</c:v>
                </c:pt>
                <c:pt idx="90">
                  <c:v>8.0883690338675096E-2</c:v>
                </c:pt>
                <c:pt idx="91">
                  <c:v>7.0173038544250901E-2</c:v>
                </c:pt>
                <c:pt idx="92">
                  <c:v>6.4774041929434006E-2</c:v>
                </c:pt>
                <c:pt idx="93">
                  <c:v>-6.9804726855961605E-2</c:v>
                </c:pt>
                <c:pt idx="94">
                  <c:v>2.5378609795206199E-2</c:v>
                </c:pt>
                <c:pt idx="95">
                  <c:v>0.14801287080210701</c:v>
                </c:pt>
                <c:pt idx="96">
                  <c:v>9.2207683709720101E-2</c:v>
                </c:pt>
                <c:pt idx="97">
                  <c:v>0.18982156294883901</c:v>
                </c:pt>
                <c:pt idx="98">
                  <c:v>0.17143813544312</c:v>
                </c:pt>
                <c:pt idx="99">
                  <c:v>-2.4753594019095701E-2</c:v>
                </c:pt>
                <c:pt idx="100">
                  <c:v>-2.56862383828355E-2</c:v>
                </c:pt>
                <c:pt idx="101">
                  <c:v>-2.5573986237981499E-2</c:v>
                </c:pt>
                <c:pt idx="102">
                  <c:v>-2.8086013162278399E-2</c:v>
                </c:pt>
                <c:pt idx="103">
                  <c:v>-2.48874580667077E-2</c:v>
                </c:pt>
                <c:pt idx="104">
                  <c:v>-3.5303238288422599E-2</c:v>
                </c:pt>
                <c:pt idx="105">
                  <c:v>-3.10062519057616E-2</c:v>
                </c:pt>
                <c:pt idx="106">
                  <c:v>-2.7745118778829701E-2</c:v>
                </c:pt>
                <c:pt idx="107">
                  <c:v>-2.65323534959271E-2</c:v>
                </c:pt>
                <c:pt idx="108">
                  <c:v>-1.20912827285124E-2</c:v>
                </c:pt>
                <c:pt idx="109">
                  <c:v>-6.40112393885061E-3</c:v>
                </c:pt>
                <c:pt idx="110">
                  <c:v>-1.36154815950622E-2</c:v>
                </c:pt>
                <c:pt idx="111">
                  <c:v>-2.51551737841566E-2</c:v>
                </c:pt>
                <c:pt idx="112">
                  <c:v>-1.8915700586937499E-2</c:v>
                </c:pt>
                <c:pt idx="113">
                  <c:v>-2.2814261606887501E-2</c:v>
                </c:pt>
                <c:pt idx="114">
                  <c:v>-2.3470880903735301E-2</c:v>
                </c:pt>
                <c:pt idx="115">
                  <c:v>-2.7607027363030601E-2</c:v>
                </c:pt>
                <c:pt idx="116">
                  <c:v>-4.3789892286083501E-2</c:v>
                </c:pt>
                <c:pt idx="117">
                  <c:v>-4.5427645300744501E-2</c:v>
                </c:pt>
                <c:pt idx="118">
                  <c:v>-3.4122744860439903E-2</c:v>
                </c:pt>
                <c:pt idx="119">
                  <c:v>-2.0696852233282201E-2</c:v>
                </c:pt>
                <c:pt idx="120">
                  <c:v>-8.5385162569728799E-3</c:v>
                </c:pt>
                <c:pt idx="121">
                  <c:v>-2.15356658986642E-3</c:v>
                </c:pt>
                <c:pt idx="122">
                  <c:v>-4.78329008154254E-3</c:v>
                </c:pt>
                <c:pt idx="123">
                  <c:v>-2.7115041006901201E-2</c:v>
                </c:pt>
                <c:pt idx="124">
                  <c:v>-8.8722533646983202E-3</c:v>
                </c:pt>
                <c:pt idx="125">
                  <c:v>-5.36456517757422E-3</c:v>
                </c:pt>
                <c:pt idx="126">
                  <c:v>-1.1177372931346199E-2</c:v>
                </c:pt>
                <c:pt idx="127">
                  <c:v>-2.2771059488245898E-2</c:v>
                </c:pt>
                <c:pt idx="128">
                  <c:v>-5.8396075949108402E-2</c:v>
                </c:pt>
                <c:pt idx="129">
                  <c:v>-7.27824733424427E-2</c:v>
                </c:pt>
                <c:pt idx="130">
                  <c:v>-5.8541761451667798E-2</c:v>
                </c:pt>
                <c:pt idx="131">
                  <c:v>-2.3289456549971201E-2</c:v>
                </c:pt>
                <c:pt idx="132">
                  <c:v>-3.9613191439890699E-2</c:v>
                </c:pt>
                <c:pt idx="133">
                  <c:v>-4.0826612219888099E-2</c:v>
                </c:pt>
                <c:pt idx="134">
                  <c:v>-3.52343131865957E-2</c:v>
                </c:pt>
                <c:pt idx="135">
                  <c:v>-2.2771059488245898E-2</c:v>
                </c:pt>
                <c:pt idx="136">
                  <c:v>-2.1448849976142201E-3</c:v>
                </c:pt>
                <c:pt idx="137">
                  <c:v>1.18289045207653E-2</c:v>
                </c:pt>
                <c:pt idx="138">
                  <c:v>6.1117818063536299E-3</c:v>
                </c:pt>
                <c:pt idx="139">
                  <c:v>-2.2334693998079299E-2</c:v>
                </c:pt>
                <c:pt idx="140">
                  <c:v>-9.9686376113581297E-3</c:v>
                </c:pt>
                <c:pt idx="141">
                  <c:v>-2.0376990461327699E-2</c:v>
                </c:pt>
                <c:pt idx="142">
                  <c:v>-1.6826672307011799E-2</c:v>
                </c:pt>
                <c:pt idx="143">
                  <c:v>-2.09691484207539E-2</c:v>
                </c:pt>
                <c:pt idx="144">
                  <c:v>-2.1785934562752001E-2</c:v>
                </c:pt>
                <c:pt idx="145">
                  <c:v>-2.2481594207160699E-2</c:v>
                </c:pt>
                <c:pt idx="146">
                  <c:v>-2.62949398726313E-2</c:v>
                </c:pt>
                <c:pt idx="147">
                  <c:v>-2.50688156784288E-2</c:v>
                </c:pt>
                <c:pt idx="148">
                  <c:v>-3.22694985190956E-2</c:v>
                </c:pt>
                <c:pt idx="149">
                  <c:v>-3.7938802640308397E-2</c:v>
                </c:pt>
                <c:pt idx="150">
                  <c:v>-3.2360024268738699E-2</c:v>
                </c:pt>
                <c:pt idx="151">
                  <c:v>-2.5047225883680399E-2</c:v>
                </c:pt>
                <c:pt idx="152">
                  <c:v>-2.7162515804146602E-2</c:v>
                </c:pt>
                <c:pt idx="153">
                  <c:v>-3.5820141687574698E-2</c:v>
                </c:pt>
                <c:pt idx="154">
                  <c:v>-3.8799751546367299E-2</c:v>
                </c:pt>
                <c:pt idx="155">
                  <c:v>-2.54962715149567E-2</c:v>
                </c:pt>
                <c:pt idx="156">
                  <c:v>-1.7748044663290899E-2</c:v>
                </c:pt>
                <c:pt idx="157">
                  <c:v>-2.5612843078000901E-2</c:v>
                </c:pt>
                <c:pt idx="158">
                  <c:v>-2.6907872181849798E-2</c:v>
                </c:pt>
                <c:pt idx="159">
                  <c:v>-2.4148995307772401E-2</c:v>
                </c:pt>
                <c:pt idx="160">
                  <c:v>-3.7202555953811597E-2</c:v>
                </c:pt>
                <c:pt idx="161">
                  <c:v>-4.0108067093653298E-2</c:v>
                </c:pt>
                <c:pt idx="162">
                  <c:v>-3.7150884832611197E-2</c:v>
                </c:pt>
                <c:pt idx="163">
                  <c:v>-2.7982453141312601E-2</c:v>
                </c:pt>
                <c:pt idx="164">
                  <c:v>-1.8932996833502299E-2</c:v>
                </c:pt>
                <c:pt idx="165">
                  <c:v>-1.8660572948416301E-2</c:v>
                </c:pt>
                <c:pt idx="166">
                  <c:v>-1.8760031267962701E-2</c:v>
                </c:pt>
                <c:pt idx="167">
                  <c:v>-2.42137777671977E-2</c:v>
                </c:pt>
                <c:pt idx="168">
                  <c:v>-3.1040959634953602E-3</c:v>
                </c:pt>
                <c:pt idx="169">
                  <c:v>-4.0674340000546004E-3</c:v>
                </c:pt>
                <c:pt idx="170">
                  <c:v>-1.42691643470875E-2</c:v>
                </c:pt>
                <c:pt idx="171">
                  <c:v>-2.68388137106754E-2</c:v>
                </c:pt>
                <c:pt idx="172">
                  <c:v>-3.5061995646145698E-2</c:v>
                </c:pt>
                <c:pt idx="173">
                  <c:v>-4.0628701473233102E-2</c:v>
                </c:pt>
                <c:pt idx="174">
                  <c:v>-3.9729384702535897E-2</c:v>
                </c:pt>
                <c:pt idx="175">
                  <c:v>-2.3514076061390499E-2</c:v>
                </c:pt>
                <c:pt idx="176">
                  <c:v>-3.1428812148767797E-2</c:v>
                </c:pt>
                <c:pt idx="177">
                  <c:v>-2.75466109878745E-2</c:v>
                </c:pt>
                <c:pt idx="178">
                  <c:v>-2.3198741530919099E-2</c:v>
                </c:pt>
                <c:pt idx="179">
                  <c:v>-2.2805621217541299E-2</c:v>
                </c:pt>
                <c:pt idx="180">
                  <c:v>-1.8020525793595199E-2</c:v>
                </c:pt>
                <c:pt idx="181">
                  <c:v>-4.4405615896856397E-3</c:v>
                </c:pt>
                <c:pt idx="182">
                  <c:v>-5.0912888152652097E-3</c:v>
                </c:pt>
                <c:pt idx="183">
                  <c:v>-2.8487284920430501E-2</c:v>
                </c:pt>
                <c:pt idx="184">
                  <c:v>-2.0480731995656101E-2</c:v>
                </c:pt>
                <c:pt idx="185">
                  <c:v>-2.29265851041233E-2</c:v>
                </c:pt>
                <c:pt idx="186">
                  <c:v>-2.9039512307033201E-2</c:v>
                </c:pt>
                <c:pt idx="187">
                  <c:v>-2.8482970367528799E-2</c:v>
                </c:pt>
                <c:pt idx="188">
                  <c:v>-4.4619592391775598E-2</c:v>
                </c:pt>
                <c:pt idx="189">
                  <c:v>-5.1985362090615397E-2</c:v>
                </c:pt>
                <c:pt idx="190">
                  <c:v>-4.0077945839492202E-2</c:v>
                </c:pt>
                <c:pt idx="191">
                  <c:v>-2.6946717089318201E-2</c:v>
                </c:pt>
                <c:pt idx="192">
                  <c:v>-3.0950194907138202E-2</c:v>
                </c:pt>
                <c:pt idx="193">
                  <c:v>-4.4211210594349702E-2</c:v>
                </c:pt>
                <c:pt idx="194">
                  <c:v>-3.0523275564337999E-2</c:v>
                </c:pt>
                <c:pt idx="195">
                  <c:v>-3.1454681848444403E-2</c:v>
                </c:pt>
                <c:pt idx="196">
                  <c:v>-9.9859695272268498E-3</c:v>
                </c:pt>
                <c:pt idx="197">
                  <c:v>-7.1426104150624703E-3</c:v>
                </c:pt>
                <c:pt idx="198">
                  <c:v>-1.4589476265774301E-2</c:v>
                </c:pt>
                <c:pt idx="199">
                  <c:v>-2.9725384491372901E-2</c:v>
                </c:pt>
                <c:pt idx="200">
                  <c:v>-3.2730729081798401E-2</c:v>
                </c:pt>
                <c:pt idx="201">
                  <c:v>-3.4174452021936398E-2</c:v>
                </c:pt>
                <c:pt idx="202">
                  <c:v>-3.2941930465073099E-2</c:v>
                </c:pt>
                <c:pt idx="203">
                  <c:v>-2.3622062075974101E-2</c:v>
                </c:pt>
                <c:pt idx="204">
                  <c:v>-3.5587542771345598E-2</c:v>
                </c:pt>
                <c:pt idx="205">
                  <c:v>-4.5165474397537098E-2</c:v>
                </c:pt>
                <c:pt idx="206">
                  <c:v>-5.9004494751357897E-2</c:v>
                </c:pt>
                <c:pt idx="207">
                  <c:v>-2.6903556059572498E-2</c:v>
                </c:pt>
                <c:pt idx="208">
                  <c:v>-1.6086837523914699E-2</c:v>
                </c:pt>
                <c:pt idx="209">
                  <c:v>-1.4225877140654901E-2</c:v>
                </c:pt>
                <c:pt idx="210">
                  <c:v>-2.20149528363329E-2</c:v>
                </c:pt>
                <c:pt idx="211">
                  <c:v>-3.2351402850068198E-2</c:v>
                </c:pt>
                <c:pt idx="212">
                  <c:v>-3.1881509646634498E-2</c:v>
                </c:pt>
                <c:pt idx="213">
                  <c:v>-2.8375105151852101E-2</c:v>
                </c:pt>
                <c:pt idx="214">
                  <c:v>-2.9906540192175798E-2</c:v>
                </c:pt>
                <c:pt idx="215">
                  <c:v>-3.3282417190797199E-2</c:v>
                </c:pt>
                <c:pt idx="216">
                  <c:v>-3.0527588090752199E-2</c:v>
                </c:pt>
                <c:pt idx="217">
                  <c:v>-3.7973243873715E-2</c:v>
                </c:pt>
                <c:pt idx="218">
                  <c:v>-5.0530378080850299E-2</c:v>
                </c:pt>
                <c:pt idx="219">
                  <c:v>-3.6802088683554501E-2</c:v>
                </c:pt>
                <c:pt idx="220">
                  <c:v>2.4244741159531401E-3</c:v>
                </c:pt>
                <c:pt idx="221">
                  <c:v>6.5206127736896404E-3</c:v>
                </c:pt>
                <c:pt idx="222">
                  <c:v>-1.5394480300475501E-2</c:v>
                </c:pt>
                <c:pt idx="223">
                  <c:v>-3.2049642413781498E-2</c:v>
                </c:pt>
                <c:pt idx="224">
                  <c:v>-3.5988122046589403E-2</c:v>
                </c:pt>
                <c:pt idx="225">
                  <c:v>-3.8890141281001399E-2</c:v>
                </c:pt>
                <c:pt idx="226">
                  <c:v>-3.30195120672645E-2</c:v>
                </c:pt>
                <c:pt idx="227">
                  <c:v>-2.6169752918034899E-2</c:v>
                </c:pt>
                <c:pt idx="228">
                  <c:v>-3.0506025415860401E-2</c:v>
                </c:pt>
                <c:pt idx="229">
                  <c:v>-3.2204836114058097E-2</c:v>
                </c:pt>
                <c:pt idx="230">
                  <c:v>-3.1458993450076599E-2</c:v>
                </c:pt>
                <c:pt idx="231">
                  <c:v>-2.5483318925916199E-2</c:v>
                </c:pt>
                <c:pt idx="232">
                  <c:v>6.1278733615068798E-3</c:v>
                </c:pt>
                <c:pt idx="233">
                  <c:v>7.4340976062501297E-3</c:v>
                </c:pt>
                <c:pt idx="234">
                  <c:v>-1.28707694352936E-2</c:v>
                </c:pt>
                <c:pt idx="235">
                  <c:v>-2.73437784382899E-2</c:v>
                </c:pt>
                <c:pt idx="236">
                  <c:v>-4.0056430530041702E-2</c:v>
                </c:pt>
                <c:pt idx="237">
                  <c:v>-4.3450228382479097E-2</c:v>
                </c:pt>
                <c:pt idx="238">
                  <c:v>-4.0211338379075201E-2</c:v>
                </c:pt>
                <c:pt idx="239">
                  <c:v>-2.2373579831109301E-2</c:v>
                </c:pt>
                <c:pt idx="240">
                  <c:v>-4.0796495948926599E-2</c:v>
                </c:pt>
                <c:pt idx="241">
                  <c:v>-4.3519023217166698E-2</c:v>
                </c:pt>
                <c:pt idx="242">
                  <c:v>-3.5979507827253301E-2</c:v>
                </c:pt>
                <c:pt idx="243">
                  <c:v>-2.7451669271631101E-2</c:v>
                </c:pt>
                <c:pt idx="244">
                  <c:v>-1.1671167985076201E-2</c:v>
                </c:pt>
                <c:pt idx="245">
                  <c:v>-3.84180641614229E-3</c:v>
                </c:pt>
                <c:pt idx="246">
                  <c:v>-1.04625701102261E-2</c:v>
                </c:pt>
                <c:pt idx="247">
                  <c:v>-2.82499781452791E-2</c:v>
                </c:pt>
                <c:pt idx="248">
                  <c:v>-1.2299159530297E-2</c:v>
                </c:pt>
                <c:pt idx="249">
                  <c:v>-1.1004098202045299E-2</c:v>
                </c:pt>
                <c:pt idx="250">
                  <c:v>-1.43643946825395E-2</c:v>
                </c:pt>
                <c:pt idx="251">
                  <c:v>-2.7581134733736599E-2</c:v>
                </c:pt>
                <c:pt idx="252">
                  <c:v>-2.6312206755591198E-2</c:v>
                </c:pt>
                <c:pt idx="253">
                  <c:v>-2.3682533071337199E-2</c:v>
                </c:pt>
                <c:pt idx="254">
                  <c:v>-2.2887704222295399E-2</c:v>
                </c:pt>
                <c:pt idx="255">
                  <c:v>-1.8855163181481002E-2</c:v>
                </c:pt>
                <c:pt idx="256">
                  <c:v>-2.5457413631942299E-2</c:v>
                </c:pt>
                <c:pt idx="257">
                  <c:v>-2.22655627685437E-2</c:v>
                </c:pt>
                <c:pt idx="258">
                  <c:v>-1.9568586117646398E-2</c:v>
                </c:pt>
                <c:pt idx="259">
                  <c:v>-2.76156582051569E-2</c:v>
                </c:pt>
                <c:pt idx="260">
                  <c:v>-2.6346740315567201E-2</c:v>
                </c:pt>
                <c:pt idx="261">
                  <c:v>-2.5038589935729001E-2</c:v>
                </c:pt>
                <c:pt idx="262">
                  <c:v>-2.4697456255012101E-2</c:v>
                </c:pt>
                <c:pt idx="263">
                  <c:v>-2.5573986237981499E-2</c:v>
                </c:pt>
                <c:pt idx="264">
                  <c:v>-2.57337288014838E-2</c:v>
                </c:pt>
                <c:pt idx="265">
                  <c:v>-2.9777144034104801E-2</c:v>
                </c:pt>
                <c:pt idx="266">
                  <c:v>-3.5686614203122198E-2</c:v>
                </c:pt>
                <c:pt idx="267">
                  <c:v>-3.3644424429812803E-2</c:v>
                </c:pt>
                <c:pt idx="268">
                  <c:v>-2.6722275050435201E-2</c:v>
                </c:pt>
                <c:pt idx="269">
                  <c:v>-3.9725081303799897E-2</c:v>
                </c:pt>
                <c:pt idx="270">
                  <c:v>-5.1268660974487901E-2</c:v>
                </c:pt>
                <c:pt idx="271">
                  <c:v>-4.1063232796581403E-2</c:v>
                </c:pt>
                <c:pt idx="272">
                  <c:v>-2.8340587717014601E-2</c:v>
                </c:pt>
                <c:pt idx="273">
                  <c:v>-4.4228406391834299E-2</c:v>
                </c:pt>
                <c:pt idx="274">
                  <c:v>-4.8087140521715803E-2</c:v>
                </c:pt>
                <c:pt idx="275">
                  <c:v>-4.1209500887024499E-2</c:v>
                </c:pt>
                <c:pt idx="276">
                  <c:v>-2.5647382199490899E-2</c:v>
                </c:pt>
                <c:pt idx="277">
                  <c:v>-2.18464311295107E-2</c:v>
                </c:pt>
                <c:pt idx="278">
                  <c:v>-1.8517867902668E-2</c:v>
                </c:pt>
                <c:pt idx="279">
                  <c:v>-1.55329605755554E-2</c:v>
                </c:pt>
                <c:pt idx="280">
                  <c:v>-2.25031967599971E-2</c:v>
                </c:pt>
                <c:pt idx="281">
                  <c:v>1.4299328142826E-3</c:v>
                </c:pt>
                <c:pt idx="282">
                  <c:v>5.1646596247003603E-3</c:v>
                </c:pt>
                <c:pt idx="283">
                  <c:v>3.8491200347507901E-3</c:v>
                </c:pt>
                <c:pt idx="284">
                  <c:v>-2.4606770641660999E-2</c:v>
                </c:pt>
                <c:pt idx="285">
                  <c:v>-7.9533308503840702E-3</c:v>
                </c:pt>
                <c:pt idx="286">
                  <c:v>-1.2234199098593E-2</c:v>
                </c:pt>
                <c:pt idx="287">
                  <c:v>-1.4940060880402201E-2</c:v>
                </c:pt>
                <c:pt idx="288">
                  <c:v>-2.3246259158169E-2</c:v>
                </c:pt>
                <c:pt idx="289">
                  <c:v>-4.0585676204416998E-2</c:v>
                </c:pt>
                <c:pt idx="290">
                  <c:v>-4.9594467059023303E-2</c:v>
                </c:pt>
                <c:pt idx="291">
                  <c:v>-4.27364176614091E-2</c:v>
                </c:pt>
                <c:pt idx="292">
                  <c:v>-2.1414294306404999E-2</c:v>
                </c:pt>
                <c:pt idx="293">
                  <c:v>-3.3597020436936E-2</c:v>
                </c:pt>
                <c:pt idx="294">
                  <c:v>-3.8123921058508203E-2</c:v>
                </c:pt>
                <c:pt idx="295">
                  <c:v>-2.4326065074429599E-2</c:v>
                </c:pt>
                <c:pt idx="296">
                  <c:v>-1.6744474665809798E-2</c:v>
                </c:pt>
                <c:pt idx="297">
                  <c:v>-1.01289551940002E-2</c:v>
                </c:pt>
                <c:pt idx="298">
                  <c:v>-8.0660393557820901E-3</c:v>
                </c:pt>
                <c:pt idx="299">
                  <c:v>-1.3351383175058001E-2</c:v>
                </c:pt>
                <c:pt idx="300">
                  <c:v>-2.1033978330056099E-2</c:v>
                </c:pt>
                <c:pt idx="301">
                  <c:v>-3.2239322849889597E-2</c:v>
                </c:pt>
                <c:pt idx="302">
                  <c:v>-3.9062306999827698E-2</c:v>
                </c:pt>
                <c:pt idx="303">
                  <c:v>-3.5169694910152302E-2</c:v>
                </c:pt>
                <c:pt idx="304">
                  <c:v>-2.36609363839352E-2</c:v>
                </c:pt>
                <c:pt idx="305">
                  <c:v>-3.5604772747912898E-2</c:v>
                </c:pt>
                <c:pt idx="306">
                  <c:v>-4.82890066073959E-2</c:v>
                </c:pt>
                <c:pt idx="307">
                  <c:v>-4.1046024462065803E-2</c:v>
                </c:pt>
                <c:pt idx="308">
                  <c:v>-2.4421075143781199E-2</c:v>
                </c:pt>
                <c:pt idx="309">
                  <c:v>-6.3317386100223399E-3</c:v>
                </c:pt>
                <c:pt idx="310">
                  <c:v>-9.9007855407329194E-4</c:v>
                </c:pt>
                <c:pt idx="311">
                  <c:v>-3.4425904347195001E-3</c:v>
                </c:pt>
                <c:pt idx="312">
                  <c:v>-1.9304849474316599E-2</c:v>
                </c:pt>
                <c:pt idx="313">
                  <c:v>-1.05318894744694E-2</c:v>
                </c:pt>
                <c:pt idx="314">
                  <c:v>-1.0016300213562699E-2</c:v>
                </c:pt>
                <c:pt idx="315">
                  <c:v>-1.38319437333915E-2</c:v>
                </c:pt>
                <c:pt idx="316">
                  <c:v>-1.4680371290820501E-2</c:v>
                </c:pt>
                <c:pt idx="317">
                  <c:v>-1.83275872138111E-2</c:v>
                </c:pt>
                <c:pt idx="318">
                  <c:v>-1.7934025699602701E-2</c:v>
                </c:pt>
                <c:pt idx="319">
                  <c:v>-3.45536190632778E-2</c:v>
                </c:pt>
                <c:pt idx="320">
                  <c:v>-2.3557270789428399E-2</c:v>
                </c:pt>
                <c:pt idx="321">
                  <c:v>-1.47323104510181E-2</c:v>
                </c:pt>
                <c:pt idx="322">
                  <c:v>-1.4580819497505001E-2</c:v>
                </c:pt>
                <c:pt idx="323">
                  <c:v>-1.1536895940531901E-2</c:v>
                </c:pt>
                <c:pt idx="324">
                  <c:v>-1.0124622364171901E-2</c:v>
                </c:pt>
                <c:pt idx="325">
                  <c:v>-1.20912827285124E-2</c:v>
                </c:pt>
                <c:pt idx="326">
                  <c:v>-1.7263591549184502E-2</c:v>
                </c:pt>
                <c:pt idx="327">
                  <c:v>-1.7324151143867501E-2</c:v>
                </c:pt>
                <c:pt idx="328">
                  <c:v>-1.08654734408464E-2</c:v>
                </c:pt>
                <c:pt idx="329">
                  <c:v>-9.3663105663637208E-3</c:v>
                </c:pt>
                <c:pt idx="330">
                  <c:v>-1.69478028374054E-2</c:v>
                </c:pt>
                <c:pt idx="331">
                  <c:v>-2.7594081067679299E-2</c:v>
                </c:pt>
                <c:pt idx="332">
                  <c:v>-4.4254199960400697E-2</c:v>
                </c:pt>
                <c:pt idx="333">
                  <c:v>-3.2446237514127597E-2</c:v>
                </c:pt>
                <c:pt idx="334">
                  <c:v>-1.83102885559609E-2</c:v>
                </c:pt>
                <c:pt idx="335">
                  <c:v>-2.92940309773683E-2</c:v>
                </c:pt>
                <c:pt idx="336">
                  <c:v>-3.6526476852147299E-2</c:v>
                </c:pt>
                <c:pt idx="337">
                  <c:v>-3.3062612358531099E-2</c:v>
                </c:pt>
                <c:pt idx="338">
                  <c:v>-2.1868036841983199E-2</c:v>
                </c:pt>
                <c:pt idx="339">
                  <c:v>-2.8176626154948502E-2</c:v>
                </c:pt>
                <c:pt idx="340">
                  <c:v>-3.0264516142539201E-2</c:v>
                </c:pt>
                <c:pt idx="341">
                  <c:v>-1.96680236450834E-2</c:v>
                </c:pt>
                <c:pt idx="342">
                  <c:v>-8.5991976387127505E-3</c:v>
                </c:pt>
                <c:pt idx="343">
                  <c:v>-8.6850211648936595E-4</c:v>
                </c:pt>
                <c:pt idx="344">
                  <c:v>-3.7289882283015798E-3</c:v>
                </c:pt>
                <c:pt idx="345">
                  <c:v>-2.9039512307033201E-2</c:v>
                </c:pt>
                <c:pt idx="346">
                  <c:v>-2.0766008437948999E-2</c:v>
                </c:pt>
                <c:pt idx="347">
                  <c:v>-7.8165972016108699E-4</c:v>
                </c:pt>
                <c:pt idx="348">
                  <c:v>2.3740681168167299E-3</c:v>
                </c:pt>
                <c:pt idx="349">
                  <c:v>-7.6151877829904102E-3</c:v>
                </c:pt>
                <c:pt idx="350">
                  <c:v>-1.6169047612841301E-2</c:v>
                </c:pt>
                <c:pt idx="351">
                  <c:v>-3.3131571934877202E-2</c:v>
                </c:pt>
                <c:pt idx="352">
                  <c:v>-3.5497084272853002E-2</c:v>
                </c:pt>
                <c:pt idx="353">
                  <c:v>-2.8029918457459502E-2</c:v>
                </c:pt>
                <c:pt idx="354">
                  <c:v>-1.4057052912910701E-2</c:v>
                </c:pt>
                <c:pt idx="355">
                  <c:v>-1.2375629290808301E-3</c:v>
                </c:pt>
                <c:pt idx="356">
                  <c:v>7.2409447949937002E-3</c:v>
                </c:pt>
                <c:pt idx="357">
                  <c:v>5.06900220206318E-3</c:v>
                </c:pt>
                <c:pt idx="358">
                  <c:v>-1.0908794154047901E-2</c:v>
                </c:pt>
                <c:pt idx="359">
                  <c:v>2.31028341170063E-2</c:v>
                </c:pt>
                <c:pt idx="360">
                  <c:v>3.3879088573794201E-2</c:v>
                </c:pt>
                <c:pt idx="361">
                  <c:v>1.6300090679679899E-2</c:v>
                </c:pt>
                <c:pt idx="362">
                  <c:v>-1.86216538555239E-2</c:v>
                </c:pt>
                <c:pt idx="363">
                  <c:v>-2.6394223512170301E-2</c:v>
                </c:pt>
                <c:pt idx="364">
                  <c:v>-2.9552848226925801E-2</c:v>
                </c:pt>
                <c:pt idx="365">
                  <c:v>-2.7792586688930102E-2</c:v>
                </c:pt>
                <c:pt idx="366">
                  <c:v>-1.7068929989401099E-2</c:v>
                </c:pt>
                <c:pt idx="367">
                  <c:v>-2.29741057092081E-2</c:v>
                </c:pt>
                <c:pt idx="368">
                  <c:v>-1.77912967778119E-2</c:v>
                </c:pt>
                <c:pt idx="369">
                  <c:v>-1.37453601727308E-2</c:v>
                </c:pt>
                <c:pt idx="370">
                  <c:v>-1.50136367744018E-2</c:v>
                </c:pt>
                <c:pt idx="371">
                  <c:v>-2.8077383254849701E-2</c:v>
                </c:pt>
                <c:pt idx="372">
                  <c:v>7.6781610783989099E-3</c:v>
                </c:pt>
                <c:pt idx="373">
                  <c:v>9.3034253721935301E-3</c:v>
                </c:pt>
                <c:pt idx="374">
                  <c:v>-2.1176600724103802E-2</c:v>
                </c:pt>
                <c:pt idx="375">
                  <c:v>-4.97850308141423E-3</c:v>
                </c:pt>
                <c:pt idx="376">
                  <c:v>1.0498166382113499E-3</c:v>
                </c:pt>
                <c:pt idx="377">
                  <c:v>-6.4748446361217998E-3</c:v>
                </c:pt>
                <c:pt idx="378">
                  <c:v>-1.1905051310483399E-2</c:v>
                </c:pt>
                <c:pt idx="379">
                  <c:v>-1.5489685963922599E-2</c:v>
                </c:pt>
                <c:pt idx="380">
                  <c:v>-1.2026319187352599E-2</c:v>
                </c:pt>
                <c:pt idx="381">
                  <c:v>-8.1787449362380402E-3</c:v>
                </c:pt>
                <c:pt idx="382">
                  <c:v>-1.1233685729878901E-2</c:v>
                </c:pt>
                <c:pt idx="383">
                  <c:v>-5.3178171150737003E-2</c:v>
                </c:pt>
                <c:pt idx="384">
                  <c:v>-3.3351373277083499E-2</c:v>
                </c:pt>
                <c:pt idx="385">
                  <c:v>-1.60046258787538E-2</c:v>
                </c:pt>
                <c:pt idx="386">
                  <c:v>-2.1881000217874199E-2</c:v>
                </c:pt>
                <c:pt idx="387">
                  <c:v>-8.1007183074497304E-3</c:v>
                </c:pt>
                <c:pt idx="388">
                  <c:v>-3.6031490996854998E-3</c:v>
                </c:pt>
                <c:pt idx="389">
                  <c:v>-7.2163185269165098E-3</c:v>
                </c:pt>
                <c:pt idx="390">
                  <c:v>-1.9585879764228702E-2</c:v>
                </c:pt>
                <c:pt idx="391">
                  <c:v>-1.21865608311271E-2</c:v>
                </c:pt>
                <c:pt idx="392">
                  <c:v>-9.6349847487697798E-3</c:v>
                </c:pt>
                <c:pt idx="393">
                  <c:v>-4.9351231730803101E-3</c:v>
                </c:pt>
                <c:pt idx="394">
                  <c:v>-1.31738653756414E-2</c:v>
                </c:pt>
                <c:pt idx="395">
                  <c:v>-6.0623673145991902E-2</c:v>
                </c:pt>
                <c:pt idx="396">
                  <c:v>-5.3062337151724003E-2</c:v>
                </c:pt>
                <c:pt idx="397">
                  <c:v>-2.9186185904279599E-2</c:v>
                </c:pt>
                <c:pt idx="398">
                  <c:v>-2.36091038959944E-2</c:v>
                </c:pt>
                <c:pt idx="399">
                  <c:v>-9.8863100663812899E-3</c:v>
                </c:pt>
                <c:pt idx="400">
                  <c:v>-5.9060033547453296E-4</c:v>
                </c:pt>
                <c:pt idx="401">
                  <c:v>-5.3168514962482699E-3</c:v>
                </c:pt>
                <c:pt idx="402">
                  <c:v>-1.7652888495058802E-2</c:v>
                </c:pt>
                <c:pt idx="403">
                  <c:v>-1.08125864882246E-3</c:v>
                </c:pt>
                <c:pt idx="404">
                  <c:v>1.08543754134515E-3</c:v>
                </c:pt>
                <c:pt idx="405">
                  <c:v>-3.68993509583148E-3</c:v>
                </c:pt>
                <c:pt idx="406">
                  <c:v>-1.22731754742151E-2</c:v>
                </c:pt>
                <c:pt idx="407">
                  <c:v>-2.98332161759482E-2</c:v>
                </c:pt>
                <c:pt idx="408">
                  <c:v>-2.9535594223478501E-2</c:v>
                </c:pt>
                <c:pt idx="409">
                  <c:v>-2.5945270721255201E-2</c:v>
                </c:pt>
                <c:pt idx="410">
                  <c:v>-1.98323067458527E-2</c:v>
                </c:pt>
                <c:pt idx="411">
                  <c:v>-1.8785976541950598E-2</c:v>
                </c:pt>
                <c:pt idx="412">
                  <c:v>-1.0900130045976999E-2</c:v>
                </c:pt>
                <c:pt idx="413">
                  <c:v>-4.0630951185978096E-3</c:v>
                </c:pt>
                <c:pt idx="414">
                  <c:v>-5.0956266696111597E-3</c:v>
                </c:pt>
                <c:pt idx="415">
                  <c:v>-5.80697616655534E-3</c:v>
                </c:pt>
                <c:pt idx="416">
                  <c:v>-8.8029075051068092E-3</c:v>
                </c:pt>
                <c:pt idx="417">
                  <c:v>-3.9242486231536502E-3</c:v>
                </c:pt>
                <c:pt idx="418">
                  <c:v>-1.7455129926418E-3</c:v>
                </c:pt>
                <c:pt idx="419">
                  <c:v>-2.0320227190708802E-3</c:v>
                </c:pt>
                <c:pt idx="420">
                  <c:v>-1.1662505397797601E-2</c:v>
                </c:pt>
                <c:pt idx="421">
                  <c:v>-1.85524634958689E-2</c:v>
                </c:pt>
                <c:pt idx="422">
                  <c:v>-2.65539359090389E-2</c:v>
                </c:pt>
                <c:pt idx="423">
                  <c:v>-2.1937174399598101E-2</c:v>
                </c:pt>
                <c:pt idx="424">
                  <c:v>-9.1886297990804097E-3</c:v>
                </c:pt>
                <c:pt idx="425">
                  <c:v>-2.78788906508395E-2</c:v>
                </c:pt>
                <c:pt idx="426">
                  <c:v>-3.9139779346669401E-2</c:v>
                </c:pt>
                <c:pt idx="427">
                  <c:v>-2.61956539633274E-2</c:v>
                </c:pt>
                <c:pt idx="428">
                  <c:v>-1.0960778439493101E-2</c:v>
                </c:pt>
                <c:pt idx="429">
                  <c:v>1.4147142298163801E-2</c:v>
                </c:pt>
                <c:pt idx="430">
                  <c:v>2.1610754330389101E-2</c:v>
                </c:pt>
                <c:pt idx="431">
                  <c:v>1.49328011981957E-2</c:v>
                </c:pt>
                <c:pt idx="432">
                  <c:v>-1.19700166656304E-2</c:v>
                </c:pt>
                <c:pt idx="433">
                  <c:v>-8.3087862024129305E-3</c:v>
                </c:pt>
                <c:pt idx="434">
                  <c:v>-1.0068295183035701E-2</c:v>
                </c:pt>
                <c:pt idx="435">
                  <c:v>-1.6930498682764701E-2</c:v>
                </c:pt>
                <c:pt idx="436">
                  <c:v>-9.2319672418774701E-3</c:v>
                </c:pt>
                <c:pt idx="437">
                  <c:v>-4.2448280098181301E-2</c:v>
                </c:pt>
                <c:pt idx="438">
                  <c:v>-7.5864874310306904E-2</c:v>
                </c:pt>
                <c:pt idx="439">
                  <c:v>-7.2376731351242896E-2</c:v>
                </c:pt>
                <c:pt idx="440">
                  <c:v>-1.3022320049618201E-2</c:v>
                </c:pt>
                <c:pt idx="441">
                  <c:v>1.1768373363725699E-2</c:v>
                </c:pt>
                <c:pt idx="442">
                  <c:v>1.2666846919923799E-2</c:v>
                </c:pt>
                <c:pt idx="443">
                  <c:v>1.41950632682963E-3</c:v>
                </c:pt>
                <c:pt idx="444">
                  <c:v>-2.0264601002588999E-2</c:v>
                </c:pt>
                <c:pt idx="445">
                  <c:v>-2.5116312849082299E-2</c:v>
                </c:pt>
                <c:pt idx="446">
                  <c:v>-2.94708911000327E-2</c:v>
                </c:pt>
                <c:pt idx="447">
                  <c:v>-2.4364933081299601E-2</c:v>
                </c:pt>
                <c:pt idx="448">
                  <c:v>-7.7495811289729401E-3</c:v>
                </c:pt>
                <c:pt idx="449">
                  <c:v>-2.3989194442757201E-2</c:v>
                </c:pt>
                <c:pt idx="450">
                  <c:v>-2.9341481961139899E-2</c:v>
                </c:pt>
                <c:pt idx="451">
                  <c:v>-3.2097063299474302E-2</c:v>
                </c:pt>
                <c:pt idx="452">
                  <c:v>-1.0692186266689699E-2</c:v>
                </c:pt>
                <c:pt idx="453">
                  <c:v>5.0222279842675001E-2</c:v>
                </c:pt>
                <c:pt idx="454">
                  <c:v>8.6602249431535896E-2</c:v>
                </c:pt>
                <c:pt idx="455">
                  <c:v>5.8271080971479698E-2</c:v>
                </c:pt>
                <c:pt idx="456">
                  <c:v>-2.6397080600144502E-3</c:v>
                </c:pt>
                <c:pt idx="457">
                  <c:v>3.1640852239371797E-2</c:v>
                </c:pt>
                <c:pt idx="458">
                  <c:v>3.9208675664031703E-2</c:v>
                </c:pt>
                <c:pt idx="459">
                  <c:v>2.3218537552367E-2</c:v>
                </c:pt>
                <c:pt idx="460">
                  <c:v>-6.1539336448586104E-3</c:v>
                </c:pt>
                <c:pt idx="461">
                  <c:v>-3.7637018290190799E-3</c:v>
                </c:pt>
                <c:pt idx="462">
                  <c:v>-6.8867902040370401E-3</c:v>
                </c:pt>
                <c:pt idx="463">
                  <c:v>-1.21562452979357E-2</c:v>
                </c:pt>
                <c:pt idx="464">
                  <c:v>-1.05752135152688E-2</c:v>
                </c:pt>
                <c:pt idx="465">
                  <c:v>-1.9278395509338901E-3</c:v>
                </c:pt>
                <c:pt idx="466">
                  <c:v>-7.9908807285114805E-2</c:v>
                </c:pt>
                <c:pt idx="467">
                  <c:v>-5.1212864907464302E-2</c:v>
                </c:pt>
                <c:pt idx="468">
                  <c:v>7.7789107931458502E-4</c:v>
                </c:pt>
                <c:pt idx="469">
                  <c:v>-5.82432469879989E-3</c:v>
                </c:pt>
                <c:pt idx="470">
                  <c:v>1.6237753486885598E-2</c:v>
                </c:pt>
                <c:pt idx="471">
                  <c:v>2.3332497533948102E-2</c:v>
                </c:pt>
                <c:pt idx="472">
                  <c:v>8.4413285905018398E-3</c:v>
                </c:pt>
                <c:pt idx="473">
                  <c:v>-9.53965065110296E-3</c:v>
                </c:pt>
                <c:pt idx="474">
                  <c:v>-4.6184367145958296E-3</c:v>
                </c:pt>
                <c:pt idx="475">
                  <c:v>-8.2871129284534106E-3</c:v>
                </c:pt>
                <c:pt idx="476">
                  <c:v>-1.05188921779522E-2</c:v>
                </c:pt>
                <c:pt idx="477">
                  <c:v>-8.8072416537716604E-3</c:v>
                </c:pt>
                <c:pt idx="478">
                  <c:v>-9.8926145915941094E-2</c:v>
                </c:pt>
                <c:pt idx="479">
                  <c:v>-0.125305804657141</c:v>
                </c:pt>
                <c:pt idx="480">
                  <c:v>-7.2987465408075894E-2</c:v>
                </c:pt>
                <c:pt idx="481">
                  <c:v>-1.14805870734624E-2</c:v>
                </c:pt>
                <c:pt idx="482">
                  <c:v>2.95668642231969E-2</c:v>
                </c:pt>
                <c:pt idx="483">
                  <c:v>3.3172267636990299E-2</c:v>
                </c:pt>
                <c:pt idx="484">
                  <c:v>1.8539591911592199E-2</c:v>
                </c:pt>
                <c:pt idx="485">
                  <c:v>-1.0098625294428801E-2</c:v>
                </c:pt>
                <c:pt idx="486">
                  <c:v>1.3162981532664301E-2</c:v>
                </c:pt>
                <c:pt idx="487">
                  <c:v>2.0601337485890801E-2</c:v>
                </c:pt>
                <c:pt idx="488">
                  <c:v>1.2806664898587099E-2</c:v>
                </c:pt>
                <c:pt idx="489">
                  <c:v>-5.2214225609539203E-3</c:v>
                </c:pt>
                <c:pt idx="490">
                  <c:v>-6.7346654961589494E-2</c:v>
                </c:pt>
                <c:pt idx="491">
                  <c:v>-9.4173237926451395E-2</c:v>
                </c:pt>
                <c:pt idx="492">
                  <c:v>-6.93431429338211E-2</c:v>
                </c:pt>
                <c:pt idx="493">
                  <c:v>-1.5783944820038E-2</c:v>
                </c:pt>
                <c:pt idx="494">
                  <c:v>3.01545831163938E-2</c:v>
                </c:pt>
                <c:pt idx="495">
                  <c:v>3.9244172690352699E-2</c:v>
                </c:pt>
                <c:pt idx="496">
                  <c:v>2.1117145056075801E-2</c:v>
                </c:pt>
                <c:pt idx="497">
                  <c:v>-1.44033519451944E-2</c:v>
                </c:pt>
                <c:pt idx="498">
                  <c:v>-1.6196163778197099E-3</c:v>
                </c:pt>
                <c:pt idx="499">
                  <c:v>1.80964778742165E-3</c:v>
                </c:pt>
                <c:pt idx="500">
                  <c:v>5.8590277611791897E-4</c:v>
                </c:pt>
                <c:pt idx="501">
                  <c:v>-2.83067732144814E-3</c:v>
                </c:pt>
                <c:pt idx="502">
                  <c:v>-7.3525523548941096E-2</c:v>
                </c:pt>
                <c:pt idx="503">
                  <c:v>-9.7057883905183204E-2</c:v>
                </c:pt>
                <c:pt idx="504">
                  <c:v>-6.8394177444542195E-2</c:v>
                </c:pt>
                <c:pt idx="505">
                  <c:v>-5.3602275918418398E-3</c:v>
                </c:pt>
                <c:pt idx="506">
                  <c:v>2.0879307389069599E-2</c:v>
                </c:pt>
                <c:pt idx="507">
                  <c:v>2.2675849626693799E-2</c:v>
                </c:pt>
                <c:pt idx="508">
                  <c:v>9.2546803537256698E-3</c:v>
                </c:pt>
                <c:pt idx="509">
                  <c:v>-1.37886521688344E-2</c:v>
                </c:pt>
                <c:pt idx="510">
                  <c:v>1.10799452513248E-2</c:v>
                </c:pt>
                <c:pt idx="511">
                  <c:v>2.3562609753707098E-2</c:v>
                </c:pt>
                <c:pt idx="512">
                  <c:v>1.68350067292522E-2</c:v>
                </c:pt>
                <c:pt idx="513">
                  <c:v>-5.1910583690695199E-3</c:v>
                </c:pt>
                <c:pt idx="514">
                  <c:v>-3.2273809311867199E-2</c:v>
                </c:pt>
                <c:pt idx="515">
                  <c:v>-4.9822023617165798E-2</c:v>
                </c:pt>
                <c:pt idx="516">
                  <c:v>-3.3743540197498499E-2</c:v>
                </c:pt>
                <c:pt idx="517">
                  <c:v>-7.0992521178361301E-3</c:v>
                </c:pt>
                <c:pt idx="518">
                  <c:v>2.75541798504708E-2</c:v>
                </c:pt>
                <c:pt idx="519">
                  <c:v>3.4551878882119497E-2</c:v>
                </c:pt>
                <c:pt idx="520">
                  <c:v>2.1557506421764499E-2</c:v>
                </c:pt>
                <c:pt idx="521">
                  <c:v>-2.2056557789227301E-3</c:v>
                </c:pt>
                <c:pt idx="522">
                  <c:v>-1.0770166350706401E-2</c:v>
                </c:pt>
                <c:pt idx="523">
                  <c:v>-1.66839069873141E-2</c:v>
                </c:pt>
                <c:pt idx="524">
                  <c:v>-1.2632607784521299E-2</c:v>
                </c:pt>
                <c:pt idx="525">
                  <c:v>-2.40966575415235E-3</c:v>
                </c:pt>
                <c:pt idx="526">
                  <c:v>-6.71768043563503E-3</c:v>
                </c:pt>
                <c:pt idx="527">
                  <c:v>-1.0107291001633101E-2</c:v>
                </c:pt>
                <c:pt idx="528">
                  <c:v>-1.5286289513093999E-2</c:v>
                </c:pt>
                <c:pt idx="529">
                  <c:v>-6.32740199016268E-3</c:v>
                </c:pt>
                <c:pt idx="530">
                  <c:v>-3.3967619682094601E-2</c:v>
                </c:pt>
                <c:pt idx="531">
                  <c:v>-3.76029862999889E-2</c:v>
                </c:pt>
                <c:pt idx="532">
                  <c:v>-2.4347658454523399E-2</c:v>
                </c:pt>
                <c:pt idx="533">
                  <c:v>-1.26932319893118E-2</c:v>
                </c:pt>
                <c:pt idx="534">
                  <c:v>-1.1341977520974199E-2</c:v>
                </c:pt>
                <c:pt idx="535">
                  <c:v>-7.9880107020464594E-3</c:v>
                </c:pt>
                <c:pt idx="536">
                  <c:v>-1.12293540020687E-2</c:v>
                </c:pt>
                <c:pt idx="537">
                  <c:v>-4.7919664011999404E-3</c:v>
                </c:pt>
                <c:pt idx="538">
                  <c:v>-2.0407045369363799E-3</c:v>
                </c:pt>
                <c:pt idx="539">
                  <c:v>-6.7783872639832696E-3</c:v>
                </c:pt>
                <c:pt idx="540">
                  <c:v>-6.4270827397905296E-4</c:v>
                </c:pt>
                <c:pt idx="541">
                  <c:v>-5.4166158684445503E-3</c:v>
                </c:pt>
                <c:pt idx="542">
                  <c:v>1.36809560120081E-2</c:v>
                </c:pt>
                <c:pt idx="543">
                  <c:v>1.9585611335502399E-2</c:v>
                </c:pt>
                <c:pt idx="544">
                  <c:v>2.1357614361006499E-2</c:v>
                </c:pt>
                <c:pt idx="545">
                  <c:v>-1.15412273616044E-2</c:v>
                </c:pt>
                <c:pt idx="546">
                  <c:v>4.3638111364856496E-3</c:v>
                </c:pt>
                <c:pt idx="547">
                  <c:v>4.8103029088330997E-3</c:v>
                </c:pt>
                <c:pt idx="548">
                  <c:v>-4.3841606386010304E-3</c:v>
                </c:pt>
                <c:pt idx="549">
                  <c:v>-1.2710553035244401E-2</c:v>
                </c:pt>
                <c:pt idx="550">
                  <c:v>-3.01955110261715E-2</c:v>
                </c:pt>
                <c:pt idx="551">
                  <c:v>-3.4687181386622898E-2</c:v>
                </c:pt>
                <c:pt idx="552">
                  <c:v>-2.4693137935409799E-2</c:v>
                </c:pt>
                <c:pt idx="553">
                  <c:v>-7.5978464031543E-3</c:v>
                </c:pt>
                <c:pt idx="554">
                  <c:v>-1.9339438799070401E-2</c:v>
                </c:pt>
                <c:pt idx="555">
                  <c:v>-3.4441595882839203E-2</c:v>
                </c:pt>
                <c:pt idx="556">
                  <c:v>-3.8042125521140897E-2</c:v>
                </c:pt>
                <c:pt idx="557">
                  <c:v>-5.7072207612591797E-3</c:v>
                </c:pt>
                <c:pt idx="558">
                  <c:v>2.8468646170107799E-3</c:v>
                </c:pt>
                <c:pt idx="559">
                  <c:v>1.6230778751740602E-2</c:v>
                </c:pt>
                <c:pt idx="560">
                  <c:v>9.4836126002526503E-3</c:v>
                </c:pt>
                <c:pt idx="561">
                  <c:v>-1.04625701102261E-2</c:v>
                </c:pt>
                <c:pt idx="562">
                  <c:v>-1.29357203461459E-2</c:v>
                </c:pt>
                <c:pt idx="563">
                  <c:v>-1.7739394188696501E-2</c:v>
                </c:pt>
                <c:pt idx="564">
                  <c:v>-1.5615181149705301E-2</c:v>
                </c:pt>
                <c:pt idx="565">
                  <c:v>-1.2814477860146599E-2</c:v>
                </c:pt>
                <c:pt idx="566">
                  <c:v>-5.5293902252824198E-3</c:v>
                </c:pt>
                <c:pt idx="567">
                  <c:v>-8.0617044673552095E-3</c:v>
                </c:pt>
                <c:pt idx="568">
                  <c:v>-1.60305876190385E-2</c:v>
                </c:pt>
                <c:pt idx="569">
                  <c:v>-6.59192787742135E-3</c:v>
                </c:pt>
                <c:pt idx="570">
                  <c:v>-7.1079238119136001E-3</c:v>
                </c:pt>
                <c:pt idx="571">
                  <c:v>1.5994952111968799E-2</c:v>
                </c:pt>
                <c:pt idx="572">
                  <c:v>2.2201326138777198E-2</c:v>
                </c:pt>
                <c:pt idx="573">
                  <c:v>-5.9240774143418601E-3</c:v>
                </c:pt>
                <c:pt idx="574">
                  <c:v>2.0227829807545498E-2</c:v>
                </c:pt>
                <c:pt idx="575">
                  <c:v>1.9595645268811499E-2</c:v>
                </c:pt>
                <c:pt idx="576">
                  <c:v>9.6111409292944892E-3</c:v>
                </c:pt>
                <c:pt idx="577">
                  <c:v>-6.6049369316107899E-3</c:v>
                </c:pt>
                <c:pt idx="578">
                  <c:v>-1.0276268836173901E-2</c:v>
                </c:pt>
                <c:pt idx="579">
                  <c:v>-1.6856955256344001E-2</c:v>
                </c:pt>
                <c:pt idx="580">
                  <c:v>-2.16346894589101E-2</c:v>
                </c:pt>
                <c:pt idx="581">
                  <c:v>-9.58731796152534E-3</c:v>
                </c:pt>
                <c:pt idx="582">
                  <c:v>-3.7331731067265297E-2</c:v>
                </c:pt>
                <c:pt idx="583">
                  <c:v>-3.11830423158738E-2</c:v>
                </c:pt>
                <c:pt idx="584">
                  <c:v>-1.6437301289629499E-2</c:v>
                </c:pt>
                <c:pt idx="585">
                  <c:v>-8.2871129284534106E-3</c:v>
                </c:pt>
                <c:pt idx="586">
                  <c:v>5.4477309767957298E-3</c:v>
                </c:pt>
                <c:pt idx="587">
                  <c:v>8.0157830717482101E-3</c:v>
                </c:pt>
                <c:pt idx="588">
                  <c:v>4.1847056238228904E-3</c:v>
                </c:pt>
                <c:pt idx="589">
                  <c:v>-2.9565388345087402E-3</c:v>
                </c:pt>
                <c:pt idx="590">
                  <c:v>-9.2969725952318696E-3</c:v>
                </c:pt>
                <c:pt idx="591">
                  <c:v>-1.2701892520912099E-2</c:v>
                </c:pt>
                <c:pt idx="592">
                  <c:v>-1.3732372489748399E-2</c:v>
                </c:pt>
                <c:pt idx="593">
                  <c:v>-4.9437991894087903E-3</c:v>
                </c:pt>
                <c:pt idx="594">
                  <c:v>1.0019866165759299E-2</c:v>
                </c:pt>
                <c:pt idx="595">
                  <c:v>2.1169514732475699E-2</c:v>
                </c:pt>
                <c:pt idx="596">
                  <c:v>2.47526635119985E-2</c:v>
                </c:pt>
                <c:pt idx="597">
                  <c:v>-4.5707148351947701E-3</c:v>
                </c:pt>
                <c:pt idx="598">
                  <c:v>3.1413811181181403E-2</c:v>
                </c:pt>
                <c:pt idx="599">
                  <c:v>3.5289572945678999E-2</c:v>
                </c:pt>
                <c:pt idx="600">
                  <c:v>2.0345202006975399E-2</c:v>
                </c:pt>
                <c:pt idx="601">
                  <c:v>-6.9605026577423904E-3</c:v>
                </c:pt>
                <c:pt idx="602">
                  <c:v>-4.4839464382491201E-3</c:v>
                </c:pt>
                <c:pt idx="603">
                  <c:v>-3.9393706795014E-2</c:v>
                </c:pt>
                <c:pt idx="604">
                  <c:v>-6.5126782658918303E-2</c:v>
                </c:pt>
                <c:pt idx="605">
                  <c:v>-5.4203381858703902E-2</c:v>
                </c:pt>
                <c:pt idx="606">
                  <c:v>2.1402962176182401E-3</c:v>
                </c:pt>
                <c:pt idx="607">
                  <c:v>-1.7272242971554101E-2</c:v>
                </c:pt>
                <c:pt idx="608">
                  <c:v>-1.3143556733483599E-2</c:v>
                </c:pt>
                <c:pt idx="609">
                  <c:v>-6.0888812290045202E-3</c:v>
                </c:pt>
                <c:pt idx="610">
                  <c:v>-4.4535770897624598E-3</c:v>
                </c:pt>
                <c:pt idx="611">
                  <c:v>1.00068072566337E-2</c:v>
                </c:pt>
                <c:pt idx="612">
                  <c:v>1.37702682009468E-2</c:v>
                </c:pt>
                <c:pt idx="613">
                  <c:v>8.5749184518526499E-3</c:v>
                </c:pt>
                <c:pt idx="614">
                  <c:v>6.0608980918726001E-3</c:v>
                </c:pt>
                <c:pt idx="615">
                  <c:v>-1.3394679098619E-2</c:v>
                </c:pt>
                <c:pt idx="616">
                  <c:v>-1.27408646993991E-2</c:v>
                </c:pt>
                <c:pt idx="617">
                  <c:v>-1.08125864882246E-3</c:v>
                </c:pt>
                <c:pt idx="618">
                  <c:v>1.9139779089861898E-2</c:v>
                </c:pt>
                <c:pt idx="619">
                  <c:v>6.06102854689929E-2</c:v>
                </c:pt>
                <c:pt idx="620">
                  <c:v>8.0583271312788002E-2</c:v>
                </c:pt>
                <c:pt idx="621">
                  <c:v>7.2543835906277096E-2</c:v>
                </c:pt>
                <c:pt idx="622">
                  <c:v>4.84902845245418E-2</c:v>
                </c:pt>
                <c:pt idx="623">
                  <c:v>4.8338773282214399E-2</c:v>
                </c:pt>
                <c:pt idx="624">
                  <c:v>4.9461399468231797E-2</c:v>
                </c:pt>
                <c:pt idx="625">
                  <c:v>5.5742652840942597E-2</c:v>
                </c:pt>
                <c:pt idx="626">
                  <c:v>5.5824035968187802E-2</c:v>
                </c:pt>
                <c:pt idx="627">
                  <c:v>5.2521545924854203E-2</c:v>
                </c:pt>
                <c:pt idx="628">
                  <c:v>5.6622111325047797E-2</c:v>
                </c:pt>
                <c:pt idx="629">
                  <c:v>6.6051727468186799E-2</c:v>
                </c:pt>
                <c:pt idx="630">
                  <c:v>6.8742797845238998E-2</c:v>
                </c:pt>
                <c:pt idx="631">
                  <c:v>8.2494981116076005E-2</c:v>
                </c:pt>
                <c:pt idx="632">
                  <c:v>7.4077817593577594E-2</c:v>
                </c:pt>
                <c:pt idx="633">
                  <c:v>6.2129043308480902E-2</c:v>
                </c:pt>
                <c:pt idx="634">
                  <c:v>6.8742356621806097E-2</c:v>
                </c:pt>
                <c:pt idx="635">
                  <c:v>5.9702720022878297E-2</c:v>
                </c:pt>
                <c:pt idx="636">
                  <c:v>7.0775548727793194E-2</c:v>
                </c:pt>
                <c:pt idx="637">
                  <c:v>7.71283980705295E-2</c:v>
                </c:pt>
                <c:pt idx="638">
                  <c:v>8.3237765739306996E-2</c:v>
                </c:pt>
                <c:pt idx="639">
                  <c:v>9.5334956062480103E-2</c:v>
                </c:pt>
                <c:pt idx="640">
                  <c:v>0.102181807819759</c:v>
                </c:pt>
                <c:pt idx="641">
                  <c:v>0.10865204555574801</c:v>
                </c:pt>
                <c:pt idx="642">
                  <c:v>8.7598764376901103E-2</c:v>
                </c:pt>
                <c:pt idx="643">
                  <c:v>0.113848203396615</c:v>
                </c:pt>
                <c:pt idx="644">
                  <c:v>0.10560594846323899</c:v>
                </c:pt>
                <c:pt idx="645">
                  <c:v>8.1485033261113601E-2</c:v>
                </c:pt>
                <c:pt idx="646">
                  <c:v>6.5988672056034703E-2</c:v>
                </c:pt>
                <c:pt idx="647">
                  <c:v>3.3289552562491602E-2</c:v>
                </c:pt>
                <c:pt idx="648">
                  <c:v>2.16570194367839E-2</c:v>
                </c:pt>
                <c:pt idx="649">
                  <c:v>2.8632974597972E-2</c:v>
                </c:pt>
                <c:pt idx="650">
                  <c:v>4.42855047256447E-2</c:v>
                </c:pt>
                <c:pt idx="651">
                  <c:v>4.17481023112991E-2</c:v>
                </c:pt>
                <c:pt idx="652">
                  <c:v>4.4507954486679303E-2</c:v>
                </c:pt>
                <c:pt idx="653">
                  <c:v>4.6276989194261299E-2</c:v>
                </c:pt>
                <c:pt idx="654">
                  <c:v>5.13361644332892E-2</c:v>
                </c:pt>
                <c:pt idx="655">
                  <c:v>6.0955571228051397E-2</c:v>
                </c:pt>
                <c:pt idx="656">
                  <c:v>6.3742203885574597E-2</c:v>
                </c:pt>
                <c:pt idx="657">
                  <c:v>6.0866604669859797E-2</c:v>
                </c:pt>
                <c:pt idx="658">
                  <c:v>6.8562782406461395E-2</c:v>
                </c:pt>
                <c:pt idx="659">
                  <c:v>2.87090423637224E-2</c:v>
                </c:pt>
                <c:pt idx="660">
                  <c:v>1.76883058573888E-2</c:v>
                </c:pt>
                <c:pt idx="661">
                  <c:v>3.6118041108164002E-2</c:v>
                </c:pt>
                <c:pt idx="662">
                  <c:v>7.0377397099672806E-2</c:v>
                </c:pt>
                <c:pt idx="663">
                  <c:v>9.0335593276503007E-2</c:v>
                </c:pt>
                <c:pt idx="664">
                  <c:v>0.10791247064627101</c:v>
                </c:pt>
                <c:pt idx="665">
                  <c:v>0.107248696989238</c:v>
                </c:pt>
                <c:pt idx="666">
                  <c:v>7.9812630054350395E-2</c:v>
                </c:pt>
                <c:pt idx="667">
                  <c:v>0.119872866401323</c:v>
                </c:pt>
                <c:pt idx="668">
                  <c:v>0.12788999849133101</c:v>
                </c:pt>
                <c:pt idx="669">
                  <c:v>0.109668777018317</c:v>
                </c:pt>
                <c:pt idx="670">
                  <c:v>7.2947927665097695E-2</c:v>
                </c:pt>
                <c:pt idx="671">
                  <c:v>4.0481052728409801E-2</c:v>
                </c:pt>
                <c:pt idx="672">
                  <c:v>1.81034614071258E-2</c:v>
                </c:pt>
                <c:pt idx="673">
                  <c:v>9.3308446855129203E-3</c:v>
                </c:pt>
                <c:pt idx="674">
                  <c:v>1.8061595182700702E-2</c:v>
                </c:pt>
                <c:pt idx="675">
                  <c:v>8.8777953762306794E-3</c:v>
                </c:pt>
                <c:pt idx="676">
                  <c:v>8.8838879448775998E-3</c:v>
                </c:pt>
                <c:pt idx="677">
                  <c:v>1.71777015119563E-2</c:v>
                </c:pt>
                <c:pt idx="678">
                  <c:v>2.0111333400592402E-2</c:v>
                </c:pt>
                <c:pt idx="679">
                  <c:v>4.0001073396869202E-2</c:v>
                </c:pt>
                <c:pt idx="680">
                  <c:v>4.27251666450967E-2</c:v>
                </c:pt>
                <c:pt idx="681">
                  <c:v>3.8983429690921001E-2</c:v>
                </c:pt>
                <c:pt idx="682">
                  <c:v>4.3224747205496003E-2</c:v>
                </c:pt>
                <c:pt idx="683">
                  <c:v>1.15654477262197E-2</c:v>
                </c:pt>
                <c:pt idx="684">
                  <c:v>4.7681298630646296E-3</c:v>
                </c:pt>
                <c:pt idx="685">
                  <c:v>1.5896440523935199E-2</c:v>
                </c:pt>
                <c:pt idx="686">
                  <c:v>3.4786526430597299E-2</c:v>
                </c:pt>
                <c:pt idx="687">
                  <c:v>2.41682954495487E-2</c:v>
                </c:pt>
                <c:pt idx="688">
                  <c:v>1.99573186030601E-2</c:v>
                </c:pt>
                <c:pt idx="689">
                  <c:v>3.2110720566493001E-2</c:v>
                </c:pt>
                <c:pt idx="690">
                  <c:v>4.4054730624985397E-2</c:v>
                </c:pt>
                <c:pt idx="691">
                  <c:v>8.10403235218633E-2</c:v>
                </c:pt>
                <c:pt idx="692">
                  <c:v>9.2985852083955906E-2</c:v>
                </c:pt>
                <c:pt idx="693">
                  <c:v>6.8532339356661198E-2</c:v>
                </c:pt>
                <c:pt idx="694">
                  <c:v>2.5776152182666899E-2</c:v>
                </c:pt>
                <c:pt idx="695">
                  <c:v>2.2691129533468399E-2</c:v>
                </c:pt>
                <c:pt idx="696">
                  <c:v>2.3589245921320001E-2</c:v>
                </c:pt>
                <c:pt idx="697">
                  <c:v>1.6083875995283398E-2</c:v>
                </c:pt>
                <c:pt idx="698">
                  <c:v>1.45859259467524E-2</c:v>
                </c:pt>
                <c:pt idx="699">
                  <c:v>7.6037659465093502E-3</c:v>
                </c:pt>
                <c:pt idx="700">
                  <c:v>-3.16485332414906E-3</c:v>
                </c:pt>
                <c:pt idx="701">
                  <c:v>-1.6890770304165399E-3</c:v>
                </c:pt>
                <c:pt idx="702">
                  <c:v>1.3977653830838901E-2</c:v>
                </c:pt>
                <c:pt idx="703">
                  <c:v>2.64538055591057E-2</c:v>
                </c:pt>
                <c:pt idx="704">
                  <c:v>4.7425426179547203E-2</c:v>
                </c:pt>
                <c:pt idx="705">
                  <c:v>5.7437056234700599E-2</c:v>
                </c:pt>
                <c:pt idx="706">
                  <c:v>4.7879001957401301E-2</c:v>
                </c:pt>
                <c:pt idx="707">
                  <c:v>2.5962266948971101E-2</c:v>
                </c:pt>
                <c:pt idx="708">
                  <c:v>2.0119623303806101E-2</c:v>
                </c:pt>
                <c:pt idx="709">
                  <c:v>2.0470867952292599E-2</c:v>
                </c:pt>
                <c:pt idx="710">
                  <c:v>2.2694622091139E-2</c:v>
                </c:pt>
                <c:pt idx="711">
                  <c:v>1.83551033633335E-2</c:v>
                </c:pt>
                <c:pt idx="712">
                  <c:v>1.74624290671197E-2</c:v>
                </c:pt>
                <c:pt idx="713">
                  <c:v>1.33463783839662E-2</c:v>
                </c:pt>
                <c:pt idx="714">
                  <c:v>8.4495962476473993E-3</c:v>
                </c:pt>
                <c:pt idx="715">
                  <c:v>-8.0790439951083908E-3</c:v>
                </c:pt>
                <c:pt idx="716">
                  <c:v>-8.9415981170262102E-3</c:v>
                </c:pt>
                <c:pt idx="717">
                  <c:v>1.5607004701099199E-3</c:v>
                </c:pt>
                <c:pt idx="718">
                  <c:v>1.2347155433255701E-2</c:v>
                </c:pt>
                <c:pt idx="719">
                  <c:v>2.6705494863039098E-2</c:v>
                </c:pt>
                <c:pt idx="720">
                  <c:v>1.4988582718951E-2</c:v>
                </c:pt>
                <c:pt idx="721">
                  <c:v>5.17248623434518E-3</c:v>
                </c:pt>
                <c:pt idx="722">
                  <c:v>6.7237377882030103E-3</c:v>
                </c:pt>
                <c:pt idx="723">
                  <c:v>2.4297565915857001E-2</c:v>
                </c:pt>
                <c:pt idx="724">
                  <c:v>2.59618300505088E-2</c:v>
                </c:pt>
                <c:pt idx="725">
                  <c:v>2.4730824726127299E-2</c:v>
                </c:pt>
                <c:pt idx="726">
                  <c:v>8.8399346055183497E-3</c:v>
                </c:pt>
                <c:pt idx="727">
                  <c:v>5.5951441019210704E-3</c:v>
                </c:pt>
                <c:pt idx="728">
                  <c:v>5.3603290973214196E-3</c:v>
                </c:pt>
                <c:pt idx="729">
                  <c:v>9.6189755562452392E-3</c:v>
                </c:pt>
                <c:pt idx="730">
                  <c:v>1.1492292310938601E-2</c:v>
                </c:pt>
                <c:pt idx="731">
                  <c:v>3.10332487465707E-2</c:v>
                </c:pt>
                <c:pt idx="732">
                  <c:v>5.2623089750879197E-2</c:v>
                </c:pt>
                <c:pt idx="733">
                  <c:v>6.21924832654503E-2</c:v>
                </c:pt>
                <c:pt idx="734">
                  <c:v>6.2374437726980099E-2</c:v>
                </c:pt>
                <c:pt idx="735">
                  <c:v>3.32449138966062E-2</c:v>
                </c:pt>
                <c:pt idx="736">
                  <c:v>2.76140572995799E-2</c:v>
                </c:pt>
                <c:pt idx="737">
                  <c:v>1.9230076054062899E-2</c:v>
                </c:pt>
                <c:pt idx="738">
                  <c:v>8.8251385319519891E-3</c:v>
                </c:pt>
                <c:pt idx="739">
                  <c:v>9.8862318508121608E-3</c:v>
                </c:pt>
                <c:pt idx="740">
                  <c:v>7.7551679080709503E-3</c:v>
                </c:pt>
                <c:pt idx="741">
                  <c:v>7.7364599086298096E-3</c:v>
                </c:pt>
                <c:pt idx="742">
                  <c:v>1.11600603062154E-2</c:v>
                </c:pt>
                <c:pt idx="743">
                  <c:v>5.4612110252154596E-3</c:v>
                </c:pt>
                <c:pt idx="744">
                  <c:v>2.50138784549136E-3</c:v>
                </c:pt>
                <c:pt idx="745">
                  <c:v>3.5809310243184399E-3</c:v>
                </c:pt>
                <c:pt idx="746">
                  <c:v>8.5126920442704004E-3</c:v>
                </c:pt>
                <c:pt idx="747">
                  <c:v>2.0759772397482799E-4</c:v>
                </c:pt>
                <c:pt idx="748">
                  <c:v>-1.25113568360806E-2</c:v>
                </c:pt>
                <c:pt idx="749">
                  <c:v>-7.3507242163692796E-3</c:v>
                </c:pt>
                <c:pt idx="750">
                  <c:v>2.6143709352339701E-3</c:v>
                </c:pt>
                <c:pt idx="751">
                  <c:v>1.34727132615193E-2</c:v>
                </c:pt>
                <c:pt idx="752">
                  <c:v>1.2956070392677399E-2</c:v>
                </c:pt>
                <c:pt idx="753">
                  <c:v>5.4064214115641098E-3</c:v>
                </c:pt>
                <c:pt idx="754">
                  <c:v>-4.10214489565419E-3</c:v>
                </c:pt>
                <c:pt idx="755">
                  <c:v>-1.48937465977283E-3</c:v>
                </c:pt>
                <c:pt idx="756">
                  <c:v>3.7917427112574799E-3</c:v>
                </c:pt>
                <c:pt idx="757">
                  <c:v>4.3268591516927302E-3</c:v>
                </c:pt>
                <c:pt idx="758">
                  <c:v>-1.7498541901304E-3</c:v>
                </c:pt>
                <c:pt idx="759">
                  <c:v>9.5424980492175805E-4</c:v>
                </c:pt>
                <c:pt idx="760">
                  <c:v>3.00505434922726E-3</c:v>
                </c:pt>
                <c:pt idx="761">
                  <c:v>4.3790267510210798E-3</c:v>
                </c:pt>
                <c:pt idx="762">
                  <c:v>5.7147306965070702E-3</c:v>
                </c:pt>
                <c:pt idx="763">
                  <c:v>6.8485752194398196E-3</c:v>
                </c:pt>
                <c:pt idx="764">
                  <c:v>1.24625726697793E-2</c:v>
                </c:pt>
                <c:pt idx="765">
                  <c:v>1.84536707379621E-2</c:v>
                </c:pt>
                <c:pt idx="766">
                  <c:v>2.4657883977249901E-2</c:v>
                </c:pt>
                <c:pt idx="767">
                  <c:v>3.8336679338801298E-2</c:v>
                </c:pt>
                <c:pt idx="768">
                  <c:v>4.55729753929894E-2</c:v>
                </c:pt>
                <c:pt idx="769">
                  <c:v>5.7890358517923297E-2</c:v>
                </c:pt>
                <c:pt idx="770">
                  <c:v>6.44892812664625E-2</c:v>
                </c:pt>
                <c:pt idx="771">
                  <c:v>7.0128901890036802E-2</c:v>
                </c:pt>
                <c:pt idx="772">
                  <c:v>8.4034696221873803E-2</c:v>
                </c:pt>
                <c:pt idx="773">
                  <c:v>8.9866034078088505E-2</c:v>
                </c:pt>
                <c:pt idx="774">
                  <c:v>9.0577265343433994E-2</c:v>
                </c:pt>
                <c:pt idx="775">
                  <c:v>9.2697017333415802E-2</c:v>
                </c:pt>
                <c:pt idx="776">
                  <c:v>9.1910472612004995E-2</c:v>
                </c:pt>
                <c:pt idx="777">
                  <c:v>9.2778652243319798E-2</c:v>
                </c:pt>
                <c:pt idx="778">
                  <c:v>9.7288702355656995E-2</c:v>
                </c:pt>
                <c:pt idx="779">
                  <c:v>9.0094378055159297E-2</c:v>
                </c:pt>
                <c:pt idx="780">
                  <c:v>8.7016513112816399E-2</c:v>
                </c:pt>
                <c:pt idx="781">
                  <c:v>9.02624291559561E-2</c:v>
                </c:pt>
                <c:pt idx="782">
                  <c:v>9.1667395670551599E-2</c:v>
                </c:pt>
                <c:pt idx="783">
                  <c:v>8.3268754747539406E-2</c:v>
                </c:pt>
                <c:pt idx="784">
                  <c:v>8.1188555041949301E-2</c:v>
                </c:pt>
                <c:pt idx="785">
                  <c:v>8.2885391998617594E-2</c:v>
                </c:pt>
                <c:pt idx="786">
                  <c:v>7.6902060945464201E-2</c:v>
                </c:pt>
                <c:pt idx="787">
                  <c:v>9.1057545350375593E-2</c:v>
                </c:pt>
                <c:pt idx="788">
                  <c:v>9.7165679217974699E-2</c:v>
                </c:pt>
                <c:pt idx="789">
                  <c:v>8.6305864694685E-2</c:v>
                </c:pt>
                <c:pt idx="790">
                  <c:v>6.6786412539020207E-2</c:v>
                </c:pt>
                <c:pt idx="791">
                  <c:v>5.31053454408194E-2</c:v>
                </c:pt>
                <c:pt idx="792">
                  <c:v>2.7705841853379098E-2</c:v>
                </c:pt>
                <c:pt idx="793">
                  <c:v>1.8376473975864699E-2</c:v>
                </c:pt>
                <c:pt idx="794">
                  <c:v>4.4415814150077802E-2</c:v>
                </c:pt>
                <c:pt idx="795">
                  <c:v>3.5486166574532498E-2</c:v>
                </c:pt>
                <c:pt idx="796">
                  <c:v>5.5707460609594799E-2</c:v>
                </c:pt>
                <c:pt idx="797">
                  <c:v>6.68305152369459E-2</c:v>
                </c:pt>
                <c:pt idx="798">
                  <c:v>6.4344704051592302E-2</c:v>
                </c:pt>
                <c:pt idx="799">
                  <c:v>8.4871630645730806E-2</c:v>
                </c:pt>
                <c:pt idx="800">
                  <c:v>9.3402943838627905E-2</c:v>
                </c:pt>
                <c:pt idx="801">
                  <c:v>9.78008180604934E-2</c:v>
                </c:pt>
                <c:pt idx="802">
                  <c:v>8.0874841174885803E-2</c:v>
                </c:pt>
                <c:pt idx="803">
                  <c:v>9.5187572679332505E-2</c:v>
                </c:pt>
                <c:pt idx="804">
                  <c:v>9.5978707180497794E-2</c:v>
                </c:pt>
                <c:pt idx="805">
                  <c:v>8.7421510674074498E-2</c:v>
                </c:pt>
                <c:pt idx="806">
                  <c:v>7.4671149594049496E-2</c:v>
                </c:pt>
                <c:pt idx="807">
                  <c:v>6.6418613480585906E-2</c:v>
                </c:pt>
                <c:pt idx="808">
                  <c:v>6.0805826583868197E-2</c:v>
                </c:pt>
                <c:pt idx="809">
                  <c:v>6.35218516208855E-2</c:v>
                </c:pt>
                <c:pt idx="810">
                  <c:v>7.8089578122412406E-2</c:v>
                </c:pt>
                <c:pt idx="811">
                  <c:v>5.9506347995725399E-2</c:v>
                </c:pt>
                <c:pt idx="812">
                  <c:v>4.8286514108696103E-2</c:v>
                </c:pt>
                <c:pt idx="813">
                  <c:v>4.6036014018417497E-2</c:v>
                </c:pt>
                <c:pt idx="814">
                  <c:v>3.7232255931478102E-2</c:v>
                </c:pt>
                <c:pt idx="815">
                  <c:v>6.6957974551474495E-2</c:v>
                </c:pt>
                <c:pt idx="816">
                  <c:v>7.7761055215781E-2</c:v>
                </c:pt>
                <c:pt idx="817">
                  <c:v>8.7004549864189998E-2</c:v>
                </c:pt>
                <c:pt idx="818">
                  <c:v>7.9882964199821702E-2</c:v>
                </c:pt>
                <c:pt idx="819">
                  <c:v>8.2852192428987295E-2</c:v>
                </c:pt>
                <c:pt idx="820">
                  <c:v>7.49415556219208E-2</c:v>
                </c:pt>
                <c:pt idx="821">
                  <c:v>7.6787128639923097E-2</c:v>
                </c:pt>
                <c:pt idx="822">
                  <c:v>8.7019171616986996E-2</c:v>
                </c:pt>
                <c:pt idx="823">
                  <c:v>6.8624992780526001E-2</c:v>
                </c:pt>
                <c:pt idx="824">
                  <c:v>6.1343169578718097E-2</c:v>
                </c:pt>
                <c:pt idx="825">
                  <c:v>6.62082675887916E-2</c:v>
                </c:pt>
                <c:pt idx="826">
                  <c:v>7.8956325780989503E-2</c:v>
                </c:pt>
                <c:pt idx="827">
                  <c:v>8.4889788153512599E-2</c:v>
                </c:pt>
                <c:pt idx="828">
                  <c:v>9.3135379309018093E-2</c:v>
                </c:pt>
                <c:pt idx="829">
                  <c:v>9.7126152667964705E-2</c:v>
                </c:pt>
                <c:pt idx="830">
                  <c:v>8.4628061661284407E-2</c:v>
                </c:pt>
                <c:pt idx="831">
                  <c:v>9.7271825329078895E-2</c:v>
                </c:pt>
                <c:pt idx="832">
                  <c:v>9.9707680858948294E-2</c:v>
                </c:pt>
                <c:pt idx="833">
                  <c:v>9.2931278147703994E-2</c:v>
                </c:pt>
                <c:pt idx="834">
                  <c:v>8.7431259439727002E-2</c:v>
                </c:pt>
                <c:pt idx="835">
                  <c:v>7.7662458976519105E-2</c:v>
                </c:pt>
                <c:pt idx="836">
                  <c:v>7.2876822454862294E-2</c:v>
                </c:pt>
                <c:pt idx="837">
                  <c:v>7.3852081135568001E-2</c:v>
                </c:pt>
                <c:pt idx="838">
                  <c:v>8.1054925208153605E-2</c:v>
                </c:pt>
                <c:pt idx="839">
                  <c:v>8.3120894897778103E-2</c:v>
                </c:pt>
                <c:pt idx="840">
                  <c:v>8.7294335599686607E-2</c:v>
                </c:pt>
                <c:pt idx="841">
                  <c:v>9.1152454609805006E-2</c:v>
                </c:pt>
                <c:pt idx="842">
                  <c:v>8.81952762232103E-2</c:v>
                </c:pt>
                <c:pt idx="843">
                  <c:v>8.7438349464855805E-2</c:v>
                </c:pt>
                <c:pt idx="844">
                  <c:v>8.8509076112847695E-2</c:v>
                </c:pt>
                <c:pt idx="845">
                  <c:v>8.7415306925507197E-2</c:v>
                </c:pt>
                <c:pt idx="846">
                  <c:v>9.0397672890844605E-2</c:v>
                </c:pt>
                <c:pt idx="847">
                  <c:v>7.3896697391631905E-2</c:v>
                </c:pt>
                <c:pt idx="848">
                  <c:v>6.7754128626059895E-2</c:v>
                </c:pt>
                <c:pt idx="849">
                  <c:v>7.2787169718651498E-2</c:v>
                </c:pt>
                <c:pt idx="850">
                  <c:v>8.3576886059343894E-2</c:v>
                </c:pt>
                <c:pt idx="851">
                  <c:v>9.5974711189587197E-2</c:v>
                </c:pt>
                <c:pt idx="852">
                  <c:v>0.10214445873957501</c:v>
                </c:pt>
                <c:pt idx="853">
                  <c:v>0.10429566672091101</c:v>
                </c:pt>
                <c:pt idx="854">
                  <c:v>9.3610617223907497E-2</c:v>
                </c:pt>
                <c:pt idx="855">
                  <c:v>9.7458808680135706E-2</c:v>
                </c:pt>
                <c:pt idx="856">
                  <c:v>0.10087078059110099</c:v>
                </c:pt>
                <c:pt idx="857">
                  <c:v>9.0025651905902296E-2</c:v>
                </c:pt>
                <c:pt idx="858">
                  <c:v>8.6578768288624902E-2</c:v>
                </c:pt>
                <c:pt idx="859">
                  <c:v>6.4318698295016505E-2</c:v>
                </c:pt>
                <c:pt idx="860">
                  <c:v>5.4700203884053097E-2</c:v>
                </c:pt>
                <c:pt idx="861">
                  <c:v>6.3244223684842199E-2</c:v>
                </c:pt>
                <c:pt idx="862">
                  <c:v>8.7547803196366999E-2</c:v>
                </c:pt>
                <c:pt idx="863">
                  <c:v>8.7652828196043503E-2</c:v>
                </c:pt>
                <c:pt idx="864">
                  <c:v>9.0656199684312697E-2</c:v>
                </c:pt>
                <c:pt idx="865">
                  <c:v>9.3544941660878594E-2</c:v>
                </c:pt>
                <c:pt idx="866">
                  <c:v>8.7833636677030896E-2</c:v>
                </c:pt>
                <c:pt idx="867">
                  <c:v>0.120292994982701</c:v>
                </c:pt>
                <c:pt idx="868">
                  <c:v>0.131030547474939</c:v>
                </c:pt>
                <c:pt idx="869">
                  <c:v>0.116661408968949</c:v>
                </c:pt>
                <c:pt idx="870">
                  <c:v>9.0818063915536401E-2</c:v>
                </c:pt>
                <c:pt idx="871">
                  <c:v>8.1071739331967693E-2</c:v>
                </c:pt>
                <c:pt idx="872">
                  <c:v>7.6199695243554105E-2</c:v>
                </c:pt>
                <c:pt idx="873">
                  <c:v>7.3481916410944495E-2</c:v>
                </c:pt>
                <c:pt idx="874">
                  <c:v>8.9857609966820406E-2</c:v>
                </c:pt>
                <c:pt idx="875">
                  <c:v>7.2056767619169904E-2</c:v>
                </c:pt>
                <c:pt idx="876">
                  <c:v>6.6874618382740794E-2</c:v>
                </c:pt>
                <c:pt idx="877">
                  <c:v>7.1409488504707797E-2</c:v>
                </c:pt>
                <c:pt idx="878">
                  <c:v>9.0406541479620003E-2</c:v>
                </c:pt>
                <c:pt idx="879">
                  <c:v>0.106122161187949</c:v>
                </c:pt>
                <c:pt idx="880">
                  <c:v>0.11847213618010501</c:v>
                </c:pt>
                <c:pt idx="881">
                  <c:v>0.111174047835973</c:v>
                </c:pt>
                <c:pt idx="882">
                  <c:v>8.8672633348934896E-2</c:v>
                </c:pt>
                <c:pt idx="883">
                  <c:v>9.0541789702459796E-2</c:v>
                </c:pt>
                <c:pt idx="884">
                  <c:v>8.5339321391838696E-2</c:v>
                </c:pt>
                <c:pt idx="885">
                  <c:v>8.3253702915923697E-2</c:v>
                </c:pt>
                <c:pt idx="886">
                  <c:v>9.1579571946281704E-2</c:v>
                </c:pt>
                <c:pt idx="887">
                  <c:v>7.0978611284955306E-2</c:v>
                </c:pt>
                <c:pt idx="888">
                  <c:v>6.68957880518075E-2</c:v>
                </c:pt>
                <c:pt idx="889">
                  <c:v>7.3640049748135497E-2</c:v>
                </c:pt>
                <c:pt idx="890">
                  <c:v>9.0985256044314497E-2</c:v>
                </c:pt>
                <c:pt idx="891">
                  <c:v>8.8012679943368199E-2</c:v>
                </c:pt>
                <c:pt idx="892">
                  <c:v>9.6722913590044202E-2</c:v>
                </c:pt>
                <c:pt idx="893">
                  <c:v>0.10382459581285899</c:v>
                </c:pt>
                <c:pt idx="894">
                  <c:v>9.1921118628446694E-2</c:v>
                </c:pt>
                <c:pt idx="895">
                  <c:v>0.10099702031655999</c:v>
                </c:pt>
                <c:pt idx="896">
                  <c:v>9.5408649629714404E-2</c:v>
                </c:pt>
                <c:pt idx="897">
                  <c:v>9.3774366702815401E-2</c:v>
                </c:pt>
                <c:pt idx="898">
                  <c:v>8.5791115959539199E-2</c:v>
                </c:pt>
                <c:pt idx="899">
                  <c:v>6.5198131890273403E-2</c:v>
                </c:pt>
                <c:pt idx="900">
                  <c:v>5.1067224122258198E-2</c:v>
                </c:pt>
                <c:pt idx="901">
                  <c:v>6.0079197952745703E-2</c:v>
                </c:pt>
                <c:pt idx="902">
                  <c:v>8.9764059092651394E-2</c:v>
                </c:pt>
                <c:pt idx="903">
                  <c:v>8.2568457127201997E-2</c:v>
                </c:pt>
                <c:pt idx="904">
                  <c:v>9.6781087841930999E-2</c:v>
                </c:pt>
                <c:pt idx="905">
                  <c:v>9.9938764912540196E-2</c:v>
                </c:pt>
                <c:pt idx="906">
                  <c:v>8.2815009212303795E-2</c:v>
                </c:pt>
                <c:pt idx="907">
                  <c:v>0.115977562806234</c:v>
                </c:pt>
                <c:pt idx="908">
                  <c:v>0.12116106203747801</c:v>
                </c:pt>
                <c:pt idx="909">
                  <c:v>0.10397138296682699</c:v>
                </c:pt>
                <c:pt idx="910">
                  <c:v>7.3937338340622105E-2</c:v>
                </c:pt>
                <c:pt idx="911">
                  <c:v>5.7443657384769801E-2</c:v>
                </c:pt>
                <c:pt idx="912">
                  <c:v>4.8727882362648203E-2</c:v>
                </c:pt>
                <c:pt idx="913">
                  <c:v>4.3546719827617097E-2</c:v>
                </c:pt>
                <c:pt idx="914">
                  <c:v>5.8061129317261199E-2</c:v>
                </c:pt>
                <c:pt idx="915">
                  <c:v>6.6423023356740801E-2</c:v>
                </c:pt>
                <c:pt idx="916">
                  <c:v>7.6141796027762595E-2</c:v>
                </c:pt>
                <c:pt idx="917">
                  <c:v>6.8108806018297899E-2</c:v>
                </c:pt>
                <c:pt idx="918">
                  <c:v>5.2060452531909697E-2</c:v>
                </c:pt>
                <c:pt idx="919">
                  <c:v>5.9346527092751303E-2</c:v>
                </c:pt>
                <c:pt idx="920">
                  <c:v>5.8900556614675602E-2</c:v>
                </c:pt>
                <c:pt idx="921">
                  <c:v>4.6999994957516798E-2</c:v>
                </c:pt>
                <c:pt idx="922">
                  <c:v>3.3922858358319902E-2</c:v>
                </c:pt>
                <c:pt idx="923">
                  <c:v>1.5396942703112799E-2</c:v>
                </c:pt>
                <c:pt idx="924">
                  <c:v>3.4014231597208002E-3</c:v>
                </c:pt>
                <c:pt idx="925">
                  <c:v>2.2345855996128701E-3</c:v>
                </c:pt>
                <c:pt idx="926">
                  <c:v>2.1440537898341099E-2</c:v>
                </c:pt>
                <c:pt idx="927">
                  <c:v>1.4808166951581801E-2</c:v>
                </c:pt>
                <c:pt idx="928">
                  <c:v>2.4513316412594501E-2</c:v>
                </c:pt>
                <c:pt idx="929">
                  <c:v>2.6426277926400801E-2</c:v>
                </c:pt>
                <c:pt idx="930">
                  <c:v>1.5892081655735499E-2</c:v>
                </c:pt>
                <c:pt idx="931">
                  <c:v>1.45950768224505E-2</c:v>
                </c:pt>
                <c:pt idx="932">
                  <c:v>1.5213023422083E-2</c:v>
                </c:pt>
                <c:pt idx="933">
                  <c:v>1.38460760853469E-2</c:v>
                </c:pt>
                <c:pt idx="934">
                  <c:v>1.7468969735647301E-2</c:v>
                </c:pt>
                <c:pt idx="935">
                  <c:v>6.1370064328478604E-3</c:v>
                </c:pt>
                <c:pt idx="936">
                  <c:v>1.5498392191926E-3</c:v>
                </c:pt>
                <c:pt idx="937">
                  <c:v>4.7394350351179703E-3</c:v>
                </c:pt>
                <c:pt idx="938">
                  <c:v>1.15014366704588E-2</c:v>
                </c:pt>
                <c:pt idx="939">
                  <c:v>8.5744832990535206E-3</c:v>
                </c:pt>
                <c:pt idx="940">
                  <c:v>9.8322569415518705E-3</c:v>
                </c:pt>
                <c:pt idx="941">
                  <c:v>1.41693636416597E-2</c:v>
                </c:pt>
                <c:pt idx="942">
                  <c:v>1.80681367536621E-2</c:v>
                </c:pt>
                <c:pt idx="943">
                  <c:v>2.6064939306408502E-2</c:v>
                </c:pt>
                <c:pt idx="944">
                  <c:v>3.4347448162135301E-2</c:v>
                </c:pt>
                <c:pt idx="945">
                  <c:v>3.5884635302638301E-2</c:v>
                </c:pt>
                <c:pt idx="946">
                  <c:v>3.9599597184414699E-2</c:v>
                </c:pt>
                <c:pt idx="947">
                  <c:v>3.4425367087521801E-2</c:v>
                </c:pt>
                <c:pt idx="948">
                  <c:v>3.2136096652974899E-2</c:v>
                </c:pt>
                <c:pt idx="949">
                  <c:v>3.8063723506731102E-2</c:v>
                </c:pt>
                <c:pt idx="950">
                  <c:v>5.4161923150994398E-2</c:v>
                </c:pt>
                <c:pt idx="951">
                  <c:v>5.4637313068788197E-2</c:v>
                </c:pt>
                <c:pt idx="952">
                  <c:v>5.8146077086894003E-2</c:v>
                </c:pt>
                <c:pt idx="953">
                  <c:v>6.4057327050436499E-2</c:v>
                </c:pt>
                <c:pt idx="954">
                  <c:v>6.9758613029113903E-2</c:v>
                </c:pt>
                <c:pt idx="955">
                  <c:v>8.9594253886694702E-2</c:v>
                </c:pt>
                <c:pt idx="956">
                  <c:v>9.2234300621239301E-2</c:v>
                </c:pt>
                <c:pt idx="957">
                  <c:v>8.4865430538510297E-2</c:v>
                </c:pt>
                <c:pt idx="958">
                  <c:v>7.0376072931212605E-2</c:v>
                </c:pt>
                <c:pt idx="959">
                  <c:v>7.4916370035740698E-2</c:v>
                </c:pt>
                <c:pt idx="960">
                  <c:v>7.2931144963932895E-2</c:v>
                </c:pt>
                <c:pt idx="961">
                  <c:v>7.1042622102673605E-2</c:v>
                </c:pt>
                <c:pt idx="962">
                  <c:v>6.8769712559395998E-2</c:v>
                </c:pt>
                <c:pt idx="963">
                  <c:v>6.3974908014621606E-2</c:v>
                </c:pt>
                <c:pt idx="964">
                  <c:v>6.3349543939521497E-2</c:v>
                </c:pt>
                <c:pt idx="965">
                  <c:v>6.4960072135841401E-2</c:v>
                </c:pt>
                <c:pt idx="966">
                  <c:v>6.5001070385616005E-2</c:v>
                </c:pt>
                <c:pt idx="967">
                  <c:v>6.7180706554880801E-2</c:v>
                </c:pt>
                <c:pt idx="968">
                  <c:v>6.6109933276608801E-2</c:v>
                </c:pt>
                <c:pt idx="969">
                  <c:v>6.1367836099051901E-2</c:v>
                </c:pt>
                <c:pt idx="970">
                  <c:v>5.8411054379906298E-2</c:v>
                </c:pt>
                <c:pt idx="971">
                  <c:v>4.2585697873910498E-2</c:v>
                </c:pt>
                <c:pt idx="972">
                  <c:v>3.5536082631891099E-2</c:v>
                </c:pt>
                <c:pt idx="973">
                  <c:v>5.1247834161113497E-2</c:v>
                </c:pt>
                <c:pt idx="974">
                  <c:v>6.6186660306906106E-2</c:v>
                </c:pt>
                <c:pt idx="975">
                  <c:v>5.3273290258008602E-2</c:v>
                </c:pt>
                <c:pt idx="976">
                  <c:v>5.1834978543096703E-2</c:v>
                </c:pt>
                <c:pt idx="977">
                  <c:v>5.4355415080157898E-2</c:v>
                </c:pt>
                <c:pt idx="978">
                  <c:v>5.31334823394971E-2</c:v>
                </c:pt>
                <c:pt idx="979">
                  <c:v>7.6664242847094499E-2</c:v>
                </c:pt>
                <c:pt idx="980">
                  <c:v>8.2484800802944805E-2</c:v>
                </c:pt>
                <c:pt idx="981">
                  <c:v>7.2314646471680094E-2</c:v>
                </c:pt>
                <c:pt idx="982">
                  <c:v>4.6123360488062197E-2</c:v>
                </c:pt>
                <c:pt idx="983">
                  <c:v>4.6602700025527299E-2</c:v>
                </c:pt>
                <c:pt idx="984">
                  <c:v>3.3132006377909903E-2</c:v>
                </c:pt>
                <c:pt idx="985">
                  <c:v>1.8007518573474698E-2</c:v>
                </c:pt>
                <c:pt idx="986">
                  <c:v>1.0746874047050801E-2</c:v>
                </c:pt>
                <c:pt idx="987">
                  <c:v>-1.56541271941694E-2</c:v>
                </c:pt>
                <c:pt idx="988">
                  <c:v>-2.5815756483273899E-2</c:v>
                </c:pt>
                <c:pt idx="989">
                  <c:v>-7.3550598145146698E-3</c:v>
                </c:pt>
                <c:pt idx="990">
                  <c:v>1.5057874824538599E-2</c:v>
                </c:pt>
                <c:pt idx="991">
                  <c:v>2.4062610967673499E-2</c:v>
                </c:pt>
                <c:pt idx="992">
                  <c:v>3.4358391747046399E-2</c:v>
                </c:pt>
                <c:pt idx="993">
                  <c:v>3.9880977276880003E-2</c:v>
                </c:pt>
                <c:pt idx="994">
                  <c:v>3.1069991251353402E-2</c:v>
                </c:pt>
                <c:pt idx="995">
                  <c:v>4.4771662158218803E-2</c:v>
                </c:pt>
                <c:pt idx="996">
                  <c:v>4.5676990197115602E-2</c:v>
                </c:pt>
                <c:pt idx="997">
                  <c:v>3.1258520183225599E-2</c:v>
                </c:pt>
                <c:pt idx="998" formatCode="0.00E+00">
                  <c:v>6.0801270027610599E-6</c:v>
                </c:pt>
                <c:pt idx="999">
                  <c:v>8.20025394666856E-4</c:v>
                </c:pt>
                <c:pt idx="1000">
                  <c:v>5.60340634256029E-3</c:v>
                </c:pt>
                <c:pt idx="1001">
                  <c:v>8.6963277858842503E-3</c:v>
                </c:pt>
                <c:pt idx="1002">
                  <c:v>2.0709555992579998E-2</c:v>
                </c:pt>
                <c:pt idx="1003">
                  <c:v>4.3916340148779601E-3</c:v>
                </c:pt>
                <c:pt idx="1004">
                  <c:v>-8.5125096909610606E-3</c:v>
                </c:pt>
                <c:pt idx="1005">
                  <c:v>-6.3100554674235801E-3</c:v>
                </c:pt>
                <c:pt idx="1006">
                  <c:v>1.0715366663376299E-3</c:v>
                </c:pt>
                <c:pt idx="1007">
                  <c:v>8.1397874301973802E-3</c:v>
                </c:pt>
                <c:pt idx="1008">
                  <c:v>1.13668858944553E-2</c:v>
                </c:pt>
                <c:pt idx="1009">
                  <c:v>7.9004839501699495E-3</c:v>
                </c:pt>
                <c:pt idx="1010">
                  <c:v>-3.8548237107693898E-3</c:v>
                </c:pt>
                <c:pt idx="1011">
                  <c:v>-1.8627238016719601E-3</c:v>
                </c:pt>
                <c:pt idx="1012">
                  <c:v>-1.22887950553618E-3</c:v>
                </c:pt>
                <c:pt idx="1013">
                  <c:v>-2.52251821925142E-3</c:v>
                </c:pt>
                <c:pt idx="1014">
                  <c:v>-5.4036032542121798E-3</c:v>
                </c:pt>
                <c:pt idx="1015">
                  <c:v>-3.0737169644190401E-3</c:v>
                </c:pt>
                <c:pt idx="1016">
                  <c:v>-1.33742105198919E-3</c:v>
                </c:pt>
                <c:pt idx="1017">
                  <c:v>9.1645804653950303E-4</c:v>
                </c:pt>
                <c:pt idx="1018">
                  <c:v>-2.2620850287218201E-3</c:v>
                </c:pt>
                <c:pt idx="1019">
                  <c:v>2.6656488456850902E-3</c:v>
                </c:pt>
                <c:pt idx="1020">
                  <c:v>4.5507495251335597E-3</c:v>
                </c:pt>
                <c:pt idx="1021">
                  <c:v>6.6745867527995204E-3</c:v>
                </c:pt>
                <c:pt idx="1022">
                  <c:v>4.6168319967812002E-3</c:v>
                </c:pt>
                <c:pt idx="1023">
                  <c:v>2.4913933290573401E-3</c:v>
                </c:pt>
                <c:pt idx="1024">
                  <c:v>7.1707938615439505E-4</c:v>
                </c:pt>
                <c:pt idx="1025">
                  <c:v>-1.37649534464756E-3</c:v>
                </c:pt>
                <c:pt idx="1026">
                  <c:v>4.0069115831471401E-3</c:v>
                </c:pt>
                <c:pt idx="1027">
                  <c:v>8.9200083488201101E-3</c:v>
                </c:pt>
                <c:pt idx="1028">
                  <c:v>9.5149502726297099E-3</c:v>
                </c:pt>
                <c:pt idx="1029">
                  <c:v>5.5742711429491703E-3</c:v>
                </c:pt>
                <c:pt idx="1030">
                  <c:v>5.33206518431939E-3</c:v>
                </c:pt>
                <c:pt idx="1031">
                  <c:v>8.3616988038030995E-3</c:v>
                </c:pt>
                <c:pt idx="1032">
                  <c:v>5.08422028745769E-3</c:v>
                </c:pt>
                <c:pt idx="1033">
                  <c:v>4.4111970829732103E-3</c:v>
                </c:pt>
                <c:pt idx="1034">
                  <c:v>1.12323077020093E-3</c:v>
                </c:pt>
                <c:pt idx="1035">
                  <c:v>3.82564740169755E-3</c:v>
                </c:pt>
                <c:pt idx="1036">
                  <c:v>6.2344270555705298E-3</c:v>
                </c:pt>
                <c:pt idx="1037">
                  <c:v>3.82564740169755E-3</c:v>
                </c:pt>
                <c:pt idx="1038">
                  <c:v>-2.96955878285132E-3</c:v>
                </c:pt>
                <c:pt idx="1039">
                  <c:v>-1.03239280623501E-2</c:v>
                </c:pt>
                <c:pt idx="1040">
                  <c:v>-8.5775258139957292E-3</c:v>
                </c:pt>
                <c:pt idx="1041">
                  <c:v>-2.05372723119268E-3</c:v>
                </c:pt>
                <c:pt idx="1042">
                  <c:v>-1.52000408675689E-4</c:v>
                </c:pt>
                <c:pt idx="1043">
                  <c:v>-1.2419046343445899E-3</c:v>
                </c:pt>
                <c:pt idx="1044">
                  <c:v>-1.7932659263308801E-3</c:v>
                </c:pt>
                <c:pt idx="1045">
                  <c:v>-2.2013150370287999E-3</c:v>
                </c:pt>
                <c:pt idx="1046">
                  <c:v>-2.9131387247929201E-3</c:v>
                </c:pt>
                <c:pt idx="1047">
                  <c:v>4.6490040903286404E-3</c:v>
                </c:pt>
                <c:pt idx="1048">
                  <c:v>8.9295824821604697E-3</c:v>
                </c:pt>
                <c:pt idx="1049">
                  <c:v>1.1475745423606199E-2</c:v>
                </c:pt>
                <c:pt idx="1050">
                  <c:v>8.2794597370359196E-3</c:v>
                </c:pt>
                <c:pt idx="1051">
                  <c:v>1.2257519896721101E-3</c:v>
                </c:pt>
                <c:pt idx="1052">
                  <c:v>-8.6728810338403406E-3</c:v>
                </c:pt>
                <c:pt idx="1053">
                  <c:v>-8.4258200128299807E-3</c:v>
                </c:pt>
                <c:pt idx="1054">
                  <c:v>1.1258464515661201E-2</c:v>
                </c:pt>
                <c:pt idx="1055">
                  <c:v>2.89827224717988E-2</c:v>
                </c:pt>
                <c:pt idx="1056">
                  <c:v>2.3858673390232999E-2</c:v>
                </c:pt>
                <c:pt idx="1057">
                  <c:v>1.12889441478412E-2</c:v>
                </c:pt>
                <c:pt idx="1058">
                  <c:v>-5.3732403360413602E-3</c:v>
                </c:pt>
                <c:pt idx="1059">
                  <c:v>-2.8436976471208899E-3</c:v>
                </c:pt>
                <c:pt idx="1060">
                  <c:v>-3.2125906540887402E-3</c:v>
                </c:pt>
                <c:pt idx="1061">
                  <c:v>-9.8473122635116504E-3</c:v>
                </c:pt>
                <c:pt idx="1062">
                  <c:v>1.3004723692482401E-3</c:v>
                </c:pt>
                <c:pt idx="1063">
                  <c:v>-2.2762419012947101E-2</c:v>
                </c:pt>
                <c:pt idx="1064">
                  <c:v>-4.4512127220802E-2</c:v>
                </c:pt>
                <c:pt idx="1065">
                  <c:v>-3.9970368226342097E-2</c:v>
                </c:pt>
                <c:pt idx="1066">
                  <c:v>-1.6532484095439001E-2</c:v>
                </c:pt>
                <c:pt idx="1067">
                  <c:v>2.8613739282054199E-2</c:v>
                </c:pt>
                <c:pt idx="1068">
                  <c:v>3.01126005577305E-2</c:v>
                </c:pt>
                <c:pt idx="1069">
                  <c:v>1.6929615690948099E-2</c:v>
                </c:pt>
                <c:pt idx="1070">
                  <c:v>-8.0140204090621801E-3</c:v>
                </c:pt>
                <c:pt idx="1071">
                  <c:v>-2.4079892952579798E-2</c:v>
                </c:pt>
                <c:pt idx="1072">
                  <c:v>-3.3428947565468499E-2</c:v>
                </c:pt>
                <c:pt idx="1073">
                  <c:v>-3.5988122046589403E-2</c:v>
                </c:pt>
                <c:pt idx="1074">
                  <c:v>-1.8540416280039499E-3</c:v>
                </c:pt>
                <c:pt idx="1075">
                  <c:v>-9.9007855407329194E-4</c:v>
                </c:pt>
                <c:pt idx="1076">
                  <c:v>2.8161733881775598E-2</c:v>
                </c:pt>
                <c:pt idx="1077">
                  <c:v>3.3517567023011403E-2</c:v>
                </c:pt>
                <c:pt idx="1078">
                  <c:v>1.30484168834428E-2</c:v>
                </c:pt>
                <c:pt idx="1079">
                  <c:v>1.8721907443149201E-2</c:v>
                </c:pt>
                <c:pt idx="1080">
                  <c:v>1.7824796948007201E-2</c:v>
                </c:pt>
                <c:pt idx="1081">
                  <c:v>1.32426994024612E-2</c:v>
                </c:pt>
                <c:pt idx="1082">
                  <c:v>-7.5126447119089302E-4</c:v>
                </c:pt>
                <c:pt idx="1083">
                  <c:v>3.1102276348100501E-3</c:v>
                </c:pt>
                <c:pt idx="1084">
                  <c:v>-8.4561615970120095E-3</c:v>
                </c:pt>
                <c:pt idx="1085">
                  <c:v>-1.68396507397243E-2</c:v>
                </c:pt>
                <c:pt idx="1086">
                  <c:v>-1.00033013739277E-2</c:v>
                </c:pt>
                <c:pt idx="1087">
                  <c:v>3.3800741760991501E-2</c:v>
                </c:pt>
                <c:pt idx="1088">
                  <c:v>4.6660645751700203E-2</c:v>
                </c:pt>
                <c:pt idx="1089">
                  <c:v>3.1157474656774601E-2</c:v>
                </c:pt>
                <c:pt idx="1090">
                  <c:v>-4.6618197862819902E-3</c:v>
                </c:pt>
                <c:pt idx="1091">
                  <c:v>-9.6402674681428304E-4</c:v>
                </c:pt>
                <c:pt idx="1092">
                  <c:v>-2.1622481647618399E-3</c:v>
                </c:pt>
                <c:pt idx="1093">
                  <c:v>-5.5467398664177303E-3</c:v>
                </c:pt>
                <c:pt idx="1094">
                  <c:v>3.1728112944513498E-3</c:v>
                </c:pt>
                <c:pt idx="1095">
                  <c:v>-1.5134817882628901E-2</c:v>
                </c:pt>
                <c:pt idx="1096">
                  <c:v>-2.0813552689863998E-2</c:v>
                </c:pt>
                <c:pt idx="1097">
                  <c:v>-1.67617795616656E-2</c:v>
                </c:pt>
                <c:pt idx="1098">
                  <c:v>-4.99585492342369E-3</c:v>
                </c:pt>
                <c:pt idx="1099">
                  <c:v>-1.5896450290348599E-2</c:v>
                </c:pt>
                <c:pt idx="1100">
                  <c:v>-3.8938753605428601E-3</c:v>
                </c:pt>
                <c:pt idx="1101">
                  <c:v>1.6279602132984201E-2</c:v>
                </c:pt>
                <c:pt idx="1102">
                  <c:v>1.23650122390923E-2</c:v>
                </c:pt>
                <c:pt idx="1103">
                  <c:v>1.7258365156987299E-2</c:v>
                </c:pt>
                <c:pt idx="1104">
                  <c:v>2.52597910024796E-2</c:v>
                </c:pt>
                <c:pt idx="1105">
                  <c:v>2.4262627572547001E-2</c:v>
                </c:pt>
                <c:pt idx="1106">
                  <c:v>1.26446332629388E-2</c:v>
                </c:pt>
                <c:pt idx="1107">
                  <c:v>9.1772117179331706E-3</c:v>
                </c:pt>
                <c:pt idx="1108">
                  <c:v>6.44145313512822E-3</c:v>
                </c:pt>
                <c:pt idx="1109">
                  <c:v>9.9073871126797997E-4</c:v>
                </c:pt>
                <c:pt idx="1110">
                  <c:v>1.25398919130503E-3</c:v>
                </c:pt>
                <c:pt idx="1111">
                  <c:v>-1.4381709064639999E-2</c:v>
                </c:pt>
                <c:pt idx="1112">
                  <c:v>-2.0692529933924599E-2</c:v>
                </c:pt>
                <c:pt idx="1113">
                  <c:v>-2.00441363082948E-2</c:v>
                </c:pt>
                <c:pt idx="1114">
                  <c:v>-1.58054427251741E-3</c:v>
                </c:pt>
                <c:pt idx="1115">
                  <c:v>-4.5273308534188299E-3</c:v>
                </c:pt>
                <c:pt idx="1116">
                  <c:v>-7.04722158976878E-3</c:v>
                </c:pt>
                <c:pt idx="1117">
                  <c:v>-7.9186507217858804E-3</c:v>
                </c:pt>
                <c:pt idx="1118">
                  <c:v>-2.9531020726025699E-4</c:v>
                </c:pt>
                <c:pt idx="1119">
                  <c:v>-8.5558538811287797E-3</c:v>
                </c:pt>
                <c:pt idx="1120">
                  <c:v>-1.32085035648223E-2</c:v>
                </c:pt>
                <c:pt idx="1121">
                  <c:v>-1.02329418130668E-2</c:v>
                </c:pt>
                <c:pt idx="1122">
                  <c:v>-4.4318845679605003E-3</c:v>
                </c:pt>
                <c:pt idx="1123">
                  <c:v>-2.7612349252450399E-3</c:v>
                </c:pt>
                <c:pt idx="1124">
                  <c:v>1.3886614480060899E-3</c:v>
                </c:pt>
                <c:pt idx="1125">
                  <c:v>1.4559991424309901E-3</c:v>
                </c:pt>
                <c:pt idx="1126">
                  <c:v>-6.3143921046027096E-3</c:v>
                </c:pt>
                <c:pt idx="1127">
                  <c:v>3.5300769535044898E-3</c:v>
                </c:pt>
                <c:pt idx="1128">
                  <c:v>6.9307871948360803E-3</c:v>
                </c:pt>
                <c:pt idx="1129">
                  <c:v>3.7926120589872798E-3</c:v>
                </c:pt>
                <c:pt idx="1130">
                  <c:v>-5.9370884691922702E-3</c:v>
                </c:pt>
                <c:pt idx="1131">
                  <c:v>-1.5117506502757999E-2</c:v>
                </c:pt>
                <c:pt idx="1132">
                  <c:v>-1.6588727500161899E-2</c:v>
                </c:pt>
                <c:pt idx="1133">
                  <c:v>-7.9186507217858804E-3</c:v>
                </c:pt>
                <c:pt idx="1134">
                  <c:v>-5.39926570747084E-3</c:v>
                </c:pt>
                <c:pt idx="1135">
                  <c:v>-9.4746489300874207E-3</c:v>
                </c:pt>
                <c:pt idx="1136">
                  <c:v>-7.81027353495566E-3</c:v>
                </c:pt>
                <c:pt idx="1137">
                  <c:v>-6.6916629637159197E-3</c:v>
                </c:pt>
                <c:pt idx="1138">
                  <c:v>-1.06705248837499E-2</c:v>
                </c:pt>
                <c:pt idx="1139">
                  <c:v>1.44383483649335E-3</c:v>
                </c:pt>
                <c:pt idx="1140">
                  <c:v>9.2285671760308201E-3</c:v>
                </c:pt>
                <c:pt idx="1141">
                  <c:v>3.0559022725782301E-3</c:v>
                </c:pt>
                <c:pt idx="1142">
                  <c:v>-7.4200932673491498E-3</c:v>
                </c:pt>
                <c:pt idx="1143">
                  <c:v>-2.4747733034420302E-3</c:v>
                </c:pt>
                <c:pt idx="1144">
                  <c:v>-4.5013002563258899E-3</c:v>
                </c:pt>
                <c:pt idx="1145">
                  <c:v>-1.27278740120946E-2</c:v>
                </c:pt>
                <c:pt idx="1146">
                  <c:v>-8.2741089121611804E-3</c:v>
                </c:pt>
                <c:pt idx="1147">
                  <c:v>-1.5299272549889E-2</c:v>
                </c:pt>
                <c:pt idx="1148">
                  <c:v>-1.7626936450964598E-2</c:v>
                </c:pt>
                <c:pt idx="1149">
                  <c:v>-1.29443803941988E-2</c:v>
                </c:pt>
                <c:pt idx="1150">
                  <c:v>-6.7653787293444597E-3</c:v>
                </c:pt>
                <c:pt idx="1151">
                  <c:v>-1.27192135323035E-2</c:v>
                </c:pt>
                <c:pt idx="1152">
                  <c:v>-1.5831543643935499E-2</c:v>
                </c:pt>
                <c:pt idx="1153">
                  <c:v>-1.5528633133797499E-2</c:v>
                </c:pt>
                <c:pt idx="1154">
                  <c:v>-1.4026750433755401E-2</c:v>
                </c:pt>
                <c:pt idx="1155">
                  <c:v>-1.9698286788487999E-2</c:v>
                </c:pt>
                <c:pt idx="1156">
                  <c:v>-2.1587154195561401E-2</c:v>
                </c:pt>
                <c:pt idx="1157">
                  <c:v>-2.0744397242287601E-2</c:v>
                </c:pt>
                <c:pt idx="1158">
                  <c:v>-8.8202440738136493E-3</c:v>
                </c:pt>
                <c:pt idx="1159">
                  <c:v>-1.05795458955775E-2</c:v>
                </c:pt>
                <c:pt idx="1160">
                  <c:v>-9.5526508785592698E-3</c:v>
                </c:pt>
                <c:pt idx="1161">
                  <c:v>-6.2536787900153703E-3</c:v>
                </c:pt>
                <c:pt idx="1162">
                  <c:v>-9.2102985745352497E-3</c:v>
                </c:pt>
                <c:pt idx="1163">
                  <c:v>1.7827103909304699E-3</c:v>
                </c:pt>
                <c:pt idx="1164">
                  <c:v>2.11813633737634E-3</c:v>
                </c:pt>
                <c:pt idx="1165">
                  <c:v>2.1963481841229498E-3</c:v>
                </c:pt>
                <c:pt idx="1166">
                  <c:v>-5.8850440159083899E-3</c:v>
                </c:pt>
                <c:pt idx="1167">
                  <c:v>-5.1953961237654004E-3</c:v>
                </c:pt>
                <c:pt idx="1168">
                  <c:v>-2.10147677604588E-3</c:v>
                </c:pt>
                <c:pt idx="1169">
                  <c:v>-4.8093189885136597E-3</c:v>
                </c:pt>
                <c:pt idx="1170">
                  <c:v>-1.08438129221983E-2</c:v>
                </c:pt>
                <c:pt idx="1171">
                  <c:v>3.60266371482786E-3</c:v>
                </c:pt>
                <c:pt idx="1172">
                  <c:v>8.9456844812865199E-3</c:v>
                </c:pt>
                <c:pt idx="1173">
                  <c:v>7.7142714556259701E-3</c:v>
                </c:pt>
                <c:pt idx="1174">
                  <c:v>-7.38237870795188E-4</c:v>
                </c:pt>
                <c:pt idx="1175">
                  <c:v>5.2494486471204001E-3</c:v>
                </c:pt>
                <c:pt idx="1176">
                  <c:v>1.26912385172968E-2</c:v>
                </c:pt>
                <c:pt idx="1177">
                  <c:v>4.5533580246885901E-3</c:v>
                </c:pt>
                <c:pt idx="1178">
                  <c:v>-1.84535943697738E-3</c:v>
                </c:pt>
                <c:pt idx="1179">
                  <c:v>-2.2248279789213399E-2</c:v>
                </c:pt>
                <c:pt idx="1180">
                  <c:v>-3.2204836114058097E-2</c:v>
                </c:pt>
                <c:pt idx="1181">
                  <c:v>-2.5845976817603099E-2</c:v>
                </c:pt>
                <c:pt idx="1182">
                  <c:v>-6.2536787900153703E-3</c:v>
                </c:pt>
                <c:pt idx="1183">
                  <c:v>-2.6933768825434901E-2</c:v>
                </c:pt>
                <c:pt idx="1184">
                  <c:v>-2.8935975020578601E-2</c:v>
                </c:pt>
                <c:pt idx="1185">
                  <c:v>-2.39632802348985E-2</c:v>
                </c:pt>
                <c:pt idx="1186">
                  <c:v>-1.04625701102261E-2</c:v>
                </c:pt>
                <c:pt idx="1187">
                  <c:v>2.6278421920569099E-3</c:v>
                </c:pt>
                <c:pt idx="1188">
                  <c:v>8.3603934096281307E-3</c:v>
                </c:pt>
                <c:pt idx="1189">
                  <c:v>5.6190611574038398E-3</c:v>
                </c:pt>
                <c:pt idx="1190">
                  <c:v>-8.1614058065433408E-3</c:v>
                </c:pt>
                <c:pt idx="1191">
                  <c:v>-5.5554146609928497E-3</c:v>
                </c:pt>
                <c:pt idx="1192">
                  <c:v>-8.2394313450215792E-3</c:v>
                </c:pt>
                <c:pt idx="1193">
                  <c:v>-3.1952316857299899E-3</c:v>
                </c:pt>
                <c:pt idx="1194">
                  <c:v>-1.7151244887259E-3</c:v>
                </c:pt>
                <c:pt idx="1195">
                  <c:v>-1.5667109131378198E-2</c:v>
                </c:pt>
                <c:pt idx="1196">
                  <c:v>-2.07487194900224E-2</c:v>
                </c:pt>
                <c:pt idx="1197">
                  <c:v>-1.63897091044269E-2</c:v>
                </c:pt>
                <c:pt idx="1198">
                  <c:v>-2.5919644325398299E-3</c:v>
                </c:pt>
                <c:pt idx="1199">
                  <c:v>6.5053896542170897E-3</c:v>
                </c:pt>
                <c:pt idx="1200">
                  <c:v>8.9913796687728295E-3</c:v>
                </c:pt>
                <c:pt idx="1201">
                  <c:v>4.2077454821072202E-3</c:v>
                </c:pt>
                <c:pt idx="1202">
                  <c:v>-5.44697848336817E-3</c:v>
                </c:pt>
                <c:pt idx="1203">
                  <c:v>-2.0230019045522199E-2</c:v>
                </c:pt>
                <c:pt idx="1204">
                  <c:v>-3.2614348420242502E-2</c:v>
                </c:pt>
                <c:pt idx="1205">
                  <c:v>-2.8021288438564398E-2</c:v>
                </c:pt>
                <c:pt idx="1206">
                  <c:v>-6.59192787742135E-3</c:v>
                </c:pt>
                <c:pt idx="1207">
                  <c:v>-4.1041722367783202E-2</c:v>
                </c:pt>
                <c:pt idx="1208">
                  <c:v>-5.3624317687361797E-2</c:v>
                </c:pt>
                <c:pt idx="1209">
                  <c:v>-4.7288174170581898E-2</c:v>
                </c:pt>
                <c:pt idx="1210">
                  <c:v>-1.07485053567089E-2</c:v>
                </c:pt>
                <c:pt idx="1211">
                  <c:v>2.6912880279556998E-3</c:v>
                </c:pt>
                <c:pt idx="1212">
                  <c:v>1.3291924828772299E-2</c:v>
                </c:pt>
                <c:pt idx="1213">
                  <c:v>1.18432753510386E-2</c:v>
                </c:pt>
                <c:pt idx="1214">
                  <c:v>-7.1729609655619697E-3</c:v>
                </c:pt>
                <c:pt idx="1215">
                  <c:v>4.9077934652913699E-2</c:v>
                </c:pt>
                <c:pt idx="1216">
                  <c:v>7.3295520820481699E-2</c:v>
                </c:pt>
                <c:pt idx="1217">
                  <c:v>5.4327710025134403E-2</c:v>
                </c:pt>
                <c:pt idx="1218">
                  <c:v>-7.6802173406811296E-3</c:v>
                </c:pt>
                <c:pt idx="1219">
                  <c:v>-1.2034981048987699E-2</c:v>
                </c:pt>
                <c:pt idx="1220">
                  <c:v>-2.9932418961157801E-2</c:v>
                </c:pt>
                <c:pt idx="1221">
                  <c:v>-4.16052604341903E-2</c:v>
                </c:pt>
                <c:pt idx="1222">
                  <c:v>-9.5743178378420099E-3</c:v>
                </c:pt>
                <c:pt idx="1223">
                  <c:v>-6.1973013807623501E-3</c:v>
                </c:pt>
                <c:pt idx="1224">
                  <c:v>1.55141844140676E-2</c:v>
                </c:pt>
                <c:pt idx="1225">
                  <c:v>2.3371358134752902E-2</c:v>
                </c:pt>
                <c:pt idx="1226">
                  <c:v>-8.8159099381250796E-3</c:v>
                </c:pt>
                <c:pt idx="1227">
                  <c:v>2.5906344303038498E-2</c:v>
                </c:pt>
                <c:pt idx="1228">
                  <c:v>2.7549372207877398E-2</c:v>
                </c:pt>
                <c:pt idx="1229">
                  <c:v>7.2335494752238097E-3</c:v>
                </c:pt>
                <c:pt idx="1230">
                  <c:v>-3.4165533351142498E-3</c:v>
                </c:pt>
                <c:pt idx="1231">
                  <c:v>-5.9038769330839999E-2</c:v>
                </c:pt>
                <c:pt idx="1232">
                  <c:v>-7.7315663127867695E-2</c:v>
                </c:pt>
                <c:pt idx="1233">
                  <c:v>-5.5472763501750601E-2</c:v>
                </c:pt>
                <c:pt idx="1234">
                  <c:v>-1.07571697672721E-2</c:v>
                </c:pt>
                <c:pt idx="1235">
                  <c:v>-1.30093302041807E-2</c:v>
                </c:pt>
                <c:pt idx="1236">
                  <c:v>-1.1393956621581901E-2</c:v>
                </c:pt>
                <c:pt idx="1237">
                  <c:v>-5.5207153787239999E-3</c:v>
                </c:pt>
                <c:pt idx="1238">
                  <c:v>-9.5353172333023598E-3</c:v>
                </c:pt>
                <c:pt idx="1239">
                  <c:v>1.10976417967378E-3</c:v>
                </c:pt>
                <c:pt idx="1240">
                  <c:v>6.5362708951006701E-3</c:v>
                </c:pt>
                <c:pt idx="1241">
                  <c:v>-1.3504458552731E-3</c:v>
                </c:pt>
                <c:pt idx="1242">
                  <c:v>-1.19700166656304E-2</c:v>
                </c:pt>
                <c:pt idx="1243">
                  <c:v>-3.7284367305112198E-2</c:v>
                </c:pt>
                <c:pt idx="1244">
                  <c:v>-5.1757918859301803E-2</c:v>
                </c:pt>
                <c:pt idx="1245">
                  <c:v>-4.1071836938268498E-2</c:v>
                </c:pt>
                <c:pt idx="1246">
                  <c:v>-1.4502907806569701E-2</c:v>
                </c:pt>
                <c:pt idx="1247">
                  <c:v>-1.7233311435163001E-2</c:v>
                </c:pt>
                <c:pt idx="1248">
                  <c:v>-1.5424773237961899E-2</c:v>
                </c:pt>
                <c:pt idx="1249">
                  <c:v>-9.0629487693654198E-3</c:v>
                </c:pt>
                <c:pt idx="1250">
                  <c:v>-1.36544455761935E-2</c:v>
                </c:pt>
                <c:pt idx="1251">
                  <c:v>4.7053994753898799E-2</c:v>
                </c:pt>
                <c:pt idx="1252">
                  <c:v>6.9268768052255597E-2</c:v>
                </c:pt>
                <c:pt idx="1253">
                  <c:v>5.1421420230635499E-2</c:v>
                </c:pt>
                <c:pt idx="1254">
                  <c:v>-5.9717844248918699E-3</c:v>
                </c:pt>
                <c:pt idx="1255">
                  <c:v>8.0388432633924298E-3</c:v>
                </c:pt>
                <c:pt idx="1256">
                  <c:v>-2.1622481647618399E-3</c:v>
                </c:pt>
                <c:pt idx="1257">
                  <c:v>-1.37713354221791E-2</c:v>
                </c:pt>
                <c:pt idx="1258">
                  <c:v>-1.4970356987713899E-2</c:v>
                </c:pt>
                <c:pt idx="1259">
                  <c:v>-7.2654348387723999E-2</c:v>
                </c:pt>
                <c:pt idx="1260">
                  <c:v>-9.46066943928833E-2</c:v>
                </c:pt>
                <c:pt idx="1261">
                  <c:v>-6.6525562757956097E-2</c:v>
                </c:pt>
                <c:pt idx="1262">
                  <c:v>-3.1040959634953602E-3</c:v>
                </c:pt>
                <c:pt idx="1263">
                  <c:v>3.7387128287686899E-3</c:v>
                </c:pt>
                <c:pt idx="1264">
                  <c:v>1.41266639058112E-2</c:v>
                </c:pt>
                <c:pt idx="1265">
                  <c:v>1.6957519188430501E-2</c:v>
                </c:pt>
                <c:pt idx="1266">
                  <c:v>-8.3434632157768293E-3</c:v>
                </c:pt>
                <c:pt idx="1267">
                  <c:v>3.0069743781030601E-2</c:v>
                </c:pt>
                <c:pt idx="1268">
                  <c:v>3.69602455143258E-2</c:v>
                </c:pt>
                <c:pt idx="1269">
                  <c:v>2.2166404655265998E-2</c:v>
                </c:pt>
                <c:pt idx="1270">
                  <c:v>-4.1715658545875504E-3</c:v>
                </c:pt>
                <c:pt idx="1271">
                  <c:v>-4.4262797782545597E-2</c:v>
                </c:pt>
                <c:pt idx="1272">
                  <c:v>-6.6414361253459106E-2</c:v>
                </c:pt>
                <c:pt idx="1273">
                  <c:v>-5.4113310280696297E-2</c:v>
                </c:pt>
                <c:pt idx="1274">
                  <c:v>-1.4260506940315601E-2</c:v>
                </c:pt>
                <c:pt idx="1275">
                  <c:v>-2.08697406801867E-2</c:v>
                </c:pt>
                <c:pt idx="1276">
                  <c:v>-1.58488521778288E-2</c:v>
                </c:pt>
                <c:pt idx="1277">
                  <c:v>-8.0660393557820901E-3</c:v>
                </c:pt>
                <c:pt idx="1278">
                  <c:v>-1.46890278606566E-2</c:v>
                </c:pt>
                <c:pt idx="1279">
                  <c:v>3.3927673061549798E-2</c:v>
                </c:pt>
                <c:pt idx="1280">
                  <c:v>4.8321646256910697E-2</c:v>
                </c:pt>
                <c:pt idx="1281">
                  <c:v>3.3514503409650197E-2</c:v>
                </c:pt>
                <c:pt idx="1282">
                  <c:v>-1.4005105676337899E-2</c:v>
                </c:pt>
                <c:pt idx="1283">
                  <c:v>-5.1693695306020901E-3</c:v>
                </c:pt>
                <c:pt idx="1284">
                  <c:v>-1.2082620979169701E-2</c:v>
                </c:pt>
                <c:pt idx="1285">
                  <c:v>-1.6424321654479698E-2</c:v>
                </c:pt>
                <c:pt idx="1286">
                  <c:v>-9.2666368847531492E-3</c:v>
                </c:pt>
                <c:pt idx="1287">
                  <c:v>-4.1669783028069597E-2</c:v>
                </c:pt>
                <c:pt idx="1288">
                  <c:v>-5.1062641163913E-2</c:v>
                </c:pt>
                <c:pt idx="1289">
                  <c:v>-3.7534097687149798E-2</c:v>
                </c:pt>
                <c:pt idx="1290">
                  <c:v>-4.0674340000546004E-3</c:v>
                </c:pt>
                <c:pt idx="1291">
                  <c:v>-5.6248123938189504E-3</c:v>
                </c:pt>
                <c:pt idx="1292">
                  <c:v>8.0888799493656904E-3</c:v>
                </c:pt>
                <c:pt idx="1293">
                  <c:v>6.5736766358845903E-3</c:v>
                </c:pt>
                <c:pt idx="1294">
                  <c:v>2.6536203533566999E-4</c:v>
                </c:pt>
                <c:pt idx="1295">
                  <c:v>1.38682958884412E-2</c:v>
                </c:pt>
                <c:pt idx="1296">
                  <c:v>1.8788205897701301E-2</c:v>
                </c:pt>
                <c:pt idx="1297">
                  <c:v>9.7090747820551809E-3</c:v>
                </c:pt>
                <c:pt idx="1298">
                  <c:v>-3.4165533351142498E-3</c:v>
                </c:pt>
                <c:pt idx="1299">
                  <c:v>-4.5099771393566296E-3</c:v>
                </c:pt>
                <c:pt idx="1300">
                  <c:v>-3.16485332414906E-3</c:v>
                </c:pt>
                <c:pt idx="1301">
                  <c:v>-4.9351231730803101E-3</c:v>
                </c:pt>
                <c:pt idx="1302">
                  <c:v>-9.2363009623745995E-3</c:v>
                </c:pt>
                <c:pt idx="1303">
                  <c:v>-1.24334080101604E-2</c:v>
                </c:pt>
                <c:pt idx="1304">
                  <c:v>-5.3819154771801402E-3</c:v>
                </c:pt>
                <c:pt idx="1305">
                  <c:v>-3.2169303853368798E-3</c:v>
                </c:pt>
                <c:pt idx="1306">
                  <c:v>2.3662465486946598E-3</c:v>
                </c:pt>
                <c:pt idx="1307">
                  <c:v>-6.8911262653585902E-3</c:v>
                </c:pt>
                <c:pt idx="1308">
                  <c:v>-6.9388226541722197E-3</c:v>
                </c:pt>
                <c:pt idx="1309">
                  <c:v>-1.48937465977283E-3</c:v>
                </c:pt>
                <c:pt idx="1310">
                  <c:v>9.5424980492175805E-4</c:v>
                </c:pt>
                <c:pt idx="1311">
                  <c:v>1.2817554338201999E-2</c:v>
                </c:pt>
                <c:pt idx="1312">
                  <c:v>1.6003234161463001E-2</c:v>
                </c:pt>
                <c:pt idx="1313">
                  <c:v>1.0179188018955799E-2</c:v>
                </c:pt>
                <c:pt idx="1314">
                  <c:v>-3.9112315366178702E-3</c:v>
                </c:pt>
                <c:pt idx="1315">
                  <c:v>6.4697242689799499E-3</c:v>
                </c:pt>
                <c:pt idx="1316">
                  <c:v>8.1772069846603995E-3</c:v>
                </c:pt>
                <c:pt idx="1317">
                  <c:v>2.5309369851207399E-3</c:v>
                </c:pt>
                <c:pt idx="1318">
                  <c:v>-2.17141812450805E-4</c:v>
                </c:pt>
                <c:pt idx="1319">
                  <c:v>-3.2985031526278498E-2</c:v>
                </c:pt>
                <c:pt idx="1320">
                  <c:v>-5.38087687291657E-2</c:v>
                </c:pt>
                <c:pt idx="1321">
                  <c:v>-4.4856006407948998E-2</c:v>
                </c:pt>
                <c:pt idx="1322">
                  <c:v>-6.4748446361217998E-3</c:v>
                </c:pt>
                <c:pt idx="1323">
                  <c:v>-2.10123684678169E-2</c:v>
                </c:pt>
                <c:pt idx="1324">
                  <c:v>-1.6290196486398401E-2</c:v>
                </c:pt>
                <c:pt idx="1325">
                  <c:v>-5.82432469879989E-3</c:v>
                </c:pt>
                <c:pt idx="1326">
                  <c:v>-1.65028767595387E-4</c:v>
                </c:pt>
                <c:pt idx="1327">
                  <c:v>3.9609239191225498E-2</c:v>
                </c:pt>
                <c:pt idx="1328">
                  <c:v>5.23285752402671E-2</c:v>
                </c:pt>
                <c:pt idx="1329">
                  <c:v>3.7811375110139801E-2</c:v>
                </c:pt>
                <c:pt idx="1330">
                  <c:v>-3.2169303853368798E-3</c:v>
                </c:pt>
                <c:pt idx="1331">
                  <c:v>-9.1626469428973602E-4</c:v>
                </c:pt>
                <c:pt idx="1332">
                  <c:v>-1.1779448868193E-2</c:v>
                </c:pt>
                <c:pt idx="1333">
                  <c:v>-2.10426222448418E-2</c:v>
                </c:pt>
                <c:pt idx="1334">
                  <c:v>-1.2329474065907601E-2</c:v>
                </c:pt>
                <c:pt idx="1335">
                  <c:v>-3.9410921677848799E-2</c:v>
                </c:pt>
                <c:pt idx="1336">
                  <c:v>-4.7228030969870702E-2</c:v>
                </c:pt>
                <c:pt idx="1337">
                  <c:v>-2.9177558182739802E-2</c:v>
                </c:pt>
                <c:pt idx="1338" formatCode="0.00E+00">
                  <c:v>9.9887845710355805E-6</c:v>
                </c:pt>
                <c:pt idx="1339">
                  <c:v>2.4907285257176701E-2</c:v>
                </c:pt>
                <c:pt idx="1340">
                  <c:v>4.0705061238282797E-2</c:v>
                </c:pt>
                <c:pt idx="1341">
                  <c:v>2.9617586825072002E-2</c:v>
                </c:pt>
                <c:pt idx="1342">
                  <c:v>-1.4285938546549899E-3</c:v>
                </c:pt>
                <c:pt idx="1343">
                  <c:v>1.70168147158484E-2</c:v>
                </c:pt>
                <c:pt idx="1344">
                  <c:v>1.4321430396464E-2</c:v>
                </c:pt>
                <c:pt idx="1345">
                  <c:v>-3.2256098348231099E-3</c:v>
                </c:pt>
                <c:pt idx="1346">
                  <c:v>-1.0761501966072701E-2</c:v>
                </c:pt>
                <c:pt idx="1347">
                  <c:v>-5.2054021857530899E-2</c:v>
                </c:pt>
                <c:pt idx="1348">
                  <c:v>-6.4835848247369599E-2</c:v>
                </c:pt>
                <c:pt idx="1349">
                  <c:v>-4.57671545908215E-2</c:v>
                </c:pt>
                <c:pt idx="1350">
                  <c:v>-5.6454613176981595E-4</c:v>
                </c:pt>
                <c:pt idx="1351">
                  <c:v>6.6441394877667596E-3</c:v>
                </c:pt>
                <c:pt idx="1352">
                  <c:v>1.6122235879622599E-2</c:v>
                </c:pt>
                <c:pt idx="1353">
                  <c:v>1.213810560664E-2</c:v>
                </c:pt>
                <c:pt idx="1354">
                  <c:v>-1.5416118134527999E-2</c:v>
                </c:pt>
                <c:pt idx="1355">
                  <c:v>3.4972152129480301E-2</c:v>
                </c:pt>
                <c:pt idx="1356">
                  <c:v>5.0401097289364899E-2</c:v>
                </c:pt>
                <c:pt idx="1357">
                  <c:v>3.3987200742432201E-2</c:v>
                </c:pt>
                <c:pt idx="1358">
                  <c:v>-1.02069453917188E-2</c:v>
                </c:pt>
                <c:pt idx="1359">
                  <c:v>-7.6715467892469703E-3</c:v>
                </c:pt>
                <c:pt idx="1360">
                  <c:v>-1.2992010349828199E-2</c:v>
                </c:pt>
                <c:pt idx="1361">
                  <c:v>-1.9252964970643601E-2</c:v>
                </c:pt>
                <c:pt idx="1362">
                  <c:v>-1.5641145218154399E-2</c:v>
                </c:pt>
                <c:pt idx="1363">
                  <c:v>-2.7766695165919199E-2</c:v>
                </c:pt>
                <c:pt idx="1364">
                  <c:v>-2.85994617914457E-2</c:v>
                </c:pt>
                <c:pt idx="1365">
                  <c:v>-1.7410663385696499E-2</c:v>
                </c:pt>
                <c:pt idx="1366">
                  <c:v>2.5884722493785202E-4</c:v>
                </c:pt>
                <c:pt idx="1367">
                  <c:v>3.69611552328663E-3</c:v>
                </c:pt>
                <c:pt idx="1368">
                  <c:v>7.9004839501699495E-3</c:v>
                </c:pt>
                <c:pt idx="1369">
                  <c:v>2.8012340342513601E-3</c:v>
                </c:pt>
                <c:pt idx="1370">
                  <c:v>-1.7704792118010401E-2</c:v>
                </c:pt>
                <c:pt idx="1371">
                  <c:v>-9.3533097811011601E-3</c:v>
                </c:pt>
                <c:pt idx="1372">
                  <c:v>-9.8083141104545694E-3</c:v>
                </c:pt>
                <c:pt idx="1373">
                  <c:v>-1.49054364989709E-2</c:v>
                </c:pt>
                <c:pt idx="1374">
                  <c:v>-1.57276909919268E-2</c:v>
                </c:pt>
                <c:pt idx="1375">
                  <c:v>-2.8668492271924199E-2</c:v>
                </c:pt>
                <c:pt idx="1376">
                  <c:v>-3.20280872945648E-2</c:v>
                </c:pt>
                <c:pt idx="1377">
                  <c:v>-2.5137902300386299E-2</c:v>
                </c:pt>
                <c:pt idx="1378">
                  <c:v>-1.1164377566449999E-2</c:v>
                </c:pt>
                <c:pt idx="1379">
                  <c:v>-1.9715579918607E-2</c:v>
                </c:pt>
                <c:pt idx="1380">
                  <c:v>-2.2900664554914098E-2</c:v>
                </c:pt>
                <c:pt idx="1381">
                  <c:v>-2.1811861765980801E-2</c:v>
                </c:pt>
                <c:pt idx="1382">
                  <c:v>-1.5403135447034E-2</c:v>
                </c:pt>
                <c:pt idx="1383">
                  <c:v>-2.9915166465636699E-2</c:v>
                </c:pt>
                <c:pt idx="1384">
                  <c:v>-3.7598680793699601E-2</c:v>
                </c:pt>
                <c:pt idx="1385">
                  <c:v>-2.7067565690684199E-2</c:v>
                </c:pt>
                <c:pt idx="1386">
                  <c:v>-1.03542563885188E-2</c:v>
                </c:pt>
                <c:pt idx="1387">
                  <c:v>-4.1239614294139998E-2</c:v>
                </c:pt>
                <c:pt idx="1388">
                  <c:v>-4.3884477505059701E-2</c:v>
                </c:pt>
                <c:pt idx="1389">
                  <c:v>-2.80687533302721E-2</c:v>
                </c:pt>
                <c:pt idx="1390">
                  <c:v>-6.0845443666366298E-3</c:v>
                </c:pt>
                <c:pt idx="1391">
                  <c:v>2.1375508253516501E-2</c:v>
                </c:pt>
                <c:pt idx="1392">
                  <c:v>3.1732284457170502E-2</c:v>
                </c:pt>
                <c:pt idx="1393">
                  <c:v>2.2065570447626401E-2</c:v>
                </c:pt>
                <c:pt idx="1394">
                  <c:v>-8.8939237187428601E-3</c:v>
                </c:pt>
                <c:pt idx="1395">
                  <c:v>5.5668786607032603E-3</c:v>
                </c:pt>
                <c:pt idx="1396">
                  <c:v>8.3103535953679107E-3</c:v>
                </c:pt>
                <c:pt idx="1397">
                  <c:v>1.5124767234695399E-3</c:v>
                </c:pt>
                <c:pt idx="1398">
                  <c:v>-1.3028639028433899E-4</c:v>
                </c:pt>
                <c:pt idx="1399">
                  <c:v>-2.0489377011658701E-2</c:v>
                </c:pt>
                <c:pt idx="1400">
                  <c:v>-2.6109316544950099E-2</c:v>
                </c:pt>
                <c:pt idx="1401">
                  <c:v>-1.7795621965571901E-2</c:v>
                </c:pt>
                <c:pt idx="1402">
                  <c:v>9.8552599159162902E-4</c:v>
                </c:pt>
                <c:pt idx="1403">
                  <c:v>-2.3923035761619299E-3</c:v>
                </c:pt>
                <c:pt idx="1404">
                  <c:v>-4.2973885143418001E-3</c:v>
                </c:pt>
                <c:pt idx="1405">
                  <c:v>-3.36013908379051E-3</c:v>
                </c:pt>
                <c:pt idx="1406">
                  <c:v>-7.1729609655619697E-3</c:v>
                </c:pt>
                <c:pt idx="1407">
                  <c:v>2.2163358820428401E-3</c:v>
                </c:pt>
                <c:pt idx="1408">
                  <c:v>4.7937814606679998E-3</c:v>
                </c:pt>
                <c:pt idx="1409">
                  <c:v>1.36563654041843E-3</c:v>
                </c:pt>
                <c:pt idx="1410">
                  <c:v>-5.8199875722344504E-3</c:v>
                </c:pt>
                <c:pt idx="1411">
                  <c:v>-5.17804507898844E-3</c:v>
                </c:pt>
                <c:pt idx="1412">
                  <c:v>-7.0905804064480497E-3</c:v>
                </c:pt>
                <c:pt idx="1413">
                  <c:v>-5.7028835177454999E-3</c:v>
                </c:pt>
                <c:pt idx="1414">
                  <c:v>-3.1702340057648799E-4</c:v>
                </c:pt>
                <c:pt idx="1415">
                  <c:v>9.8552599159162902E-4</c:v>
                </c:pt>
                <c:pt idx="1416">
                  <c:v>4.3898950797558404E-3</c:v>
                </c:pt>
                <c:pt idx="1417">
                  <c:v>4.2160050837089999E-3</c:v>
                </c:pt>
                <c:pt idx="1418">
                  <c:v>-1.7194657165902E-3</c:v>
                </c:pt>
                <c:pt idx="1419">
                  <c:v>6.0165384169490396E-3</c:v>
                </c:pt>
                <c:pt idx="1420">
                  <c:v>1.2331040817842901E-2</c:v>
                </c:pt>
                <c:pt idx="1421">
                  <c:v>8.9804998186195899E-3</c:v>
                </c:pt>
                <c:pt idx="1422">
                  <c:v>-9.0282775004073505E-3</c:v>
                </c:pt>
                <c:pt idx="1423">
                  <c:v>-4.4535770897624598E-3</c:v>
                </c:pt>
                <c:pt idx="1424">
                  <c:v>-2.5094969306334002E-3</c:v>
                </c:pt>
                <c:pt idx="1425">
                  <c:v>-4.4665925508304803E-3</c:v>
                </c:pt>
                <c:pt idx="1426">
                  <c:v>-4.3147430778933604E-3</c:v>
                </c:pt>
                <c:pt idx="1427">
                  <c:v>-4.4622540681427099E-3</c:v>
                </c:pt>
                <c:pt idx="1428">
                  <c:v>-2.1405441949830998E-3</c:v>
                </c:pt>
                <c:pt idx="1429">
                  <c:v>-4.1690269161875898E-4</c:v>
                </c:pt>
                <c:pt idx="1430">
                  <c:v>-3.0433377528424899E-3</c:v>
                </c:pt>
                <c:pt idx="1431">
                  <c:v>3.4148968581035801E-3</c:v>
                </c:pt>
                <c:pt idx="1432">
                  <c:v>8.0022950918809902E-3</c:v>
                </c:pt>
                <c:pt idx="1433">
                  <c:v>6.4488471062080699E-3</c:v>
                </c:pt>
                <c:pt idx="1434">
                  <c:v>-1.4459598857783299E-3</c:v>
                </c:pt>
                <c:pt idx="1435">
                  <c:v>3.9734401695685701E-3</c:v>
                </c:pt>
                <c:pt idx="1436">
                  <c:v>-1.14204431516107E-3</c:v>
                </c:pt>
                <c:pt idx="1437">
                  <c:v>-5.4903532793133501E-3</c:v>
                </c:pt>
                <c:pt idx="1438">
                  <c:v>-1.29703604347533E-2</c:v>
                </c:pt>
                <c:pt idx="1439">
                  <c:v>3.7991321725137001E-3</c:v>
                </c:pt>
                <c:pt idx="1440">
                  <c:v>1.83625176455652E-2</c:v>
                </c:pt>
                <c:pt idx="1441">
                  <c:v>1.47366999761384E-2</c:v>
                </c:pt>
                <c:pt idx="1442">
                  <c:v>-6.7523701557412599E-3</c:v>
                </c:pt>
                <c:pt idx="1443">
                  <c:v>-5.2040716201595602E-3</c:v>
                </c:pt>
                <c:pt idx="1444">
                  <c:v>2.7870621848121498E-2</c:v>
                </c:pt>
                <c:pt idx="1445">
                  <c:v>1.6954903227924499E-2</c:v>
                </c:pt>
                <c:pt idx="1446">
                  <c:v>-4.1759046276759098E-3</c:v>
                </c:pt>
                <c:pt idx="1447">
                  <c:v>1.2479073169799899E-3</c:v>
                </c:pt>
                <c:pt idx="1448" formatCode="0.00E+00">
                  <c:v>-6.08008018616601E-5</c:v>
                </c:pt>
                <c:pt idx="1449">
                  <c:v>6.02842579125351E-4</c:v>
                </c:pt>
                <c:pt idx="1450">
                  <c:v>-3.79841515226431E-3</c:v>
                </c:pt>
                <c:pt idx="1451">
                  <c:v>-6.9128065070280797E-3</c:v>
                </c:pt>
                <c:pt idx="1452">
                  <c:v>-1.11383867200025E-2</c:v>
                </c:pt>
                <c:pt idx="1453">
                  <c:v>-1.46630580993836E-2</c:v>
                </c:pt>
                <c:pt idx="1454">
                  <c:v>-1.54117905763406E-2</c:v>
                </c:pt>
                <c:pt idx="1455">
                  <c:v>-1.2533009039438801E-2</c:v>
                </c:pt>
                <c:pt idx="1456">
                  <c:v>-1.1385293481349999E-2</c:v>
                </c:pt>
                <c:pt idx="1457">
                  <c:v>-9.5093166357003104E-3</c:v>
                </c:pt>
                <c:pt idx="1458">
                  <c:v>-1.18314227331595E-2</c:v>
                </c:pt>
                <c:pt idx="1459">
                  <c:v>5.6114472134893801E-4</c:v>
                </c:pt>
                <c:pt idx="1460">
                  <c:v>3.9395343253172399E-3</c:v>
                </c:pt>
                <c:pt idx="1461">
                  <c:v>4.3007755870139103E-3</c:v>
                </c:pt>
                <c:pt idx="1462">
                  <c:v>-1.5675201593019399E-3</c:v>
                </c:pt>
              </c:numCache>
            </c:numRef>
          </c:yVal>
          <c:smooth val="1"/>
          <c:extLst>
            <c:ext xmlns:c16="http://schemas.microsoft.com/office/drawing/2014/chart" uri="{C3380CC4-5D6E-409C-BE32-E72D297353CC}">
              <c16:uniqueId val="{00000000-BB02-41CD-938B-21C6D82CAF2E}"/>
            </c:ext>
          </c:extLst>
        </c:ser>
        <c:dLbls>
          <c:showLegendKey val="0"/>
          <c:showVal val="0"/>
          <c:showCatName val="0"/>
          <c:showSerName val="0"/>
          <c:showPercent val="0"/>
          <c:showBubbleSize val="0"/>
        </c:dLbls>
        <c:axId val="331270192"/>
        <c:axId val="331264208"/>
      </c:scatterChart>
      <c:valAx>
        <c:axId val="331270192"/>
        <c:scaling>
          <c:orientation val="minMax"/>
          <c:max val="40000000000"/>
          <c:min val="0"/>
        </c:scaling>
        <c:delete val="0"/>
        <c:axPos val="b"/>
        <c:majorGridlines/>
        <c:minorGridlines/>
        <c:title>
          <c:tx>
            <c:rich>
              <a:bodyPr/>
              <a:lstStyle/>
              <a:p>
                <a:pPr>
                  <a:defRPr sz="1000"/>
                </a:pPr>
                <a:r>
                  <a:rPr lang="en-US" altLang="zh-CN" sz="1000" dirty="0"/>
                  <a:t>Frequency (MHz)</a:t>
                </a:r>
                <a:endParaRPr lang="zh-CN" altLang="en-US" sz="1000"/>
              </a:p>
            </c:rich>
          </c:tx>
          <c:layout>
            <c:manualLayout>
              <c:xMode val="edge"/>
              <c:yMode val="edge"/>
              <c:x val="0.43887986111111504"/>
              <c:y val="0.92865699404761859"/>
            </c:manualLayout>
          </c:layout>
          <c:overlay val="0"/>
        </c:title>
        <c:numFmt formatCode="General" sourceLinked="1"/>
        <c:majorTickMark val="out"/>
        <c:minorTickMark val="none"/>
        <c:tickLblPos val="low"/>
        <c:crossAx val="331264208"/>
        <c:crosses val="autoZero"/>
        <c:crossBetween val="midCat"/>
        <c:majorUnit val="4000000000"/>
        <c:minorUnit val="2000000000"/>
        <c:dispUnits>
          <c:builtInUnit val="millions"/>
        </c:dispUnits>
      </c:valAx>
      <c:valAx>
        <c:axId val="331264208"/>
        <c:scaling>
          <c:orientation val="minMax"/>
          <c:max val="1"/>
          <c:min val="-1"/>
        </c:scaling>
        <c:delete val="0"/>
        <c:axPos val="l"/>
        <c:majorGridlines/>
        <c:title>
          <c:tx>
            <c:rich>
              <a:bodyPr rot="-5400000" vert="horz"/>
              <a:lstStyle/>
              <a:p>
                <a:pPr>
                  <a:defRPr sz="1000"/>
                </a:pPr>
                <a:r>
                  <a:rPr lang="en-US" sz="1000" dirty="0"/>
                  <a:t>Level error</a:t>
                </a:r>
                <a:r>
                  <a:rPr lang="zh-CN" sz="1000"/>
                  <a:t>（</a:t>
                </a:r>
                <a:r>
                  <a:rPr lang="en-US" sz="1000" dirty="0"/>
                  <a:t>dB</a:t>
                </a:r>
                <a:r>
                  <a:rPr lang="zh-CN" sz="1000"/>
                  <a:t>）</a:t>
                </a:r>
              </a:p>
            </c:rich>
          </c:tx>
          <c:overlay val="0"/>
        </c:title>
        <c:numFmt formatCode="General" sourceLinked="1"/>
        <c:majorTickMark val="out"/>
        <c:minorTickMark val="none"/>
        <c:tickLblPos val="low"/>
        <c:crossAx val="331270192"/>
        <c:crosses val="autoZero"/>
        <c:crossBetween val="midCat"/>
      </c:valAx>
    </c:plotArea>
    <c:legend>
      <c:legendPos val="r"/>
      <c:layout>
        <c:manualLayout>
          <c:xMode val="edge"/>
          <c:yMode val="edge"/>
          <c:x val="0.68084322960131494"/>
          <c:y val="8.3194358576839933E-2"/>
          <c:w val="0.18489280776602243"/>
          <c:h val="5.2528345879642613E-2"/>
        </c:manualLayout>
      </c:layout>
      <c:overlay val="1"/>
      <c:spPr>
        <a:solidFill>
          <a:schemeClr val="lt1"/>
        </a:solidFill>
        <a:ln w="12700" cap="flat" cmpd="sng" algn="ctr">
          <a:solidFill>
            <a:schemeClr val="accent1"/>
          </a:solidFill>
          <a:prstDash val="solid"/>
        </a:ln>
        <a:effectLst/>
      </c:spPr>
      <c:txPr>
        <a:bodyPr/>
        <a:lstStyle/>
        <a:p>
          <a:pPr>
            <a:defRPr sz="1000">
              <a:solidFill>
                <a:schemeClr val="dk1"/>
              </a:solidFill>
              <a:latin typeface="+mn-lt"/>
              <a:ea typeface="+mn-ea"/>
              <a:cs typeface="+mn-cs"/>
            </a:defRPr>
          </a:pPr>
          <a:endParaRPr lang="zh-CN"/>
        </a:p>
      </c:txPr>
    </c:legend>
    <c:plotVisOnly val="1"/>
    <c:dispBlanksAs val="gap"/>
    <c:showDLblsOverMax val="0"/>
  </c:chart>
  <c:spPr>
    <a:ln w="0"/>
  </c:sp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82638888888893E-2"/>
          <c:y val="6.9618551587301583E-2"/>
          <c:w val="0.82899374999999997"/>
          <c:h val="0.78822817460318106"/>
        </c:manualLayout>
      </c:layout>
      <c:scatterChart>
        <c:scatterStyle val="smoothMarker"/>
        <c:varyColors val="0"/>
        <c:ser>
          <c:idx val="0"/>
          <c:order val="0"/>
          <c:tx>
            <c:strRef>
              <c:f>功率精度测试!$W$4</c:f>
              <c:strCache>
                <c:ptCount val="1"/>
                <c:pt idx="0">
                  <c:v>-20dBm</c:v>
                </c:pt>
              </c:strCache>
            </c:strRef>
          </c:tx>
          <c:marker>
            <c:symbol val="none"/>
          </c:marker>
          <c:xVal>
            <c:numRef>
              <c:f>功率精度测试!$V$7:$V$572</c:f>
              <c:numCache>
                <c:formatCode>General</c:formatCode>
                <c:ptCount val="566"/>
                <c:pt idx="0">
                  <c:v>9000</c:v>
                </c:pt>
                <c:pt idx="1">
                  <c:v>100000</c:v>
                </c:pt>
                <c:pt idx="2">
                  <c:v>100000</c:v>
                </c:pt>
                <c:pt idx="3">
                  <c:v>350000</c:v>
                </c:pt>
                <c:pt idx="4">
                  <c:v>600000</c:v>
                </c:pt>
                <c:pt idx="5">
                  <c:v>850000</c:v>
                </c:pt>
                <c:pt idx="6">
                  <c:v>1000000</c:v>
                </c:pt>
                <c:pt idx="7">
                  <c:v>1000000</c:v>
                </c:pt>
                <c:pt idx="8">
                  <c:v>67007000</c:v>
                </c:pt>
                <c:pt idx="9">
                  <c:v>133014000</c:v>
                </c:pt>
                <c:pt idx="10">
                  <c:v>199021000</c:v>
                </c:pt>
                <c:pt idx="11">
                  <c:v>265028000</c:v>
                </c:pt>
                <c:pt idx="12">
                  <c:v>331035000</c:v>
                </c:pt>
                <c:pt idx="13">
                  <c:v>397042000</c:v>
                </c:pt>
                <c:pt idx="14">
                  <c:v>463049000</c:v>
                </c:pt>
                <c:pt idx="15">
                  <c:v>529056000</c:v>
                </c:pt>
                <c:pt idx="16">
                  <c:v>595063000</c:v>
                </c:pt>
                <c:pt idx="17">
                  <c:v>661070000</c:v>
                </c:pt>
                <c:pt idx="18">
                  <c:v>727077000</c:v>
                </c:pt>
                <c:pt idx="19">
                  <c:v>793084000</c:v>
                </c:pt>
                <c:pt idx="20">
                  <c:v>859091000</c:v>
                </c:pt>
                <c:pt idx="21">
                  <c:v>925098000</c:v>
                </c:pt>
                <c:pt idx="22">
                  <c:v>991105000</c:v>
                </c:pt>
                <c:pt idx="23">
                  <c:v>1057112000</c:v>
                </c:pt>
                <c:pt idx="24">
                  <c:v>1123119000</c:v>
                </c:pt>
                <c:pt idx="25">
                  <c:v>1189126000</c:v>
                </c:pt>
                <c:pt idx="26">
                  <c:v>1255133000</c:v>
                </c:pt>
                <c:pt idx="27">
                  <c:v>1321140000</c:v>
                </c:pt>
                <c:pt idx="28">
                  <c:v>1387147000</c:v>
                </c:pt>
                <c:pt idx="29">
                  <c:v>1453154000</c:v>
                </c:pt>
                <c:pt idx="30">
                  <c:v>1519161000</c:v>
                </c:pt>
                <c:pt idx="31">
                  <c:v>1585168000</c:v>
                </c:pt>
                <c:pt idx="32">
                  <c:v>1651175000</c:v>
                </c:pt>
                <c:pt idx="33">
                  <c:v>1717182000</c:v>
                </c:pt>
                <c:pt idx="34">
                  <c:v>1783189000</c:v>
                </c:pt>
                <c:pt idx="35">
                  <c:v>1849196000</c:v>
                </c:pt>
                <c:pt idx="36">
                  <c:v>1915203000</c:v>
                </c:pt>
                <c:pt idx="37">
                  <c:v>1981210000</c:v>
                </c:pt>
                <c:pt idx="38">
                  <c:v>2047217000</c:v>
                </c:pt>
                <c:pt idx="39">
                  <c:v>2113224000</c:v>
                </c:pt>
                <c:pt idx="40">
                  <c:v>2179231000</c:v>
                </c:pt>
                <c:pt idx="41">
                  <c:v>2245238000</c:v>
                </c:pt>
                <c:pt idx="42">
                  <c:v>2311245000</c:v>
                </c:pt>
                <c:pt idx="43">
                  <c:v>2377252000</c:v>
                </c:pt>
                <c:pt idx="44">
                  <c:v>2443259000</c:v>
                </c:pt>
                <c:pt idx="45">
                  <c:v>2509266000</c:v>
                </c:pt>
                <c:pt idx="46">
                  <c:v>2575273000</c:v>
                </c:pt>
                <c:pt idx="47">
                  <c:v>2641280000</c:v>
                </c:pt>
                <c:pt idx="48">
                  <c:v>2707287000</c:v>
                </c:pt>
                <c:pt idx="49">
                  <c:v>2773294000</c:v>
                </c:pt>
                <c:pt idx="50">
                  <c:v>2839301000</c:v>
                </c:pt>
                <c:pt idx="51">
                  <c:v>2905308000</c:v>
                </c:pt>
                <c:pt idx="52">
                  <c:v>2971315000</c:v>
                </c:pt>
                <c:pt idx="53">
                  <c:v>3037322000</c:v>
                </c:pt>
                <c:pt idx="54">
                  <c:v>3103329000</c:v>
                </c:pt>
                <c:pt idx="55">
                  <c:v>3169336000</c:v>
                </c:pt>
                <c:pt idx="56">
                  <c:v>3235343000</c:v>
                </c:pt>
                <c:pt idx="57">
                  <c:v>3301350000</c:v>
                </c:pt>
                <c:pt idx="58">
                  <c:v>3367357000</c:v>
                </c:pt>
                <c:pt idx="59">
                  <c:v>3433364000</c:v>
                </c:pt>
                <c:pt idx="60">
                  <c:v>3499371000</c:v>
                </c:pt>
                <c:pt idx="61">
                  <c:v>3565378000</c:v>
                </c:pt>
                <c:pt idx="62">
                  <c:v>3631385000</c:v>
                </c:pt>
                <c:pt idx="63">
                  <c:v>3697392000</c:v>
                </c:pt>
                <c:pt idx="64">
                  <c:v>3763399000</c:v>
                </c:pt>
                <c:pt idx="65">
                  <c:v>3829406000</c:v>
                </c:pt>
                <c:pt idx="66">
                  <c:v>3895413000</c:v>
                </c:pt>
                <c:pt idx="67">
                  <c:v>3961420000</c:v>
                </c:pt>
                <c:pt idx="68">
                  <c:v>4027427000</c:v>
                </c:pt>
                <c:pt idx="69">
                  <c:v>4093434000</c:v>
                </c:pt>
                <c:pt idx="70">
                  <c:v>4159441000</c:v>
                </c:pt>
                <c:pt idx="71">
                  <c:v>4225448000</c:v>
                </c:pt>
                <c:pt idx="72">
                  <c:v>4291455000</c:v>
                </c:pt>
                <c:pt idx="73">
                  <c:v>4357462000</c:v>
                </c:pt>
                <c:pt idx="74">
                  <c:v>4423469000</c:v>
                </c:pt>
                <c:pt idx="75">
                  <c:v>4489476000</c:v>
                </c:pt>
                <c:pt idx="76">
                  <c:v>4555483000</c:v>
                </c:pt>
                <c:pt idx="77">
                  <c:v>4621490000</c:v>
                </c:pt>
                <c:pt idx="78">
                  <c:v>4687497000</c:v>
                </c:pt>
                <c:pt idx="79">
                  <c:v>4753504000</c:v>
                </c:pt>
                <c:pt idx="80">
                  <c:v>4819511000</c:v>
                </c:pt>
                <c:pt idx="81">
                  <c:v>4885518000</c:v>
                </c:pt>
                <c:pt idx="82">
                  <c:v>4951525000</c:v>
                </c:pt>
                <c:pt idx="83">
                  <c:v>5000000000</c:v>
                </c:pt>
                <c:pt idx="84">
                  <c:v>5000000000</c:v>
                </c:pt>
                <c:pt idx="85">
                  <c:v>5066007000</c:v>
                </c:pt>
                <c:pt idx="86">
                  <c:v>5132014000</c:v>
                </c:pt>
                <c:pt idx="87">
                  <c:v>5198021000</c:v>
                </c:pt>
                <c:pt idx="88">
                  <c:v>5264028000</c:v>
                </c:pt>
                <c:pt idx="89">
                  <c:v>5330035000</c:v>
                </c:pt>
                <c:pt idx="90">
                  <c:v>5396042000</c:v>
                </c:pt>
                <c:pt idx="91">
                  <c:v>5462049000</c:v>
                </c:pt>
                <c:pt idx="92">
                  <c:v>5528056000</c:v>
                </c:pt>
                <c:pt idx="93">
                  <c:v>5594063000</c:v>
                </c:pt>
                <c:pt idx="94">
                  <c:v>5660070000</c:v>
                </c:pt>
                <c:pt idx="95">
                  <c:v>5726077000</c:v>
                </c:pt>
                <c:pt idx="96">
                  <c:v>5792084000</c:v>
                </c:pt>
                <c:pt idx="97">
                  <c:v>5858091000</c:v>
                </c:pt>
                <c:pt idx="98">
                  <c:v>5924098000</c:v>
                </c:pt>
                <c:pt idx="99">
                  <c:v>5990105000</c:v>
                </c:pt>
                <c:pt idx="100">
                  <c:v>6000000000</c:v>
                </c:pt>
                <c:pt idx="101">
                  <c:v>6001000000</c:v>
                </c:pt>
                <c:pt idx="102">
                  <c:v>6051000000</c:v>
                </c:pt>
                <c:pt idx="103">
                  <c:v>6101000000</c:v>
                </c:pt>
                <c:pt idx="104">
                  <c:v>6151000000</c:v>
                </c:pt>
                <c:pt idx="105">
                  <c:v>6201000000</c:v>
                </c:pt>
                <c:pt idx="106">
                  <c:v>6251000000</c:v>
                </c:pt>
                <c:pt idx="107">
                  <c:v>6301000000</c:v>
                </c:pt>
                <c:pt idx="108">
                  <c:v>6351000000</c:v>
                </c:pt>
                <c:pt idx="109">
                  <c:v>6401000000</c:v>
                </c:pt>
                <c:pt idx="110">
                  <c:v>6451000000</c:v>
                </c:pt>
                <c:pt idx="111">
                  <c:v>6501000000</c:v>
                </c:pt>
                <c:pt idx="112">
                  <c:v>6551000000</c:v>
                </c:pt>
                <c:pt idx="113">
                  <c:v>6601000000</c:v>
                </c:pt>
                <c:pt idx="114">
                  <c:v>6651000000</c:v>
                </c:pt>
                <c:pt idx="115">
                  <c:v>6701000000</c:v>
                </c:pt>
                <c:pt idx="116">
                  <c:v>6751000000</c:v>
                </c:pt>
                <c:pt idx="117">
                  <c:v>6801000000</c:v>
                </c:pt>
                <c:pt idx="118">
                  <c:v>6851000000</c:v>
                </c:pt>
                <c:pt idx="119">
                  <c:v>6901000000</c:v>
                </c:pt>
                <c:pt idx="120">
                  <c:v>6951000000</c:v>
                </c:pt>
                <c:pt idx="121">
                  <c:v>7001000000</c:v>
                </c:pt>
                <c:pt idx="122">
                  <c:v>7051000000</c:v>
                </c:pt>
                <c:pt idx="123">
                  <c:v>7101000000</c:v>
                </c:pt>
                <c:pt idx="124">
                  <c:v>7151000000</c:v>
                </c:pt>
                <c:pt idx="125">
                  <c:v>7201000000</c:v>
                </c:pt>
                <c:pt idx="126">
                  <c:v>7251000000</c:v>
                </c:pt>
                <c:pt idx="127">
                  <c:v>7301000000</c:v>
                </c:pt>
                <c:pt idx="128">
                  <c:v>7351000000</c:v>
                </c:pt>
                <c:pt idx="129">
                  <c:v>7401000000</c:v>
                </c:pt>
                <c:pt idx="130">
                  <c:v>7451000000</c:v>
                </c:pt>
                <c:pt idx="131">
                  <c:v>7501000000</c:v>
                </c:pt>
                <c:pt idx="132">
                  <c:v>7551000000</c:v>
                </c:pt>
                <c:pt idx="133">
                  <c:v>7601000000</c:v>
                </c:pt>
                <c:pt idx="134">
                  <c:v>7651000000</c:v>
                </c:pt>
                <c:pt idx="135">
                  <c:v>7701000000</c:v>
                </c:pt>
                <c:pt idx="136">
                  <c:v>7751000000</c:v>
                </c:pt>
                <c:pt idx="137">
                  <c:v>7801000000</c:v>
                </c:pt>
                <c:pt idx="138">
                  <c:v>7851000000</c:v>
                </c:pt>
                <c:pt idx="139">
                  <c:v>7901000000</c:v>
                </c:pt>
                <c:pt idx="140">
                  <c:v>7951000000</c:v>
                </c:pt>
                <c:pt idx="141">
                  <c:v>8001000000</c:v>
                </c:pt>
                <c:pt idx="142">
                  <c:v>8051000000</c:v>
                </c:pt>
                <c:pt idx="143">
                  <c:v>8101000000</c:v>
                </c:pt>
                <c:pt idx="144">
                  <c:v>8151000000</c:v>
                </c:pt>
                <c:pt idx="145">
                  <c:v>8201000000</c:v>
                </c:pt>
                <c:pt idx="146">
                  <c:v>8251000000</c:v>
                </c:pt>
                <c:pt idx="147">
                  <c:v>8301000000</c:v>
                </c:pt>
                <c:pt idx="148">
                  <c:v>8351000000</c:v>
                </c:pt>
                <c:pt idx="149">
                  <c:v>8401000000</c:v>
                </c:pt>
                <c:pt idx="150">
                  <c:v>8451000000</c:v>
                </c:pt>
                <c:pt idx="151">
                  <c:v>8501000000</c:v>
                </c:pt>
                <c:pt idx="152">
                  <c:v>8551000000</c:v>
                </c:pt>
                <c:pt idx="153">
                  <c:v>8601000000</c:v>
                </c:pt>
                <c:pt idx="154">
                  <c:v>8651000000</c:v>
                </c:pt>
                <c:pt idx="155">
                  <c:v>8701000000</c:v>
                </c:pt>
                <c:pt idx="156">
                  <c:v>8751000000</c:v>
                </c:pt>
                <c:pt idx="157">
                  <c:v>8801000000</c:v>
                </c:pt>
                <c:pt idx="158">
                  <c:v>8851000000</c:v>
                </c:pt>
                <c:pt idx="159">
                  <c:v>8901000000</c:v>
                </c:pt>
                <c:pt idx="160">
                  <c:v>8951000000</c:v>
                </c:pt>
                <c:pt idx="161">
                  <c:v>9001000000</c:v>
                </c:pt>
                <c:pt idx="162">
                  <c:v>9051000000</c:v>
                </c:pt>
                <c:pt idx="163">
                  <c:v>9101000000</c:v>
                </c:pt>
                <c:pt idx="164">
                  <c:v>9151000000</c:v>
                </c:pt>
                <c:pt idx="165">
                  <c:v>9201000000</c:v>
                </c:pt>
                <c:pt idx="166">
                  <c:v>9251000000</c:v>
                </c:pt>
                <c:pt idx="167">
                  <c:v>9301000000</c:v>
                </c:pt>
                <c:pt idx="168">
                  <c:v>9351000000</c:v>
                </c:pt>
                <c:pt idx="169">
                  <c:v>9401000000</c:v>
                </c:pt>
                <c:pt idx="170">
                  <c:v>9451000000</c:v>
                </c:pt>
                <c:pt idx="171">
                  <c:v>9501000000</c:v>
                </c:pt>
                <c:pt idx="172">
                  <c:v>9551000000</c:v>
                </c:pt>
                <c:pt idx="173">
                  <c:v>9601000000</c:v>
                </c:pt>
                <c:pt idx="174">
                  <c:v>9651000000</c:v>
                </c:pt>
                <c:pt idx="175">
                  <c:v>9701000000</c:v>
                </c:pt>
                <c:pt idx="176">
                  <c:v>9751000000</c:v>
                </c:pt>
                <c:pt idx="177">
                  <c:v>9801000000</c:v>
                </c:pt>
                <c:pt idx="178">
                  <c:v>9851000000</c:v>
                </c:pt>
                <c:pt idx="179">
                  <c:v>9901000000</c:v>
                </c:pt>
                <c:pt idx="180">
                  <c:v>9951000000</c:v>
                </c:pt>
                <c:pt idx="181">
                  <c:v>10001000000</c:v>
                </c:pt>
                <c:pt idx="182">
                  <c:v>10051000000</c:v>
                </c:pt>
                <c:pt idx="183">
                  <c:v>10101000000</c:v>
                </c:pt>
                <c:pt idx="184">
                  <c:v>10151000000</c:v>
                </c:pt>
                <c:pt idx="185">
                  <c:v>10201000000</c:v>
                </c:pt>
                <c:pt idx="186">
                  <c:v>10251000000</c:v>
                </c:pt>
                <c:pt idx="187">
                  <c:v>10301000000</c:v>
                </c:pt>
                <c:pt idx="188">
                  <c:v>10351000000</c:v>
                </c:pt>
                <c:pt idx="189">
                  <c:v>10401000000</c:v>
                </c:pt>
                <c:pt idx="190">
                  <c:v>10451000000</c:v>
                </c:pt>
                <c:pt idx="191">
                  <c:v>10501000000</c:v>
                </c:pt>
                <c:pt idx="192">
                  <c:v>10551000000</c:v>
                </c:pt>
                <c:pt idx="193">
                  <c:v>10601000000</c:v>
                </c:pt>
                <c:pt idx="194">
                  <c:v>10651000000</c:v>
                </c:pt>
                <c:pt idx="195">
                  <c:v>10701000000</c:v>
                </c:pt>
                <c:pt idx="196">
                  <c:v>10751000000</c:v>
                </c:pt>
                <c:pt idx="197">
                  <c:v>10801000000</c:v>
                </c:pt>
                <c:pt idx="198">
                  <c:v>10851000000</c:v>
                </c:pt>
                <c:pt idx="199">
                  <c:v>10901000000</c:v>
                </c:pt>
                <c:pt idx="200">
                  <c:v>10951000000</c:v>
                </c:pt>
                <c:pt idx="201">
                  <c:v>11001000000</c:v>
                </c:pt>
                <c:pt idx="202">
                  <c:v>11051000000</c:v>
                </c:pt>
                <c:pt idx="203">
                  <c:v>11101000000</c:v>
                </c:pt>
                <c:pt idx="204">
                  <c:v>11151000000</c:v>
                </c:pt>
                <c:pt idx="205">
                  <c:v>11201000000</c:v>
                </c:pt>
                <c:pt idx="206">
                  <c:v>11251000000</c:v>
                </c:pt>
                <c:pt idx="207">
                  <c:v>11301000000</c:v>
                </c:pt>
                <c:pt idx="208">
                  <c:v>11351000000</c:v>
                </c:pt>
                <c:pt idx="209">
                  <c:v>11401000000</c:v>
                </c:pt>
                <c:pt idx="210">
                  <c:v>11451000000</c:v>
                </c:pt>
                <c:pt idx="211">
                  <c:v>11501000000</c:v>
                </c:pt>
                <c:pt idx="212">
                  <c:v>11551000000</c:v>
                </c:pt>
                <c:pt idx="213">
                  <c:v>11601000000</c:v>
                </c:pt>
                <c:pt idx="214">
                  <c:v>11651000000</c:v>
                </c:pt>
                <c:pt idx="215">
                  <c:v>11701000000</c:v>
                </c:pt>
                <c:pt idx="216">
                  <c:v>11751000000</c:v>
                </c:pt>
                <c:pt idx="217">
                  <c:v>11801000000</c:v>
                </c:pt>
                <c:pt idx="218">
                  <c:v>11851000000</c:v>
                </c:pt>
                <c:pt idx="219">
                  <c:v>11901000000</c:v>
                </c:pt>
                <c:pt idx="220">
                  <c:v>11951000000</c:v>
                </c:pt>
                <c:pt idx="221">
                  <c:v>12001000000</c:v>
                </c:pt>
                <c:pt idx="222">
                  <c:v>12051000000</c:v>
                </c:pt>
                <c:pt idx="223">
                  <c:v>12101000000</c:v>
                </c:pt>
                <c:pt idx="224">
                  <c:v>12151000000</c:v>
                </c:pt>
                <c:pt idx="225">
                  <c:v>12201000000</c:v>
                </c:pt>
                <c:pt idx="226">
                  <c:v>12251000000</c:v>
                </c:pt>
                <c:pt idx="227">
                  <c:v>12301000000</c:v>
                </c:pt>
                <c:pt idx="228">
                  <c:v>12351000000</c:v>
                </c:pt>
                <c:pt idx="229">
                  <c:v>12401000000</c:v>
                </c:pt>
                <c:pt idx="230">
                  <c:v>12451000000</c:v>
                </c:pt>
                <c:pt idx="231">
                  <c:v>12501000000</c:v>
                </c:pt>
                <c:pt idx="232">
                  <c:v>12551000000</c:v>
                </c:pt>
                <c:pt idx="233">
                  <c:v>12601000000</c:v>
                </c:pt>
                <c:pt idx="234">
                  <c:v>12651000000</c:v>
                </c:pt>
                <c:pt idx="235">
                  <c:v>12701000000</c:v>
                </c:pt>
                <c:pt idx="236">
                  <c:v>12751000000</c:v>
                </c:pt>
                <c:pt idx="237">
                  <c:v>12801000000</c:v>
                </c:pt>
                <c:pt idx="238">
                  <c:v>12851000000</c:v>
                </c:pt>
                <c:pt idx="239">
                  <c:v>12901000000</c:v>
                </c:pt>
                <c:pt idx="240">
                  <c:v>12951000000</c:v>
                </c:pt>
                <c:pt idx="241">
                  <c:v>13001000000</c:v>
                </c:pt>
                <c:pt idx="242">
                  <c:v>13051000000</c:v>
                </c:pt>
                <c:pt idx="243">
                  <c:v>13101000000</c:v>
                </c:pt>
                <c:pt idx="244">
                  <c:v>13151000000</c:v>
                </c:pt>
                <c:pt idx="245">
                  <c:v>13201000000</c:v>
                </c:pt>
                <c:pt idx="246">
                  <c:v>13251000000</c:v>
                </c:pt>
                <c:pt idx="247">
                  <c:v>13301000000</c:v>
                </c:pt>
                <c:pt idx="248">
                  <c:v>13351000000</c:v>
                </c:pt>
                <c:pt idx="249">
                  <c:v>13401000000</c:v>
                </c:pt>
                <c:pt idx="250">
                  <c:v>13451000000</c:v>
                </c:pt>
                <c:pt idx="251">
                  <c:v>13501000000</c:v>
                </c:pt>
                <c:pt idx="252">
                  <c:v>13551000000</c:v>
                </c:pt>
                <c:pt idx="253">
                  <c:v>13601000000</c:v>
                </c:pt>
                <c:pt idx="254">
                  <c:v>13651000000</c:v>
                </c:pt>
                <c:pt idx="255">
                  <c:v>13701000000</c:v>
                </c:pt>
                <c:pt idx="256">
                  <c:v>13751000000</c:v>
                </c:pt>
                <c:pt idx="257">
                  <c:v>13801000000</c:v>
                </c:pt>
                <c:pt idx="258">
                  <c:v>13851000000</c:v>
                </c:pt>
                <c:pt idx="259">
                  <c:v>13901000000</c:v>
                </c:pt>
                <c:pt idx="260">
                  <c:v>13951000000</c:v>
                </c:pt>
                <c:pt idx="261">
                  <c:v>14001000000</c:v>
                </c:pt>
                <c:pt idx="262">
                  <c:v>14051000000</c:v>
                </c:pt>
                <c:pt idx="263">
                  <c:v>14101000000</c:v>
                </c:pt>
                <c:pt idx="264">
                  <c:v>14151000000</c:v>
                </c:pt>
                <c:pt idx="265">
                  <c:v>14201000000</c:v>
                </c:pt>
                <c:pt idx="266">
                  <c:v>14251000000</c:v>
                </c:pt>
                <c:pt idx="267">
                  <c:v>14301000000</c:v>
                </c:pt>
                <c:pt idx="268">
                  <c:v>14351000000</c:v>
                </c:pt>
                <c:pt idx="269">
                  <c:v>14401000000</c:v>
                </c:pt>
                <c:pt idx="270">
                  <c:v>14451000000</c:v>
                </c:pt>
                <c:pt idx="271">
                  <c:v>14501000000</c:v>
                </c:pt>
                <c:pt idx="272">
                  <c:v>14551000000</c:v>
                </c:pt>
                <c:pt idx="273">
                  <c:v>14601000000</c:v>
                </c:pt>
                <c:pt idx="274">
                  <c:v>14651000000</c:v>
                </c:pt>
                <c:pt idx="275">
                  <c:v>14701000000</c:v>
                </c:pt>
                <c:pt idx="276">
                  <c:v>14751000000</c:v>
                </c:pt>
                <c:pt idx="277">
                  <c:v>14801000000</c:v>
                </c:pt>
                <c:pt idx="278">
                  <c:v>14851000000</c:v>
                </c:pt>
                <c:pt idx="279">
                  <c:v>14901000000</c:v>
                </c:pt>
                <c:pt idx="280">
                  <c:v>14951000000</c:v>
                </c:pt>
                <c:pt idx="281">
                  <c:v>15001000000</c:v>
                </c:pt>
                <c:pt idx="282">
                  <c:v>15051000000</c:v>
                </c:pt>
                <c:pt idx="283">
                  <c:v>15101000000</c:v>
                </c:pt>
                <c:pt idx="284">
                  <c:v>15151000000</c:v>
                </c:pt>
                <c:pt idx="285">
                  <c:v>15201000000</c:v>
                </c:pt>
                <c:pt idx="286">
                  <c:v>15251000000</c:v>
                </c:pt>
                <c:pt idx="287">
                  <c:v>15301000000</c:v>
                </c:pt>
                <c:pt idx="288">
                  <c:v>15351000000</c:v>
                </c:pt>
                <c:pt idx="289">
                  <c:v>15401000000</c:v>
                </c:pt>
                <c:pt idx="290">
                  <c:v>15451000000</c:v>
                </c:pt>
                <c:pt idx="291">
                  <c:v>15501000000</c:v>
                </c:pt>
                <c:pt idx="292">
                  <c:v>15551000000</c:v>
                </c:pt>
                <c:pt idx="293">
                  <c:v>15601000000</c:v>
                </c:pt>
                <c:pt idx="294">
                  <c:v>15651000000</c:v>
                </c:pt>
                <c:pt idx="295">
                  <c:v>15701000000</c:v>
                </c:pt>
                <c:pt idx="296">
                  <c:v>15751000000</c:v>
                </c:pt>
                <c:pt idx="297">
                  <c:v>15801000000</c:v>
                </c:pt>
                <c:pt idx="298">
                  <c:v>15851000000</c:v>
                </c:pt>
                <c:pt idx="299">
                  <c:v>15901000000</c:v>
                </c:pt>
                <c:pt idx="300">
                  <c:v>15951000000</c:v>
                </c:pt>
                <c:pt idx="301">
                  <c:v>16001000000</c:v>
                </c:pt>
                <c:pt idx="302">
                  <c:v>16051000000</c:v>
                </c:pt>
                <c:pt idx="303">
                  <c:v>16101000000</c:v>
                </c:pt>
                <c:pt idx="304">
                  <c:v>16151000000</c:v>
                </c:pt>
                <c:pt idx="305">
                  <c:v>16201000000</c:v>
                </c:pt>
                <c:pt idx="306">
                  <c:v>16251000000</c:v>
                </c:pt>
                <c:pt idx="307">
                  <c:v>16301000000</c:v>
                </c:pt>
                <c:pt idx="308">
                  <c:v>16351000000</c:v>
                </c:pt>
                <c:pt idx="309">
                  <c:v>16401000000</c:v>
                </c:pt>
                <c:pt idx="310">
                  <c:v>16451000000</c:v>
                </c:pt>
                <c:pt idx="311">
                  <c:v>16501000000</c:v>
                </c:pt>
                <c:pt idx="312">
                  <c:v>16551000000</c:v>
                </c:pt>
                <c:pt idx="313">
                  <c:v>16601000000</c:v>
                </c:pt>
                <c:pt idx="314">
                  <c:v>16651000000</c:v>
                </c:pt>
                <c:pt idx="315">
                  <c:v>16701000000</c:v>
                </c:pt>
                <c:pt idx="316">
                  <c:v>16751000000</c:v>
                </c:pt>
                <c:pt idx="317">
                  <c:v>16801000000</c:v>
                </c:pt>
                <c:pt idx="318">
                  <c:v>16851000000</c:v>
                </c:pt>
                <c:pt idx="319">
                  <c:v>16901000000</c:v>
                </c:pt>
                <c:pt idx="320">
                  <c:v>16951000000</c:v>
                </c:pt>
                <c:pt idx="321">
                  <c:v>17001000000</c:v>
                </c:pt>
                <c:pt idx="322">
                  <c:v>17051000000</c:v>
                </c:pt>
                <c:pt idx="323">
                  <c:v>17101000000</c:v>
                </c:pt>
                <c:pt idx="324">
                  <c:v>17151000000</c:v>
                </c:pt>
                <c:pt idx="325">
                  <c:v>17201000000</c:v>
                </c:pt>
                <c:pt idx="326">
                  <c:v>17251000000</c:v>
                </c:pt>
                <c:pt idx="327">
                  <c:v>17301000000</c:v>
                </c:pt>
                <c:pt idx="328">
                  <c:v>17351000000</c:v>
                </c:pt>
                <c:pt idx="329">
                  <c:v>17401000000</c:v>
                </c:pt>
                <c:pt idx="330">
                  <c:v>17451000000</c:v>
                </c:pt>
                <c:pt idx="331">
                  <c:v>17501000000</c:v>
                </c:pt>
                <c:pt idx="332">
                  <c:v>17551000000</c:v>
                </c:pt>
                <c:pt idx="333">
                  <c:v>17601000000</c:v>
                </c:pt>
                <c:pt idx="334">
                  <c:v>17651000000</c:v>
                </c:pt>
                <c:pt idx="335">
                  <c:v>17701000000</c:v>
                </c:pt>
                <c:pt idx="336">
                  <c:v>17751000000</c:v>
                </c:pt>
                <c:pt idx="337">
                  <c:v>17801000000</c:v>
                </c:pt>
                <c:pt idx="338">
                  <c:v>17851000000</c:v>
                </c:pt>
                <c:pt idx="339">
                  <c:v>17901000000</c:v>
                </c:pt>
                <c:pt idx="340">
                  <c:v>17951000000</c:v>
                </c:pt>
                <c:pt idx="341">
                  <c:v>18001000000</c:v>
                </c:pt>
                <c:pt idx="342">
                  <c:v>18051000000</c:v>
                </c:pt>
                <c:pt idx="343">
                  <c:v>18101000000</c:v>
                </c:pt>
                <c:pt idx="344">
                  <c:v>18151000000</c:v>
                </c:pt>
                <c:pt idx="345">
                  <c:v>18201000000</c:v>
                </c:pt>
                <c:pt idx="346">
                  <c:v>18251000000</c:v>
                </c:pt>
                <c:pt idx="347">
                  <c:v>18301000000</c:v>
                </c:pt>
                <c:pt idx="348">
                  <c:v>18351000000</c:v>
                </c:pt>
                <c:pt idx="349">
                  <c:v>18401000000</c:v>
                </c:pt>
                <c:pt idx="350">
                  <c:v>18451000000</c:v>
                </c:pt>
                <c:pt idx="351">
                  <c:v>18501000000</c:v>
                </c:pt>
                <c:pt idx="352">
                  <c:v>18601000000</c:v>
                </c:pt>
                <c:pt idx="353">
                  <c:v>18701000000</c:v>
                </c:pt>
                <c:pt idx="354">
                  <c:v>18801000000</c:v>
                </c:pt>
                <c:pt idx="355">
                  <c:v>18901000000</c:v>
                </c:pt>
                <c:pt idx="356">
                  <c:v>19001000000</c:v>
                </c:pt>
                <c:pt idx="357">
                  <c:v>19101000000</c:v>
                </c:pt>
                <c:pt idx="358">
                  <c:v>19201000000</c:v>
                </c:pt>
                <c:pt idx="359">
                  <c:v>19301000000</c:v>
                </c:pt>
                <c:pt idx="360">
                  <c:v>19401000000</c:v>
                </c:pt>
                <c:pt idx="361">
                  <c:v>19501000000</c:v>
                </c:pt>
                <c:pt idx="362">
                  <c:v>19601000000</c:v>
                </c:pt>
                <c:pt idx="363">
                  <c:v>19701000000</c:v>
                </c:pt>
                <c:pt idx="364">
                  <c:v>19801000000</c:v>
                </c:pt>
                <c:pt idx="365">
                  <c:v>19901000000</c:v>
                </c:pt>
                <c:pt idx="366">
                  <c:v>20001000000</c:v>
                </c:pt>
                <c:pt idx="367">
                  <c:v>20101000000</c:v>
                </c:pt>
                <c:pt idx="368">
                  <c:v>20201000000</c:v>
                </c:pt>
                <c:pt idx="369">
                  <c:v>20301000000</c:v>
                </c:pt>
                <c:pt idx="370">
                  <c:v>20401000000</c:v>
                </c:pt>
                <c:pt idx="371">
                  <c:v>20501000000</c:v>
                </c:pt>
                <c:pt idx="372">
                  <c:v>20601000000</c:v>
                </c:pt>
                <c:pt idx="373">
                  <c:v>20701000000</c:v>
                </c:pt>
                <c:pt idx="374">
                  <c:v>20801000000</c:v>
                </c:pt>
                <c:pt idx="375">
                  <c:v>20901000000</c:v>
                </c:pt>
                <c:pt idx="376">
                  <c:v>21001000000</c:v>
                </c:pt>
                <c:pt idx="377">
                  <c:v>21101000000</c:v>
                </c:pt>
                <c:pt idx="378">
                  <c:v>21201000000</c:v>
                </c:pt>
                <c:pt idx="379">
                  <c:v>21301000000</c:v>
                </c:pt>
                <c:pt idx="380">
                  <c:v>21401000000</c:v>
                </c:pt>
                <c:pt idx="381">
                  <c:v>21501000000</c:v>
                </c:pt>
                <c:pt idx="382">
                  <c:v>21601000000</c:v>
                </c:pt>
                <c:pt idx="383">
                  <c:v>21701000000</c:v>
                </c:pt>
                <c:pt idx="384">
                  <c:v>21801000000</c:v>
                </c:pt>
                <c:pt idx="385">
                  <c:v>21901000000</c:v>
                </c:pt>
                <c:pt idx="386">
                  <c:v>22001000000</c:v>
                </c:pt>
                <c:pt idx="387">
                  <c:v>22101000000</c:v>
                </c:pt>
                <c:pt idx="388">
                  <c:v>22201000000</c:v>
                </c:pt>
                <c:pt idx="389">
                  <c:v>22301000000</c:v>
                </c:pt>
                <c:pt idx="390">
                  <c:v>22401000000</c:v>
                </c:pt>
                <c:pt idx="391">
                  <c:v>22501000000</c:v>
                </c:pt>
                <c:pt idx="392">
                  <c:v>22601000000</c:v>
                </c:pt>
                <c:pt idx="393">
                  <c:v>22701000000</c:v>
                </c:pt>
                <c:pt idx="394">
                  <c:v>22801000000</c:v>
                </c:pt>
                <c:pt idx="395">
                  <c:v>22901000000</c:v>
                </c:pt>
                <c:pt idx="396">
                  <c:v>23001000000</c:v>
                </c:pt>
                <c:pt idx="397">
                  <c:v>23101000000</c:v>
                </c:pt>
                <c:pt idx="398">
                  <c:v>23201000000</c:v>
                </c:pt>
                <c:pt idx="399">
                  <c:v>23301000000</c:v>
                </c:pt>
                <c:pt idx="400">
                  <c:v>23401000000</c:v>
                </c:pt>
                <c:pt idx="401">
                  <c:v>23501000000</c:v>
                </c:pt>
                <c:pt idx="402">
                  <c:v>23601000000</c:v>
                </c:pt>
                <c:pt idx="403">
                  <c:v>23701000000</c:v>
                </c:pt>
                <c:pt idx="404">
                  <c:v>23801000000</c:v>
                </c:pt>
                <c:pt idx="405">
                  <c:v>23901000000</c:v>
                </c:pt>
                <c:pt idx="406">
                  <c:v>24001000000</c:v>
                </c:pt>
                <c:pt idx="407">
                  <c:v>24101000000</c:v>
                </c:pt>
                <c:pt idx="408">
                  <c:v>24201000000</c:v>
                </c:pt>
                <c:pt idx="409">
                  <c:v>24301000000</c:v>
                </c:pt>
                <c:pt idx="410">
                  <c:v>24401000000</c:v>
                </c:pt>
                <c:pt idx="411">
                  <c:v>24501000000</c:v>
                </c:pt>
                <c:pt idx="412">
                  <c:v>24601000000</c:v>
                </c:pt>
                <c:pt idx="413">
                  <c:v>24701000000</c:v>
                </c:pt>
                <c:pt idx="414">
                  <c:v>24801000000</c:v>
                </c:pt>
                <c:pt idx="415">
                  <c:v>24901000000</c:v>
                </c:pt>
                <c:pt idx="416">
                  <c:v>25001000000</c:v>
                </c:pt>
                <c:pt idx="417">
                  <c:v>25101000000</c:v>
                </c:pt>
                <c:pt idx="418">
                  <c:v>25201000000</c:v>
                </c:pt>
                <c:pt idx="419">
                  <c:v>25301000000</c:v>
                </c:pt>
                <c:pt idx="420">
                  <c:v>25401000000</c:v>
                </c:pt>
                <c:pt idx="421">
                  <c:v>25501000000</c:v>
                </c:pt>
                <c:pt idx="422">
                  <c:v>25601000000</c:v>
                </c:pt>
                <c:pt idx="423">
                  <c:v>25701000000</c:v>
                </c:pt>
                <c:pt idx="424">
                  <c:v>25801000000</c:v>
                </c:pt>
                <c:pt idx="425">
                  <c:v>25901000000</c:v>
                </c:pt>
                <c:pt idx="426">
                  <c:v>26001000000</c:v>
                </c:pt>
                <c:pt idx="427">
                  <c:v>26101000000</c:v>
                </c:pt>
                <c:pt idx="428">
                  <c:v>26201000000</c:v>
                </c:pt>
                <c:pt idx="429">
                  <c:v>26301000000</c:v>
                </c:pt>
                <c:pt idx="430">
                  <c:v>26401000000</c:v>
                </c:pt>
                <c:pt idx="431">
                  <c:v>26501000000</c:v>
                </c:pt>
                <c:pt idx="432">
                  <c:v>26601000000</c:v>
                </c:pt>
                <c:pt idx="433">
                  <c:v>26701000000</c:v>
                </c:pt>
                <c:pt idx="434">
                  <c:v>26801000000</c:v>
                </c:pt>
                <c:pt idx="435">
                  <c:v>26901000000</c:v>
                </c:pt>
                <c:pt idx="436">
                  <c:v>27001000000</c:v>
                </c:pt>
                <c:pt idx="437">
                  <c:v>27101000000</c:v>
                </c:pt>
                <c:pt idx="438">
                  <c:v>27201000000</c:v>
                </c:pt>
                <c:pt idx="439">
                  <c:v>27301000000</c:v>
                </c:pt>
                <c:pt idx="440">
                  <c:v>27401000000</c:v>
                </c:pt>
                <c:pt idx="441">
                  <c:v>27501000000</c:v>
                </c:pt>
                <c:pt idx="442">
                  <c:v>27601000000</c:v>
                </c:pt>
                <c:pt idx="443">
                  <c:v>27701000000</c:v>
                </c:pt>
                <c:pt idx="444">
                  <c:v>27801000000</c:v>
                </c:pt>
                <c:pt idx="445">
                  <c:v>27901000000</c:v>
                </c:pt>
                <c:pt idx="446">
                  <c:v>28001000000</c:v>
                </c:pt>
                <c:pt idx="447">
                  <c:v>28101000000</c:v>
                </c:pt>
                <c:pt idx="448">
                  <c:v>28201000000</c:v>
                </c:pt>
                <c:pt idx="449">
                  <c:v>28301000000</c:v>
                </c:pt>
                <c:pt idx="450">
                  <c:v>28401000000</c:v>
                </c:pt>
                <c:pt idx="451">
                  <c:v>28501000000</c:v>
                </c:pt>
                <c:pt idx="452">
                  <c:v>28601000000</c:v>
                </c:pt>
                <c:pt idx="453">
                  <c:v>28701000000</c:v>
                </c:pt>
                <c:pt idx="454">
                  <c:v>28801000000</c:v>
                </c:pt>
                <c:pt idx="455">
                  <c:v>28901000000</c:v>
                </c:pt>
                <c:pt idx="456">
                  <c:v>29001000000</c:v>
                </c:pt>
                <c:pt idx="457">
                  <c:v>29101000000</c:v>
                </c:pt>
                <c:pt idx="458">
                  <c:v>29201000000</c:v>
                </c:pt>
                <c:pt idx="459">
                  <c:v>29301000000</c:v>
                </c:pt>
                <c:pt idx="460">
                  <c:v>29401000000</c:v>
                </c:pt>
                <c:pt idx="461">
                  <c:v>29501000000</c:v>
                </c:pt>
                <c:pt idx="462">
                  <c:v>29601000000</c:v>
                </c:pt>
                <c:pt idx="463">
                  <c:v>29701000000</c:v>
                </c:pt>
                <c:pt idx="464">
                  <c:v>29801000000</c:v>
                </c:pt>
                <c:pt idx="465">
                  <c:v>29901000000</c:v>
                </c:pt>
                <c:pt idx="466">
                  <c:v>30001000000</c:v>
                </c:pt>
                <c:pt idx="467">
                  <c:v>30101000000</c:v>
                </c:pt>
                <c:pt idx="468">
                  <c:v>30201000000</c:v>
                </c:pt>
                <c:pt idx="469">
                  <c:v>30301000000</c:v>
                </c:pt>
                <c:pt idx="470">
                  <c:v>30401000000</c:v>
                </c:pt>
                <c:pt idx="471">
                  <c:v>30501000000</c:v>
                </c:pt>
                <c:pt idx="472">
                  <c:v>30601000000</c:v>
                </c:pt>
                <c:pt idx="473">
                  <c:v>30701000000</c:v>
                </c:pt>
                <c:pt idx="474">
                  <c:v>30801000000</c:v>
                </c:pt>
                <c:pt idx="475">
                  <c:v>30901000000</c:v>
                </c:pt>
                <c:pt idx="476">
                  <c:v>31001000000</c:v>
                </c:pt>
                <c:pt idx="477">
                  <c:v>31101000000</c:v>
                </c:pt>
                <c:pt idx="478">
                  <c:v>31201000000</c:v>
                </c:pt>
                <c:pt idx="479">
                  <c:v>31301000000</c:v>
                </c:pt>
                <c:pt idx="480">
                  <c:v>31401000000</c:v>
                </c:pt>
                <c:pt idx="481">
                  <c:v>31501000000</c:v>
                </c:pt>
                <c:pt idx="482">
                  <c:v>31601000000</c:v>
                </c:pt>
                <c:pt idx="483">
                  <c:v>31701000000</c:v>
                </c:pt>
                <c:pt idx="484">
                  <c:v>31801000000</c:v>
                </c:pt>
                <c:pt idx="485">
                  <c:v>31901000000</c:v>
                </c:pt>
                <c:pt idx="486">
                  <c:v>32001000000</c:v>
                </c:pt>
                <c:pt idx="487">
                  <c:v>32101000000</c:v>
                </c:pt>
                <c:pt idx="488">
                  <c:v>32201000000</c:v>
                </c:pt>
                <c:pt idx="489">
                  <c:v>32301000000</c:v>
                </c:pt>
                <c:pt idx="490">
                  <c:v>32401000000</c:v>
                </c:pt>
                <c:pt idx="491">
                  <c:v>32501000000</c:v>
                </c:pt>
                <c:pt idx="492">
                  <c:v>32601000000</c:v>
                </c:pt>
                <c:pt idx="493">
                  <c:v>32701000000</c:v>
                </c:pt>
                <c:pt idx="494">
                  <c:v>32801000000</c:v>
                </c:pt>
                <c:pt idx="495">
                  <c:v>32901000000</c:v>
                </c:pt>
                <c:pt idx="496">
                  <c:v>33001000000</c:v>
                </c:pt>
                <c:pt idx="497">
                  <c:v>33101000000</c:v>
                </c:pt>
                <c:pt idx="498">
                  <c:v>33201000000</c:v>
                </c:pt>
                <c:pt idx="499">
                  <c:v>33301000000</c:v>
                </c:pt>
                <c:pt idx="500">
                  <c:v>33401000000</c:v>
                </c:pt>
                <c:pt idx="501">
                  <c:v>33501000000</c:v>
                </c:pt>
                <c:pt idx="502">
                  <c:v>33601000000</c:v>
                </c:pt>
                <c:pt idx="503">
                  <c:v>33701000000</c:v>
                </c:pt>
                <c:pt idx="504">
                  <c:v>33801000000</c:v>
                </c:pt>
                <c:pt idx="505">
                  <c:v>33901000000</c:v>
                </c:pt>
                <c:pt idx="506">
                  <c:v>34001000000</c:v>
                </c:pt>
                <c:pt idx="507">
                  <c:v>34101000000</c:v>
                </c:pt>
                <c:pt idx="508">
                  <c:v>34201000000</c:v>
                </c:pt>
                <c:pt idx="509">
                  <c:v>34301000000</c:v>
                </c:pt>
                <c:pt idx="510">
                  <c:v>34401000000</c:v>
                </c:pt>
                <c:pt idx="511">
                  <c:v>34501000000</c:v>
                </c:pt>
                <c:pt idx="512">
                  <c:v>34601000000</c:v>
                </c:pt>
                <c:pt idx="513">
                  <c:v>34701000000</c:v>
                </c:pt>
                <c:pt idx="514">
                  <c:v>34801000000</c:v>
                </c:pt>
                <c:pt idx="515">
                  <c:v>34901000000</c:v>
                </c:pt>
                <c:pt idx="516">
                  <c:v>35001000000</c:v>
                </c:pt>
                <c:pt idx="517">
                  <c:v>35101000000</c:v>
                </c:pt>
                <c:pt idx="518">
                  <c:v>35201000000</c:v>
                </c:pt>
                <c:pt idx="519">
                  <c:v>35301000000</c:v>
                </c:pt>
                <c:pt idx="520">
                  <c:v>35401000000</c:v>
                </c:pt>
                <c:pt idx="521">
                  <c:v>35501000000</c:v>
                </c:pt>
                <c:pt idx="522">
                  <c:v>35601000000</c:v>
                </c:pt>
                <c:pt idx="523">
                  <c:v>35701000000</c:v>
                </c:pt>
                <c:pt idx="524">
                  <c:v>35801000000</c:v>
                </c:pt>
                <c:pt idx="525">
                  <c:v>35901000000</c:v>
                </c:pt>
                <c:pt idx="526">
                  <c:v>36001000000</c:v>
                </c:pt>
                <c:pt idx="527">
                  <c:v>36101000000</c:v>
                </c:pt>
                <c:pt idx="528">
                  <c:v>36201000000</c:v>
                </c:pt>
                <c:pt idx="529">
                  <c:v>36301000000</c:v>
                </c:pt>
                <c:pt idx="530">
                  <c:v>36401000000</c:v>
                </c:pt>
                <c:pt idx="531">
                  <c:v>36501000000</c:v>
                </c:pt>
                <c:pt idx="532">
                  <c:v>36601000000</c:v>
                </c:pt>
                <c:pt idx="533">
                  <c:v>36701000000</c:v>
                </c:pt>
                <c:pt idx="534">
                  <c:v>36801000000</c:v>
                </c:pt>
                <c:pt idx="535">
                  <c:v>36901000000</c:v>
                </c:pt>
                <c:pt idx="536">
                  <c:v>37001000000</c:v>
                </c:pt>
                <c:pt idx="537">
                  <c:v>37101000000</c:v>
                </c:pt>
                <c:pt idx="538">
                  <c:v>37201000000</c:v>
                </c:pt>
                <c:pt idx="539">
                  <c:v>37301000000</c:v>
                </c:pt>
                <c:pt idx="540">
                  <c:v>37401000000</c:v>
                </c:pt>
                <c:pt idx="541">
                  <c:v>37501000000</c:v>
                </c:pt>
                <c:pt idx="542">
                  <c:v>37601000000</c:v>
                </c:pt>
                <c:pt idx="543">
                  <c:v>37701000000</c:v>
                </c:pt>
                <c:pt idx="544">
                  <c:v>37801000000</c:v>
                </c:pt>
                <c:pt idx="545">
                  <c:v>37901000000</c:v>
                </c:pt>
                <c:pt idx="546">
                  <c:v>38001000000</c:v>
                </c:pt>
                <c:pt idx="547">
                  <c:v>38101000000</c:v>
                </c:pt>
                <c:pt idx="548">
                  <c:v>38201000000</c:v>
                </c:pt>
                <c:pt idx="549">
                  <c:v>38301000000</c:v>
                </c:pt>
                <c:pt idx="550">
                  <c:v>38401000000</c:v>
                </c:pt>
                <c:pt idx="551">
                  <c:v>38501000000</c:v>
                </c:pt>
                <c:pt idx="552">
                  <c:v>38601000000</c:v>
                </c:pt>
                <c:pt idx="553">
                  <c:v>38701000000</c:v>
                </c:pt>
                <c:pt idx="554">
                  <c:v>38801000000</c:v>
                </c:pt>
                <c:pt idx="555">
                  <c:v>38901000000</c:v>
                </c:pt>
                <c:pt idx="556">
                  <c:v>39001000000</c:v>
                </c:pt>
                <c:pt idx="557">
                  <c:v>39101000000</c:v>
                </c:pt>
                <c:pt idx="558">
                  <c:v>39201000000</c:v>
                </c:pt>
                <c:pt idx="559">
                  <c:v>39301000000</c:v>
                </c:pt>
                <c:pt idx="560">
                  <c:v>39401000000</c:v>
                </c:pt>
                <c:pt idx="561">
                  <c:v>39501000000</c:v>
                </c:pt>
                <c:pt idx="562">
                  <c:v>39601000000</c:v>
                </c:pt>
                <c:pt idx="563">
                  <c:v>39701000000</c:v>
                </c:pt>
                <c:pt idx="564">
                  <c:v>39801000000</c:v>
                </c:pt>
                <c:pt idx="565">
                  <c:v>39901000000</c:v>
                </c:pt>
              </c:numCache>
            </c:numRef>
          </c:xVal>
          <c:yVal>
            <c:numRef>
              <c:f>功率精度测试!$W$7:$W$572</c:f>
              <c:numCache>
                <c:formatCode>General</c:formatCode>
                <c:ptCount val="566"/>
                <c:pt idx="0">
                  <c:v>-0.145511986980633</c:v>
                </c:pt>
                <c:pt idx="1">
                  <c:v>2.2299980846845799E-2</c:v>
                </c:pt>
                <c:pt idx="2">
                  <c:v>2.5699262025288001E-2</c:v>
                </c:pt>
                <c:pt idx="3">
                  <c:v>-0.105954647267232</c:v>
                </c:pt>
                <c:pt idx="4">
                  <c:v>-5.8040411399851097E-2</c:v>
                </c:pt>
                <c:pt idx="5">
                  <c:v>-5.7744716287778802E-2</c:v>
                </c:pt>
                <c:pt idx="6">
                  <c:v>-6.3004225310553594E-2</c:v>
                </c:pt>
                <c:pt idx="7">
                  <c:v>-6.0542300279767099E-2</c:v>
                </c:pt>
                <c:pt idx="8">
                  <c:v>-3.24979646398766E-2</c:v>
                </c:pt>
                <c:pt idx="9">
                  <c:v>-4.5384667548727699E-2</c:v>
                </c:pt>
                <c:pt idx="10">
                  <c:v>-3.3976237892922201E-2</c:v>
                </c:pt>
                <c:pt idx="11">
                  <c:v>-1.55156507826461E-2</c:v>
                </c:pt>
                <c:pt idx="12">
                  <c:v>-2.3371530410685099E-2</c:v>
                </c:pt>
                <c:pt idx="13">
                  <c:v>-4.9349723113287697E-2</c:v>
                </c:pt>
                <c:pt idx="14">
                  <c:v>-3.9927336434935498E-2</c:v>
                </c:pt>
                <c:pt idx="15">
                  <c:v>-4.3734000052037203E-2</c:v>
                </c:pt>
                <c:pt idx="16">
                  <c:v>-4.7580286441426901E-2</c:v>
                </c:pt>
                <c:pt idx="17">
                  <c:v>-5.2075477812085297E-2</c:v>
                </c:pt>
                <c:pt idx="18">
                  <c:v>-3.6690123486529502E-2</c:v>
                </c:pt>
                <c:pt idx="19">
                  <c:v>-2.5789853172192002E-2</c:v>
                </c:pt>
                <c:pt idx="20">
                  <c:v>-4.3342734271607897E-2</c:v>
                </c:pt>
                <c:pt idx="21">
                  <c:v>-1.54117905763406E-2</c:v>
                </c:pt>
                <c:pt idx="22">
                  <c:v>-2.8564946139741899E-2</c:v>
                </c:pt>
                <c:pt idx="23">
                  <c:v>-4.0551255682462498E-2</c:v>
                </c:pt>
                <c:pt idx="24">
                  <c:v>1.56200969334676E-2</c:v>
                </c:pt>
                <c:pt idx="25">
                  <c:v>1.04129577107343E-2</c:v>
                </c:pt>
                <c:pt idx="26">
                  <c:v>-5.0560426927756197E-2</c:v>
                </c:pt>
                <c:pt idx="27">
                  <c:v>-2.1993347854738901E-2</c:v>
                </c:pt>
                <c:pt idx="28">
                  <c:v>-4.1592355800382501E-2</c:v>
                </c:pt>
                <c:pt idx="29">
                  <c:v>-1.39574868303E-2</c:v>
                </c:pt>
                <c:pt idx="30">
                  <c:v>-1.4065710725262101E-2</c:v>
                </c:pt>
                <c:pt idx="31">
                  <c:v>-2.25723242069975E-2</c:v>
                </c:pt>
                <c:pt idx="32">
                  <c:v>-2.6795651608544802E-2</c:v>
                </c:pt>
                <c:pt idx="33">
                  <c:v>-4.9524751884106799E-3</c:v>
                </c:pt>
                <c:pt idx="34">
                  <c:v>-1.9897153627610398E-2</c:v>
                </c:pt>
                <c:pt idx="35">
                  <c:v>7.4780367198812297E-3</c:v>
                </c:pt>
                <c:pt idx="36">
                  <c:v>-2.4183546073054101E-2</c:v>
                </c:pt>
                <c:pt idx="37">
                  <c:v>3.8766520972828199E-2</c:v>
                </c:pt>
                <c:pt idx="38">
                  <c:v>4.0164748915536503E-3</c:v>
                </c:pt>
                <c:pt idx="39">
                  <c:v>5.6536313388349399E-2</c:v>
                </c:pt>
                <c:pt idx="40">
                  <c:v>-3.89891374032664E-2</c:v>
                </c:pt>
                <c:pt idx="41">
                  <c:v>2.6669525292675098E-3</c:v>
                </c:pt>
                <c:pt idx="42">
                  <c:v>2.9962166388429499E-2</c:v>
                </c:pt>
                <c:pt idx="43">
                  <c:v>3.72002212287725E-3</c:v>
                </c:pt>
                <c:pt idx="44">
                  <c:v>2.49139332905912E-3</c:v>
                </c:pt>
                <c:pt idx="45">
                  <c:v>2.5887994841745799E-2</c:v>
                </c:pt>
                <c:pt idx="46">
                  <c:v>1.9415910496807201E-2</c:v>
                </c:pt>
                <c:pt idx="47">
                  <c:v>2.3831598885905601E-2</c:v>
                </c:pt>
                <c:pt idx="48">
                  <c:v>1.1449618887752399E-2</c:v>
                </c:pt>
                <c:pt idx="49">
                  <c:v>3.4196429506373201E-2</c:v>
                </c:pt>
                <c:pt idx="50">
                  <c:v>2.8911021862448601E-2</c:v>
                </c:pt>
                <c:pt idx="51">
                  <c:v>-1.63118298581999E-2</c:v>
                </c:pt>
                <c:pt idx="52">
                  <c:v>-0.13650238333044801</c:v>
                </c:pt>
                <c:pt idx="53">
                  <c:v>-7.5369788399687096E-2</c:v>
                </c:pt>
                <c:pt idx="54">
                  <c:v>-0.33124874146942601</c:v>
                </c:pt>
                <c:pt idx="55">
                  <c:v>1.36478456183937E-2</c:v>
                </c:pt>
                <c:pt idx="56">
                  <c:v>1.7326385394987601E-2</c:v>
                </c:pt>
                <c:pt idx="57">
                  <c:v>-1.06705248837499E-2</c:v>
                </c:pt>
                <c:pt idx="58">
                  <c:v>-2.8353531787228499E-2</c:v>
                </c:pt>
                <c:pt idx="59">
                  <c:v>2.0302441507528302E-2</c:v>
                </c:pt>
                <c:pt idx="60">
                  <c:v>-7.8362843064496701E-3</c:v>
                </c:pt>
                <c:pt idx="61">
                  <c:v>-1.26795477476804E-3</c:v>
                </c:pt>
                <c:pt idx="62">
                  <c:v>-1.3676092081329401E-2</c:v>
                </c:pt>
                <c:pt idx="63">
                  <c:v>-5.4383034721929803E-3</c:v>
                </c:pt>
                <c:pt idx="64">
                  <c:v>-2.6329473569902E-2</c:v>
                </c:pt>
                <c:pt idx="65">
                  <c:v>5.1181350696083401E-3</c:v>
                </c:pt>
                <c:pt idx="66">
                  <c:v>-4.82233338350113E-3</c:v>
                </c:pt>
                <c:pt idx="67">
                  <c:v>-5.5575670078489701E-2</c:v>
                </c:pt>
                <c:pt idx="68">
                  <c:v>-6.7564731486523699E-2</c:v>
                </c:pt>
                <c:pt idx="69">
                  <c:v>1.11535291322795E-2</c:v>
                </c:pt>
                <c:pt idx="70">
                  <c:v>-3.4359730962059097E-2</c:v>
                </c:pt>
                <c:pt idx="71">
                  <c:v>-4.7412753865433602E-2</c:v>
                </c:pt>
                <c:pt idx="72">
                  <c:v>-1.17231431458968E-2</c:v>
                </c:pt>
                <c:pt idx="73">
                  <c:v>-9.7259835262022403E-3</c:v>
                </c:pt>
                <c:pt idx="74">
                  <c:v>-3.65393965474822E-2</c:v>
                </c:pt>
                <c:pt idx="75">
                  <c:v>1.01600342630305E-2</c:v>
                </c:pt>
                <c:pt idx="76">
                  <c:v>3.4708601025261701E-2</c:v>
                </c:pt>
                <c:pt idx="77">
                  <c:v>1.5765676380944098E-2</c:v>
                </c:pt>
                <c:pt idx="78">
                  <c:v>-1.3676092081329401E-2</c:v>
                </c:pt>
                <c:pt idx="79">
                  <c:v>-2.5915051077856001E-2</c:v>
                </c:pt>
                <c:pt idx="80">
                  <c:v>2.5507042587363998E-2</c:v>
                </c:pt>
                <c:pt idx="81">
                  <c:v>0.24158677185654601</c:v>
                </c:pt>
                <c:pt idx="82">
                  <c:v>1.50862021043067E-2</c:v>
                </c:pt>
                <c:pt idx="83">
                  <c:v>4.2794902710305303E-2</c:v>
                </c:pt>
                <c:pt idx="84">
                  <c:v>3.97608844778361E-2</c:v>
                </c:pt>
                <c:pt idx="85">
                  <c:v>3.3706202237357902E-2</c:v>
                </c:pt>
                <c:pt idx="86">
                  <c:v>-1.02979321856331E-2</c:v>
                </c:pt>
                <c:pt idx="87">
                  <c:v>7.0345617168051405E-2</c:v>
                </c:pt>
                <c:pt idx="88">
                  <c:v>-2.3639339589138299E-2</c:v>
                </c:pt>
                <c:pt idx="89">
                  <c:v>5.3996582333155602E-2</c:v>
                </c:pt>
                <c:pt idx="90">
                  <c:v>4.851751319217E-2</c:v>
                </c:pt>
                <c:pt idx="91">
                  <c:v>-2.5051543851215899E-2</c:v>
                </c:pt>
                <c:pt idx="92">
                  <c:v>1.76948468661066E-2</c:v>
                </c:pt>
                <c:pt idx="93">
                  <c:v>5.3301428244786501E-2</c:v>
                </c:pt>
                <c:pt idx="94">
                  <c:v>2.3585752644127201E-2</c:v>
                </c:pt>
                <c:pt idx="95">
                  <c:v>0.10249839863789401</c:v>
                </c:pt>
                <c:pt idx="96">
                  <c:v>5.2883773733757501E-2</c:v>
                </c:pt>
                <c:pt idx="97">
                  <c:v>-3.0958819107865999E-2</c:v>
                </c:pt>
                <c:pt idx="98">
                  <c:v>-6.2493420922109504E-3</c:v>
                </c:pt>
                <c:pt idx="99">
                  <c:v>9.0397229461881695E-2</c:v>
                </c:pt>
                <c:pt idx="100">
                  <c:v>0.101804330112713</c:v>
                </c:pt>
                <c:pt idx="101">
                  <c:v>-8.7510572360454106E-2</c:v>
                </c:pt>
                <c:pt idx="102">
                  <c:v>0.19474633676869499</c:v>
                </c:pt>
                <c:pt idx="103">
                  <c:v>6.9146277895196506E-2</c:v>
                </c:pt>
                <c:pt idx="104">
                  <c:v>-0.111699288081656</c:v>
                </c:pt>
                <c:pt idx="105">
                  <c:v>-2.6211642605314701E-2</c:v>
                </c:pt>
                <c:pt idx="106">
                  <c:v>-5.3173457849801702E-2</c:v>
                </c:pt>
                <c:pt idx="107">
                  <c:v>-0.18189845626623899</c:v>
                </c:pt>
                <c:pt idx="108">
                  <c:v>0.16584369931602699</c:v>
                </c:pt>
                <c:pt idx="109">
                  <c:v>-1.0204568963526801E-2</c:v>
                </c:pt>
                <c:pt idx="110">
                  <c:v>-2.5224075475875898E-3</c:v>
                </c:pt>
                <c:pt idx="111">
                  <c:v>0.233813690835706</c:v>
                </c:pt>
                <c:pt idx="112">
                  <c:v>-0.219710421829724</c:v>
                </c:pt>
                <c:pt idx="113">
                  <c:v>-4.6684619478696697E-2</c:v>
                </c:pt>
                <c:pt idx="114">
                  <c:v>0.11143781896091499</c:v>
                </c:pt>
                <c:pt idx="115">
                  <c:v>-0.140761759885208</c:v>
                </c:pt>
                <c:pt idx="116">
                  <c:v>-0.120472840912526</c:v>
                </c:pt>
                <c:pt idx="117">
                  <c:v>-3.5016049112240197E-2</c:v>
                </c:pt>
                <c:pt idx="118">
                  <c:v>-2.3403134075927302E-2</c:v>
                </c:pt>
                <c:pt idx="119">
                  <c:v>-2.6540091865541598E-2</c:v>
                </c:pt>
                <c:pt idx="120">
                  <c:v>-4.4625566101181798E-2</c:v>
                </c:pt>
                <c:pt idx="121">
                  <c:v>-3.4276438508982203E-2</c:v>
                </c:pt>
                <c:pt idx="122">
                  <c:v>-7.3353436985520604E-2</c:v>
                </c:pt>
                <c:pt idx="123">
                  <c:v>-0.19326672654579299</c:v>
                </c:pt>
                <c:pt idx="124">
                  <c:v>-4.19082778049251E-2</c:v>
                </c:pt>
                <c:pt idx="125">
                  <c:v>-5.30079129825686E-2</c:v>
                </c:pt>
                <c:pt idx="126">
                  <c:v>-0.218540858527529</c:v>
                </c:pt>
                <c:pt idx="127">
                  <c:v>6.5730180175563604E-2</c:v>
                </c:pt>
                <c:pt idx="128">
                  <c:v>1.46403687357121E-2</c:v>
                </c:pt>
                <c:pt idx="129">
                  <c:v>-3.1112227895633199E-2</c:v>
                </c:pt>
                <c:pt idx="130">
                  <c:v>0.12249633781122</c:v>
                </c:pt>
                <c:pt idx="131">
                  <c:v>2.7653988761063099E-2</c:v>
                </c:pt>
                <c:pt idx="132">
                  <c:v>-9.4252843870371805E-2</c:v>
                </c:pt>
                <c:pt idx="133">
                  <c:v>-1.8835726773716002E-2</c:v>
                </c:pt>
                <c:pt idx="134">
                  <c:v>-0.139411547701566</c:v>
                </c:pt>
                <c:pt idx="135">
                  <c:v>-0.24957046715663</c:v>
                </c:pt>
                <c:pt idx="136">
                  <c:v>5.1249077941122297E-3</c:v>
                </c:pt>
                <c:pt idx="137">
                  <c:v>-4.2170138990549298E-2</c:v>
                </c:pt>
                <c:pt idx="138">
                  <c:v>-5.4402630252170001E-2</c:v>
                </c:pt>
                <c:pt idx="139">
                  <c:v>0.10054007769008</c:v>
                </c:pt>
                <c:pt idx="140">
                  <c:v>-1.6711440335463099E-2</c:v>
                </c:pt>
                <c:pt idx="141">
                  <c:v>-3.5049266239358397E-2</c:v>
                </c:pt>
                <c:pt idx="142">
                  <c:v>-3.7685063769750102E-2</c:v>
                </c:pt>
                <c:pt idx="143">
                  <c:v>-9.7789984712186098E-2</c:v>
                </c:pt>
                <c:pt idx="144">
                  <c:v>-4.6733245815474299E-2</c:v>
                </c:pt>
                <c:pt idx="145">
                  <c:v>-4.8644124955590201E-2</c:v>
                </c:pt>
                <c:pt idx="146">
                  <c:v>4.3056784398601097E-2</c:v>
                </c:pt>
                <c:pt idx="147">
                  <c:v>-6.8821346287734203E-2</c:v>
                </c:pt>
                <c:pt idx="148">
                  <c:v>-0.28878599099586899</c:v>
                </c:pt>
                <c:pt idx="149">
                  <c:v>-5.4690153740367002E-2</c:v>
                </c:pt>
                <c:pt idx="150">
                  <c:v>-0.148809702092535</c:v>
                </c:pt>
                <c:pt idx="151">
                  <c:v>-0.257569528528314</c:v>
                </c:pt>
                <c:pt idx="152">
                  <c:v>-4.4166198873227799E-2</c:v>
                </c:pt>
                <c:pt idx="153">
                  <c:v>-2.6138611646452099E-2</c:v>
                </c:pt>
                <c:pt idx="154">
                  <c:v>-9.7190638677716296E-2</c:v>
                </c:pt>
                <c:pt idx="155">
                  <c:v>9.5726705893731806E-2</c:v>
                </c:pt>
                <c:pt idx="156">
                  <c:v>-2.2582667914768699E-2</c:v>
                </c:pt>
                <c:pt idx="157">
                  <c:v>-4.8095267186639E-2</c:v>
                </c:pt>
                <c:pt idx="158">
                  <c:v>0.21695638594491101</c:v>
                </c:pt>
                <c:pt idx="159">
                  <c:v>-0.19441224607591301</c:v>
                </c:pt>
                <c:pt idx="160">
                  <c:v>-0.176704237426278</c:v>
                </c:pt>
                <c:pt idx="161">
                  <c:v>-3.9704395466827601E-2</c:v>
                </c:pt>
                <c:pt idx="162">
                  <c:v>-0.21701657704505001</c:v>
                </c:pt>
                <c:pt idx="163">
                  <c:v>8.4884736233472993E-2</c:v>
                </c:pt>
                <c:pt idx="164">
                  <c:v>5.2944164060427498E-2</c:v>
                </c:pt>
                <c:pt idx="165">
                  <c:v>-4.31355166898406E-2</c:v>
                </c:pt>
                <c:pt idx="166">
                  <c:v>0.12905866470242999</c:v>
                </c:pt>
                <c:pt idx="167">
                  <c:v>9.6221911938492596E-2</c:v>
                </c:pt>
                <c:pt idx="168">
                  <c:v>-0.10766727243334601</c:v>
                </c:pt>
                <c:pt idx="169">
                  <c:v>-2.0285016488777698E-2</c:v>
                </c:pt>
                <c:pt idx="170">
                  <c:v>7.0231856580733096E-2</c:v>
                </c:pt>
                <c:pt idx="171">
                  <c:v>3.9933707033128398E-3</c:v>
                </c:pt>
                <c:pt idx="172">
                  <c:v>0.225387862969846</c:v>
                </c:pt>
                <c:pt idx="173">
                  <c:v>-4.31101146738299E-2</c:v>
                </c:pt>
                <c:pt idx="174">
                  <c:v>-3.98887639047735E-2</c:v>
                </c:pt>
                <c:pt idx="175">
                  <c:v>0.114307425470922</c:v>
                </c:pt>
                <c:pt idx="176">
                  <c:v>-0.15847832706428999</c:v>
                </c:pt>
                <c:pt idx="177">
                  <c:v>-3.7776066699741699E-2</c:v>
                </c:pt>
                <c:pt idx="178">
                  <c:v>-3.5648153773031703E-2</c:v>
                </c:pt>
                <c:pt idx="179">
                  <c:v>-0.10687280980234699</c:v>
                </c:pt>
                <c:pt idx="180">
                  <c:v>-0.13853870206249699</c:v>
                </c:pt>
                <c:pt idx="181">
                  <c:v>-6.8120224562484497E-2</c:v>
                </c:pt>
                <c:pt idx="182">
                  <c:v>-0.111704255005108</c:v>
                </c:pt>
                <c:pt idx="183">
                  <c:v>-5.2515648786787397E-2</c:v>
                </c:pt>
                <c:pt idx="184">
                  <c:v>4.4074567168230702E-2</c:v>
                </c:pt>
                <c:pt idx="185">
                  <c:v>-3.5629328164489403E-2</c:v>
                </c:pt>
                <c:pt idx="186">
                  <c:v>-2.36011264572475E-2</c:v>
                </c:pt>
                <c:pt idx="187">
                  <c:v>0.104233655751492</c:v>
                </c:pt>
                <c:pt idx="188">
                  <c:v>9.20103676406967E-2</c:v>
                </c:pt>
                <c:pt idx="189">
                  <c:v>-2.4662051038376299E-2</c:v>
                </c:pt>
                <c:pt idx="190">
                  <c:v>-3.9796250217260999E-2</c:v>
                </c:pt>
                <c:pt idx="191">
                  <c:v>-0.103940028670962</c:v>
                </c:pt>
                <c:pt idx="192">
                  <c:v>-0.20790152089612901</c:v>
                </c:pt>
                <c:pt idx="193">
                  <c:v>-3.8008144222416697E-2</c:v>
                </c:pt>
                <c:pt idx="194">
                  <c:v>-5.6388307768109699E-2</c:v>
                </c:pt>
                <c:pt idx="195">
                  <c:v>-4.4354499700833799E-2</c:v>
                </c:pt>
                <c:pt idx="196">
                  <c:v>3.8969670827931603E-2</c:v>
                </c:pt>
                <c:pt idx="197">
                  <c:v>-1.7976566779303399E-2</c:v>
                </c:pt>
                <c:pt idx="198">
                  <c:v>-0.14411795835953001</c:v>
                </c:pt>
                <c:pt idx="199">
                  <c:v>-1.78266345800039E-2</c:v>
                </c:pt>
                <c:pt idx="200">
                  <c:v>-9.8968002288565005E-2</c:v>
                </c:pt>
                <c:pt idx="201">
                  <c:v>-3.3118349842879903E-2</c:v>
                </c:pt>
                <c:pt idx="202">
                  <c:v>2.5445892031896698E-2</c:v>
                </c:pt>
                <c:pt idx="203">
                  <c:v>-1.2315770479585E-2</c:v>
                </c:pt>
                <c:pt idx="204">
                  <c:v>-1.88391967527223E-3</c:v>
                </c:pt>
                <c:pt idx="205">
                  <c:v>-4.0395893417205203E-2</c:v>
                </c:pt>
                <c:pt idx="206">
                  <c:v>-0.12463355434906701</c:v>
                </c:pt>
                <c:pt idx="207">
                  <c:v>-5.1518332499298901E-2</c:v>
                </c:pt>
                <c:pt idx="208">
                  <c:v>-3.7897584936800399E-2</c:v>
                </c:pt>
                <c:pt idx="209">
                  <c:v>-2.6796144264238798E-2</c:v>
                </c:pt>
                <c:pt idx="210">
                  <c:v>7.7433738123666204E-2</c:v>
                </c:pt>
                <c:pt idx="211">
                  <c:v>-7.3227018158227894E-2</c:v>
                </c:pt>
                <c:pt idx="212">
                  <c:v>-0.14284536638082901</c:v>
                </c:pt>
                <c:pt idx="213">
                  <c:v>-1.6934087330206099E-2</c:v>
                </c:pt>
                <c:pt idx="214">
                  <c:v>-0.24229857246181999</c:v>
                </c:pt>
                <c:pt idx="215">
                  <c:v>-0.155511108978757</c:v>
                </c:pt>
                <c:pt idx="216">
                  <c:v>-2.4683896213893702E-2</c:v>
                </c:pt>
                <c:pt idx="217">
                  <c:v>-6.0661826586667099E-2</c:v>
                </c:pt>
                <c:pt idx="218">
                  <c:v>-7.3760861527560395E-2</c:v>
                </c:pt>
                <c:pt idx="219">
                  <c:v>9.5331736423247496E-3</c:v>
                </c:pt>
                <c:pt idx="220">
                  <c:v>3.1507689609640002E-3</c:v>
                </c:pt>
                <c:pt idx="221">
                  <c:v>-5.9868059953213697E-2</c:v>
                </c:pt>
                <c:pt idx="222">
                  <c:v>-0.109586561447891</c:v>
                </c:pt>
                <c:pt idx="223">
                  <c:v>-0.15703351294222001</c:v>
                </c:pt>
                <c:pt idx="224">
                  <c:v>-7.6694470017265801E-2</c:v>
                </c:pt>
                <c:pt idx="225">
                  <c:v>-2.7188093756358001E-2</c:v>
                </c:pt>
                <c:pt idx="226">
                  <c:v>-4.3211938877334398E-2</c:v>
                </c:pt>
                <c:pt idx="227">
                  <c:v>2.2193798753541199E-2</c:v>
                </c:pt>
                <c:pt idx="228">
                  <c:v>-8.4585385079968406E-2</c:v>
                </c:pt>
                <c:pt idx="229">
                  <c:v>-3.4048087379190401E-4</c:v>
                </c:pt>
                <c:pt idx="230">
                  <c:v>-7.1888839052547795E-2</c:v>
                </c:pt>
                <c:pt idx="231">
                  <c:v>-0.103660615812906</c:v>
                </c:pt>
                <c:pt idx="232">
                  <c:v>-9.9129116255564698E-2</c:v>
                </c:pt>
                <c:pt idx="233">
                  <c:v>-2.7334754126250901E-2</c:v>
                </c:pt>
                <c:pt idx="234">
                  <c:v>7.7629870849555901E-3</c:v>
                </c:pt>
                <c:pt idx="235">
                  <c:v>-3.3750105030346499E-2</c:v>
                </c:pt>
                <c:pt idx="236">
                  <c:v>4.4796576141219902E-2</c:v>
                </c:pt>
                <c:pt idx="237">
                  <c:v>7.7421780695239297E-3</c:v>
                </c:pt>
                <c:pt idx="238">
                  <c:v>-5.4965654331507303E-2</c:v>
                </c:pt>
                <c:pt idx="239">
                  <c:v>-9.9219028804249307E-2</c:v>
                </c:pt>
                <c:pt idx="240">
                  <c:v>-4.4098377843322802E-2</c:v>
                </c:pt>
                <c:pt idx="241">
                  <c:v>-2.3122664555017901E-2</c:v>
                </c:pt>
                <c:pt idx="242">
                  <c:v>-5.0255658238317097E-2</c:v>
                </c:pt>
                <c:pt idx="243">
                  <c:v>-5.185053900896E-2</c:v>
                </c:pt>
                <c:pt idx="244">
                  <c:v>-3.1342150679392902E-2</c:v>
                </c:pt>
                <c:pt idx="245">
                  <c:v>-2.6485763837754899E-2</c:v>
                </c:pt>
                <c:pt idx="246">
                  <c:v>2.1491526569917499E-2</c:v>
                </c:pt>
                <c:pt idx="247">
                  <c:v>4.6225138489866403E-2</c:v>
                </c:pt>
                <c:pt idx="248">
                  <c:v>6.1256130226787697E-3</c:v>
                </c:pt>
                <c:pt idx="249">
                  <c:v>-5.4980208573532197E-2</c:v>
                </c:pt>
                <c:pt idx="250">
                  <c:v>-2.4471005162851601E-2</c:v>
                </c:pt>
                <c:pt idx="251">
                  <c:v>-5.7261989912340903E-2</c:v>
                </c:pt>
                <c:pt idx="252">
                  <c:v>-6.5505098522173399E-2</c:v>
                </c:pt>
                <c:pt idx="253">
                  <c:v>1.5107103358570099E-2</c:v>
                </c:pt>
                <c:pt idx="254">
                  <c:v>2.7982465876078701E-2</c:v>
                </c:pt>
                <c:pt idx="255">
                  <c:v>-4.8696026674626497E-2</c:v>
                </c:pt>
                <c:pt idx="256">
                  <c:v>2.1712952142394199E-4</c:v>
                </c:pt>
                <c:pt idx="257">
                  <c:v>-9.6259137228571403E-3</c:v>
                </c:pt>
                <c:pt idx="258">
                  <c:v>-3.0906334803333302E-3</c:v>
                </c:pt>
                <c:pt idx="259">
                  <c:v>4.7078050987614903E-2</c:v>
                </c:pt>
                <c:pt idx="260">
                  <c:v>2.5190519251196901E-3</c:v>
                </c:pt>
                <c:pt idx="261">
                  <c:v>-3.10360534755602E-2</c:v>
                </c:pt>
                <c:pt idx="262">
                  <c:v>0.105616149303177</c:v>
                </c:pt>
                <c:pt idx="263">
                  <c:v>3.92727707930546E-2</c:v>
                </c:pt>
                <c:pt idx="264">
                  <c:v>-0.205389714734458</c:v>
                </c:pt>
                <c:pt idx="265">
                  <c:v>-9.5996229030568207E-3</c:v>
                </c:pt>
                <c:pt idx="266">
                  <c:v>3.5796240514908803E-2</c:v>
                </c:pt>
                <c:pt idx="267">
                  <c:v>-1.4524722066738599E-2</c:v>
                </c:pt>
                <c:pt idx="268">
                  <c:v>8.4534782810244694E-2</c:v>
                </c:pt>
                <c:pt idx="269">
                  <c:v>-2.0572825778195601E-2</c:v>
                </c:pt>
                <c:pt idx="270">
                  <c:v>-4.6467306020858197E-2</c:v>
                </c:pt>
                <c:pt idx="271">
                  <c:v>5.2676886434433301E-2</c:v>
                </c:pt>
                <c:pt idx="272">
                  <c:v>-6.5438439446825897E-2</c:v>
                </c:pt>
                <c:pt idx="273">
                  <c:v>-5.3962721786788804E-3</c:v>
                </c:pt>
                <c:pt idx="274">
                  <c:v>-8.1676452082078299E-2</c:v>
                </c:pt>
                <c:pt idx="275">
                  <c:v>-0.111433089697538</c:v>
                </c:pt>
                <c:pt idx="276">
                  <c:v>0.17436711408583899</c:v>
                </c:pt>
                <c:pt idx="277">
                  <c:v>1.5154758924253899E-3</c:v>
                </c:pt>
                <c:pt idx="278">
                  <c:v>-0.35393264610331698</c:v>
                </c:pt>
                <c:pt idx="279">
                  <c:v>-4.8113598917911497E-2</c:v>
                </c:pt>
                <c:pt idx="280">
                  <c:v>0.138435614109297</c:v>
                </c:pt>
                <c:pt idx="281">
                  <c:v>-2.7547362934434699E-3</c:v>
                </c:pt>
                <c:pt idx="282">
                  <c:v>4.9396248654026899E-2</c:v>
                </c:pt>
                <c:pt idx="283">
                  <c:v>-6.9648481585506503E-2</c:v>
                </c:pt>
                <c:pt idx="284">
                  <c:v>-8.1813722785632495E-2</c:v>
                </c:pt>
                <c:pt idx="285">
                  <c:v>-4.7883870022076202E-3</c:v>
                </c:pt>
                <c:pt idx="286">
                  <c:v>-0.189160964914556</c:v>
                </c:pt>
                <c:pt idx="287">
                  <c:v>-0.13135484519079901</c:v>
                </c:pt>
                <c:pt idx="288">
                  <c:v>6.0261437628383796E-3</c:v>
                </c:pt>
                <c:pt idx="289">
                  <c:v>-1.88903376151827E-2</c:v>
                </c:pt>
                <c:pt idx="290">
                  <c:v>2.0862739488269E-2</c:v>
                </c:pt>
                <c:pt idx="291">
                  <c:v>-6.8383130189317798E-2</c:v>
                </c:pt>
                <c:pt idx="292">
                  <c:v>-0.19238485749482201</c:v>
                </c:pt>
                <c:pt idx="293">
                  <c:v>1.5541230048867699E-2</c:v>
                </c:pt>
                <c:pt idx="294">
                  <c:v>-3.2865094666249199E-2</c:v>
                </c:pt>
                <c:pt idx="295">
                  <c:v>-0.28091210884328099</c:v>
                </c:pt>
                <c:pt idx="296">
                  <c:v>-8.3418312787863103E-2</c:v>
                </c:pt>
                <c:pt idx="297">
                  <c:v>2.8887633387846199E-2</c:v>
                </c:pt>
                <c:pt idx="298">
                  <c:v>-9.9478290204643799E-2</c:v>
                </c:pt>
                <c:pt idx="299">
                  <c:v>9.7234913453377203E-2</c:v>
                </c:pt>
                <c:pt idx="300">
                  <c:v>0.104962403472921</c:v>
                </c:pt>
                <c:pt idx="301">
                  <c:v>-1.5074861729530599E-2</c:v>
                </c:pt>
                <c:pt idx="302">
                  <c:v>4.2678719949847697E-2</c:v>
                </c:pt>
                <c:pt idx="303">
                  <c:v>-7.9922666960634103E-2</c:v>
                </c:pt>
                <c:pt idx="304">
                  <c:v>-2.81788426158904E-2</c:v>
                </c:pt>
                <c:pt idx="305">
                  <c:v>-2.0029279785784799E-2</c:v>
                </c:pt>
                <c:pt idx="306">
                  <c:v>-0.23272136350669101</c:v>
                </c:pt>
                <c:pt idx="307">
                  <c:v>-0.24852983584562299</c:v>
                </c:pt>
                <c:pt idx="308">
                  <c:v>0.16973311229635599</c:v>
                </c:pt>
                <c:pt idx="309">
                  <c:v>2.3917690433400099E-2</c:v>
                </c:pt>
                <c:pt idx="310">
                  <c:v>-3.4216697639401099E-2</c:v>
                </c:pt>
                <c:pt idx="311">
                  <c:v>0.21037931182719599</c:v>
                </c:pt>
                <c:pt idx="312">
                  <c:v>-9.5596984588897899E-2</c:v>
                </c:pt>
                <c:pt idx="313">
                  <c:v>-6.88997486029663E-3</c:v>
                </c:pt>
                <c:pt idx="314">
                  <c:v>0.144346317120472</c:v>
                </c:pt>
                <c:pt idx="315">
                  <c:v>-2.2380590839503601E-2</c:v>
                </c:pt>
                <c:pt idx="316">
                  <c:v>-5.7165016836769597E-2</c:v>
                </c:pt>
                <c:pt idx="317">
                  <c:v>-3.2016407719396497E-2</c:v>
                </c:pt>
                <c:pt idx="318">
                  <c:v>-0.16622226022963099</c:v>
                </c:pt>
                <c:pt idx="319">
                  <c:v>5.8038986779088399E-2</c:v>
                </c:pt>
                <c:pt idx="320">
                  <c:v>0.42625708586107403</c:v>
                </c:pt>
                <c:pt idx="321">
                  <c:v>-3.2640703640939898E-2</c:v>
                </c:pt>
                <c:pt idx="322">
                  <c:v>0.23460838584720201</c:v>
                </c:pt>
                <c:pt idx="323">
                  <c:v>0.275583960002656</c:v>
                </c:pt>
                <c:pt idx="324">
                  <c:v>-1.5937550977930901E-2</c:v>
                </c:pt>
                <c:pt idx="325">
                  <c:v>-9.6082345806109901E-2</c:v>
                </c:pt>
                <c:pt idx="326">
                  <c:v>-0.16824452718036201</c:v>
                </c:pt>
                <c:pt idx="327">
                  <c:v>-0.142205844693606</c:v>
                </c:pt>
                <c:pt idx="328">
                  <c:v>6.0772565951964397E-2</c:v>
                </c:pt>
                <c:pt idx="329">
                  <c:v>2.7036172223795001E-2</c:v>
                </c:pt>
                <c:pt idx="330">
                  <c:v>3.8341640224260197E-2</c:v>
                </c:pt>
                <c:pt idx="331">
                  <c:v>0.21270422925229501</c:v>
                </c:pt>
                <c:pt idx="332">
                  <c:v>0.173580934300268</c:v>
                </c:pt>
                <c:pt idx="333">
                  <c:v>-1.0350627040064999E-2</c:v>
                </c:pt>
                <c:pt idx="334">
                  <c:v>0.39670797301314298</c:v>
                </c:pt>
                <c:pt idx="335">
                  <c:v>5.00611401597836E-2</c:v>
                </c:pt>
                <c:pt idx="336">
                  <c:v>-1.3825404994371101E-2</c:v>
                </c:pt>
                <c:pt idx="337">
                  <c:v>3.4607122741547799E-2</c:v>
                </c:pt>
                <c:pt idx="338">
                  <c:v>0.15921763968333999</c:v>
                </c:pt>
                <c:pt idx="339">
                  <c:v>-0.17879322637401099</c:v>
                </c:pt>
                <c:pt idx="340">
                  <c:v>-8.0337626596758499E-2</c:v>
                </c:pt>
                <c:pt idx="341">
                  <c:v>2.5432299983048499E-2</c:v>
                </c:pt>
                <c:pt idx="342">
                  <c:v>-4.8517021719426602E-2</c:v>
                </c:pt>
                <c:pt idx="343">
                  <c:v>0.33329213034613703</c:v>
                </c:pt>
                <c:pt idx="344">
                  <c:v>-4.3887234372462502E-2</c:v>
                </c:pt>
                <c:pt idx="345">
                  <c:v>-0.35554651579371199</c:v>
                </c:pt>
                <c:pt idx="346">
                  <c:v>0.13515846404812401</c:v>
                </c:pt>
                <c:pt idx="347">
                  <c:v>-0.25617482741393599</c:v>
                </c:pt>
                <c:pt idx="348">
                  <c:v>-0.34308308355778599</c:v>
                </c:pt>
                <c:pt idx="349">
                  <c:v>3.37413367990997E-2</c:v>
                </c:pt>
                <c:pt idx="350">
                  <c:v>0.30553867735387202</c:v>
                </c:pt>
                <c:pt idx="351">
                  <c:v>-0.166740436928172</c:v>
                </c:pt>
                <c:pt idx="352">
                  <c:v>-0.10650950410183301</c:v>
                </c:pt>
                <c:pt idx="353">
                  <c:v>-0.10484492275374099</c:v>
                </c:pt>
                <c:pt idx="354">
                  <c:v>0.23547079173705701</c:v>
                </c:pt>
                <c:pt idx="355">
                  <c:v>-0.11920845711089301</c:v>
                </c:pt>
                <c:pt idx="356">
                  <c:v>-8.5365302214618993E-2</c:v>
                </c:pt>
                <c:pt idx="357">
                  <c:v>-6.7409754626950702E-2</c:v>
                </c:pt>
                <c:pt idx="358">
                  <c:v>-6.85073334877941E-2</c:v>
                </c:pt>
                <c:pt idx="359">
                  <c:v>-0.16960169126737401</c:v>
                </c:pt>
                <c:pt idx="360">
                  <c:v>-6.1732979092671003E-2</c:v>
                </c:pt>
                <c:pt idx="361">
                  <c:v>-8.7858878730735002E-2</c:v>
                </c:pt>
                <c:pt idx="362">
                  <c:v>-0.123420474468556</c:v>
                </c:pt>
                <c:pt idx="363">
                  <c:v>-6.0014813046372198E-2</c:v>
                </c:pt>
                <c:pt idx="364">
                  <c:v>-1.0527388858086699E-2</c:v>
                </c:pt>
                <c:pt idx="365">
                  <c:v>-0.118699482775859</c:v>
                </c:pt>
                <c:pt idx="366">
                  <c:v>-3.8375644859769402E-2</c:v>
                </c:pt>
                <c:pt idx="367">
                  <c:v>-8.1637983389626301E-2</c:v>
                </c:pt>
                <c:pt idx="368">
                  <c:v>7.2518488456800798E-3</c:v>
                </c:pt>
                <c:pt idx="369">
                  <c:v>-9.0726713017275501E-2</c:v>
                </c:pt>
                <c:pt idx="370">
                  <c:v>2.1802499327428299E-2</c:v>
                </c:pt>
                <c:pt idx="371">
                  <c:v>-8.3512859492579097E-2</c:v>
                </c:pt>
                <c:pt idx="372">
                  <c:v>0.16093464788450901</c:v>
                </c:pt>
                <c:pt idx="373">
                  <c:v>-5.3188585461604897E-2</c:v>
                </c:pt>
                <c:pt idx="374">
                  <c:v>-0.196746247126277</c:v>
                </c:pt>
                <c:pt idx="375">
                  <c:v>-6.4898137283797994E-2</c:v>
                </c:pt>
                <c:pt idx="376">
                  <c:v>6.6842529131605401E-4</c:v>
                </c:pt>
                <c:pt idx="377">
                  <c:v>-9.1991102834423799E-2</c:v>
                </c:pt>
                <c:pt idx="378">
                  <c:v>-0.14222965894909101</c:v>
                </c:pt>
                <c:pt idx="379">
                  <c:v>-8.4712645463504502E-2</c:v>
                </c:pt>
                <c:pt idx="380">
                  <c:v>-0.39969357252627402</c:v>
                </c:pt>
                <c:pt idx="381">
                  <c:v>-8.6987591362071001E-2</c:v>
                </c:pt>
                <c:pt idx="382">
                  <c:v>-0.23152670249930901</c:v>
                </c:pt>
                <c:pt idx="383">
                  <c:v>-0.107322126729645</c:v>
                </c:pt>
                <c:pt idx="384">
                  <c:v>-0.15798600939945101</c:v>
                </c:pt>
                <c:pt idx="385">
                  <c:v>-8.7985876460642404E-2</c:v>
                </c:pt>
                <c:pt idx="386">
                  <c:v>-0.155102876708824</c:v>
                </c:pt>
                <c:pt idx="387">
                  <c:v>-7.3874733576175799E-2</c:v>
                </c:pt>
                <c:pt idx="388">
                  <c:v>-9.6491932497848099E-2</c:v>
                </c:pt>
                <c:pt idx="389">
                  <c:v>-9.3218145741097602E-2</c:v>
                </c:pt>
                <c:pt idx="390">
                  <c:v>-9.4959993227558201E-2</c:v>
                </c:pt>
                <c:pt idx="391">
                  <c:v>-9.8489286005076296E-2</c:v>
                </c:pt>
                <c:pt idx="392">
                  <c:v>-9.0753601300857398E-2</c:v>
                </c:pt>
                <c:pt idx="393">
                  <c:v>-8.0090535908954694E-2</c:v>
                </c:pt>
                <c:pt idx="394">
                  <c:v>-4.5272832191468299E-2</c:v>
                </c:pt>
                <c:pt idx="395">
                  <c:v>6.2688808579487401E-2</c:v>
                </c:pt>
                <c:pt idx="396">
                  <c:v>-0.135605141843328</c:v>
                </c:pt>
                <c:pt idx="397">
                  <c:v>-0.118013679332715</c:v>
                </c:pt>
                <c:pt idx="398">
                  <c:v>-0.198455424639711</c:v>
                </c:pt>
                <c:pt idx="399">
                  <c:v>-7.8351379052225598E-2</c:v>
                </c:pt>
                <c:pt idx="400">
                  <c:v>-0.12912884326546201</c:v>
                </c:pt>
                <c:pt idx="401">
                  <c:v>-0.12583705901744499</c:v>
                </c:pt>
                <c:pt idx="402">
                  <c:v>1.30962541586967E-2</c:v>
                </c:pt>
                <c:pt idx="403">
                  <c:v>-0.233120956928829</c:v>
                </c:pt>
                <c:pt idx="404">
                  <c:v>1.2241910456225399E-2</c:v>
                </c:pt>
                <c:pt idx="405">
                  <c:v>-0.12682195100178001</c:v>
                </c:pt>
                <c:pt idx="406">
                  <c:v>0.11721842026147999</c:v>
                </c:pt>
                <c:pt idx="407">
                  <c:v>-0.11217888750506599</c:v>
                </c:pt>
                <c:pt idx="408">
                  <c:v>-1.40994785037946E-2</c:v>
                </c:pt>
                <c:pt idx="409">
                  <c:v>-8.9640091419770501E-2</c:v>
                </c:pt>
                <c:pt idx="410">
                  <c:v>-0.14975383421042501</c:v>
                </c:pt>
                <c:pt idx="411">
                  <c:v>-0.11636488254367799</c:v>
                </c:pt>
                <c:pt idx="412">
                  <c:v>4.1208800154969E-2</c:v>
                </c:pt>
                <c:pt idx="413">
                  <c:v>-0.10106359583577799</c:v>
                </c:pt>
                <c:pt idx="414">
                  <c:v>-0.25629536355354698</c:v>
                </c:pt>
                <c:pt idx="415">
                  <c:v>-2.5393317179773299E-2</c:v>
                </c:pt>
                <c:pt idx="416">
                  <c:v>-5.6975138842467701E-2</c:v>
                </c:pt>
                <c:pt idx="417">
                  <c:v>-0.122693249944568</c:v>
                </c:pt>
                <c:pt idx="418">
                  <c:v>-0.101952513713783</c:v>
                </c:pt>
                <c:pt idx="419">
                  <c:v>-0.156040033638042</c:v>
                </c:pt>
                <c:pt idx="420">
                  <c:v>-0.208844498516292</c:v>
                </c:pt>
                <c:pt idx="421">
                  <c:v>-9.0767448726417399E-2</c:v>
                </c:pt>
                <c:pt idx="422">
                  <c:v>-0.16815283404961401</c:v>
                </c:pt>
                <c:pt idx="423">
                  <c:v>-0.10816104396361199</c:v>
                </c:pt>
                <c:pt idx="424">
                  <c:v>0.13510919312160699</c:v>
                </c:pt>
                <c:pt idx="425">
                  <c:v>-0.118250130932317</c:v>
                </c:pt>
                <c:pt idx="426">
                  <c:v>-0.16110006237881</c:v>
                </c:pt>
                <c:pt idx="427">
                  <c:v>-0.108578063782189</c:v>
                </c:pt>
                <c:pt idx="428">
                  <c:v>-4.4214488624085301E-2</c:v>
                </c:pt>
                <c:pt idx="429">
                  <c:v>-6.6019099218273397E-2</c:v>
                </c:pt>
                <c:pt idx="430">
                  <c:v>-0.18087594726419801</c:v>
                </c:pt>
                <c:pt idx="431">
                  <c:v>0.21670349154928201</c:v>
                </c:pt>
                <c:pt idx="432">
                  <c:v>-0.19072699589626199</c:v>
                </c:pt>
                <c:pt idx="433">
                  <c:v>7.68811906394226E-2</c:v>
                </c:pt>
                <c:pt idx="434">
                  <c:v>-0.19490534391479999</c:v>
                </c:pt>
                <c:pt idx="435">
                  <c:v>-8.8047635158382306E-2</c:v>
                </c:pt>
                <c:pt idx="436">
                  <c:v>-0.17366892341510701</c:v>
                </c:pt>
                <c:pt idx="437">
                  <c:v>6.6380830577692507E-2</c:v>
                </c:pt>
                <c:pt idx="438">
                  <c:v>-9.2759181468828403E-2</c:v>
                </c:pt>
                <c:pt idx="439">
                  <c:v>-8.45861903964433E-2</c:v>
                </c:pt>
                <c:pt idx="440">
                  <c:v>2.3447744542330801E-2</c:v>
                </c:pt>
                <c:pt idx="441">
                  <c:v>-6.7861842589312701E-2</c:v>
                </c:pt>
                <c:pt idx="442">
                  <c:v>-0.110809667445128</c:v>
                </c:pt>
                <c:pt idx="443">
                  <c:v>-0.11964010889735301</c:v>
                </c:pt>
                <c:pt idx="444">
                  <c:v>8.8269561407479102E-3</c:v>
                </c:pt>
                <c:pt idx="445">
                  <c:v>-0.24148742596798201</c:v>
                </c:pt>
                <c:pt idx="446">
                  <c:v>-2.5009670527651899E-2</c:v>
                </c:pt>
                <c:pt idx="447">
                  <c:v>-5.6158515803851103E-2</c:v>
                </c:pt>
                <c:pt idx="448">
                  <c:v>-0.33457828841048998</c:v>
                </c:pt>
                <c:pt idx="449">
                  <c:v>-8.5513561482404299E-2</c:v>
                </c:pt>
                <c:pt idx="450">
                  <c:v>-0.122573762390196</c:v>
                </c:pt>
                <c:pt idx="451">
                  <c:v>-0.27341516113863601</c:v>
                </c:pt>
                <c:pt idx="452">
                  <c:v>-2.08406828973721E-2</c:v>
                </c:pt>
                <c:pt idx="453">
                  <c:v>-3.8569057347245903E-2</c:v>
                </c:pt>
                <c:pt idx="454">
                  <c:v>7.4994588489161601E-2</c:v>
                </c:pt>
                <c:pt idx="455">
                  <c:v>-5.9429829155185097E-2</c:v>
                </c:pt>
                <c:pt idx="456">
                  <c:v>4.7346975678031797E-2</c:v>
                </c:pt>
                <c:pt idx="457">
                  <c:v>-2.2207029769741999E-2</c:v>
                </c:pt>
                <c:pt idx="458">
                  <c:v>-0.123371421656237</c:v>
                </c:pt>
                <c:pt idx="459">
                  <c:v>-7.2515545630785994E-2</c:v>
                </c:pt>
                <c:pt idx="460">
                  <c:v>-7.5834067874573901E-3</c:v>
                </c:pt>
                <c:pt idx="461">
                  <c:v>0.14960852969795699</c:v>
                </c:pt>
                <c:pt idx="462">
                  <c:v>0.17334820722615801</c:v>
                </c:pt>
                <c:pt idx="463">
                  <c:v>0.120601661988693</c:v>
                </c:pt>
                <c:pt idx="464">
                  <c:v>0.105695586444205</c:v>
                </c:pt>
                <c:pt idx="465">
                  <c:v>-0.243516316371298</c:v>
                </c:pt>
                <c:pt idx="466">
                  <c:v>-0.22748201196439399</c:v>
                </c:pt>
                <c:pt idx="467">
                  <c:v>3.82066833147121E-3</c:v>
                </c:pt>
                <c:pt idx="468">
                  <c:v>6.3258820502902297E-2</c:v>
                </c:pt>
                <c:pt idx="469">
                  <c:v>3.5082093394933601E-2</c:v>
                </c:pt>
                <c:pt idx="470">
                  <c:v>-6.4585751881246198E-2</c:v>
                </c:pt>
                <c:pt idx="471">
                  <c:v>-0.117287662036254</c:v>
                </c:pt>
                <c:pt idx="472">
                  <c:v>-0.15477894584412799</c:v>
                </c:pt>
                <c:pt idx="473">
                  <c:v>-5.1764369373088898E-2</c:v>
                </c:pt>
                <c:pt idx="474">
                  <c:v>-0.14124373845093099</c:v>
                </c:pt>
                <c:pt idx="475">
                  <c:v>-1.69903100956076E-2</c:v>
                </c:pt>
                <c:pt idx="476">
                  <c:v>-5.4625117104983099E-2</c:v>
                </c:pt>
                <c:pt idx="477">
                  <c:v>-8.9128398068382297E-2</c:v>
                </c:pt>
                <c:pt idx="478">
                  <c:v>-4.0610875244134002E-2</c:v>
                </c:pt>
                <c:pt idx="479">
                  <c:v>-2.1189179827469901E-2</c:v>
                </c:pt>
                <c:pt idx="480">
                  <c:v>-0.216117646593424</c:v>
                </c:pt>
                <c:pt idx="481">
                  <c:v>-0.118849823586128</c:v>
                </c:pt>
                <c:pt idx="482">
                  <c:v>-3.33497990780173E-2</c:v>
                </c:pt>
                <c:pt idx="483">
                  <c:v>-5.7351652344138401E-2</c:v>
                </c:pt>
                <c:pt idx="484">
                  <c:v>-6.3889283442648496E-3</c:v>
                </c:pt>
                <c:pt idx="485">
                  <c:v>4.5847535662915098E-3</c:v>
                </c:pt>
                <c:pt idx="486">
                  <c:v>1.04581814650792E-2</c:v>
                </c:pt>
                <c:pt idx="487">
                  <c:v>4.5565118456636301E-4</c:v>
                </c:pt>
                <c:pt idx="488">
                  <c:v>-3.7823306636564497E-2</c:v>
                </c:pt>
                <c:pt idx="489">
                  <c:v>-6.1927232066587103E-2</c:v>
                </c:pt>
                <c:pt idx="490">
                  <c:v>-8.5823818832132304E-2</c:v>
                </c:pt>
                <c:pt idx="491">
                  <c:v>-4.4009519104335404E-3</c:v>
                </c:pt>
                <c:pt idx="492">
                  <c:v>-8.9185153075096196E-2</c:v>
                </c:pt>
                <c:pt idx="493">
                  <c:v>-1.8499597618973199E-2</c:v>
                </c:pt>
                <c:pt idx="494">
                  <c:v>3.0622207007414901E-2</c:v>
                </c:pt>
                <c:pt idx="495">
                  <c:v>-2.09422325582444E-2</c:v>
                </c:pt>
                <c:pt idx="496">
                  <c:v>0.19927121558658401</c:v>
                </c:pt>
                <c:pt idx="497">
                  <c:v>-1.12116731021245E-2</c:v>
                </c:pt>
                <c:pt idx="498">
                  <c:v>-8.6241822788046804E-2</c:v>
                </c:pt>
                <c:pt idx="499">
                  <c:v>4.6222001380801403E-2</c:v>
                </c:pt>
                <c:pt idx="500">
                  <c:v>-2.8630174884653999E-3</c:v>
                </c:pt>
                <c:pt idx="501">
                  <c:v>2.6961825587100901E-2</c:v>
                </c:pt>
                <c:pt idx="502">
                  <c:v>0.21310226363684101</c:v>
                </c:pt>
                <c:pt idx="503">
                  <c:v>2.24752006343109E-2</c:v>
                </c:pt>
                <c:pt idx="504">
                  <c:v>0.13803705626388599</c:v>
                </c:pt>
                <c:pt idx="505">
                  <c:v>1.4306742029326301E-2</c:v>
                </c:pt>
                <c:pt idx="506">
                  <c:v>0.25217844059415001</c:v>
                </c:pt>
                <c:pt idx="507">
                  <c:v>7.7067980155469201E-2</c:v>
                </c:pt>
                <c:pt idx="508">
                  <c:v>0.128881042344968</c:v>
                </c:pt>
                <c:pt idx="509">
                  <c:v>5.0711579412215699E-2</c:v>
                </c:pt>
                <c:pt idx="510">
                  <c:v>0.18125831854855401</c:v>
                </c:pt>
                <c:pt idx="511">
                  <c:v>3.9806843627410098E-2</c:v>
                </c:pt>
                <c:pt idx="512">
                  <c:v>-0.24325241351148399</c:v>
                </c:pt>
                <c:pt idx="513">
                  <c:v>5.5741231314954099E-4</c:v>
                </c:pt>
                <c:pt idx="514">
                  <c:v>-0.41286346915503103</c:v>
                </c:pt>
                <c:pt idx="515">
                  <c:v>1.39105145476428E-2</c:v>
                </c:pt>
                <c:pt idx="516">
                  <c:v>8.65683873956406E-2</c:v>
                </c:pt>
                <c:pt idx="517">
                  <c:v>2.2042947434194101E-2</c:v>
                </c:pt>
                <c:pt idx="518">
                  <c:v>-0.33065719714955899</c:v>
                </c:pt>
                <c:pt idx="519">
                  <c:v>-0.215883253771401</c:v>
                </c:pt>
                <c:pt idx="520">
                  <c:v>-0.291332438476469</c:v>
                </c:pt>
                <c:pt idx="521">
                  <c:v>-0.110993389738151</c:v>
                </c:pt>
                <c:pt idx="522">
                  <c:v>-0.12981113290135901</c:v>
                </c:pt>
                <c:pt idx="523">
                  <c:v>-8.2977136062272194E-2</c:v>
                </c:pt>
                <c:pt idx="524">
                  <c:v>-8.8734547334681207E-3</c:v>
                </c:pt>
                <c:pt idx="525">
                  <c:v>3.8191801983550898E-2</c:v>
                </c:pt>
                <c:pt idx="526">
                  <c:v>1.2273308761557101E-2</c:v>
                </c:pt>
                <c:pt idx="527">
                  <c:v>-0.17304920678003899</c:v>
                </c:pt>
                <c:pt idx="528">
                  <c:v>-6.4909323504526301E-2</c:v>
                </c:pt>
                <c:pt idx="529">
                  <c:v>-0.10435519050054801</c:v>
                </c:pt>
                <c:pt idx="530">
                  <c:v>-9.3318694597705504E-2</c:v>
                </c:pt>
                <c:pt idx="531">
                  <c:v>-0.20637877018457099</c:v>
                </c:pt>
                <c:pt idx="532">
                  <c:v>-6.9205191336735E-2</c:v>
                </c:pt>
                <c:pt idx="533">
                  <c:v>1.6184257874471E-2</c:v>
                </c:pt>
                <c:pt idx="534">
                  <c:v>-0.13716506982930399</c:v>
                </c:pt>
                <c:pt idx="535">
                  <c:v>-0.106756573125323</c:v>
                </c:pt>
                <c:pt idx="536">
                  <c:v>-0.22979536018414101</c:v>
                </c:pt>
                <c:pt idx="537">
                  <c:v>-0.282833283269944</c:v>
                </c:pt>
                <c:pt idx="538">
                  <c:v>-0.30024655144838502</c:v>
                </c:pt>
                <c:pt idx="539">
                  <c:v>-1.20146393714364E-2</c:v>
                </c:pt>
                <c:pt idx="540">
                  <c:v>-0.36677189647769298</c:v>
                </c:pt>
                <c:pt idx="541">
                  <c:v>-0.148557304956796</c:v>
                </c:pt>
                <c:pt idx="542">
                  <c:v>-0.15275669745505999</c:v>
                </c:pt>
                <c:pt idx="543">
                  <c:v>-0.16896756168362201</c:v>
                </c:pt>
                <c:pt idx="544">
                  <c:v>-0.53082246576405301</c:v>
                </c:pt>
                <c:pt idx="545">
                  <c:v>-0.41985482296474702</c:v>
                </c:pt>
                <c:pt idx="546">
                  <c:v>8.6817880219228899E-2</c:v>
                </c:pt>
                <c:pt idx="547">
                  <c:v>-0.30101107526472498</c:v>
                </c:pt>
                <c:pt idx="548">
                  <c:v>0.178191463623186</c:v>
                </c:pt>
                <c:pt idx="549">
                  <c:v>-0.24255244995078201</c:v>
                </c:pt>
                <c:pt idx="550">
                  <c:v>6.1572940722207599E-2</c:v>
                </c:pt>
                <c:pt idx="551">
                  <c:v>-0.48651454680384598</c:v>
                </c:pt>
                <c:pt idx="552">
                  <c:v>7.9690916197563397E-2</c:v>
                </c:pt>
                <c:pt idx="553">
                  <c:v>-0.40461143893555301</c:v>
                </c:pt>
                <c:pt idx="554">
                  <c:v>-6.4935808214979504E-2</c:v>
                </c:pt>
                <c:pt idx="555">
                  <c:v>-0.28126132299377099</c:v>
                </c:pt>
                <c:pt idx="556">
                  <c:v>-0.13126122219483999</c:v>
                </c:pt>
                <c:pt idx="557">
                  <c:v>-0.21331916156603001</c:v>
                </c:pt>
                <c:pt idx="558">
                  <c:v>-0.228869621683365</c:v>
                </c:pt>
                <c:pt idx="559">
                  <c:v>-0.21554849337456899</c:v>
                </c:pt>
                <c:pt idx="560">
                  <c:v>-0.51971352411737104</c:v>
                </c:pt>
                <c:pt idx="561">
                  <c:v>-0.29464624609489898</c:v>
                </c:pt>
                <c:pt idx="562">
                  <c:v>-0.40918869171817102</c:v>
                </c:pt>
                <c:pt idx="563">
                  <c:v>-0.12799245598470299</c:v>
                </c:pt>
                <c:pt idx="564">
                  <c:v>-0.25500105606116802</c:v>
                </c:pt>
                <c:pt idx="565">
                  <c:v>-0.31218928141293301</c:v>
                </c:pt>
              </c:numCache>
            </c:numRef>
          </c:yVal>
          <c:smooth val="1"/>
          <c:extLst>
            <c:ext xmlns:c16="http://schemas.microsoft.com/office/drawing/2014/chart" uri="{C3380CC4-5D6E-409C-BE32-E72D297353CC}">
              <c16:uniqueId val="{00000000-1CE1-4B26-B605-1FE3E423FFD1}"/>
            </c:ext>
          </c:extLst>
        </c:ser>
        <c:dLbls>
          <c:showLegendKey val="0"/>
          <c:showVal val="0"/>
          <c:showCatName val="0"/>
          <c:showSerName val="0"/>
          <c:showPercent val="0"/>
          <c:showBubbleSize val="0"/>
        </c:dLbls>
        <c:axId val="345041072"/>
        <c:axId val="345038896"/>
      </c:scatterChart>
      <c:valAx>
        <c:axId val="345041072"/>
        <c:scaling>
          <c:orientation val="minMax"/>
          <c:max val="40000000000"/>
          <c:min val="0"/>
        </c:scaling>
        <c:delete val="0"/>
        <c:axPos val="b"/>
        <c:majorGridlines/>
        <c:minorGridlines/>
        <c:title>
          <c:tx>
            <c:rich>
              <a:bodyPr/>
              <a:lstStyle/>
              <a:p>
                <a:pPr>
                  <a:defRPr sz="1000"/>
                </a:pPr>
                <a:r>
                  <a:rPr lang="en-US" altLang="zh-CN" sz="1000" dirty="0"/>
                  <a:t>Frequency (MHz)</a:t>
                </a:r>
                <a:endParaRPr lang="zh-CN" altLang="en-US" sz="1000"/>
              </a:p>
            </c:rich>
          </c:tx>
          <c:layout>
            <c:manualLayout>
              <c:xMode val="edge"/>
              <c:yMode val="edge"/>
              <c:x val="0.43887986111111504"/>
              <c:y val="0.92865699404761859"/>
            </c:manualLayout>
          </c:layout>
          <c:overlay val="0"/>
        </c:title>
        <c:numFmt formatCode="General" sourceLinked="1"/>
        <c:majorTickMark val="out"/>
        <c:minorTickMark val="none"/>
        <c:tickLblPos val="low"/>
        <c:crossAx val="345038896"/>
        <c:crosses val="autoZero"/>
        <c:crossBetween val="midCat"/>
        <c:majorUnit val="4000000000"/>
        <c:minorUnit val="2000000000"/>
        <c:dispUnits>
          <c:builtInUnit val="millions"/>
        </c:dispUnits>
      </c:valAx>
      <c:valAx>
        <c:axId val="345038896"/>
        <c:scaling>
          <c:orientation val="minMax"/>
          <c:max val="2"/>
          <c:min val="-2"/>
        </c:scaling>
        <c:delete val="0"/>
        <c:axPos val="l"/>
        <c:majorGridlines/>
        <c:title>
          <c:tx>
            <c:rich>
              <a:bodyPr rot="-5400000" vert="horz"/>
              <a:lstStyle/>
              <a:p>
                <a:pPr>
                  <a:defRPr sz="1000"/>
                </a:pPr>
                <a:r>
                  <a:rPr lang="en-US" sz="1000" dirty="0"/>
                  <a:t>Level error</a:t>
                </a:r>
                <a:r>
                  <a:rPr lang="zh-CN" sz="1000"/>
                  <a:t>（</a:t>
                </a:r>
                <a:r>
                  <a:rPr lang="en-US" sz="1000" dirty="0"/>
                  <a:t>dB</a:t>
                </a:r>
                <a:r>
                  <a:rPr lang="zh-CN" sz="1000"/>
                  <a:t>）</a:t>
                </a:r>
              </a:p>
            </c:rich>
          </c:tx>
          <c:overlay val="0"/>
        </c:title>
        <c:numFmt formatCode="General" sourceLinked="1"/>
        <c:majorTickMark val="out"/>
        <c:minorTickMark val="none"/>
        <c:tickLblPos val="low"/>
        <c:crossAx val="345041072"/>
        <c:crosses val="autoZero"/>
        <c:crossBetween val="midCat"/>
      </c:valAx>
    </c:plotArea>
    <c:legend>
      <c:legendPos val="r"/>
      <c:layout>
        <c:manualLayout>
          <c:xMode val="edge"/>
          <c:yMode val="edge"/>
          <c:x val="0.68634483577751548"/>
          <c:y val="9.0301407914337883E-2"/>
          <c:w val="0.15726157992627171"/>
          <c:h val="5.2528345879642613E-2"/>
        </c:manualLayout>
      </c:layout>
      <c:overlay val="1"/>
      <c:spPr>
        <a:solidFill>
          <a:schemeClr val="lt1"/>
        </a:solidFill>
        <a:ln w="12700" cap="flat" cmpd="sng" algn="ctr">
          <a:solidFill>
            <a:schemeClr val="accent1"/>
          </a:solidFill>
          <a:prstDash val="solid"/>
        </a:ln>
        <a:effectLst/>
      </c:spPr>
      <c:txPr>
        <a:bodyPr/>
        <a:lstStyle/>
        <a:p>
          <a:pPr>
            <a:defRPr sz="1000">
              <a:solidFill>
                <a:schemeClr val="dk1"/>
              </a:solidFill>
              <a:latin typeface="+mn-lt"/>
              <a:ea typeface="+mn-ea"/>
              <a:cs typeface="+mn-cs"/>
            </a:defRPr>
          </a:pPr>
          <a:endParaRPr lang="zh-CN"/>
        </a:p>
      </c:txPr>
    </c:legend>
    <c:plotVisOnly val="1"/>
    <c:dispBlanksAs val="gap"/>
    <c:showDLblsOverMax val="0"/>
  </c:chart>
  <c:spPr>
    <a:ln w="0"/>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82638888888893E-2"/>
          <c:y val="6.9618551587301583E-2"/>
          <c:w val="0.82899374999999997"/>
          <c:h val="0.78822817460318151"/>
        </c:manualLayout>
      </c:layout>
      <c:scatterChart>
        <c:scatterStyle val="smoothMarker"/>
        <c:varyColors val="0"/>
        <c:ser>
          <c:idx val="0"/>
          <c:order val="0"/>
          <c:tx>
            <c:strRef>
              <c:f>功率精度测试!$AD$4</c:f>
              <c:strCache>
                <c:ptCount val="1"/>
                <c:pt idx="0">
                  <c:v>-40dBm</c:v>
                </c:pt>
              </c:strCache>
            </c:strRef>
          </c:tx>
          <c:marker>
            <c:symbol val="none"/>
          </c:marker>
          <c:xVal>
            <c:numRef>
              <c:f>功率精度测试!$AC$7:$AC$574</c:f>
              <c:numCache>
                <c:formatCode>General</c:formatCode>
                <c:ptCount val="568"/>
                <c:pt idx="0">
                  <c:v>9000</c:v>
                </c:pt>
                <c:pt idx="1">
                  <c:v>31300</c:v>
                </c:pt>
                <c:pt idx="2">
                  <c:v>53600</c:v>
                </c:pt>
                <c:pt idx="3">
                  <c:v>75900</c:v>
                </c:pt>
                <c:pt idx="4">
                  <c:v>98200</c:v>
                </c:pt>
                <c:pt idx="5">
                  <c:v>100000</c:v>
                </c:pt>
                <c:pt idx="6">
                  <c:v>350000</c:v>
                </c:pt>
                <c:pt idx="7">
                  <c:v>600000</c:v>
                </c:pt>
                <c:pt idx="8">
                  <c:v>850000</c:v>
                </c:pt>
                <c:pt idx="9">
                  <c:v>1000000</c:v>
                </c:pt>
                <c:pt idx="10">
                  <c:v>67007000</c:v>
                </c:pt>
                <c:pt idx="11">
                  <c:v>133014000</c:v>
                </c:pt>
                <c:pt idx="12">
                  <c:v>199021000</c:v>
                </c:pt>
                <c:pt idx="13">
                  <c:v>265028000</c:v>
                </c:pt>
                <c:pt idx="14">
                  <c:v>331035000</c:v>
                </c:pt>
                <c:pt idx="15">
                  <c:v>397042000</c:v>
                </c:pt>
                <c:pt idx="16">
                  <c:v>463049000</c:v>
                </c:pt>
                <c:pt idx="17">
                  <c:v>529056000</c:v>
                </c:pt>
                <c:pt idx="18">
                  <c:v>595063000</c:v>
                </c:pt>
                <c:pt idx="19">
                  <c:v>661070000</c:v>
                </c:pt>
                <c:pt idx="20">
                  <c:v>727077000</c:v>
                </c:pt>
                <c:pt idx="21">
                  <c:v>793084000</c:v>
                </c:pt>
                <c:pt idx="22">
                  <c:v>859091000</c:v>
                </c:pt>
                <c:pt idx="23">
                  <c:v>925098000</c:v>
                </c:pt>
                <c:pt idx="24">
                  <c:v>991105000</c:v>
                </c:pt>
                <c:pt idx="25">
                  <c:v>1057112000</c:v>
                </c:pt>
                <c:pt idx="26">
                  <c:v>1123119000</c:v>
                </c:pt>
                <c:pt idx="27">
                  <c:v>1189126000</c:v>
                </c:pt>
                <c:pt idx="28">
                  <c:v>1255133000</c:v>
                </c:pt>
                <c:pt idx="29">
                  <c:v>1321140000</c:v>
                </c:pt>
                <c:pt idx="30">
                  <c:v>1387147000</c:v>
                </c:pt>
                <c:pt idx="31">
                  <c:v>1453154000</c:v>
                </c:pt>
                <c:pt idx="32">
                  <c:v>1519161000</c:v>
                </c:pt>
                <c:pt idx="33">
                  <c:v>1585168000</c:v>
                </c:pt>
                <c:pt idx="34">
                  <c:v>1651175000</c:v>
                </c:pt>
                <c:pt idx="35">
                  <c:v>1717182000</c:v>
                </c:pt>
                <c:pt idx="36">
                  <c:v>1783189000</c:v>
                </c:pt>
                <c:pt idx="37">
                  <c:v>1849196000</c:v>
                </c:pt>
                <c:pt idx="38">
                  <c:v>1915203000</c:v>
                </c:pt>
                <c:pt idx="39">
                  <c:v>1981210000</c:v>
                </c:pt>
                <c:pt idx="40">
                  <c:v>2047217000</c:v>
                </c:pt>
                <c:pt idx="41">
                  <c:v>2113224000</c:v>
                </c:pt>
                <c:pt idx="42">
                  <c:v>2179231000</c:v>
                </c:pt>
                <c:pt idx="43">
                  <c:v>2245238000</c:v>
                </c:pt>
                <c:pt idx="44">
                  <c:v>2311245000</c:v>
                </c:pt>
                <c:pt idx="45">
                  <c:v>2377252000</c:v>
                </c:pt>
                <c:pt idx="46">
                  <c:v>2443259000</c:v>
                </c:pt>
                <c:pt idx="47">
                  <c:v>2509266000</c:v>
                </c:pt>
                <c:pt idx="48">
                  <c:v>2575273000</c:v>
                </c:pt>
                <c:pt idx="49">
                  <c:v>2641280000</c:v>
                </c:pt>
                <c:pt idx="50">
                  <c:v>2707287000</c:v>
                </c:pt>
                <c:pt idx="51">
                  <c:v>2773294000</c:v>
                </c:pt>
                <c:pt idx="52">
                  <c:v>2839301000</c:v>
                </c:pt>
                <c:pt idx="53">
                  <c:v>2905308000</c:v>
                </c:pt>
                <c:pt idx="54">
                  <c:v>2971315000</c:v>
                </c:pt>
                <c:pt idx="55">
                  <c:v>3037322000</c:v>
                </c:pt>
                <c:pt idx="56">
                  <c:v>3103329000</c:v>
                </c:pt>
                <c:pt idx="57">
                  <c:v>3169336000</c:v>
                </c:pt>
                <c:pt idx="58">
                  <c:v>3235343000</c:v>
                </c:pt>
                <c:pt idx="59">
                  <c:v>3301350000</c:v>
                </c:pt>
                <c:pt idx="60">
                  <c:v>3367357000</c:v>
                </c:pt>
                <c:pt idx="61">
                  <c:v>3433364000</c:v>
                </c:pt>
                <c:pt idx="62">
                  <c:v>3499371000</c:v>
                </c:pt>
                <c:pt idx="63">
                  <c:v>3500000000</c:v>
                </c:pt>
                <c:pt idx="64">
                  <c:v>3566007000</c:v>
                </c:pt>
                <c:pt idx="65">
                  <c:v>3632014000</c:v>
                </c:pt>
                <c:pt idx="66">
                  <c:v>3698021000</c:v>
                </c:pt>
                <c:pt idx="67">
                  <c:v>3764028000</c:v>
                </c:pt>
                <c:pt idx="68">
                  <c:v>3830035000</c:v>
                </c:pt>
                <c:pt idx="69">
                  <c:v>3896042000</c:v>
                </c:pt>
                <c:pt idx="70">
                  <c:v>3962049000</c:v>
                </c:pt>
                <c:pt idx="71">
                  <c:v>4000100000</c:v>
                </c:pt>
                <c:pt idx="72">
                  <c:v>4066107000</c:v>
                </c:pt>
                <c:pt idx="73">
                  <c:v>4132114000</c:v>
                </c:pt>
                <c:pt idx="74">
                  <c:v>4198121000</c:v>
                </c:pt>
                <c:pt idx="75">
                  <c:v>4264128000</c:v>
                </c:pt>
                <c:pt idx="76">
                  <c:v>4330135000</c:v>
                </c:pt>
                <c:pt idx="77">
                  <c:v>4396142000</c:v>
                </c:pt>
                <c:pt idx="78">
                  <c:v>4462149000</c:v>
                </c:pt>
                <c:pt idx="79">
                  <c:v>4528156000</c:v>
                </c:pt>
                <c:pt idx="80">
                  <c:v>4594163000</c:v>
                </c:pt>
                <c:pt idx="81">
                  <c:v>4660170000</c:v>
                </c:pt>
                <c:pt idx="82">
                  <c:v>4726177000</c:v>
                </c:pt>
                <c:pt idx="83">
                  <c:v>4792184000</c:v>
                </c:pt>
                <c:pt idx="84">
                  <c:v>4858191000</c:v>
                </c:pt>
                <c:pt idx="85">
                  <c:v>4924198000</c:v>
                </c:pt>
                <c:pt idx="86">
                  <c:v>4990205000</c:v>
                </c:pt>
                <c:pt idx="87">
                  <c:v>5056212000</c:v>
                </c:pt>
                <c:pt idx="88">
                  <c:v>5122219000</c:v>
                </c:pt>
                <c:pt idx="89">
                  <c:v>5188226000</c:v>
                </c:pt>
                <c:pt idx="90">
                  <c:v>5254233000</c:v>
                </c:pt>
                <c:pt idx="91">
                  <c:v>5320240000</c:v>
                </c:pt>
                <c:pt idx="92">
                  <c:v>5386247000</c:v>
                </c:pt>
                <c:pt idx="93">
                  <c:v>5452254000</c:v>
                </c:pt>
                <c:pt idx="94">
                  <c:v>5518261000</c:v>
                </c:pt>
                <c:pt idx="95">
                  <c:v>5584268000</c:v>
                </c:pt>
                <c:pt idx="96">
                  <c:v>5650275000</c:v>
                </c:pt>
                <c:pt idx="97">
                  <c:v>5716282000</c:v>
                </c:pt>
                <c:pt idx="98">
                  <c:v>5782289000</c:v>
                </c:pt>
                <c:pt idx="99">
                  <c:v>5848296000</c:v>
                </c:pt>
                <c:pt idx="100">
                  <c:v>5914303000</c:v>
                </c:pt>
                <c:pt idx="101">
                  <c:v>5980310000</c:v>
                </c:pt>
                <c:pt idx="102">
                  <c:v>6000000000</c:v>
                </c:pt>
                <c:pt idx="103">
                  <c:v>6001000000</c:v>
                </c:pt>
                <c:pt idx="104">
                  <c:v>6051000000</c:v>
                </c:pt>
                <c:pt idx="105">
                  <c:v>6101000000</c:v>
                </c:pt>
                <c:pt idx="106">
                  <c:v>6151000000</c:v>
                </c:pt>
                <c:pt idx="107">
                  <c:v>6201000000</c:v>
                </c:pt>
                <c:pt idx="108">
                  <c:v>6251000000</c:v>
                </c:pt>
                <c:pt idx="109">
                  <c:v>6301000000</c:v>
                </c:pt>
                <c:pt idx="110">
                  <c:v>6351000000</c:v>
                </c:pt>
                <c:pt idx="111">
                  <c:v>6401000000</c:v>
                </c:pt>
                <c:pt idx="112">
                  <c:v>6451000000</c:v>
                </c:pt>
                <c:pt idx="113">
                  <c:v>6501000000</c:v>
                </c:pt>
                <c:pt idx="114">
                  <c:v>6551000000</c:v>
                </c:pt>
                <c:pt idx="115">
                  <c:v>6601000000</c:v>
                </c:pt>
                <c:pt idx="116">
                  <c:v>6651000000</c:v>
                </c:pt>
                <c:pt idx="117">
                  <c:v>6701000000</c:v>
                </c:pt>
                <c:pt idx="118">
                  <c:v>6751000000</c:v>
                </c:pt>
                <c:pt idx="119">
                  <c:v>6801000000</c:v>
                </c:pt>
                <c:pt idx="120">
                  <c:v>6851000000</c:v>
                </c:pt>
                <c:pt idx="121">
                  <c:v>6901000000</c:v>
                </c:pt>
                <c:pt idx="122">
                  <c:v>6951000000</c:v>
                </c:pt>
                <c:pt idx="123">
                  <c:v>7001000000</c:v>
                </c:pt>
                <c:pt idx="124">
                  <c:v>7051000000</c:v>
                </c:pt>
                <c:pt idx="125">
                  <c:v>7101000000</c:v>
                </c:pt>
                <c:pt idx="126">
                  <c:v>7151000000</c:v>
                </c:pt>
                <c:pt idx="127">
                  <c:v>7201000000</c:v>
                </c:pt>
                <c:pt idx="128">
                  <c:v>7251000000</c:v>
                </c:pt>
                <c:pt idx="129">
                  <c:v>7301000000</c:v>
                </c:pt>
                <c:pt idx="130">
                  <c:v>7351000000</c:v>
                </c:pt>
                <c:pt idx="131">
                  <c:v>7401000000</c:v>
                </c:pt>
                <c:pt idx="132">
                  <c:v>7451000000</c:v>
                </c:pt>
                <c:pt idx="133">
                  <c:v>7501000000</c:v>
                </c:pt>
                <c:pt idx="134">
                  <c:v>7551000000</c:v>
                </c:pt>
                <c:pt idx="135">
                  <c:v>7601000000</c:v>
                </c:pt>
                <c:pt idx="136">
                  <c:v>7651000000</c:v>
                </c:pt>
                <c:pt idx="137">
                  <c:v>7701000000</c:v>
                </c:pt>
                <c:pt idx="138">
                  <c:v>7751000000</c:v>
                </c:pt>
                <c:pt idx="139">
                  <c:v>7801000000</c:v>
                </c:pt>
                <c:pt idx="140">
                  <c:v>7851000000</c:v>
                </c:pt>
                <c:pt idx="141">
                  <c:v>7901000000</c:v>
                </c:pt>
                <c:pt idx="142">
                  <c:v>7951000000</c:v>
                </c:pt>
                <c:pt idx="143">
                  <c:v>8001000000</c:v>
                </c:pt>
                <c:pt idx="144">
                  <c:v>8051000000</c:v>
                </c:pt>
                <c:pt idx="145">
                  <c:v>8101000000</c:v>
                </c:pt>
                <c:pt idx="146">
                  <c:v>8151000000</c:v>
                </c:pt>
                <c:pt idx="147">
                  <c:v>8201000000</c:v>
                </c:pt>
                <c:pt idx="148">
                  <c:v>8251000000</c:v>
                </c:pt>
                <c:pt idx="149">
                  <c:v>8301000000</c:v>
                </c:pt>
                <c:pt idx="150">
                  <c:v>8351000000</c:v>
                </c:pt>
                <c:pt idx="151">
                  <c:v>8401000000</c:v>
                </c:pt>
                <c:pt idx="152">
                  <c:v>8451000000</c:v>
                </c:pt>
                <c:pt idx="153">
                  <c:v>8501000000</c:v>
                </c:pt>
                <c:pt idx="154">
                  <c:v>8551000000</c:v>
                </c:pt>
                <c:pt idx="155">
                  <c:v>8601000000</c:v>
                </c:pt>
                <c:pt idx="156">
                  <c:v>8651000000</c:v>
                </c:pt>
                <c:pt idx="157">
                  <c:v>8701000000</c:v>
                </c:pt>
                <c:pt idx="158">
                  <c:v>8751000000</c:v>
                </c:pt>
                <c:pt idx="159">
                  <c:v>8801000000</c:v>
                </c:pt>
                <c:pt idx="160">
                  <c:v>8851000000</c:v>
                </c:pt>
                <c:pt idx="161">
                  <c:v>8901000000</c:v>
                </c:pt>
                <c:pt idx="162">
                  <c:v>8951000000</c:v>
                </c:pt>
                <c:pt idx="163">
                  <c:v>9001000000</c:v>
                </c:pt>
                <c:pt idx="164">
                  <c:v>9051000000</c:v>
                </c:pt>
                <c:pt idx="165">
                  <c:v>9101000000</c:v>
                </c:pt>
                <c:pt idx="166">
                  <c:v>9151000000</c:v>
                </c:pt>
                <c:pt idx="167">
                  <c:v>9201000000</c:v>
                </c:pt>
                <c:pt idx="168">
                  <c:v>9251000000</c:v>
                </c:pt>
                <c:pt idx="169">
                  <c:v>9301000000</c:v>
                </c:pt>
                <c:pt idx="170">
                  <c:v>9351000000</c:v>
                </c:pt>
                <c:pt idx="171">
                  <c:v>9401000000</c:v>
                </c:pt>
                <c:pt idx="172">
                  <c:v>9451000000</c:v>
                </c:pt>
                <c:pt idx="173">
                  <c:v>9501000000</c:v>
                </c:pt>
                <c:pt idx="174">
                  <c:v>9551000000</c:v>
                </c:pt>
                <c:pt idx="175">
                  <c:v>9601000000</c:v>
                </c:pt>
                <c:pt idx="176">
                  <c:v>9651000000</c:v>
                </c:pt>
                <c:pt idx="177">
                  <c:v>9701000000</c:v>
                </c:pt>
                <c:pt idx="178">
                  <c:v>9751000000</c:v>
                </c:pt>
                <c:pt idx="179">
                  <c:v>9801000000</c:v>
                </c:pt>
                <c:pt idx="180">
                  <c:v>9851000000</c:v>
                </c:pt>
                <c:pt idx="181">
                  <c:v>9901000000</c:v>
                </c:pt>
                <c:pt idx="182">
                  <c:v>9951000000</c:v>
                </c:pt>
                <c:pt idx="183">
                  <c:v>10001000000</c:v>
                </c:pt>
                <c:pt idx="184">
                  <c:v>10051000000</c:v>
                </c:pt>
                <c:pt idx="185">
                  <c:v>10101000000</c:v>
                </c:pt>
                <c:pt idx="186">
                  <c:v>10151000000</c:v>
                </c:pt>
                <c:pt idx="187">
                  <c:v>10201000000</c:v>
                </c:pt>
                <c:pt idx="188">
                  <c:v>10251000000</c:v>
                </c:pt>
                <c:pt idx="189">
                  <c:v>10301000000</c:v>
                </c:pt>
                <c:pt idx="190">
                  <c:v>10351000000</c:v>
                </c:pt>
                <c:pt idx="191">
                  <c:v>10401000000</c:v>
                </c:pt>
                <c:pt idx="192">
                  <c:v>10451000000</c:v>
                </c:pt>
                <c:pt idx="193">
                  <c:v>10501000000</c:v>
                </c:pt>
                <c:pt idx="194">
                  <c:v>10551000000</c:v>
                </c:pt>
                <c:pt idx="195">
                  <c:v>10601000000</c:v>
                </c:pt>
                <c:pt idx="196">
                  <c:v>10651000000</c:v>
                </c:pt>
                <c:pt idx="197">
                  <c:v>10701000000</c:v>
                </c:pt>
                <c:pt idx="198">
                  <c:v>10751000000</c:v>
                </c:pt>
                <c:pt idx="199">
                  <c:v>10801000000</c:v>
                </c:pt>
                <c:pt idx="200">
                  <c:v>10851000000</c:v>
                </c:pt>
                <c:pt idx="201">
                  <c:v>10901000000</c:v>
                </c:pt>
                <c:pt idx="202">
                  <c:v>10951000000</c:v>
                </c:pt>
                <c:pt idx="203">
                  <c:v>11001000000</c:v>
                </c:pt>
                <c:pt idx="204">
                  <c:v>11051000000</c:v>
                </c:pt>
                <c:pt idx="205">
                  <c:v>11101000000</c:v>
                </c:pt>
                <c:pt idx="206">
                  <c:v>11151000000</c:v>
                </c:pt>
                <c:pt idx="207">
                  <c:v>11201000000</c:v>
                </c:pt>
                <c:pt idx="208">
                  <c:v>11251000000</c:v>
                </c:pt>
                <c:pt idx="209">
                  <c:v>11301000000</c:v>
                </c:pt>
                <c:pt idx="210">
                  <c:v>11351000000</c:v>
                </c:pt>
                <c:pt idx="211">
                  <c:v>11401000000</c:v>
                </c:pt>
                <c:pt idx="212">
                  <c:v>11451000000</c:v>
                </c:pt>
                <c:pt idx="213">
                  <c:v>11501000000</c:v>
                </c:pt>
                <c:pt idx="214">
                  <c:v>11551000000</c:v>
                </c:pt>
                <c:pt idx="215">
                  <c:v>11601000000</c:v>
                </c:pt>
                <c:pt idx="216">
                  <c:v>11651000000</c:v>
                </c:pt>
                <c:pt idx="217">
                  <c:v>11701000000</c:v>
                </c:pt>
                <c:pt idx="218">
                  <c:v>11751000000</c:v>
                </c:pt>
                <c:pt idx="219">
                  <c:v>11801000000</c:v>
                </c:pt>
                <c:pt idx="220">
                  <c:v>11851000000</c:v>
                </c:pt>
                <c:pt idx="221">
                  <c:v>11901000000</c:v>
                </c:pt>
                <c:pt idx="222">
                  <c:v>11951000000</c:v>
                </c:pt>
                <c:pt idx="223">
                  <c:v>12001000000</c:v>
                </c:pt>
                <c:pt idx="224">
                  <c:v>12051000000</c:v>
                </c:pt>
                <c:pt idx="225">
                  <c:v>12101000000</c:v>
                </c:pt>
                <c:pt idx="226">
                  <c:v>12151000000</c:v>
                </c:pt>
                <c:pt idx="227">
                  <c:v>12201000000</c:v>
                </c:pt>
                <c:pt idx="228">
                  <c:v>12251000000</c:v>
                </c:pt>
                <c:pt idx="229">
                  <c:v>12301000000</c:v>
                </c:pt>
                <c:pt idx="230">
                  <c:v>12351000000</c:v>
                </c:pt>
                <c:pt idx="231">
                  <c:v>12401000000</c:v>
                </c:pt>
                <c:pt idx="232">
                  <c:v>12451000000</c:v>
                </c:pt>
                <c:pt idx="233">
                  <c:v>12501000000</c:v>
                </c:pt>
                <c:pt idx="234">
                  <c:v>12551000000</c:v>
                </c:pt>
                <c:pt idx="235">
                  <c:v>12601000000</c:v>
                </c:pt>
                <c:pt idx="236">
                  <c:v>12651000000</c:v>
                </c:pt>
                <c:pt idx="237">
                  <c:v>12701000000</c:v>
                </c:pt>
                <c:pt idx="238">
                  <c:v>12751000000</c:v>
                </c:pt>
                <c:pt idx="239">
                  <c:v>12801000000</c:v>
                </c:pt>
                <c:pt idx="240">
                  <c:v>12851000000</c:v>
                </c:pt>
                <c:pt idx="241">
                  <c:v>12901000000</c:v>
                </c:pt>
                <c:pt idx="242">
                  <c:v>12951000000</c:v>
                </c:pt>
                <c:pt idx="243">
                  <c:v>13001000000</c:v>
                </c:pt>
                <c:pt idx="244">
                  <c:v>13051000000</c:v>
                </c:pt>
                <c:pt idx="245">
                  <c:v>13101000000</c:v>
                </c:pt>
                <c:pt idx="246">
                  <c:v>13151000000</c:v>
                </c:pt>
                <c:pt idx="247">
                  <c:v>13201000000</c:v>
                </c:pt>
                <c:pt idx="248">
                  <c:v>13251000000</c:v>
                </c:pt>
                <c:pt idx="249">
                  <c:v>13301000000</c:v>
                </c:pt>
                <c:pt idx="250">
                  <c:v>13351000000</c:v>
                </c:pt>
                <c:pt idx="251">
                  <c:v>13401000000</c:v>
                </c:pt>
                <c:pt idx="252">
                  <c:v>13451000000</c:v>
                </c:pt>
                <c:pt idx="253">
                  <c:v>13501000000</c:v>
                </c:pt>
                <c:pt idx="254">
                  <c:v>13551000000</c:v>
                </c:pt>
                <c:pt idx="255">
                  <c:v>13601000000</c:v>
                </c:pt>
                <c:pt idx="256">
                  <c:v>13651000000</c:v>
                </c:pt>
                <c:pt idx="257">
                  <c:v>13701000000</c:v>
                </c:pt>
                <c:pt idx="258">
                  <c:v>13751000000</c:v>
                </c:pt>
                <c:pt idx="259">
                  <c:v>13801000000</c:v>
                </c:pt>
                <c:pt idx="260">
                  <c:v>13851000000</c:v>
                </c:pt>
                <c:pt idx="261">
                  <c:v>13901000000</c:v>
                </c:pt>
                <c:pt idx="262">
                  <c:v>13951000000</c:v>
                </c:pt>
                <c:pt idx="263">
                  <c:v>14001000000</c:v>
                </c:pt>
                <c:pt idx="264">
                  <c:v>14051000000</c:v>
                </c:pt>
                <c:pt idx="265">
                  <c:v>14101000000</c:v>
                </c:pt>
                <c:pt idx="266">
                  <c:v>14151000000</c:v>
                </c:pt>
                <c:pt idx="267">
                  <c:v>14201000000</c:v>
                </c:pt>
                <c:pt idx="268">
                  <c:v>14251000000</c:v>
                </c:pt>
                <c:pt idx="269">
                  <c:v>14301000000</c:v>
                </c:pt>
                <c:pt idx="270">
                  <c:v>14351000000</c:v>
                </c:pt>
                <c:pt idx="271">
                  <c:v>14401000000</c:v>
                </c:pt>
                <c:pt idx="272">
                  <c:v>14451000000</c:v>
                </c:pt>
                <c:pt idx="273">
                  <c:v>14501000000</c:v>
                </c:pt>
                <c:pt idx="274">
                  <c:v>14551000000</c:v>
                </c:pt>
                <c:pt idx="275">
                  <c:v>14601000000</c:v>
                </c:pt>
                <c:pt idx="276">
                  <c:v>14651000000</c:v>
                </c:pt>
                <c:pt idx="277">
                  <c:v>14701000000</c:v>
                </c:pt>
                <c:pt idx="278">
                  <c:v>14751000000</c:v>
                </c:pt>
                <c:pt idx="279">
                  <c:v>14801000000</c:v>
                </c:pt>
                <c:pt idx="280">
                  <c:v>14851000000</c:v>
                </c:pt>
                <c:pt idx="281">
                  <c:v>14901000000</c:v>
                </c:pt>
                <c:pt idx="282">
                  <c:v>14951000000</c:v>
                </c:pt>
                <c:pt idx="283">
                  <c:v>15001000000</c:v>
                </c:pt>
                <c:pt idx="284">
                  <c:v>15051000000</c:v>
                </c:pt>
                <c:pt idx="285">
                  <c:v>15101000000</c:v>
                </c:pt>
                <c:pt idx="286">
                  <c:v>15151000000</c:v>
                </c:pt>
                <c:pt idx="287">
                  <c:v>15201000000</c:v>
                </c:pt>
                <c:pt idx="288">
                  <c:v>15251000000</c:v>
                </c:pt>
                <c:pt idx="289">
                  <c:v>15301000000</c:v>
                </c:pt>
                <c:pt idx="290">
                  <c:v>15351000000</c:v>
                </c:pt>
                <c:pt idx="291">
                  <c:v>15401000000</c:v>
                </c:pt>
                <c:pt idx="292">
                  <c:v>15451000000</c:v>
                </c:pt>
                <c:pt idx="293">
                  <c:v>15501000000</c:v>
                </c:pt>
                <c:pt idx="294">
                  <c:v>15551000000</c:v>
                </c:pt>
                <c:pt idx="295">
                  <c:v>15601000000</c:v>
                </c:pt>
                <c:pt idx="296">
                  <c:v>15651000000</c:v>
                </c:pt>
                <c:pt idx="297">
                  <c:v>15701000000</c:v>
                </c:pt>
                <c:pt idx="298">
                  <c:v>15751000000</c:v>
                </c:pt>
                <c:pt idx="299">
                  <c:v>15801000000</c:v>
                </c:pt>
                <c:pt idx="300">
                  <c:v>15851000000</c:v>
                </c:pt>
                <c:pt idx="301">
                  <c:v>15901000000</c:v>
                </c:pt>
                <c:pt idx="302">
                  <c:v>15951000000</c:v>
                </c:pt>
                <c:pt idx="303">
                  <c:v>16001000000</c:v>
                </c:pt>
                <c:pt idx="304">
                  <c:v>16051000000</c:v>
                </c:pt>
                <c:pt idx="305">
                  <c:v>16101000000</c:v>
                </c:pt>
                <c:pt idx="306">
                  <c:v>16151000000</c:v>
                </c:pt>
                <c:pt idx="307">
                  <c:v>16201000000</c:v>
                </c:pt>
                <c:pt idx="308">
                  <c:v>16251000000</c:v>
                </c:pt>
                <c:pt idx="309">
                  <c:v>16301000000</c:v>
                </c:pt>
                <c:pt idx="310">
                  <c:v>16351000000</c:v>
                </c:pt>
                <c:pt idx="311">
                  <c:v>16401000000</c:v>
                </c:pt>
                <c:pt idx="312">
                  <c:v>16451000000</c:v>
                </c:pt>
                <c:pt idx="313">
                  <c:v>16501000000</c:v>
                </c:pt>
                <c:pt idx="314">
                  <c:v>16551000000</c:v>
                </c:pt>
                <c:pt idx="315">
                  <c:v>16601000000</c:v>
                </c:pt>
                <c:pt idx="316">
                  <c:v>16651000000</c:v>
                </c:pt>
                <c:pt idx="317">
                  <c:v>16701000000</c:v>
                </c:pt>
                <c:pt idx="318">
                  <c:v>16751000000</c:v>
                </c:pt>
                <c:pt idx="319">
                  <c:v>16801000000</c:v>
                </c:pt>
                <c:pt idx="320">
                  <c:v>16851000000</c:v>
                </c:pt>
                <c:pt idx="321">
                  <c:v>16901000000</c:v>
                </c:pt>
                <c:pt idx="322">
                  <c:v>16951000000</c:v>
                </c:pt>
                <c:pt idx="323">
                  <c:v>17001000000</c:v>
                </c:pt>
                <c:pt idx="324">
                  <c:v>17051000000</c:v>
                </c:pt>
                <c:pt idx="325">
                  <c:v>17101000000</c:v>
                </c:pt>
                <c:pt idx="326">
                  <c:v>17151000000</c:v>
                </c:pt>
                <c:pt idx="327">
                  <c:v>17201000000</c:v>
                </c:pt>
                <c:pt idx="328">
                  <c:v>17251000000</c:v>
                </c:pt>
                <c:pt idx="329">
                  <c:v>17301000000</c:v>
                </c:pt>
                <c:pt idx="330">
                  <c:v>17351000000</c:v>
                </c:pt>
                <c:pt idx="331">
                  <c:v>17401000000</c:v>
                </c:pt>
                <c:pt idx="332">
                  <c:v>17451000000</c:v>
                </c:pt>
                <c:pt idx="333">
                  <c:v>17501000000</c:v>
                </c:pt>
                <c:pt idx="334">
                  <c:v>17551000000</c:v>
                </c:pt>
                <c:pt idx="335">
                  <c:v>17601000000</c:v>
                </c:pt>
                <c:pt idx="336">
                  <c:v>17651000000</c:v>
                </c:pt>
                <c:pt idx="337">
                  <c:v>17701000000</c:v>
                </c:pt>
                <c:pt idx="338">
                  <c:v>17751000000</c:v>
                </c:pt>
                <c:pt idx="339">
                  <c:v>17801000000</c:v>
                </c:pt>
                <c:pt idx="340">
                  <c:v>17851000000</c:v>
                </c:pt>
                <c:pt idx="341">
                  <c:v>17901000000</c:v>
                </c:pt>
                <c:pt idx="342">
                  <c:v>17951000000</c:v>
                </c:pt>
                <c:pt idx="343">
                  <c:v>18001000000</c:v>
                </c:pt>
                <c:pt idx="344">
                  <c:v>18051000000</c:v>
                </c:pt>
                <c:pt idx="345">
                  <c:v>18101000000</c:v>
                </c:pt>
                <c:pt idx="346">
                  <c:v>18151000000</c:v>
                </c:pt>
                <c:pt idx="347">
                  <c:v>18201000000</c:v>
                </c:pt>
                <c:pt idx="348">
                  <c:v>18251000000</c:v>
                </c:pt>
                <c:pt idx="349">
                  <c:v>18301000000</c:v>
                </c:pt>
                <c:pt idx="350">
                  <c:v>18351000000</c:v>
                </c:pt>
                <c:pt idx="351">
                  <c:v>18401000000</c:v>
                </c:pt>
                <c:pt idx="352">
                  <c:v>18451000000</c:v>
                </c:pt>
                <c:pt idx="353">
                  <c:v>18501000000</c:v>
                </c:pt>
                <c:pt idx="354">
                  <c:v>18601000000</c:v>
                </c:pt>
                <c:pt idx="355">
                  <c:v>18701000000</c:v>
                </c:pt>
                <c:pt idx="356">
                  <c:v>18801000000</c:v>
                </c:pt>
                <c:pt idx="357">
                  <c:v>18901000000</c:v>
                </c:pt>
                <c:pt idx="358">
                  <c:v>19001000000</c:v>
                </c:pt>
                <c:pt idx="359">
                  <c:v>19101000000</c:v>
                </c:pt>
                <c:pt idx="360">
                  <c:v>19201000000</c:v>
                </c:pt>
                <c:pt idx="361">
                  <c:v>19301000000</c:v>
                </c:pt>
                <c:pt idx="362">
                  <c:v>19401000000</c:v>
                </c:pt>
                <c:pt idx="363">
                  <c:v>19501000000</c:v>
                </c:pt>
                <c:pt idx="364">
                  <c:v>19601000000</c:v>
                </c:pt>
                <c:pt idx="365">
                  <c:v>19701000000</c:v>
                </c:pt>
                <c:pt idx="366">
                  <c:v>19801000000</c:v>
                </c:pt>
                <c:pt idx="367">
                  <c:v>19901000000</c:v>
                </c:pt>
                <c:pt idx="368">
                  <c:v>20001000000</c:v>
                </c:pt>
                <c:pt idx="369">
                  <c:v>20101000000</c:v>
                </c:pt>
                <c:pt idx="370">
                  <c:v>20201000000</c:v>
                </c:pt>
                <c:pt idx="371">
                  <c:v>20301000000</c:v>
                </c:pt>
                <c:pt idx="372">
                  <c:v>20401000000</c:v>
                </c:pt>
                <c:pt idx="373">
                  <c:v>20501000000</c:v>
                </c:pt>
                <c:pt idx="374">
                  <c:v>20601000000</c:v>
                </c:pt>
                <c:pt idx="375">
                  <c:v>20701000000</c:v>
                </c:pt>
                <c:pt idx="376">
                  <c:v>20801000000</c:v>
                </c:pt>
                <c:pt idx="377">
                  <c:v>20901000000</c:v>
                </c:pt>
                <c:pt idx="378">
                  <c:v>21001000000</c:v>
                </c:pt>
                <c:pt idx="379">
                  <c:v>21101000000</c:v>
                </c:pt>
                <c:pt idx="380">
                  <c:v>21201000000</c:v>
                </c:pt>
                <c:pt idx="381">
                  <c:v>21301000000</c:v>
                </c:pt>
                <c:pt idx="382">
                  <c:v>21401000000</c:v>
                </c:pt>
                <c:pt idx="383">
                  <c:v>21501000000</c:v>
                </c:pt>
                <c:pt idx="384">
                  <c:v>21601000000</c:v>
                </c:pt>
                <c:pt idx="385">
                  <c:v>21701000000</c:v>
                </c:pt>
                <c:pt idx="386">
                  <c:v>21801000000</c:v>
                </c:pt>
                <c:pt idx="387">
                  <c:v>21901000000</c:v>
                </c:pt>
                <c:pt idx="388">
                  <c:v>22001000000</c:v>
                </c:pt>
                <c:pt idx="389">
                  <c:v>22101000000</c:v>
                </c:pt>
                <c:pt idx="390">
                  <c:v>22201000000</c:v>
                </c:pt>
                <c:pt idx="391">
                  <c:v>22301000000</c:v>
                </c:pt>
                <c:pt idx="392">
                  <c:v>22401000000</c:v>
                </c:pt>
                <c:pt idx="393">
                  <c:v>22501000000</c:v>
                </c:pt>
                <c:pt idx="394">
                  <c:v>22601000000</c:v>
                </c:pt>
                <c:pt idx="395">
                  <c:v>22701000000</c:v>
                </c:pt>
                <c:pt idx="396">
                  <c:v>22801000000</c:v>
                </c:pt>
                <c:pt idx="397">
                  <c:v>22901000000</c:v>
                </c:pt>
                <c:pt idx="398">
                  <c:v>23001000000</c:v>
                </c:pt>
                <c:pt idx="399">
                  <c:v>23101000000</c:v>
                </c:pt>
                <c:pt idx="400">
                  <c:v>23201000000</c:v>
                </c:pt>
                <c:pt idx="401">
                  <c:v>23301000000</c:v>
                </c:pt>
                <c:pt idx="402">
                  <c:v>23401000000</c:v>
                </c:pt>
                <c:pt idx="403">
                  <c:v>23501000000</c:v>
                </c:pt>
                <c:pt idx="404">
                  <c:v>23601000000</c:v>
                </c:pt>
                <c:pt idx="405">
                  <c:v>23701000000</c:v>
                </c:pt>
                <c:pt idx="406">
                  <c:v>23801000000</c:v>
                </c:pt>
                <c:pt idx="407">
                  <c:v>23901000000</c:v>
                </c:pt>
                <c:pt idx="408">
                  <c:v>24001000000</c:v>
                </c:pt>
                <c:pt idx="409">
                  <c:v>24101000000</c:v>
                </c:pt>
                <c:pt idx="410">
                  <c:v>24201000000</c:v>
                </c:pt>
                <c:pt idx="411">
                  <c:v>24301000000</c:v>
                </c:pt>
                <c:pt idx="412">
                  <c:v>24401000000</c:v>
                </c:pt>
                <c:pt idx="413">
                  <c:v>24501000000</c:v>
                </c:pt>
                <c:pt idx="414">
                  <c:v>24601000000</c:v>
                </c:pt>
                <c:pt idx="415">
                  <c:v>24701000000</c:v>
                </c:pt>
                <c:pt idx="416">
                  <c:v>24801000000</c:v>
                </c:pt>
                <c:pt idx="417">
                  <c:v>24901000000</c:v>
                </c:pt>
                <c:pt idx="418">
                  <c:v>25001000000</c:v>
                </c:pt>
                <c:pt idx="419">
                  <c:v>25101000000</c:v>
                </c:pt>
                <c:pt idx="420">
                  <c:v>25201000000</c:v>
                </c:pt>
                <c:pt idx="421">
                  <c:v>25301000000</c:v>
                </c:pt>
                <c:pt idx="422">
                  <c:v>25401000000</c:v>
                </c:pt>
                <c:pt idx="423">
                  <c:v>25501000000</c:v>
                </c:pt>
                <c:pt idx="424">
                  <c:v>25601000000</c:v>
                </c:pt>
                <c:pt idx="425">
                  <c:v>25701000000</c:v>
                </c:pt>
                <c:pt idx="426">
                  <c:v>25801000000</c:v>
                </c:pt>
                <c:pt idx="427">
                  <c:v>25901000000</c:v>
                </c:pt>
                <c:pt idx="428">
                  <c:v>26001000000</c:v>
                </c:pt>
                <c:pt idx="429">
                  <c:v>26101000000</c:v>
                </c:pt>
                <c:pt idx="430">
                  <c:v>26201000000</c:v>
                </c:pt>
                <c:pt idx="431">
                  <c:v>26301000000</c:v>
                </c:pt>
                <c:pt idx="432">
                  <c:v>26401000000</c:v>
                </c:pt>
                <c:pt idx="433">
                  <c:v>26501000000</c:v>
                </c:pt>
                <c:pt idx="434">
                  <c:v>26601000000</c:v>
                </c:pt>
                <c:pt idx="435">
                  <c:v>26701000000</c:v>
                </c:pt>
                <c:pt idx="436">
                  <c:v>26801000000</c:v>
                </c:pt>
                <c:pt idx="437">
                  <c:v>26901000000</c:v>
                </c:pt>
                <c:pt idx="438">
                  <c:v>27001000000</c:v>
                </c:pt>
                <c:pt idx="439">
                  <c:v>27101000000</c:v>
                </c:pt>
                <c:pt idx="440">
                  <c:v>27201000000</c:v>
                </c:pt>
                <c:pt idx="441">
                  <c:v>27301000000</c:v>
                </c:pt>
                <c:pt idx="442">
                  <c:v>27401000000</c:v>
                </c:pt>
                <c:pt idx="443">
                  <c:v>27501000000</c:v>
                </c:pt>
                <c:pt idx="444">
                  <c:v>27601000000</c:v>
                </c:pt>
                <c:pt idx="445">
                  <c:v>27701000000</c:v>
                </c:pt>
                <c:pt idx="446">
                  <c:v>27801000000</c:v>
                </c:pt>
                <c:pt idx="447">
                  <c:v>27901000000</c:v>
                </c:pt>
                <c:pt idx="448">
                  <c:v>28001000000</c:v>
                </c:pt>
                <c:pt idx="449">
                  <c:v>28101000000</c:v>
                </c:pt>
                <c:pt idx="450">
                  <c:v>28201000000</c:v>
                </c:pt>
                <c:pt idx="451">
                  <c:v>28301000000</c:v>
                </c:pt>
                <c:pt idx="452">
                  <c:v>28401000000</c:v>
                </c:pt>
                <c:pt idx="453">
                  <c:v>28501000000</c:v>
                </c:pt>
                <c:pt idx="454">
                  <c:v>28601000000</c:v>
                </c:pt>
                <c:pt idx="455">
                  <c:v>28701000000</c:v>
                </c:pt>
                <c:pt idx="456">
                  <c:v>28801000000</c:v>
                </c:pt>
                <c:pt idx="457">
                  <c:v>28901000000</c:v>
                </c:pt>
                <c:pt idx="458">
                  <c:v>29001000000</c:v>
                </c:pt>
                <c:pt idx="459">
                  <c:v>29101000000</c:v>
                </c:pt>
                <c:pt idx="460">
                  <c:v>29201000000</c:v>
                </c:pt>
                <c:pt idx="461">
                  <c:v>29301000000</c:v>
                </c:pt>
                <c:pt idx="462">
                  <c:v>29401000000</c:v>
                </c:pt>
                <c:pt idx="463">
                  <c:v>29501000000</c:v>
                </c:pt>
                <c:pt idx="464">
                  <c:v>29601000000</c:v>
                </c:pt>
                <c:pt idx="465">
                  <c:v>29701000000</c:v>
                </c:pt>
                <c:pt idx="466">
                  <c:v>29801000000</c:v>
                </c:pt>
                <c:pt idx="467">
                  <c:v>29901000000</c:v>
                </c:pt>
                <c:pt idx="468">
                  <c:v>30001000000</c:v>
                </c:pt>
                <c:pt idx="469">
                  <c:v>30101000000</c:v>
                </c:pt>
                <c:pt idx="470">
                  <c:v>30201000000</c:v>
                </c:pt>
                <c:pt idx="471">
                  <c:v>30301000000</c:v>
                </c:pt>
                <c:pt idx="472">
                  <c:v>30401000000</c:v>
                </c:pt>
                <c:pt idx="473">
                  <c:v>30501000000</c:v>
                </c:pt>
                <c:pt idx="474">
                  <c:v>30601000000</c:v>
                </c:pt>
                <c:pt idx="475">
                  <c:v>30701000000</c:v>
                </c:pt>
                <c:pt idx="476">
                  <c:v>30801000000</c:v>
                </c:pt>
                <c:pt idx="477">
                  <c:v>30901000000</c:v>
                </c:pt>
                <c:pt idx="478">
                  <c:v>31001000000</c:v>
                </c:pt>
                <c:pt idx="479">
                  <c:v>31101000000</c:v>
                </c:pt>
                <c:pt idx="480">
                  <c:v>31201000000</c:v>
                </c:pt>
                <c:pt idx="481">
                  <c:v>31301000000</c:v>
                </c:pt>
                <c:pt idx="482">
                  <c:v>31401000000</c:v>
                </c:pt>
                <c:pt idx="483">
                  <c:v>31501000000</c:v>
                </c:pt>
                <c:pt idx="484">
                  <c:v>31601000000</c:v>
                </c:pt>
                <c:pt idx="485">
                  <c:v>31701000000</c:v>
                </c:pt>
                <c:pt idx="486">
                  <c:v>31801000000</c:v>
                </c:pt>
                <c:pt idx="487">
                  <c:v>31901000000</c:v>
                </c:pt>
                <c:pt idx="488">
                  <c:v>32001000000</c:v>
                </c:pt>
                <c:pt idx="489">
                  <c:v>32101000000</c:v>
                </c:pt>
                <c:pt idx="490">
                  <c:v>32201000000</c:v>
                </c:pt>
                <c:pt idx="491">
                  <c:v>32301000000</c:v>
                </c:pt>
                <c:pt idx="492">
                  <c:v>32401000000</c:v>
                </c:pt>
                <c:pt idx="493">
                  <c:v>32501000000</c:v>
                </c:pt>
                <c:pt idx="494">
                  <c:v>32601000000</c:v>
                </c:pt>
                <c:pt idx="495">
                  <c:v>32701000000</c:v>
                </c:pt>
                <c:pt idx="496">
                  <c:v>32801000000</c:v>
                </c:pt>
                <c:pt idx="497">
                  <c:v>32901000000</c:v>
                </c:pt>
                <c:pt idx="498">
                  <c:v>33001000000</c:v>
                </c:pt>
                <c:pt idx="499">
                  <c:v>33101000000</c:v>
                </c:pt>
                <c:pt idx="500">
                  <c:v>33201000000</c:v>
                </c:pt>
                <c:pt idx="501">
                  <c:v>33301000000</c:v>
                </c:pt>
                <c:pt idx="502">
                  <c:v>33401000000</c:v>
                </c:pt>
                <c:pt idx="503">
                  <c:v>33501000000</c:v>
                </c:pt>
                <c:pt idx="504">
                  <c:v>33601000000</c:v>
                </c:pt>
                <c:pt idx="505">
                  <c:v>33701000000</c:v>
                </c:pt>
                <c:pt idx="506">
                  <c:v>33801000000</c:v>
                </c:pt>
                <c:pt idx="507">
                  <c:v>33901000000</c:v>
                </c:pt>
                <c:pt idx="508">
                  <c:v>34001000000</c:v>
                </c:pt>
                <c:pt idx="509">
                  <c:v>34101000000</c:v>
                </c:pt>
                <c:pt idx="510">
                  <c:v>34201000000</c:v>
                </c:pt>
                <c:pt idx="511">
                  <c:v>34301000000</c:v>
                </c:pt>
                <c:pt idx="512">
                  <c:v>34401000000</c:v>
                </c:pt>
                <c:pt idx="513">
                  <c:v>34501000000</c:v>
                </c:pt>
                <c:pt idx="514">
                  <c:v>34601000000</c:v>
                </c:pt>
                <c:pt idx="515">
                  <c:v>34701000000</c:v>
                </c:pt>
                <c:pt idx="516">
                  <c:v>34801000000</c:v>
                </c:pt>
                <c:pt idx="517">
                  <c:v>34901000000</c:v>
                </c:pt>
                <c:pt idx="518">
                  <c:v>35001000000</c:v>
                </c:pt>
                <c:pt idx="519">
                  <c:v>35101000000</c:v>
                </c:pt>
                <c:pt idx="520">
                  <c:v>35201000000</c:v>
                </c:pt>
                <c:pt idx="521">
                  <c:v>35301000000</c:v>
                </c:pt>
                <c:pt idx="522">
                  <c:v>35401000000</c:v>
                </c:pt>
                <c:pt idx="523">
                  <c:v>35501000000</c:v>
                </c:pt>
                <c:pt idx="524">
                  <c:v>35601000000</c:v>
                </c:pt>
                <c:pt idx="525">
                  <c:v>35701000000</c:v>
                </c:pt>
                <c:pt idx="526">
                  <c:v>35801000000</c:v>
                </c:pt>
                <c:pt idx="527">
                  <c:v>35901000000</c:v>
                </c:pt>
                <c:pt idx="528">
                  <c:v>36001000000</c:v>
                </c:pt>
                <c:pt idx="529">
                  <c:v>36101000000</c:v>
                </c:pt>
                <c:pt idx="530">
                  <c:v>36201000000</c:v>
                </c:pt>
                <c:pt idx="531">
                  <c:v>36301000000</c:v>
                </c:pt>
                <c:pt idx="532">
                  <c:v>36401000000</c:v>
                </c:pt>
                <c:pt idx="533">
                  <c:v>36501000000</c:v>
                </c:pt>
                <c:pt idx="534">
                  <c:v>36601000000</c:v>
                </c:pt>
                <c:pt idx="535">
                  <c:v>36701000000</c:v>
                </c:pt>
                <c:pt idx="536">
                  <c:v>36801000000</c:v>
                </c:pt>
                <c:pt idx="537">
                  <c:v>36901000000</c:v>
                </c:pt>
                <c:pt idx="538">
                  <c:v>37001000000</c:v>
                </c:pt>
                <c:pt idx="539">
                  <c:v>37101000000</c:v>
                </c:pt>
                <c:pt idx="540">
                  <c:v>37201000000</c:v>
                </c:pt>
                <c:pt idx="541">
                  <c:v>37301000000</c:v>
                </c:pt>
                <c:pt idx="542">
                  <c:v>37401000000</c:v>
                </c:pt>
                <c:pt idx="543">
                  <c:v>37501000000</c:v>
                </c:pt>
                <c:pt idx="544">
                  <c:v>37601000000</c:v>
                </c:pt>
                <c:pt idx="545">
                  <c:v>37701000000</c:v>
                </c:pt>
                <c:pt idx="546">
                  <c:v>37801000000</c:v>
                </c:pt>
                <c:pt idx="547">
                  <c:v>37901000000</c:v>
                </c:pt>
                <c:pt idx="548">
                  <c:v>38001000000</c:v>
                </c:pt>
                <c:pt idx="549">
                  <c:v>38101000000</c:v>
                </c:pt>
                <c:pt idx="550">
                  <c:v>38201000000</c:v>
                </c:pt>
                <c:pt idx="551">
                  <c:v>38301000000</c:v>
                </c:pt>
                <c:pt idx="552">
                  <c:v>38401000000</c:v>
                </c:pt>
                <c:pt idx="553">
                  <c:v>38501000000</c:v>
                </c:pt>
                <c:pt idx="554">
                  <c:v>38601000000</c:v>
                </c:pt>
                <c:pt idx="555">
                  <c:v>38701000000</c:v>
                </c:pt>
                <c:pt idx="556">
                  <c:v>38801000000</c:v>
                </c:pt>
                <c:pt idx="557">
                  <c:v>38901000000</c:v>
                </c:pt>
                <c:pt idx="558">
                  <c:v>39001000000</c:v>
                </c:pt>
                <c:pt idx="559">
                  <c:v>39101000000</c:v>
                </c:pt>
                <c:pt idx="560">
                  <c:v>39201000000</c:v>
                </c:pt>
                <c:pt idx="561">
                  <c:v>39301000000</c:v>
                </c:pt>
                <c:pt idx="562">
                  <c:v>39401000000</c:v>
                </c:pt>
                <c:pt idx="563">
                  <c:v>39501000000</c:v>
                </c:pt>
                <c:pt idx="564">
                  <c:v>39601000000</c:v>
                </c:pt>
                <c:pt idx="565">
                  <c:v>39701000000</c:v>
                </c:pt>
                <c:pt idx="566">
                  <c:v>39801000000</c:v>
                </c:pt>
                <c:pt idx="567">
                  <c:v>39901000000</c:v>
                </c:pt>
              </c:numCache>
            </c:numRef>
          </c:xVal>
          <c:yVal>
            <c:numRef>
              <c:f>功率精度测试!$AD$7:$AD$574</c:f>
              <c:numCache>
                <c:formatCode>General</c:formatCode>
                <c:ptCount val="568"/>
                <c:pt idx="0">
                  <c:v>-0.26096877142903402</c:v>
                </c:pt>
                <c:pt idx="1">
                  <c:v>0.103007931156</c:v>
                </c:pt>
                <c:pt idx="2">
                  <c:v>8.94928418459741E-2</c:v>
                </c:pt>
                <c:pt idx="3">
                  <c:v>0.104009791020949</c:v>
                </c:pt>
                <c:pt idx="4">
                  <c:v>0.10714011179842201</c:v>
                </c:pt>
                <c:pt idx="5">
                  <c:v>2.9083717015062401E-2</c:v>
                </c:pt>
                <c:pt idx="6">
                  <c:v>-6.0809272801073101E-2</c:v>
                </c:pt>
                <c:pt idx="7">
                  <c:v>2.08530286163792E-2</c:v>
                </c:pt>
                <c:pt idx="8">
                  <c:v>8.9463089692998199E-4</c:v>
                </c:pt>
                <c:pt idx="9">
                  <c:v>1.6358588610302101E-2</c:v>
                </c:pt>
                <c:pt idx="10">
                  <c:v>4.34917892000896E-4</c:v>
                </c:pt>
                <c:pt idx="11">
                  <c:v>6.1049020124833903E-2</c:v>
                </c:pt>
                <c:pt idx="12">
                  <c:v>6.8897763505162801E-2</c:v>
                </c:pt>
                <c:pt idx="13">
                  <c:v>6.9060486207177904E-2</c:v>
                </c:pt>
                <c:pt idx="14">
                  <c:v>3.9803465714214697E-2</c:v>
                </c:pt>
                <c:pt idx="15">
                  <c:v>4.61460821833981E-2</c:v>
                </c:pt>
                <c:pt idx="16">
                  <c:v>4.5393094875919297E-2</c:v>
                </c:pt>
                <c:pt idx="17">
                  <c:v>1.42033930483194E-2</c:v>
                </c:pt>
                <c:pt idx="18">
                  <c:v>2.8285537222224301E-2</c:v>
                </c:pt>
                <c:pt idx="19">
                  <c:v>2.4697576824522099E-2</c:v>
                </c:pt>
                <c:pt idx="20">
                  <c:v>-8.9753971307260302E-3</c:v>
                </c:pt>
                <c:pt idx="21">
                  <c:v>-1.2734731531580199E-2</c:v>
                </c:pt>
                <c:pt idx="22">
                  <c:v>4.7274584275243101E-2</c:v>
                </c:pt>
                <c:pt idx="23">
                  <c:v>1.9598181295421499E-3</c:v>
                </c:pt>
                <c:pt idx="24">
                  <c:v>-5.16349647247693E-3</c:v>
                </c:pt>
                <c:pt idx="25">
                  <c:v>-4.7302470936365602E-2</c:v>
                </c:pt>
                <c:pt idx="26">
                  <c:v>4.7489887201017197E-2</c:v>
                </c:pt>
                <c:pt idx="27">
                  <c:v>2.4680235862916702E-2</c:v>
                </c:pt>
                <c:pt idx="28">
                  <c:v>-5.8898468981794801E-2</c:v>
                </c:pt>
                <c:pt idx="29">
                  <c:v>-6.1180951590955601E-2</c:v>
                </c:pt>
                <c:pt idx="30">
                  <c:v>-0.106953287102193</c:v>
                </c:pt>
                <c:pt idx="31">
                  <c:v>-7.6161356100854505E-2</c:v>
                </c:pt>
                <c:pt idx="32">
                  <c:v>-4.7125227445526698E-2</c:v>
                </c:pt>
                <c:pt idx="33">
                  <c:v>-6.7683011844351798E-2</c:v>
                </c:pt>
                <c:pt idx="34">
                  <c:v>-8.0945585828054306E-2</c:v>
                </c:pt>
                <c:pt idx="35">
                  <c:v>-0.103785287810204</c:v>
                </c:pt>
                <c:pt idx="36">
                  <c:v>-9.7462666031660206E-2</c:v>
                </c:pt>
                <c:pt idx="37">
                  <c:v>-0.11316372041</c:v>
                </c:pt>
                <c:pt idx="38">
                  <c:v>-0.121095850385032</c:v>
                </c:pt>
                <c:pt idx="39">
                  <c:v>-0.123165657723227</c:v>
                </c:pt>
                <c:pt idx="40">
                  <c:v>-0.121358072295635</c:v>
                </c:pt>
                <c:pt idx="41">
                  <c:v>-7.0632497827574497E-2</c:v>
                </c:pt>
                <c:pt idx="42">
                  <c:v>-0.14824898882349599</c:v>
                </c:pt>
                <c:pt idx="43">
                  <c:v>-0.14459614863490999</c:v>
                </c:pt>
                <c:pt idx="44">
                  <c:v>-0.14064991779504499</c:v>
                </c:pt>
                <c:pt idx="45">
                  <c:v>-0.15990982104514001</c:v>
                </c:pt>
                <c:pt idx="46">
                  <c:v>-0.164094780829245</c:v>
                </c:pt>
                <c:pt idx="47">
                  <c:v>-0.151050117551811</c:v>
                </c:pt>
                <c:pt idx="48">
                  <c:v>-9.1809523055083206E-2</c:v>
                </c:pt>
                <c:pt idx="49">
                  <c:v>-0.12750830572997501</c:v>
                </c:pt>
                <c:pt idx="50">
                  <c:v>-0.151892344704947</c:v>
                </c:pt>
                <c:pt idx="51">
                  <c:v>-0.13925248016792499</c:v>
                </c:pt>
                <c:pt idx="52">
                  <c:v>-0.202531960921845</c:v>
                </c:pt>
                <c:pt idx="53">
                  <c:v>-0.231348422932661</c:v>
                </c:pt>
                <c:pt idx="54">
                  <c:v>-0.33741903504346699</c:v>
                </c:pt>
                <c:pt idx="55">
                  <c:v>-0.30237164120064303</c:v>
                </c:pt>
                <c:pt idx="56">
                  <c:v>-0.438002483197379</c:v>
                </c:pt>
                <c:pt idx="57">
                  <c:v>-0.129819071983583</c:v>
                </c:pt>
                <c:pt idx="58">
                  <c:v>-0.110367683513153</c:v>
                </c:pt>
                <c:pt idx="59">
                  <c:v>-0.22221696365131999</c:v>
                </c:pt>
                <c:pt idx="60">
                  <c:v>-0.19640876682734601</c:v>
                </c:pt>
                <c:pt idx="61">
                  <c:v>-0.20968064500451</c:v>
                </c:pt>
                <c:pt idx="62">
                  <c:v>-0.144607606669723</c:v>
                </c:pt>
                <c:pt idx="63">
                  <c:v>-0.14511152440726199</c:v>
                </c:pt>
                <c:pt idx="64">
                  <c:v>-0.143374325022293</c:v>
                </c:pt>
                <c:pt idx="65">
                  <c:v>-0.15454919114020499</c:v>
                </c:pt>
                <c:pt idx="66">
                  <c:v>-0.1627795804146</c:v>
                </c:pt>
                <c:pt idx="67">
                  <c:v>-0.21298569311138399</c:v>
                </c:pt>
                <c:pt idx="68">
                  <c:v>-0.17074757425927301</c:v>
                </c:pt>
                <c:pt idx="69">
                  <c:v>-0.16736519183569901</c:v>
                </c:pt>
                <c:pt idx="70">
                  <c:v>-0.27557344665546402</c:v>
                </c:pt>
                <c:pt idx="71">
                  <c:v>-0.14741033749667301</c:v>
                </c:pt>
                <c:pt idx="72">
                  <c:v>-0.22424871231990501</c:v>
                </c:pt>
                <c:pt idx="73">
                  <c:v>-0.12835367615173199</c:v>
                </c:pt>
                <c:pt idx="74">
                  <c:v>-0.19126141349548201</c:v>
                </c:pt>
                <c:pt idx="75">
                  <c:v>-0.14703681020242901</c:v>
                </c:pt>
                <c:pt idx="76">
                  <c:v>-0.115594893396917</c:v>
                </c:pt>
                <c:pt idx="77">
                  <c:v>-0.226455587649454</c:v>
                </c:pt>
                <c:pt idx="78">
                  <c:v>-0.29639600301142299</c:v>
                </c:pt>
                <c:pt idx="79">
                  <c:v>-0.234569005719933</c:v>
                </c:pt>
                <c:pt idx="80">
                  <c:v>-0.22189662625905199</c:v>
                </c:pt>
                <c:pt idx="81">
                  <c:v>-0.207620480274123</c:v>
                </c:pt>
                <c:pt idx="82">
                  <c:v>-8.9526549970415203E-2</c:v>
                </c:pt>
                <c:pt idx="83">
                  <c:v>-0.30706938805975798</c:v>
                </c:pt>
                <c:pt idx="84">
                  <c:v>-0.272129194557308</c:v>
                </c:pt>
                <c:pt idx="85">
                  <c:v>-0.24728108407626301</c:v>
                </c:pt>
                <c:pt idx="86">
                  <c:v>-0.23987749123187199</c:v>
                </c:pt>
                <c:pt idx="87">
                  <c:v>-0.158903117430021</c:v>
                </c:pt>
                <c:pt idx="88">
                  <c:v>-0.33254152857303798</c:v>
                </c:pt>
                <c:pt idx="89">
                  <c:v>-0.223152440278788</c:v>
                </c:pt>
                <c:pt idx="90">
                  <c:v>-0.28822088974399601</c:v>
                </c:pt>
                <c:pt idx="91">
                  <c:v>-0.26853033614891297</c:v>
                </c:pt>
                <c:pt idx="92">
                  <c:v>-0.204914041574255</c:v>
                </c:pt>
                <c:pt idx="93">
                  <c:v>-0.26587783204506299</c:v>
                </c:pt>
                <c:pt idx="94">
                  <c:v>-0.31937810141874901</c:v>
                </c:pt>
                <c:pt idx="95">
                  <c:v>-0.243234566224003</c:v>
                </c:pt>
                <c:pt idx="96">
                  <c:v>-0.25074770582028</c:v>
                </c:pt>
                <c:pt idx="97">
                  <c:v>-0.20258932994906301</c:v>
                </c:pt>
                <c:pt idx="98">
                  <c:v>-0.114919116466062</c:v>
                </c:pt>
                <c:pt idx="99">
                  <c:v>-0.220475694806573</c:v>
                </c:pt>
                <c:pt idx="100">
                  <c:v>-0.31915597423532199</c:v>
                </c:pt>
                <c:pt idx="101">
                  <c:v>-0.32234400361993898</c:v>
                </c:pt>
                <c:pt idx="102">
                  <c:v>-0.32861611925289202</c:v>
                </c:pt>
                <c:pt idx="103">
                  <c:v>-0.141510572360452</c:v>
                </c:pt>
                <c:pt idx="104">
                  <c:v>0.142746336768688</c:v>
                </c:pt>
                <c:pt idx="105">
                  <c:v>-0.147853722104798</c:v>
                </c:pt>
                <c:pt idx="106">
                  <c:v>-0.183699288081655</c:v>
                </c:pt>
                <c:pt idx="107">
                  <c:v>-6.5211642605319697E-2</c:v>
                </c:pt>
                <c:pt idx="108">
                  <c:v>-7.3173457849804793E-2</c:v>
                </c:pt>
                <c:pt idx="109">
                  <c:v>-0.21689845626624299</c:v>
                </c:pt>
                <c:pt idx="110">
                  <c:v>0.114843699316026</c:v>
                </c:pt>
                <c:pt idx="111">
                  <c:v>-6.2204568963529903E-2</c:v>
                </c:pt>
                <c:pt idx="112">
                  <c:v>-7.25224075475807E-2</c:v>
                </c:pt>
                <c:pt idx="113">
                  <c:v>0.17681369083571399</c:v>
                </c:pt>
                <c:pt idx="114">
                  <c:v>-0.24271042182972</c:v>
                </c:pt>
                <c:pt idx="115">
                  <c:v>-8.3684619478695696E-2</c:v>
                </c:pt>
                <c:pt idx="116">
                  <c:v>1.7437818960921399E-2</c:v>
                </c:pt>
                <c:pt idx="117">
                  <c:v>-0.24276175988521201</c:v>
                </c:pt>
                <c:pt idx="118">
                  <c:v>-0.146472840912522</c:v>
                </c:pt>
                <c:pt idx="119">
                  <c:v>-7.8016049112235905E-2</c:v>
                </c:pt>
                <c:pt idx="120">
                  <c:v>-8.2403134075924797E-2</c:v>
                </c:pt>
                <c:pt idx="121">
                  <c:v>-4.7540091865542401E-2</c:v>
                </c:pt>
                <c:pt idx="122">
                  <c:v>-5.8625566101177598E-2</c:v>
                </c:pt>
                <c:pt idx="123">
                  <c:v>-6.3276438508985594E-2</c:v>
                </c:pt>
                <c:pt idx="124">
                  <c:v>-5.2353436985519801E-2</c:v>
                </c:pt>
                <c:pt idx="125">
                  <c:v>-0.16026672654579199</c:v>
                </c:pt>
                <c:pt idx="126">
                  <c:v>-3.79082778049308E-2</c:v>
                </c:pt>
                <c:pt idx="127">
                  <c:v>-8.4007912982571001E-2</c:v>
                </c:pt>
                <c:pt idx="128">
                  <c:v>-0.21654085852752999</c:v>
                </c:pt>
                <c:pt idx="129">
                  <c:v>6.8730180175563704E-2</c:v>
                </c:pt>
                <c:pt idx="130">
                  <c:v>-8.3596312642839603E-3</c:v>
                </c:pt>
                <c:pt idx="131">
                  <c:v>-4.4112227895631399E-2</c:v>
                </c:pt>
                <c:pt idx="132">
                  <c:v>0.10949633781122201</c:v>
                </c:pt>
                <c:pt idx="133">
                  <c:v>-1.0346011238937001E-2</c:v>
                </c:pt>
                <c:pt idx="134">
                  <c:v>-0.112252843870379</c:v>
                </c:pt>
                <c:pt idx="135">
                  <c:v>-4.88357267737171E-2</c:v>
                </c:pt>
                <c:pt idx="136">
                  <c:v>-0.15641154770156601</c:v>
                </c:pt>
                <c:pt idx="137">
                  <c:v>-0.27057046715663002</c:v>
                </c:pt>
                <c:pt idx="138">
                  <c:v>-1.8750922058856599E-3</c:v>
                </c:pt>
                <c:pt idx="139">
                  <c:v>-4.9170138990547202E-2</c:v>
                </c:pt>
                <c:pt idx="140">
                  <c:v>-4.6402630252167398E-2</c:v>
                </c:pt>
                <c:pt idx="141">
                  <c:v>0.10454007769007399</c:v>
                </c:pt>
                <c:pt idx="142">
                  <c:v>-2.6711440335468201E-2</c:v>
                </c:pt>
                <c:pt idx="143">
                  <c:v>-4.00492662393645E-2</c:v>
                </c:pt>
                <c:pt idx="144">
                  <c:v>-3.5685063769747602E-2</c:v>
                </c:pt>
                <c:pt idx="145">
                  <c:v>-0.109789984712179</c:v>
                </c:pt>
                <c:pt idx="146">
                  <c:v>-6.6733245815477404E-2</c:v>
                </c:pt>
                <c:pt idx="147">
                  <c:v>-6.5644124955589606E-2</c:v>
                </c:pt>
                <c:pt idx="148">
                  <c:v>4.2056784398603497E-2</c:v>
                </c:pt>
                <c:pt idx="149">
                  <c:v>-0.101821346287728</c:v>
                </c:pt>
                <c:pt idx="150">
                  <c:v>-0.29578599099587399</c:v>
                </c:pt>
                <c:pt idx="151">
                  <c:v>-8.3690153740363302E-2</c:v>
                </c:pt>
                <c:pt idx="152">
                  <c:v>-0.19580970209253901</c:v>
                </c:pt>
                <c:pt idx="153">
                  <c:v>-0.255569528528312</c:v>
                </c:pt>
                <c:pt idx="154">
                  <c:v>-5.0166198873227999E-2</c:v>
                </c:pt>
                <c:pt idx="155">
                  <c:v>-3.71386116464478E-2</c:v>
                </c:pt>
                <c:pt idx="156">
                  <c:v>-9.6190638677711604E-2</c:v>
                </c:pt>
                <c:pt idx="157">
                  <c:v>9.6726705893729503E-2</c:v>
                </c:pt>
                <c:pt idx="158">
                  <c:v>-1.25826679147635E-2</c:v>
                </c:pt>
                <c:pt idx="159">
                  <c:v>-4.0095267186643399E-2</c:v>
                </c:pt>
                <c:pt idx="160">
                  <c:v>0.232956385944909</c:v>
                </c:pt>
                <c:pt idx="161">
                  <c:v>-0.17041224607591199</c:v>
                </c:pt>
                <c:pt idx="162">
                  <c:v>-0.20270423742628099</c:v>
                </c:pt>
                <c:pt idx="163">
                  <c:v>-4.2704395466827798E-2</c:v>
                </c:pt>
                <c:pt idx="164">
                  <c:v>-0.215016577045055</c:v>
                </c:pt>
                <c:pt idx="165">
                  <c:v>6.7884736233473505E-2</c:v>
                </c:pt>
                <c:pt idx="166">
                  <c:v>3.1944164060426702E-2</c:v>
                </c:pt>
                <c:pt idx="167">
                  <c:v>-4.7135516689841901E-2</c:v>
                </c:pt>
                <c:pt idx="168">
                  <c:v>9.0058664702432595E-2</c:v>
                </c:pt>
                <c:pt idx="169">
                  <c:v>4.2221911938490501E-2</c:v>
                </c:pt>
                <c:pt idx="170">
                  <c:v>-0.14466727243334501</c:v>
                </c:pt>
                <c:pt idx="171">
                  <c:v>-3.0285016488775698E-2</c:v>
                </c:pt>
                <c:pt idx="172">
                  <c:v>1.5231856580733401E-2</c:v>
                </c:pt>
                <c:pt idx="173">
                  <c:v>-2.1006629296685699E-2</c:v>
                </c:pt>
                <c:pt idx="174">
                  <c:v>0.24438786296984399</c:v>
                </c:pt>
                <c:pt idx="175">
                  <c:v>-3.8110114673834503E-2</c:v>
                </c:pt>
                <c:pt idx="176">
                  <c:v>-3.0888763904769599E-2</c:v>
                </c:pt>
                <c:pt idx="177">
                  <c:v>0.16630742547091801</c:v>
                </c:pt>
                <c:pt idx="178">
                  <c:v>-0.112478327064287</c:v>
                </c:pt>
                <c:pt idx="179">
                  <c:v>-5.2776066699749401E-2</c:v>
                </c:pt>
                <c:pt idx="180">
                  <c:v>-1.46481537730309E-2</c:v>
                </c:pt>
                <c:pt idx="181">
                  <c:v>-5.2872809802344899E-2</c:v>
                </c:pt>
                <c:pt idx="182">
                  <c:v>-0.12253870206249901</c:v>
                </c:pt>
                <c:pt idx="183">
                  <c:v>-6.11202245624866E-2</c:v>
                </c:pt>
                <c:pt idx="184">
                  <c:v>-0.105704255005107</c:v>
                </c:pt>
                <c:pt idx="185">
                  <c:v>-5.1515648786782699E-2</c:v>
                </c:pt>
                <c:pt idx="186">
                  <c:v>3.7074567168232798E-2</c:v>
                </c:pt>
                <c:pt idx="187">
                  <c:v>-2.4629328164486701E-2</c:v>
                </c:pt>
                <c:pt idx="188">
                  <c:v>3.3988735427499198E-3</c:v>
                </c:pt>
                <c:pt idx="189">
                  <c:v>9.5233655751492494E-2</c:v>
                </c:pt>
                <c:pt idx="190">
                  <c:v>8.2010367640691501E-2</c:v>
                </c:pt>
                <c:pt idx="191">
                  <c:v>-3.76620510383745E-2</c:v>
                </c:pt>
                <c:pt idx="192">
                  <c:v>-5.7962502172586002E-3</c:v>
                </c:pt>
                <c:pt idx="193">
                  <c:v>-5.3940028670957901E-2</c:v>
                </c:pt>
                <c:pt idx="194">
                  <c:v>-0.193901520896126</c:v>
                </c:pt>
                <c:pt idx="195">
                  <c:v>-4.6008144222412201E-2</c:v>
                </c:pt>
                <c:pt idx="196">
                  <c:v>4.61169223189017E-3</c:v>
                </c:pt>
                <c:pt idx="197">
                  <c:v>-5.3354499700830602E-2</c:v>
                </c:pt>
                <c:pt idx="198">
                  <c:v>5.3969670827932199E-2</c:v>
                </c:pt>
                <c:pt idx="199">
                  <c:v>-3.9765667793005798E-3</c:v>
                </c:pt>
                <c:pt idx="200">
                  <c:v>-0.18111795835953601</c:v>
                </c:pt>
                <c:pt idx="201">
                  <c:v>-8.9826634580006698E-2</c:v>
                </c:pt>
                <c:pt idx="202">
                  <c:v>-0.131968002288573</c:v>
                </c:pt>
                <c:pt idx="203">
                  <c:v>-4.1118349842875497E-2</c:v>
                </c:pt>
                <c:pt idx="204">
                  <c:v>1.54458920318916E-2</c:v>
                </c:pt>
                <c:pt idx="205">
                  <c:v>-4.8315770479590001E-2</c:v>
                </c:pt>
                <c:pt idx="206">
                  <c:v>4.0116080324736403E-2</c:v>
                </c:pt>
                <c:pt idx="207">
                  <c:v>-3.3395893417207299E-2</c:v>
                </c:pt>
                <c:pt idx="208">
                  <c:v>-9.4633554349066104E-2</c:v>
                </c:pt>
                <c:pt idx="209">
                  <c:v>1.4481667500696399E-2</c:v>
                </c:pt>
                <c:pt idx="210">
                  <c:v>3.9102415063197699E-2</c:v>
                </c:pt>
                <c:pt idx="211">
                  <c:v>-2.1796144264243301E-2</c:v>
                </c:pt>
                <c:pt idx="212">
                  <c:v>0.138433738123659</c:v>
                </c:pt>
                <c:pt idx="213">
                  <c:v>-3.8227018158231298E-2</c:v>
                </c:pt>
                <c:pt idx="214">
                  <c:v>-5.5845366380836398E-2</c:v>
                </c:pt>
                <c:pt idx="215">
                  <c:v>-1.3934087330213099E-2</c:v>
                </c:pt>
                <c:pt idx="216">
                  <c:v>-0.216298572461816</c:v>
                </c:pt>
                <c:pt idx="217">
                  <c:v>-0.13351110897875801</c:v>
                </c:pt>
                <c:pt idx="218">
                  <c:v>-5.66838962138973E-2</c:v>
                </c:pt>
                <c:pt idx="219">
                  <c:v>-6.86618265866627E-2</c:v>
                </c:pt>
                <c:pt idx="220">
                  <c:v>-3.6760861527561403E-2</c:v>
                </c:pt>
                <c:pt idx="221">
                  <c:v>-1.24668263576808E-2</c:v>
                </c:pt>
                <c:pt idx="222">
                  <c:v>1.71507689609669E-2</c:v>
                </c:pt>
                <c:pt idx="223">
                  <c:v>-5.48680599532076E-2</c:v>
                </c:pt>
                <c:pt idx="224">
                  <c:v>-5.0586561447893502E-2</c:v>
                </c:pt>
                <c:pt idx="225">
                  <c:v>-0.144033512942222</c:v>
                </c:pt>
                <c:pt idx="226">
                  <c:v>-3.5694470017268998E-2</c:v>
                </c:pt>
                <c:pt idx="227">
                  <c:v>8.11906243633586E-4</c:v>
                </c:pt>
                <c:pt idx="228">
                  <c:v>-4.3211938877334398E-2</c:v>
                </c:pt>
                <c:pt idx="229">
                  <c:v>1.7193798753538599E-2</c:v>
                </c:pt>
                <c:pt idx="230">
                  <c:v>-6.4585385079972399E-2</c:v>
                </c:pt>
                <c:pt idx="231">
                  <c:v>3.65951912620943E-3</c:v>
                </c:pt>
                <c:pt idx="232">
                  <c:v>-0.101888839052548</c:v>
                </c:pt>
                <c:pt idx="233">
                  <c:v>-8.4660615812907694E-2</c:v>
                </c:pt>
                <c:pt idx="234">
                  <c:v>-4.1129116255561302E-2</c:v>
                </c:pt>
                <c:pt idx="235">
                  <c:v>1.7665245873743601E-2</c:v>
                </c:pt>
                <c:pt idx="236">
                  <c:v>6.2762987084951705E-2</c:v>
                </c:pt>
                <c:pt idx="237">
                  <c:v>1.4249894969651599E-2</c:v>
                </c:pt>
                <c:pt idx="238">
                  <c:v>8.1796576141222405E-2</c:v>
                </c:pt>
                <c:pt idx="239">
                  <c:v>9.7421780695228204E-3</c:v>
                </c:pt>
                <c:pt idx="240">
                  <c:v>-1.99656543315072E-2</c:v>
                </c:pt>
                <c:pt idx="241">
                  <c:v>-7.4219028804243595E-2</c:v>
                </c:pt>
                <c:pt idx="242">
                  <c:v>-4.0098377843321403E-2</c:v>
                </c:pt>
                <c:pt idx="243">
                  <c:v>-2.6122664555018101E-2</c:v>
                </c:pt>
                <c:pt idx="244">
                  <c:v>-3.5255658238320102E-2</c:v>
                </c:pt>
                <c:pt idx="245">
                  <c:v>-5.68505390089626E-2</c:v>
                </c:pt>
                <c:pt idx="246">
                  <c:v>-5.3421506793966903E-3</c:v>
                </c:pt>
                <c:pt idx="247">
                  <c:v>-1.24857638377591E-2</c:v>
                </c:pt>
                <c:pt idx="248">
                  <c:v>4.1491526569913603E-2</c:v>
                </c:pt>
                <c:pt idx="249">
                  <c:v>6.3225138489869395E-2</c:v>
                </c:pt>
                <c:pt idx="250">
                  <c:v>5.4125613022677002E-2</c:v>
                </c:pt>
                <c:pt idx="251">
                  <c:v>-3.6980208573531501E-2</c:v>
                </c:pt>
                <c:pt idx="252">
                  <c:v>1.6528994837145199E-2</c:v>
                </c:pt>
                <c:pt idx="253">
                  <c:v>-1.3261989912344001E-2</c:v>
                </c:pt>
                <c:pt idx="254">
                  <c:v>-5.65050985221731E-2</c:v>
                </c:pt>
                <c:pt idx="255">
                  <c:v>2.11071033585668E-2</c:v>
                </c:pt>
                <c:pt idx="256">
                  <c:v>3.7982465876083803E-2</c:v>
                </c:pt>
                <c:pt idx="257">
                  <c:v>-3.1696026674630597E-2</c:v>
                </c:pt>
                <c:pt idx="258">
                  <c:v>-7.8287047858083205E-4</c:v>
                </c:pt>
                <c:pt idx="259">
                  <c:v>-1.62591372285447E-3</c:v>
                </c:pt>
                <c:pt idx="260">
                  <c:v>2.7909366519665399E-2</c:v>
                </c:pt>
                <c:pt idx="261">
                  <c:v>5.0780509876204799E-3</c:v>
                </c:pt>
                <c:pt idx="262">
                  <c:v>-2.84809480748862E-2</c:v>
                </c:pt>
                <c:pt idx="263">
                  <c:v>-2.4036053475555201E-2</c:v>
                </c:pt>
                <c:pt idx="264">
                  <c:v>0.119616149303183</c:v>
                </c:pt>
                <c:pt idx="265">
                  <c:v>1.12727707930559E-2</c:v>
                </c:pt>
                <c:pt idx="266">
                  <c:v>-0.16438971473445399</c:v>
                </c:pt>
                <c:pt idx="267">
                  <c:v>5.4003770969472901E-3</c:v>
                </c:pt>
                <c:pt idx="268">
                  <c:v>2.5796240514907198E-2</c:v>
                </c:pt>
                <c:pt idx="269">
                  <c:v>-2.95247220667391E-2</c:v>
                </c:pt>
                <c:pt idx="270">
                  <c:v>0.14353478281024201</c:v>
                </c:pt>
                <c:pt idx="271">
                  <c:v>-3.2572825778196E-2</c:v>
                </c:pt>
                <c:pt idx="272">
                  <c:v>-6.44673060208589E-2</c:v>
                </c:pt>
                <c:pt idx="273">
                  <c:v>7.9676886434434296E-2</c:v>
                </c:pt>
                <c:pt idx="274">
                  <c:v>-1.24384394468251E-2</c:v>
                </c:pt>
                <c:pt idx="275">
                  <c:v>-3.3962721786764401E-3</c:v>
                </c:pt>
                <c:pt idx="276">
                  <c:v>-7.67645208208023E-3</c:v>
                </c:pt>
                <c:pt idx="277">
                  <c:v>-7.4330896975354204E-3</c:v>
                </c:pt>
                <c:pt idx="278">
                  <c:v>0.26536711408584002</c:v>
                </c:pt>
                <c:pt idx="279">
                  <c:v>5.3515475892425002E-2</c:v>
                </c:pt>
                <c:pt idx="280">
                  <c:v>-0.216932646103316</c:v>
                </c:pt>
                <c:pt idx="281">
                  <c:v>4.5886401082085998E-2</c:v>
                </c:pt>
                <c:pt idx="282">
                  <c:v>0.173435614109301</c:v>
                </c:pt>
                <c:pt idx="283">
                  <c:v>8.2452637065557593E-3</c:v>
                </c:pt>
                <c:pt idx="284">
                  <c:v>0.107396248654026</c:v>
                </c:pt>
                <c:pt idx="285">
                  <c:v>-9.7648481585508706E-2</c:v>
                </c:pt>
                <c:pt idx="286">
                  <c:v>-0.103813722785631</c:v>
                </c:pt>
                <c:pt idx="287">
                  <c:v>4.2116129977927104E-3</c:v>
                </c:pt>
                <c:pt idx="288">
                  <c:v>-0.19616096491455401</c:v>
                </c:pt>
                <c:pt idx="289">
                  <c:v>-0.210354845190799</c:v>
                </c:pt>
                <c:pt idx="290">
                  <c:v>-1.9973856237157799E-2</c:v>
                </c:pt>
                <c:pt idx="291">
                  <c:v>-8.8903376151847607E-3</c:v>
                </c:pt>
                <c:pt idx="292">
                  <c:v>2.68627394882727E-2</c:v>
                </c:pt>
                <c:pt idx="293">
                  <c:v>-9.3383130189316405E-2</c:v>
                </c:pt>
                <c:pt idx="294">
                  <c:v>-0.17038485749482299</c:v>
                </c:pt>
                <c:pt idx="295">
                  <c:v>1.4541230048870001E-2</c:v>
                </c:pt>
                <c:pt idx="296">
                  <c:v>-4.6865094666252098E-2</c:v>
                </c:pt>
                <c:pt idx="297">
                  <c:v>-0.25191210884328502</c:v>
                </c:pt>
                <c:pt idx="298">
                  <c:v>-2.0418312787860701E-2</c:v>
                </c:pt>
                <c:pt idx="299">
                  <c:v>4.1887633387844403E-2</c:v>
                </c:pt>
                <c:pt idx="300">
                  <c:v>-8.9478290204638697E-2</c:v>
                </c:pt>
                <c:pt idx="301">
                  <c:v>0.119234913453375</c:v>
                </c:pt>
                <c:pt idx="302">
                  <c:v>0.11096240347292501</c:v>
                </c:pt>
                <c:pt idx="303">
                  <c:v>-1.0748617295277499E-3</c:v>
                </c:pt>
                <c:pt idx="304">
                  <c:v>5.3678719949850497E-2</c:v>
                </c:pt>
                <c:pt idx="305">
                  <c:v>-6.2922666960638196E-2</c:v>
                </c:pt>
                <c:pt idx="306">
                  <c:v>-2.4178842615888999E-2</c:v>
                </c:pt>
                <c:pt idx="307">
                  <c:v>1.0970720214217499E-2</c:v>
                </c:pt>
                <c:pt idx="308">
                  <c:v>-0.191721363506694</c:v>
                </c:pt>
                <c:pt idx="309">
                  <c:v>-0.21052983584561899</c:v>
                </c:pt>
                <c:pt idx="310">
                  <c:v>0.192733112296359</c:v>
                </c:pt>
                <c:pt idx="311">
                  <c:v>4.3917690433403302E-2</c:v>
                </c:pt>
                <c:pt idx="312">
                  <c:v>7.8330236060253301E-4</c:v>
                </c:pt>
                <c:pt idx="313">
                  <c:v>0.24037931182719699</c:v>
                </c:pt>
                <c:pt idx="314">
                  <c:v>-8.4596984588898694E-2</c:v>
                </c:pt>
                <c:pt idx="315">
                  <c:v>7.1100251396956004E-3</c:v>
                </c:pt>
                <c:pt idx="316">
                  <c:v>0.119346317120474</c:v>
                </c:pt>
                <c:pt idx="317">
                  <c:v>-4.13805908395019E-2</c:v>
                </c:pt>
                <c:pt idx="318">
                  <c:v>3.6834983163224401E-2</c:v>
                </c:pt>
                <c:pt idx="319" formatCode="0.00E+00">
                  <c:v>-1.64077194000356E-5</c:v>
                </c:pt>
                <c:pt idx="320">
                  <c:v>-0.15822226022962799</c:v>
                </c:pt>
                <c:pt idx="321">
                  <c:v>0.117038986779085</c:v>
                </c:pt>
                <c:pt idx="322">
                  <c:v>0.48025708586106902</c:v>
                </c:pt>
                <c:pt idx="323">
                  <c:v>2.83592963590635E-2</c:v>
                </c:pt>
                <c:pt idx="324">
                  <c:v>0.31060838584719602</c:v>
                </c:pt>
                <c:pt idx="325">
                  <c:v>0.37158396000265898</c:v>
                </c:pt>
                <c:pt idx="326">
                  <c:v>2.50624490220729E-2</c:v>
                </c:pt>
                <c:pt idx="327">
                  <c:v>2.0917654193887299E-2</c:v>
                </c:pt>
                <c:pt idx="328">
                  <c:v>-0.123244527180361</c:v>
                </c:pt>
                <c:pt idx="329">
                  <c:v>-0.118205844693605</c:v>
                </c:pt>
                <c:pt idx="330">
                  <c:v>3.3772565951963401E-2</c:v>
                </c:pt>
                <c:pt idx="331">
                  <c:v>3.0036172223802199E-2</c:v>
                </c:pt>
                <c:pt idx="332">
                  <c:v>6.5341640224261199E-2</c:v>
                </c:pt>
                <c:pt idx="333">
                  <c:v>0.19170422925229499</c:v>
                </c:pt>
                <c:pt idx="334">
                  <c:v>0.12658093430027101</c:v>
                </c:pt>
                <c:pt idx="335">
                  <c:v>-7.3506270400684999E-3</c:v>
                </c:pt>
                <c:pt idx="336">
                  <c:v>0.39570797301314498</c:v>
                </c:pt>
                <c:pt idx="337">
                  <c:v>1.40611401597823E-2</c:v>
                </c:pt>
                <c:pt idx="338">
                  <c:v>-3.2825404994369402E-2</c:v>
                </c:pt>
                <c:pt idx="339">
                  <c:v>5.5607122741548602E-2</c:v>
                </c:pt>
                <c:pt idx="340">
                  <c:v>0.137217639683335</c:v>
                </c:pt>
                <c:pt idx="341">
                  <c:v>-0.21779322637401299</c:v>
                </c:pt>
                <c:pt idx="342">
                  <c:v>-8.7337626596756396E-2</c:v>
                </c:pt>
                <c:pt idx="343">
                  <c:v>4.3432299983052702E-2</c:v>
                </c:pt>
                <c:pt idx="344">
                  <c:v>6.7482978280572994E-2</c:v>
                </c:pt>
                <c:pt idx="345">
                  <c:v>0.53129213034613798</c:v>
                </c:pt>
                <c:pt idx="346">
                  <c:v>0.24511276562753101</c:v>
                </c:pt>
                <c:pt idx="347">
                  <c:v>-5.4651579371522898E-4</c:v>
                </c:pt>
                <c:pt idx="348">
                  <c:v>9.8158464048125796E-2</c:v>
                </c:pt>
                <c:pt idx="349">
                  <c:v>-0.237174827413937</c:v>
                </c:pt>
                <c:pt idx="350">
                  <c:v>-0.29308308355778201</c:v>
                </c:pt>
                <c:pt idx="351">
                  <c:v>5.9741336799092402E-2</c:v>
                </c:pt>
                <c:pt idx="352">
                  <c:v>0.25553867735386798</c:v>
                </c:pt>
                <c:pt idx="353">
                  <c:v>-0.14174043692816601</c:v>
                </c:pt>
                <c:pt idx="354">
                  <c:v>-0.18550950410183001</c:v>
                </c:pt>
                <c:pt idx="355">
                  <c:v>-9.4844922753736599E-2</c:v>
                </c:pt>
                <c:pt idx="356">
                  <c:v>0.14547079173705399</c:v>
                </c:pt>
                <c:pt idx="357">
                  <c:v>-0.103208457110888</c:v>
                </c:pt>
                <c:pt idx="358">
                  <c:v>-9.4365302214619307E-2</c:v>
                </c:pt>
                <c:pt idx="359">
                  <c:v>-5.4409754626952599E-2</c:v>
                </c:pt>
                <c:pt idx="360">
                  <c:v>-1.6507333487794498E-2</c:v>
                </c:pt>
                <c:pt idx="361">
                  <c:v>-8.0601691267375403E-2</c:v>
                </c:pt>
                <c:pt idx="362">
                  <c:v>8.2670209073327696E-3</c:v>
                </c:pt>
                <c:pt idx="363">
                  <c:v>-8.0858878730737105E-2</c:v>
                </c:pt>
                <c:pt idx="364">
                  <c:v>-6.74204744685553E-2</c:v>
                </c:pt>
                <c:pt idx="365">
                  <c:v>-6.0014813046379303E-2</c:v>
                </c:pt>
                <c:pt idx="366">
                  <c:v>3.4472611141914897E-2</c:v>
                </c:pt>
                <c:pt idx="367">
                  <c:v>-9.7699482775851706E-2</c:v>
                </c:pt>
                <c:pt idx="368">
                  <c:v>-1.5375644859766099E-2</c:v>
                </c:pt>
                <c:pt idx="369">
                  <c:v>-0.101637983389622</c:v>
                </c:pt>
                <c:pt idx="370">
                  <c:v>-2.47481511543199E-2</c:v>
                </c:pt>
                <c:pt idx="371">
                  <c:v>-7.7726713017277405E-2</c:v>
                </c:pt>
                <c:pt idx="372">
                  <c:v>-5.0197500672567202E-2</c:v>
                </c:pt>
                <c:pt idx="373">
                  <c:v>-8.4512859492576795E-2</c:v>
                </c:pt>
                <c:pt idx="374">
                  <c:v>0.102934647884509</c:v>
                </c:pt>
                <c:pt idx="375">
                  <c:v>-4.2188585461602202E-2</c:v>
                </c:pt>
                <c:pt idx="376">
                  <c:v>-0.222746247126274</c:v>
                </c:pt>
                <c:pt idx="377">
                  <c:v>-6.8898137283795693E-2</c:v>
                </c:pt>
                <c:pt idx="378">
                  <c:v>3.36684252913102E-2</c:v>
                </c:pt>
                <c:pt idx="379">
                  <c:v>-8.0991102834417406E-2</c:v>
                </c:pt>
                <c:pt idx="380">
                  <c:v>-1.72296589490912E-2</c:v>
                </c:pt>
                <c:pt idx="381">
                  <c:v>-6.6712645463503806E-2</c:v>
                </c:pt>
                <c:pt idx="382">
                  <c:v>-0.311693572526273</c:v>
                </c:pt>
                <c:pt idx="383">
                  <c:v>-8.4987591362072096E-2</c:v>
                </c:pt>
                <c:pt idx="384">
                  <c:v>-0.26052670249930499</c:v>
                </c:pt>
                <c:pt idx="385">
                  <c:v>-0.103322126729644</c:v>
                </c:pt>
                <c:pt idx="386">
                  <c:v>-0.25998600939944699</c:v>
                </c:pt>
                <c:pt idx="387">
                  <c:v>-8.8985876460640101E-2</c:v>
                </c:pt>
                <c:pt idx="388">
                  <c:v>-0.20610287670882599</c:v>
                </c:pt>
                <c:pt idx="389">
                  <c:v>-6.4874733576175403E-2</c:v>
                </c:pt>
                <c:pt idx="390">
                  <c:v>-0.109491932497853</c:v>
                </c:pt>
                <c:pt idx="391">
                  <c:v>-0.1072181457411</c:v>
                </c:pt>
                <c:pt idx="392">
                  <c:v>-4.995999322756E-2</c:v>
                </c:pt>
                <c:pt idx="393">
                  <c:v>-8.2489286005070994E-2</c:v>
                </c:pt>
                <c:pt idx="394">
                  <c:v>-3.5753601300854101E-2</c:v>
                </c:pt>
                <c:pt idx="395">
                  <c:v>-0.10509053590895601</c:v>
                </c:pt>
                <c:pt idx="396">
                  <c:v>-5.92728321914677E-2</c:v>
                </c:pt>
                <c:pt idx="397">
                  <c:v>-8.6311191420513397E-2</c:v>
                </c:pt>
                <c:pt idx="398">
                  <c:v>-0.166605141843334</c:v>
                </c:pt>
                <c:pt idx="399">
                  <c:v>-0.115013679332719</c:v>
                </c:pt>
                <c:pt idx="400">
                  <c:v>-0.231455424639705</c:v>
                </c:pt>
                <c:pt idx="401">
                  <c:v>-5.5351379052225903E-2</c:v>
                </c:pt>
                <c:pt idx="402">
                  <c:v>-0.154128843265461</c:v>
                </c:pt>
                <c:pt idx="403">
                  <c:v>-0.11183705901744601</c:v>
                </c:pt>
                <c:pt idx="404">
                  <c:v>2.0962541587010702E-3</c:v>
                </c:pt>
                <c:pt idx="405">
                  <c:v>-0.133120956928827</c:v>
                </c:pt>
                <c:pt idx="406">
                  <c:v>-3.0758089543773699E-2</c:v>
                </c:pt>
                <c:pt idx="407">
                  <c:v>-0.123821951001787</c:v>
                </c:pt>
                <c:pt idx="408">
                  <c:v>0.185218420261477</c:v>
                </c:pt>
                <c:pt idx="409">
                  <c:v>-0.118178887505067</c:v>
                </c:pt>
                <c:pt idx="410">
                  <c:v>-4.0099478503797997E-2</c:v>
                </c:pt>
                <c:pt idx="411">
                  <c:v>-0.11164009141977201</c:v>
                </c:pt>
                <c:pt idx="412">
                  <c:v>-0.194753834210423</c:v>
                </c:pt>
                <c:pt idx="413">
                  <c:v>-0.101364882543677</c:v>
                </c:pt>
                <c:pt idx="414">
                  <c:v>-6.7911998450256297E-3</c:v>
                </c:pt>
                <c:pt idx="415">
                  <c:v>-9.6063595835779794E-2</c:v>
                </c:pt>
                <c:pt idx="416">
                  <c:v>-0.18629536355354701</c:v>
                </c:pt>
                <c:pt idx="417">
                  <c:v>-9.4393317179772396E-2</c:v>
                </c:pt>
                <c:pt idx="418">
                  <c:v>-2.0975138842466299E-2</c:v>
                </c:pt>
                <c:pt idx="419">
                  <c:v>-0.12769324994456999</c:v>
                </c:pt>
                <c:pt idx="420">
                  <c:v>-4.59525137137788E-2</c:v>
                </c:pt>
                <c:pt idx="421">
                  <c:v>-6.7040033638043894E-2</c:v>
                </c:pt>
                <c:pt idx="422">
                  <c:v>-0.16084449851629001</c:v>
                </c:pt>
                <c:pt idx="423">
                  <c:v>-9.2767448726419802E-2</c:v>
                </c:pt>
                <c:pt idx="424">
                  <c:v>-0.160152834049611</c:v>
                </c:pt>
                <c:pt idx="425">
                  <c:v>-0.101161043963614</c:v>
                </c:pt>
                <c:pt idx="426">
                  <c:v>-2.8908068783905999E-3</c:v>
                </c:pt>
                <c:pt idx="427">
                  <c:v>-6.6250130932317505E-2</c:v>
                </c:pt>
                <c:pt idx="428">
                  <c:v>-0.24610006237880799</c:v>
                </c:pt>
                <c:pt idx="429">
                  <c:v>-0.122578063782185</c:v>
                </c:pt>
                <c:pt idx="430">
                  <c:v>-0.121214488624083</c:v>
                </c:pt>
                <c:pt idx="431">
                  <c:v>-8.5019099218271693E-2</c:v>
                </c:pt>
                <c:pt idx="432">
                  <c:v>-0.19587594726419799</c:v>
                </c:pt>
                <c:pt idx="433">
                  <c:v>2.7703491549281901E-2</c:v>
                </c:pt>
                <c:pt idx="434">
                  <c:v>-0.355726995896262</c:v>
                </c:pt>
                <c:pt idx="435">
                  <c:v>-7.7118809360577203E-2</c:v>
                </c:pt>
                <c:pt idx="436">
                  <c:v>-8.9905343914800498E-2</c:v>
                </c:pt>
                <c:pt idx="437">
                  <c:v>-6.5047635158386102E-2</c:v>
                </c:pt>
                <c:pt idx="438">
                  <c:v>-0.15166892341510799</c:v>
                </c:pt>
                <c:pt idx="439">
                  <c:v>2.63808305776933E-2</c:v>
                </c:pt>
                <c:pt idx="440">
                  <c:v>1.4240818531170801E-2</c:v>
                </c:pt>
                <c:pt idx="441">
                  <c:v>-0.12258619039644</c:v>
                </c:pt>
                <c:pt idx="442">
                  <c:v>4.4447744542331601E-2</c:v>
                </c:pt>
                <c:pt idx="443">
                  <c:v>-6.9861842589311607E-2</c:v>
                </c:pt>
                <c:pt idx="444">
                  <c:v>-3.8809667445129002E-2</c:v>
                </c:pt>
                <c:pt idx="445">
                  <c:v>-0.106640108897352</c:v>
                </c:pt>
                <c:pt idx="446">
                  <c:v>-4.4173043859245802E-2</c:v>
                </c:pt>
                <c:pt idx="447">
                  <c:v>-0.117487425967979</c:v>
                </c:pt>
                <c:pt idx="448">
                  <c:v>-0.18700967052765</c:v>
                </c:pt>
                <c:pt idx="449">
                  <c:v>-6.8158515803851502E-2</c:v>
                </c:pt>
                <c:pt idx="450">
                  <c:v>-0.20957828841049</c:v>
                </c:pt>
                <c:pt idx="451">
                  <c:v>-9.6513561482410595E-2</c:v>
                </c:pt>
                <c:pt idx="452">
                  <c:v>-9.1573762390190397E-2</c:v>
                </c:pt>
                <c:pt idx="453">
                  <c:v>-6.8415161138638297E-2</c:v>
                </c:pt>
                <c:pt idx="454">
                  <c:v>-3.5840682897372703E-2</c:v>
                </c:pt>
                <c:pt idx="455">
                  <c:v>5.9430942652752998E-2</c:v>
                </c:pt>
                <c:pt idx="456">
                  <c:v>7.0994588489156699E-2</c:v>
                </c:pt>
                <c:pt idx="457">
                  <c:v>-5.5429829155180202E-2</c:v>
                </c:pt>
                <c:pt idx="458">
                  <c:v>0.15034697567803301</c:v>
                </c:pt>
                <c:pt idx="459">
                  <c:v>-6.02070297697423E-2</c:v>
                </c:pt>
                <c:pt idx="460">
                  <c:v>-5.83714216562327E-2</c:v>
                </c:pt>
                <c:pt idx="461">
                  <c:v>-0.12851554563078299</c:v>
                </c:pt>
                <c:pt idx="462">
                  <c:v>-5.83406787455942E-4</c:v>
                </c:pt>
                <c:pt idx="463">
                  <c:v>3.9608529697957799E-2</c:v>
                </c:pt>
                <c:pt idx="464">
                  <c:v>8.1348207226156405E-2</c:v>
                </c:pt>
                <c:pt idx="465">
                  <c:v>2.5601661988694902E-2</c:v>
                </c:pt>
                <c:pt idx="466">
                  <c:v>0.209695586444205</c:v>
                </c:pt>
                <c:pt idx="467">
                  <c:v>-8.5516316371297293E-2</c:v>
                </c:pt>
                <c:pt idx="468">
                  <c:v>-0.12148201196439599</c:v>
                </c:pt>
                <c:pt idx="469">
                  <c:v>-1.8179331668527199E-2</c:v>
                </c:pt>
                <c:pt idx="470">
                  <c:v>1.9258820502898202E-2</c:v>
                </c:pt>
                <c:pt idx="471">
                  <c:v>7.3082093394937403E-2</c:v>
                </c:pt>
                <c:pt idx="472">
                  <c:v>-4.2585751881247802E-2</c:v>
                </c:pt>
                <c:pt idx="473">
                  <c:v>-7.2287662036252698E-2</c:v>
                </c:pt>
                <c:pt idx="474">
                  <c:v>-0.133778945844127</c:v>
                </c:pt>
                <c:pt idx="475">
                  <c:v>-3.1764369373092897E-2</c:v>
                </c:pt>
                <c:pt idx="476">
                  <c:v>-0.118243738450928</c:v>
                </c:pt>
                <c:pt idx="477">
                  <c:v>-6.3990310095604699E-2</c:v>
                </c:pt>
                <c:pt idx="478">
                  <c:v>-8.6625117104986701E-2</c:v>
                </c:pt>
                <c:pt idx="479">
                  <c:v>-6.0128398068378802E-2</c:v>
                </c:pt>
                <c:pt idx="480">
                  <c:v>1.5389124755863201E-2</c:v>
                </c:pt>
                <c:pt idx="481">
                  <c:v>-3.0189179827473801E-2</c:v>
                </c:pt>
                <c:pt idx="482">
                  <c:v>-0.13711764659342399</c:v>
                </c:pt>
                <c:pt idx="483">
                  <c:v>-0.11284982358613101</c:v>
                </c:pt>
                <c:pt idx="484">
                  <c:v>-5.3349799078020503E-2</c:v>
                </c:pt>
                <c:pt idx="485">
                  <c:v>-1.8351652344136899E-2</c:v>
                </c:pt>
                <c:pt idx="486">
                  <c:v>-0.14438892834426201</c:v>
                </c:pt>
                <c:pt idx="487">
                  <c:v>-1.54152464337116E-2</c:v>
                </c:pt>
                <c:pt idx="488">
                  <c:v>-8.2541818534920694E-2</c:v>
                </c:pt>
                <c:pt idx="489">
                  <c:v>6.4556511845736903E-3</c:v>
                </c:pt>
                <c:pt idx="490">
                  <c:v>-2.7823306636562899E-2</c:v>
                </c:pt>
                <c:pt idx="491">
                  <c:v>1.0727679334081499E-3</c:v>
                </c:pt>
                <c:pt idx="492">
                  <c:v>-0.12182381883212599</c:v>
                </c:pt>
                <c:pt idx="493">
                  <c:v>-4.8400951910430402E-2</c:v>
                </c:pt>
                <c:pt idx="494">
                  <c:v>-3.3185153075095203E-2</c:v>
                </c:pt>
                <c:pt idx="495">
                  <c:v>4.5004023810264401E-3</c:v>
                </c:pt>
                <c:pt idx="496">
                  <c:v>5.3622207007414602E-2</c:v>
                </c:pt>
                <c:pt idx="497">
                  <c:v>8.0577674417554503E-3</c:v>
                </c:pt>
                <c:pt idx="498">
                  <c:v>0.24527121558658299</c:v>
                </c:pt>
                <c:pt idx="499">
                  <c:v>-1.52116731021223E-2</c:v>
                </c:pt>
                <c:pt idx="500">
                  <c:v>-4.9241822788047701E-2</c:v>
                </c:pt>
                <c:pt idx="501">
                  <c:v>7.9222001380799101E-2</c:v>
                </c:pt>
                <c:pt idx="502">
                  <c:v>8.0136982511533006E-2</c:v>
                </c:pt>
                <c:pt idx="503">
                  <c:v>7.9961825587105295E-2</c:v>
                </c:pt>
                <c:pt idx="504">
                  <c:v>0.25710226363684502</c:v>
                </c:pt>
                <c:pt idx="505">
                  <c:v>6.7475200634312602E-2</c:v>
                </c:pt>
                <c:pt idx="506">
                  <c:v>0.151037056263888</c:v>
                </c:pt>
                <c:pt idx="507">
                  <c:v>6.7306742029323602E-2</c:v>
                </c:pt>
                <c:pt idx="508">
                  <c:v>0.307178440594157</c:v>
                </c:pt>
                <c:pt idx="509">
                  <c:v>5.9067980155468498E-2</c:v>
                </c:pt>
                <c:pt idx="510">
                  <c:v>0.14188104234496199</c:v>
                </c:pt>
                <c:pt idx="511">
                  <c:v>6.7711579412218698E-2</c:v>
                </c:pt>
                <c:pt idx="512">
                  <c:v>0.174258318548552</c:v>
                </c:pt>
                <c:pt idx="513">
                  <c:v>7.4806843627406694E-2</c:v>
                </c:pt>
                <c:pt idx="514">
                  <c:v>-0.248252413511487</c:v>
                </c:pt>
                <c:pt idx="515">
                  <c:v>2.9557412313153002E-2</c:v>
                </c:pt>
                <c:pt idx="516">
                  <c:v>-0.36686346915503498</c:v>
                </c:pt>
                <c:pt idx="517">
                  <c:v>8.7910514547644397E-2</c:v>
                </c:pt>
                <c:pt idx="518">
                  <c:v>0.18356838739563799</c:v>
                </c:pt>
                <c:pt idx="519">
                  <c:v>9.3042947434192003E-2</c:v>
                </c:pt>
                <c:pt idx="520">
                  <c:v>-4.6657197149556802E-2</c:v>
                </c:pt>
                <c:pt idx="521">
                  <c:v>7.21167462286018E-2</c:v>
                </c:pt>
                <c:pt idx="522">
                  <c:v>-5.0332438476473798E-2</c:v>
                </c:pt>
                <c:pt idx="523">
                  <c:v>0.113006610261848</c:v>
                </c:pt>
                <c:pt idx="524">
                  <c:v>0.24718886709864299</c:v>
                </c:pt>
                <c:pt idx="525">
                  <c:v>5.9022863937727203E-2</c:v>
                </c:pt>
                <c:pt idx="526">
                  <c:v>3.2126545266528597E-2</c:v>
                </c:pt>
                <c:pt idx="527">
                  <c:v>9.6191801983550804E-2</c:v>
                </c:pt>
                <c:pt idx="528">
                  <c:v>0.15827330876156501</c:v>
                </c:pt>
                <c:pt idx="529">
                  <c:v>8.2950793219964597E-2</c:v>
                </c:pt>
                <c:pt idx="530">
                  <c:v>0.174090676495467</c:v>
                </c:pt>
                <c:pt idx="531">
                  <c:v>0.13564480949945301</c:v>
                </c:pt>
                <c:pt idx="532">
                  <c:v>0.25268130540229</c:v>
                </c:pt>
                <c:pt idx="533">
                  <c:v>9.4621229815430696E-2</c:v>
                </c:pt>
                <c:pt idx="534">
                  <c:v>8.79480866326076E-3</c:v>
                </c:pt>
                <c:pt idx="535">
                  <c:v>5.4184257874474798E-2</c:v>
                </c:pt>
                <c:pt idx="536">
                  <c:v>-3.2165069829304102E-2</c:v>
                </c:pt>
                <c:pt idx="537">
                  <c:v>7.1243426874673305E-2</c:v>
                </c:pt>
                <c:pt idx="538">
                  <c:v>0.14520463981585799</c:v>
                </c:pt>
                <c:pt idx="539">
                  <c:v>0.14216671673005199</c:v>
                </c:pt>
                <c:pt idx="540">
                  <c:v>0.10975344855161399</c:v>
                </c:pt>
                <c:pt idx="541">
                  <c:v>3.4985360628560599E-2</c:v>
                </c:pt>
                <c:pt idx="542">
                  <c:v>5.8228103522303301E-2</c:v>
                </c:pt>
                <c:pt idx="543">
                  <c:v>0.103442695043206</c:v>
                </c:pt>
                <c:pt idx="544">
                  <c:v>0.14824330254493301</c:v>
                </c:pt>
                <c:pt idx="545">
                  <c:v>6.0032438316369501E-2</c:v>
                </c:pt>
                <c:pt idx="546">
                  <c:v>-0.181822465764057</c:v>
                </c:pt>
                <c:pt idx="547">
                  <c:v>5.8145177035250101E-2</c:v>
                </c:pt>
                <c:pt idx="548">
                  <c:v>0.40781788021922599</c:v>
                </c:pt>
                <c:pt idx="549">
                  <c:v>3.4988924735273402E-2</c:v>
                </c:pt>
                <c:pt idx="550">
                  <c:v>0.27719146362318198</c:v>
                </c:pt>
                <c:pt idx="551">
                  <c:v>0.12744755004921801</c:v>
                </c:pt>
                <c:pt idx="552">
                  <c:v>0.40557294072220801</c:v>
                </c:pt>
                <c:pt idx="553">
                  <c:v>0.12948545319615301</c:v>
                </c:pt>
                <c:pt idx="554">
                  <c:v>0.55769091619756495</c:v>
                </c:pt>
                <c:pt idx="555">
                  <c:v>0.18538856106444199</c:v>
                </c:pt>
                <c:pt idx="556">
                  <c:v>0.44406419178501699</c:v>
                </c:pt>
                <c:pt idx="557">
                  <c:v>0.13073867700622799</c:v>
                </c:pt>
                <c:pt idx="558">
                  <c:v>0.27473877780516098</c:v>
                </c:pt>
                <c:pt idx="559">
                  <c:v>0.12768083843396699</c:v>
                </c:pt>
                <c:pt idx="560">
                  <c:v>0.13213037831663099</c:v>
                </c:pt>
                <c:pt idx="561">
                  <c:v>6.3451506625426604E-2</c:v>
                </c:pt>
                <c:pt idx="562">
                  <c:v>-5.9713524117370298E-2</c:v>
                </c:pt>
                <c:pt idx="563">
                  <c:v>8.4353753905098403E-2</c:v>
                </c:pt>
                <c:pt idx="564">
                  <c:v>-4.7188691718169098E-2</c:v>
                </c:pt>
                <c:pt idx="565">
                  <c:v>7.3007544015297299E-2</c:v>
                </c:pt>
                <c:pt idx="566">
                  <c:v>4.89989439388267E-2</c:v>
                </c:pt>
                <c:pt idx="567">
                  <c:v>4.2810718587070001E-2</c:v>
                </c:pt>
              </c:numCache>
            </c:numRef>
          </c:yVal>
          <c:smooth val="1"/>
          <c:extLst>
            <c:ext xmlns:c16="http://schemas.microsoft.com/office/drawing/2014/chart" uri="{C3380CC4-5D6E-409C-BE32-E72D297353CC}">
              <c16:uniqueId val="{00000000-C141-4C57-9888-B377FFF861D0}"/>
            </c:ext>
          </c:extLst>
        </c:ser>
        <c:dLbls>
          <c:showLegendKey val="0"/>
          <c:showVal val="0"/>
          <c:showCatName val="0"/>
          <c:showSerName val="0"/>
          <c:showPercent val="0"/>
          <c:showBubbleSize val="0"/>
        </c:dLbls>
        <c:axId val="345034544"/>
        <c:axId val="345037808"/>
      </c:scatterChart>
      <c:valAx>
        <c:axId val="345034544"/>
        <c:scaling>
          <c:orientation val="minMax"/>
          <c:max val="40000000000"/>
          <c:min val="0"/>
        </c:scaling>
        <c:delete val="0"/>
        <c:axPos val="b"/>
        <c:majorGridlines/>
        <c:minorGridlines/>
        <c:title>
          <c:tx>
            <c:rich>
              <a:bodyPr/>
              <a:lstStyle/>
              <a:p>
                <a:pPr>
                  <a:defRPr sz="1000"/>
                </a:pPr>
                <a:r>
                  <a:rPr lang="en-US" altLang="zh-CN" sz="1000" dirty="0"/>
                  <a:t>Frequency (MHz)</a:t>
                </a:r>
                <a:endParaRPr lang="zh-CN" altLang="en-US" sz="1000"/>
              </a:p>
            </c:rich>
          </c:tx>
          <c:layout>
            <c:manualLayout>
              <c:xMode val="edge"/>
              <c:yMode val="edge"/>
              <c:x val="0.43887986111111527"/>
              <c:y val="0.92865699404761859"/>
            </c:manualLayout>
          </c:layout>
          <c:overlay val="0"/>
        </c:title>
        <c:numFmt formatCode="General" sourceLinked="1"/>
        <c:majorTickMark val="out"/>
        <c:minorTickMark val="none"/>
        <c:tickLblPos val="low"/>
        <c:crossAx val="345037808"/>
        <c:crosses val="autoZero"/>
        <c:crossBetween val="midCat"/>
        <c:majorUnit val="4000000000"/>
        <c:minorUnit val="2000000000"/>
        <c:dispUnits>
          <c:builtInUnit val="millions"/>
        </c:dispUnits>
      </c:valAx>
      <c:valAx>
        <c:axId val="345037808"/>
        <c:scaling>
          <c:orientation val="minMax"/>
          <c:max val="2"/>
          <c:min val="-2"/>
        </c:scaling>
        <c:delete val="0"/>
        <c:axPos val="l"/>
        <c:majorGridlines/>
        <c:title>
          <c:tx>
            <c:rich>
              <a:bodyPr rot="-5400000" vert="horz"/>
              <a:lstStyle/>
              <a:p>
                <a:pPr>
                  <a:defRPr sz="1000"/>
                </a:pPr>
                <a:r>
                  <a:rPr lang="en-US" sz="1000" dirty="0"/>
                  <a:t>Level error</a:t>
                </a:r>
                <a:r>
                  <a:rPr lang="zh-CN" sz="1000"/>
                  <a:t>（</a:t>
                </a:r>
                <a:r>
                  <a:rPr lang="en-US" sz="1000" dirty="0"/>
                  <a:t>dB</a:t>
                </a:r>
                <a:r>
                  <a:rPr lang="zh-CN" sz="1000"/>
                  <a:t>）</a:t>
                </a:r>
              </a:p>
            </c:rich>
          </c:tx>
          <c:overlay val="0"/>
        </c:title>
        <c:numFmt formatCode="General" sourceLinked="1"/>
        <c:majorTickMark val="out"/>
        <c:minorTickMark val="none"/>
        <c:tickLblPos val="low"/>
        <c:crossAx val="345034544"/>
        <c:crosses val="autoZero"/>
        <c:crossBetween val="midCat"/>
      </c:valAx>
    </c:plotArea>
    <c:legend>
      <c:legendPos val="r"/>
      <c:layout>
        <c:manualLayout>
          <c:xMode val="edge"/>
          <c:yMode val="edge"/>
          <c:x val="0.68859759470017501"/>
          <c:y val="9.944161544122336E-2"/>
          <c:w val="0.15726157992627171"/>
          <c:h val="5.2528345879642613E-2"/>
        </c:manualLayout>
      </c:layout>
      <c:overlay val="1"/>
      <c:spPr>
        <a:solidFill>
          <a:schemeClr val="lt1"/>
        </a:solidFill>
        <a:ln w="12700" cap="flat" cmpd="sng" algn="ctr">
          <a:solidFill>
            <a:schemeClr val="accent1"/>
          </a:solidFill>
          <a:prstDash val="solid"/>
        </a:ln>
        <a:effectLst/>
      </c:spPr>
      <c:txPr>
        <a:bodyPr/>
        <a:lstStyle/>
        <a:p>
          <a:pPr>
            <a:defRPr sz="1000">
              <a:solidFill>
                <a:schemeClr val="dk1"/>
              </a:solidFill>
              <a:latin typeface="+mn-lt"/>
              <a:ea typeface="+mn-ea"/>
              <a:cs typeface="+mn-cs"/>
            </a:defRPr>
          </a:pPr>
          <a:endParaRPr lang="zh-CN"/>
        </a:p>
      </c:txPr>
    </c:legend>
    <c:plotVisOnly val="1"/>
    <c:dispBlanksAs val="gap"/>
    <c:showDLblsOverMax val="0"/>
  </c:chart>
  <c:spPr>
    <a:ln w="0"/>
  </c:sp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82638888888893E-2"/>
          <c:y val="6.9618551587301583E-2"/>
          <c:w val="0.82899374999999997"/>
          <c:h val="0.78822817460318184"/>
        </c:manualLayout>
      </c:layout>
      <c:scatterChart>
        <c:scatterStyle val="smoothMarker"/>
        <c:varyColors val="0"/>
        <c:ser>
          <c:idx val="0"/>
          <c:order val="0"/>
          <c:tx>
            <c:strRef>
              <c:f>功率精度测试!$AK$4</c:f>
              <c:strCache>
                <c:ptCount val="1"/>
                <c:pt idx="0">
                  <c:v>-83dBm</c:v>
                </c:pt>
              </c:strCache>
            </c:strRef>
          </c:tx>
          <c:marker>
            <c:symbol val="none"/>
          </c:marker>
          <c:xVal>
            <c:numRef>
              <c:f>功率精度测试!$AJ$7:$AJ$574</c:f>
              <c:numCache>
                <c:formatCode>General</c:formatCode>
                <c:ptCount val="568"/>
                <c:pt idx="0">
                  <c:v>9000</c:v>
                </c:pt>
                <c:pt idx="1">
                  <c:v>31300</c:v>
                </c:pt>
                <c:pt idx="2">
                  <c:v>53600</c:v>
                </c:pt>
                <c:pt idx="3">
                  <c:v>75900</c:v>
                </c:pt>
                <c:pt idx="4">
                  <c:v>98200</c:v>
                </c:pt>
                <c:pt idx="5">
                  <c:v>100000</c:v>
                </c:pt>
                <c:pt idx="6">
                  <c:v>350000</c:v>
                </c:pt>
                <c:pt idx="7">
                  <c:v>600000</c:v>
                </c:pt>
                <c:pt idx="8">
                  <c:v>850000</c:v>
                </c:pt>
                <c:pt idx="9">
                  <c:v>1000000</c:v>
                </c:pt>
                <c:pt idx="10">
                  <c:v>67007000</c:v>
                </c:pt>
                <c:pt idx="11">
                  <c:v>133014000</c:v>
                </c:pt>
                <c:pt idx="12">
                  <c:v>199021000</c:v>
                </c:pt>
                <c:pt idx="13">
                  <c:v>265028000</c:v>
                </c:pt>
                <c:pt idx="14">
                  <c:v>331035000</c:v>
                </c:pt>
                <c:pt idx="15">
                  <c:v>397042000</c:v>
                </c:pt>
                <c:pt idx="16">
                  <c:v>463049000</c:v>
                </c:pt>
                <c:pt idx="17">
                  <c:v>529056000</c:v>
                </c:pt>
                <c:pt idx="18">
                  <c:v>595063000</c:v>
                </c:pt>
                <c:pt idx="19">
                  <c:v>661070000</c:v>
                </c:pt>
                <c:pt idx="20">
                  <c:v>727077000</c:v>
                </c:pt>
                <c:pt idx="21">
                  <c:v>793084000</c:v>
                </c:pt>
                <c:pt idx="22">
                  <c:v>859091000</c:v>
                </c:pt>
                <c:pt idx="23">
                  <c:v>925098000</c:v>
                </c:pt>
                <c:pt idx="24">
                  <c:v>991105000</c:v>
                </c:pt>
                <c:pt idx="25">
                  <c:v>1057112000</c:v>
                </c:pt>
                <c:pt idx="26">
                  <c:v>1123119000</c:v>
                </c:pt>
                <c:pt idx="27">
                  <c:v>1189126000</c:v>
                </c:pt>
                <c:pt idx="28">
                  <c:v>1255133000</c:v>
                </c:pt>
                <c:pt idx="29">
                  <c:v>1321140000</c:v>
                </c:pt>
                <c:pt idx="30">
                  <c:v>1387147000</c:v>
                </c:pt>
                <c:pt idx="31">
                  <c:v>1453154000</c:v>
                </c:pt>
                <c:pt idx="32">
                  <c:v>1519161000</c:v>
                </c:pt>
                <c:pt idx="33">
                  <c:v>1585168000</c:v>
                </c:pt>
                <c:pt idx="34">
                  <c:v>1651175000</c:v>
                </c:pt>
                <c:pt idx="35">
                  <c:v>1717182000</c:v>
                </c:pt>
                <c:pt idx="36">
                  <c:v>1783189000</c:v>
                </c:pt>
                <c:pt idx="37">
                  <c:v>1849196000</c:v>
                </c:pt>
                <c:pt idx="38">
                  <c:v>1915203000</c:v>
                </c:pt>
                <c:pt idx="39">
                  <c:v>1981210000</c:v>
                </c:pt>
                <c:pt idx="40">
                  <c:v>2047217000</c:v>
                </c:pt>
                <c:pt idx="41">
                  <c:v>2113224000</c:v>
                </c:pt>
                <c:pt idx="42">
                  <c:v>2179231000</c:v>
                </c:pt>
                <c:pt idx="43">
                  <c:v>2245238000</c:v>
                </c:pt>
                <c:pt idx="44">
                  <c:v>2311245000</c:v>
                </c:pt>
                <c:pt idx="45">
                  <c:v>2377252000</c:v>
                </c:pt>
                <c:pt idx="46">
                  <c:v>2443259000</c:v>
                </c:pt>
                <c:pt idx="47">
                  <c:v>2509266000</c:v>
                </c:pt>
                <c:pt idx="48">
                  <c:v>2575273000</c:v>
                </c:pt>
                <c:pt idx="49">
                  <c:v>2641280000</c:v>
                </c:pt>
                <c:pt idx="50">
                  <c:v>2707287000</c:v>
                </c:pt>
                <c:pt idx="51">
                  <c:v>2773294000</c:v>
                </c:pt>
                <c:pt idx="52">
                  <c:v>2839301000</c:v>
                </c:pt>
                <c:pt idx="53">
                  <c:v>2905308000</c:v>
                </c:pt>
                <c:pt idx="54">
                  <c:v>2971315000</c:v>
                </c:pt>
                <c:pt idx="55">
                  <c:v>3037322000</c:v>
                </c:pt>
                <c:pt idx="56">
                  <c:v>3103329000</c:v>
                </c:pt>
                <c:pt idx="57">
                  <c:v>3169336000</c:v>
                </c:pt>
                <c:pt idx="58">
                  <c:v>3235343000</c:v>
                </c:pt>
                <c:pt idx="59">
                  <c:v>3301350000</c:v>
                </c:pt>
                <c:pt idx="60">
                  <c:v>3367357000</c:v>
                </c:pt>
                <c:pt idx="61">
                  <c:v>3433364000</c:v>
                </c:pt>
                <c:pt idx="62">
                  <c:v>3499371000</c:v>
                </c:pt>
                <c:pt idx="63">
                  <c:v>3500000000</c:v>
                </c:pt>
                <c:pt idx="64">
                  <c:v>3566007000</c:v>
                </c:pt>
                <c:pt idx="65">
                  <c:v>3632014000</c:v>
                </c:pt>
                <c:pt idx="66">
                  <c:v>3698021000</c:v>
                </c:pt>
                <c:pt idx="67">
                  <c:v>3764028000</c:v>
                </c:pt>
                <c:pt idx="68">
                  <c:v>3830035000</c:v>
                </c:pt>
                <c:pt idx="69">
                  <c:v>3896042000</c:v>
                </c:pt>
                <c:pt idx="70">
                  <c:v>3962049000</c:v>
                </c:pt>
                <c:pt idx="71">
                  <c:v>4000100000</c:v>
                </c:pt>
                <c:pt idx="72">
                  <c:v>4066107000</c:v>
                </c:pt>
                <c:pt idx="73">
                  <c:v>4132114000</c:v>
                </c:pt>
                <c:pt idx="74">
                  <c:v>4198121000</c:v>
                </c:pt>
                <c:pt idx="75">
                  <c:v>4264128000</c:v>
                </c:pt>
                <c:pt idx="76">
                  <c:v>4330135000</c:v>
                </c:pt>
                <c:pt idx="77">
                  <c:v>4396142000</c:v>
                </c:pt>
                <c:pt idx="78">
                  <c:v>4462149000</c:v>
                </c:pt>
                <c:pt idx="79">
                  <c:v>4528156000</c:v>
                </c:pt>
                <c:pt idx="80">
                  <c:v>4594163000</c:v>
                </c:pt>
                <c:pt idx="81">
                  <c:v>4660170000</c:v>
                </c:pt>
                <c:pt idx="82">
                  <c:v>4726177000</c:v>
                </c:pt>
                <c:pt idx="83">
                  <c:v>4792184000</c:v>
                </c:pt>
                <c:pt idx="84">
                  <c:v>4858191000</c:v>
                </c:pt>
                <c:pt idx="85">
                  <c:v>4924198000</c:v>
                </c:pt>
                <c:pt idx="86">
                  <c:v>4990205000</c:v>
                </c:pt>
                <c:pt idx="87">
                  <c:v>5056212000</c:v>
                </c:pt>
                <c:pt idx="88">
                  <c:v>5122219000</c:v>
                </c:pt>
                <c:pt idx="89">
                  <c:v>5188226000</c:v>
                </c:pt>
                <c:pt idx="90">
                  <c:v>5254233000</c:v>
                </c:pt>
                <c:pt idx="91">
                  <c:v>5320240000</c:v>
                </c:pt>
                <c:pt idx="92">
                  <c:v>5386247000</c:v>
                </c:pt>
                <c:pt idx="93">
                  <c:v>5452254000</c:v>
                </c:pt>
                <c:pt idx="94">
                  <c:v>5518261000</c:v>
                </c:pt>
                <c:pt idx="95">
                  <c:v>5584268000</c:v>
                </c:pt>
                <c:pt idx="96">
                  <c:v>5650275000</c:v>
                </c:pt>
                <c:pt idx="97">
                  <c:v>5716282000</c:v>
                </c:pt>
                <c:pt idx="98">
                  <c:v>5782289000</c:v>
                </c:pt>
                <c:pt idx="99">
                  <c:v>5848296000</c:v>
                </c:pt>
                <c:pt idx="100">
                  <c:v>5914303000</c:v>
                </c:pt>
                <c:pt idx="101">
                  <c:v>5980310000</c:v>
                </c:pt>
                <c:pt idx="102">
                  <c:v>6000000000</c:v>
                </c:pt>
                <c:pt idx="103">
                  <c:v>6001000000</c:v>
                </c:pt>
                <c:pt idx="104">
                  <c:v>6051000000</c:v>
                </c:pt>
                <c:pt idx="105">
                  <c:v>6101000000</c:v>
                </c:pt>
                <c:pt idx="106">
                  <c:v>6151000000</c:v>
                </c:pt>
                <c:pt idx="107">
                  <c:v>6201000000</c:v>
                </c:pt>
                <c:pt idx="108">
                  <c:v>6251000000</c:v>
                </c:pt>
                <c:pt idx="109">
                  <c:v>6301000000</c:v>
                </c:pt>
                <c:pt idx="110">
                  <c:v>6351000000</c:v>
                </c:pt>
                <c:pt idx="111">
                  <c:v>6401000000</c:v>
                </c:pt>
                <c:pt idx="112">
                  <c:v>6451000000</c:v>
                </c:pt>
                <c:pt idx="113">
                  <c:v>6501000000</c:v>
                </c:pt>
                <c:pt idx="114">
                  <c:v>6551000000</c:v>
                </c:pt>
                <c:pt idx="115">
                  <c:v>6601000000</c:v>
                </c:pt>
                <c:pt idx="116">
                  <c:v>6651000000</c:v>
                </c:pt>
                <c:pt idx="117">
                  <c:v>6701000000</c:v>
                </c:pt>
                <c:pt idx="118">
                  <c:v>6751000000</c:v>
                </c:pt>
                <c:pt idx="119">
                  <c:v>6801000000</c:v>
                </c:pt>
                <c:pt idx="120">
                  <c:v>6851000000</c:v>
                </c:pt>
                <c:pt idx="121">
                  <c:v>6901000000</c:v>
                </c:pt>
                <c:pt idx="122">
                  <c:v>6951000000</c:v>
                </c:pt>
                <c:pt idx="123">
                  <c:v>7001000000</c:v>
                </c:pt>
                <c:pt idx="124">
                  <c:v>7051000000</c:v>
                </c:pt>
                <c:pt idx="125">
                  <c:v>7101000000</c:v>
                </c:pt>
                <c:pt idx="126">
                  <c:v>7151000000</c:v>
                </c:pt>
                <c:pt idx="127">
                  <c:v>7201000000</c:v>
                </c:pt>
                <c:pt idx="128">
                  <c:v>7251000000</c:v>
                </c:pt>
                <c:pt idx="129">
                  <c:v>7301000000</c:v>
                </c:pt>
                <c:pt idx="130">
                  <c:v>7351000000</c:v>
                </c:pt>
                <c:pt idx="131">
                  <c:v>7401000000</c:v>
                </c:pt>
                <c:pt idx="132">
                  <c:v>7451000000</c:v>
                </c:pt>
                <c:pt idx="133">
                  <c:v>7501000000</c:v>
                </c:pt>
                <c:pt idx="134">
                  <c:v>7551000000</c:v>
                </c:pt>
                <c:pt idx="135">
                  <c:v>7601000000</c:v>
                </c:pt>
                <c:pt idx="136">
                  <c:v>7651000000</c:v>
                </c:pt>
                <c:pt idx="137">
                  <c:v>7701000000</c:v>
                </c:pt>
                <c:pt idx="138">
                  <c:v>7751000000</c:v>
                </c:pt>
                <c:pt idx="139">
                  <c:v>7801000000</c:v>
                </c:pt>
                <c:pt idx="140">
                  <c:v>7851000000</c:v>
                </c:pt>
                <c:pt idx="141">
                  <c:v>7901000000</c:v>
                </c:pt>
                <c:pt idx="142">
                  <c:v>7951000000</c:v>
                </c:pt>
                <c:pt idx="143">
                  <c:v>8001000000</c:v>
                </c:pt>
                <c:pt idx="144">
                  <c:v>8051000000</c:v>
                </c:pt>
                <c:pt idx="145">
                  <c:v>8101000000</c:v>
                </c:pt>
                <c:pt idx="146">
                  <c:v>8151000000</c:v>
                </c:pt>
                <c:pt idx="147">
                  <c:v>8201000000</c:v>
                </c:pt>
                <c:pt idx="148">
                  <c:v>8251000000</c:v>
                </c:pt>
                <c:pt idx="149">
                  <c:v>8301000000</c:v>
                </c:pt>
                <c:pt idx="150">
                  <c:v>8351000000</c:v>
                </c:pt>
                <c:pt idx="151">
                  <c:v>8401000000</c:v>
                </c:pt>
                <c:pt idx="152">
                  <c:v>8451000000</c:v>
                </c:pt>
                <c:pt idx="153">
                  <c:v>8501000000</c:v>
                </c:pt>
                <c:pt idx="154">
                  <c:v>8551000000</c:v>
                </c:pt>
                <c:pt idx="155">
                  <c:v>8601000000</c:v>
                </c:pt>
                <c:pt idx="156">
                  <c:v>8651000000</c:v>
                </c:pt>
                <c:pt idx="157">
                  <c:v>8701000000</c:v>
                </c:pt>
                <c:pt idx="158">
                  <c:v>8751000000</c:v>
                </c:pt>
                <c:pt idx="159">
                  <c:v>8801000000</c:v>
                </c:pt>
                <c:pt idx="160">
                  <c:v>8851000000</c:v>
                </c:pt>
                <c:pt idx="161">
                  <c:v>8901000000</c:v>
                </c:pt>
                <c:pt idx="162">
                  <c:v>8951000000</c:v>
                </c:pt>
                <c:pt idx="163">
                  <c:v>9001000000</c:v>
                </c:pt>
                <c:pt idx="164">
                  <c:v>9051000000</c:v>
                </c:pt>
                <c:pt idx="165">
                  <c:v>9101000000</c:v>
                </c:pt>
                <c:pt idx="166">
                  <c:v>9151000000</c:v>
                </c:pt>
                <c:pt idx="167">
                  <c:v>9201000000</c:v>
                </c:pt>
                <c:pt idx="168">
                  <c:v>9251000000</c:v>
                </c:pt>
                <c:pt idx="169">
                  <c:v>9301000000</c:v>
                </c:pt>
                <c:pt idx="170">
                  <c:v>9351000000</c:v>
                </c:pt>
                <c:pt idx="171">
                  <c:v>9401000000</c:v>
                </c:pt>
                <c:pt idx="172">
                  <c:v>9451000000</c:v>
                </c:pt>
                <c:pt idx="173">
                  <c:v>9501000000</c:v>
                </c:pt>
                <c:pt idx="174">
                  <c:v>9551000000</c:v>
                </c:pt>
                <c:pt idx="175">
                  <c:v>9601000000</c:v>
                </c:pt>
                <c:pt idx="176">
                  <c:v>9651000000</c:v>
                </c:pt>
                <c:pt idx="177">
                  <c:v>9701000000</c:v>
                </c:pt>
                <c:pt idx="178">
                  <c:v>9751000000</c:v>
                </c:pt>
                <c:pt idx="179">
                  <c:v>9801000000</c:v>
                </c:pt>
                <c:pt idx="180">
                  <c:v>9851000000</c:v>
                </c:pt>
                <c:pt idx="181">
                  <c:v>9901000000</c:v>
                </c:pt>
                <c:pt idx="182">
                  <c:v>9951000000</c:v>
                </c:pt>
                <c:pt idx="183">
                  <c:v>10001000000</c:v>
                </c:pt>
                <c:pt idx="184">
                  <c:v>10051000000</c:v>
                </c:pt>
                <c:pt idx="185">
                  <c:v>10101000000</c:v>
                </c:pt>
                <c:pt idx="186">
                  <c:v>10151000000</c:v>
                </c:pt>
                <c:pt idx="187">
                  <c:v>10201000000</c:v>
                </c:pt>
                <c:pt idx="188">
                  <c:v>10251000000</c:v>
                </c:pt>
                <c:pt idx="189">
                  <c:v>10301000000</c:v>
                </c:pt>
                <c:pt idx="190">
                  <c:v>10351000000</c:v>
                </c:pt>
                <c:pt idx="191">
                  <c:v>10401000000</c:v>
                </c:pt>
                <c:pt idx="192">
                  <c:v>10451000000</c:v>
                </c:pt>
                <c:pt idx="193">
                  <c:v>10501000000</c:v>
                </c:pt>
                <c:pt idx="194">
                  <c:v>10551000000</c:v>
                </c:pt>
                <c:pt idx="195">
                  <c:v>10601000000</c:v>
                </c:pt>
                <c:pt idx="196">
                  <c:v>10651000000</c:v>
                </c:pt>
                <c:pt idx="197">
                  <c:v>10701000000</c:v>
                </c:pt>
                <c:pt idx="198">
                  <c:v>10751000000</c:v>
                </c:pt>
                <c:pt idx="199">
                  <c:v>10801000000</c:v>
                </c:pt>
                <c:pt idx="200">
                  <c:v>10851000000</c:v>
                </c:pt>
                <c:pt idx="201">
                  <c:v>10901000000</c:v>
                </c:pt>
                <c:pt idx="202">
                  <c:v>10951000000</c:v>
                </c:pt>
                <c:pt idx="203">
                  <c:v>11001000000</c:v>
                </c:pt>
                <c:pt idx="204">
                  <c:v>11051000000</c:v>
                </c:pt>
                <c:pt idx="205">
                  <c:v>11101000000</c:v>
                </c:pt>
                <c:pt idx="206">
                  <c:v>11151000000</c:v>
                </c:pt>
                <c:pt idx="207">
                  <c:v>11201000000</c:v>
                </c:pt>
                <c:pt idx="208">
                  <c:v>11251000000</c:v>
                </c:pt>
                <c:pt idx="209">
                  <c:v>11301000000</c:v>
                </c:pt>
                <c:pt idx="210">
                  <c:v>11351000000</c:v>
                </c:pt>
                <c:pt idx="211">
                  <c:v>11401000000</c:v>
                </c:pt>
                <c:pt idx="212">
                  <c:v>11451000000</c:v>
                </c:pt>
                <c:pt idx="213">
                  <c:v>11501000000</c:v>
                </c:pt>
                <c:pt idx="214">
                  <c:v>11551000000</c:v>
                </c:pt>
                <c:pt idx="215">
                  <c:v>11601000000</c:v>
                </c:pt>
                <c:pt idx="216">
                  <c:v>11651000000</c:v>
                </c:pt>
                <c:pt idx="217">
                  <c:v>11701000000</c:v>
                </c:pt>
                <c:pt idx="218">
                  <c:v>11751000000</c:v>
                </c:pt>
                <c:pt idx="219">
                  <c:v>11801000000</c:v>
                </c:pt>
                <c:pt idx="220">
                  <c:v>11851000000</c:v>
                </c:pt>
                <c:pt idx="221">
                  <c:v>11901000000</c:v>
                </c:pt>
                <c:pt idx="222">
                  <c:v>11951000000</c:v>
                </c:pt>
                <c:pt idx="223">
                  <c:v>12001000000</c:v>
                </c:pt>
                <c:pt idx="224">
                  <c:v>12051000000</c:v>
                </c:pt>
                <c:pt idx="225">
                  <c:v>12101000000</c:v>
                </c:pt>
                <c:pt idx="226">
                  <c:v>12151000000</c:v>
                </c:pt>
                <c:pt idx="227">
                  <c:v>12201000000</c:v>
                </c:pt>
                <c:pt idx="228">
                  <c:v>12251000000</c:v>
                </c:pt>
                <c:pt idx="229">
                  <c:v>12301000000</c:v>
                </c:pt>
                <c:pt idx="230">
                  <c:v>12351000000</c:v>
                </c:pt>
                <c:pt idx="231">
                  <c:v>12401000000</c:v>
                </c:pt>
                <c:pt idx="232">
                  <c:v>12451000000</c:v>
                </c:pt>
                <c:pt idx="233">
                  <c:v>12501000000</c:v>
                </c:pt>
                <c:pt idx="234">
                  <c:v>12551000000</c:v>
                </c:pt>
                <c:pt idx="235">
                  <c:v>12601000000</c:v>
                </c:pt>
                <c:pt idx="236">
                  <c:v>12651000000</c:v>
                </c:pt>
                <c:pt idx="237">
                  <c:v>12701000000</c:v>
                </c:pt>
                <c:pt idx="238">
                  <c:v>12751000000</c:v>
                </c:pt>
                <c:pt idx="239">
                  <c:v>12801000000</c:v>
                </c:pt>
                <c:pt idx="240">
                  <c:v>12851000000</c:v>
                </c:pt>
                <c:pt idx="241">
                  <c:v>12901000000</c:v>
                </c:pt>
                <c:pt idx="242">
                  <c:v>12951000000</c:v>
                </c:pt>
                <c:pt idx="243">
                  <c:v>13001000000</c:v>
                </c:pt>
                <c:pt idx="244">
                  <c:v>13051000000</c:v>
                </c:pt>
                <c:pt idx="245">
                  <c:v>13101000000</c:v>
                </c:pt>
                <c:pt idx="246">
                  <c:v>13151000000</c:v>
                </c:pt>
                <c:pt idx="247">
                  <c:v>13201000000</c:v>
                </c:pt>
                <c:pt idx="248">
                  <c:v>13251000000</c:v>
                </c:pt>
                <c:pt idx="249">
                  <c:v>13301000000</c:v>
                </c:pt>
                <c:pt idx="250">
                  <c:v>13351000000</c:v>
                </c:pt>
                <c:pt idx="251">
                  <c:v>13401000000</c:v>
                </c:pt>
                <c:pt idx="252">
                  <c:v>13451000000</c:v>
                </c:pt>
                <c:pt idx="253">
                  <c:v>13501000000</c:v>
                </c:pt>
                <c:pt idx="254">
                  <c:v>13551000000</c:v>
                </c:pt>
                <c:pt idx="255">
                  <c:v>13601000000</c:v>
                </c:pt>
                <c:pt idx="256">
                  <c:v>13651000000</c:v>
                </c:pt>
                <c:pt idx="257">
                  <c:v>13701000000</c:v>
                </c:pt>
                <c:pt idx="258">
                  <c:v>13751000000</c:v>
                </c:pt>
                <c:pt idx="259">
                  <c:v>13801000000</c:v>
                </c:pt>
                <c:pt idx="260">
                  <c:v>13851000000</c:v>
                </c:pt>
                <c:pt idx="261">
                  <c:v>13901000000</c:v>
                </c:pt>
                <c:pt idx="262">
                  <c:v>13951000000</c:v>
                </c:pt>
                <c:pt idx="263">
                  <c:v>14001000000</c:v>
                </c:pt>
                <c:pt idx="264">
                  <c:v>14051000000</c:v>
                </c:pt>
                <c:pt idx="265">
                  <c:v>14101000000</c:v>
                </c:pt>
                <c:pt idx="266">
                  <c:v>14151000000</c:v>
                </c:pt>
                <c:pt idx="267">
                  <c:v>14201000000</c:v>
                </c:pt>
                <c:pt idx="268">
                  <c:v>14251000000</c:v>
                </c:pt>
                <c:pt idx="269">
                  <c:v>14301000000</c:v>
                </c:pt>
                <c:pt idx="270">
                  <c:v>14351000000</c:v>
                </c:pt>
                <c:pt idx="271">
                  <c:v>14401000000</c:v>
                </c:pt>
                <c:pt idx="272">
                  <c:v>14451000000</c:v>
                </c:pt>
                <c:pt idx="273">
                  <c:v>14501000000</c:v>
                </c:pt>
                <c:pt idx="274">
                  <c:v>14551000000</c:v>
                </c:pt>
                <c:pt idx="275">
                  <c:v>14601000000</c:v>
                </c:pt>
                <c:pt idx="276">
                  <c:v>14651000000</c:v>
                </c:pt>
                <c:pt idx="277">
                  <c:v>14701000000</c:v>
                </c:pt>
                <c:pt idx="278">
                  <c:v>14751000000</c:v>
                </c:pt>
                <c:pt idx="279">
                  <c:v>14801000000</c:v>
                </c:pt>
                <c:pt idx="280">
                  <c:v>14851000000</c:v>
                </c:pt>
                <c:pt idx="281">
                  <c:v>14901000000</c:v>
                </c:pt>
                <c:pt idx="282">
                  <c:v>14951000000</c:v>
                </c:pt>
                <c:pt idx="283">
                  <c:v>15001000000</c:v>
                </c:pt>
                <c:pt idx="284">
                  <c:v>15051000000</c:v>
                </c:pt>
                <c:pt idx="285">
                  <c:v>15101000000</c:v>
                </c:pt>
                <c:pt idx="286">
                  <c:v>15151000000</c:v>
                </c:pt>
                <c:pt idx="287">
                  <c:v>15201000000</c:v>
                </c:pt>
                <c:pt idx="288">
                  <c:v>15251000000</c:v>
                </c:pt>
                <c:pt idx="289">
                  <c:v>15301000000</c:v>
                </c:pt>
                <c:pt idx="290">
                  <c:v>15351000000</c:v>
                </c:pt>
                <c:pt idx="291">
                  <c:v>15401000000</c:v>
                </c:pt>
                <c:pt idx="292">
                  <c:v>15451000000</c:v>
                </c:pt>
                <c:pt idx="293">
                  <c:v>15501000000</c:v>
                </c:pt>
                <c:pt idx="294">
                  <c:v>15551000000</c:v>
                </c:pt>
                <c:pt idx="295">
                  <c:v>15601000000</c:v>
                </c:pt>
                <c:pt idx="296">
                  <c:v>15651000000</c:v>
                </c:pt>
                <c:pt idx="297">
                  <c:v>15701000000</c:v>
                </c:pt>
                <c:pt idx="298">
                  <c:v>15751000000</c:v>
                </c:pt>
                <c:pt idx="299">
                  <c:v>15801000000</c:v>
                </c:pt>
                <c:pt idx="300">
                  <c:v>15851000000</c:v>
                </c:pt>
                <c:pt idx="301">
                  <c:v>15901000000</c:v>
                </c:pt>
                <c:pt idx="302">
                  <c:v>15951000000</c:v>
                </c:pt>
                <c:pt idx="303">
                  <c:v>16001000000</c:v>
                </c:pt>
                <c:pt idx="304">
                  <c:v>16051000000</c:v>
                </c:pt>
                <c:pt idx="305">
                  <c:v>16101000000</c:v>
                </c:pt>
                <c:pt idx="306">
                  <c:v>16151000000</c:v>
                </c:pt>
                <c:pt idx="307">
                  <c:v>16201000000</c:v>
                </c:pt>
                <c:pt idx="308">
                  <c:v>16251000000</c:v>
                </c:pt>
                <c:pt idx="309">
                  <c:v>16301000000</c:v>
                </c:pt>
                <c:pt idx="310">
                  <c:v>16351000000</c:v>
                </c:pt>
                <c:pt idx="311">
                  <c:v>16401000000</c:v>
                </c:pt>
                <c:pt idx="312">
                  <c:v>16451000000</c:v>
                </c:pt>
                <c:pt idx="313">
                  <c:v>16501000000</c:v>
                </c:pt>
                <c:pt idx="314">
                  <c:v>16551000000</c:v>
                </c:pt>
                <c:pt idx="315">
                  <c:v>16601000000</c:v>
                </c:pt>
                <c:pt idx="316">
                  <c:v>16651000000</c:v>
                </c:pt>
                <c:pt idx="317">
                  <c:v>16701000000</c:v>
                </c:pt>
                <c:pt idx="318">
                  <c:v>16751000000</c:v>
                </c:pt>
                <c:pt idx="319">
                  <c:v>16801000000</c:v>
                </c:pt>
                <c:pt idx="320">
                  <c:v>16851000000</c:v>
                </c:pt>
                <c:pt idx="321">
                  <c:v>16901000000</c:v>
                </c:pt>
                <c:pt idx="322">
                  <c:v>16951000000</c:v>
                </c:pt>
                <c:pt idx="323">
                  <c:v>17001000000</c:v>
                </c:pt>
                <c:pt idx="324">
                  <c:v>17051000000</c:v>
                </c:pt>
                <c:pt idx="325">
                  <c:v>17101000000</c:v>
                </c:pt>
                <c:pt idx="326">
                  <c:v>17151000000</c:v>
                </c:pt>
                <c:pt idx="327">
                  <c:v>17201000000</c:v>
                </c:pt>
                <c:pt idx="328">
                  <c:v>17251000000</c:v>
                </c:pt>
                <c:pt idx="329">
                  <c:v>17301000000</c:v>
                </c:pt>
                <c:pt idx="330">
                  <c:v>17351000000</c:v>
                </c:pt>
                <c:pt idx="331">
                  <c:v>17401000000</c:v>
                </c:pt>
                <c:pt idx="332">
                  <c:v>17451000000</c:v>
                </c:pt>
                <c:pt idx="333">
                  <c:v>17501000000</c:v>
                </c:pt>
                <c:pt idx="334">
                  <c:v>17551000000</c:v>
                </c:pt>
                <c:pt idx="335">
                  <c:v>17601000000</c:v>
                </c:pt>
                <c:pt idx="336">
                  <c:v>17651000000</c:v>
                </c:pt>
                <c:pt idx="337">
                  <c:v>17701000000</c:v>
                </c:pt>
                <c:pt idx="338">
                  <c:v>17751000000</c:v>
                </c:pt>
                <c:pt idx="339">
                  <c:v>17801000000</c:v>
                </c:pt>
                <c:pt idx="340">
                  <c:v>17851000000</c:v>
                </c:pt>
                <c:pt idx="341">
                  <c:v>17901000000</c:v>
                </c:pt>
                <c:pt idx="342">
                  <c:v>17951000000</c:v>
                </c:pt>
                <c:pt idx="343">
                  <c:v>18001000000</c:v>
                </c:pt>
                <c:pt idx="344">
                  <c:v>18051000000</c:v>
                </c:pt>
                <c:pt idx="345">
                  <c:v>18101000000</c:v>
                </c:pt>
                <c:pt idx="346">
                  <c:v>18151000000</c:v>
                </c:pt>
                <c:pt idx="347">
                  <c:v>18201000000</c:v>
                </c:pt>
                <c:pt idx="348">
                  <c:v>18251000000</c:v>
                </c:pt>
                <c:pt idx="349">
                  <c:v>18301000000</c:v>
                </c:pt>
                <c:pt idx="350">
                  <c:v>18351000000</c:v>
                </c:pt>
                <c:pt idx="351">
                  <c:v>18401000000</c:v>
                </c:pt>
                <c:pt idx="352">
                  <c:v>18451000000</c:v>
                </c:pt>
                <c:pt idx="353">
                  <c:v>18501000000</c:v>
                </c:pt>
                <c:pt idx="354">
                  <c:v>18601000000</c:v>
                </c:pt>
                <c:pt idx="355">
                  <c:v>18701000000</c:v>
                </c:pt>
                <c:pt idx="356">
                  <c:v>18801000000</c:v>
                </c:pt>
                <c:pt idx="357">
                  <c:v>18901000000</c:v>
                </c:pt>
                <c:pt idx="358">
                  <c:v>19001000000</c:v>
                </c:pt>
                <c:pt idx="359">
                  <c:v>19101000000</c:v>
                </c:pt>
                <c:pt idx="360">
                  <c:v>19201000000</c:v>
                </c:pt>
                <c:pt idx="361">
                  <c:v>19301000000</c:v>
                </c:pt>
                <c:pt idx="362">
                  <c:v>19401000000</c:v>
                </c:pt>
                <c:pt idx="363">
                  <c:v>19501000000</c:v>
                </c:pt>
                <c:pt idx="364">
                  <c:v>19601000000</c:v>
                </c:pt>
                <c:pt idx="365">
                  <c:v>19701000000</c:v>
                </c:pt>
                <c:pt idx="366">
                  <c:v>19801000000</c:v>
                </c:pt>
                <c:pt idx="367">
                  <c:v>19901000000</c:v>
                </c:pt>
                <c:pt idx="368">
                  <c:v>20001000000</c:v>
                </c:pt>
                <c:pt idx="369">
                  <c:v>20101000000</c:v>
                </c:pt>
                <c:pt idx="370">
                  <c:v>20201000000</c:v>
                </c:pt>
                <c:pt idx="371">
                  <c:v>20301000000</c:v>
                </c:pt>
                <c:pt idx="372">
                  <c:v>20401000000</c:v>
                </c:pt>
                <c:pt idx="373">
                  <c:v>20501000000</c:v>
                </c:pt>
                <c:pt idx="374">
                  <c:v>20601000000</c:v>
                </c:pt>
                <c:pt idx="375">
                  <c:v>20701000000</c:v>
                </c:pt>
                <c:pt idx="376">
                  <c:v>20801000000</c:v>
                </c:pt>
                <c:pt idx="377">
                  <c:v>20901000000</c:v>
                </c:pt>
                <c:pt idx="378">
                  <c:v>21001000000</c:v>
                </c:pt>
                <c:pt idx="379">
                  <c:v>21101000000</c:v>
                </c:pt>
                <c:pt idx="380">
                  <c:v>21201000000</c:v>
                </c:pt>
                <c:pt idx="381">
                  <c:v>21301000000</c:v>
                </c:pt>
                <c:pt idx="382">
                  <c:v>21401000000</c:v>
                </c:pt>
                <c:pt idx="383">
                  <c:v>21501000000</c:v>
                </c:pt>
                <c:pt idx="384">
                  <c:v>21601000000</c:v>
                </c:pt>
                <c:pt idx="385">
                  <c:v>21701000000</c:v>
                </c:pt>
                <c:pt idx="386">
                  <c:v>21801000000</c:v>
                </c:pt>
                <c:pt idx="387">
                  <c:v>21901000000</c:v>
                </c:pt>
                <c:pt idx="388">
                  <c:v>22001000000</c:v>
                </c:pt>
                <c:pt idx="389">
                  <c:v>22101000000</c:v>
                </c:pt>
                <c:pt idx="390">
                  <c:v>22201000000</c:v>
                </c:pt>
                <c:pt idx="391">
                  <c:v>22301000000</c:v>
                </c:pt>
                <c:pt idx="392">
                  <c:v>22401000000</c:v>
                </c:pt>
                <c:pt idx="393">
                  <c:v>22501000000</c:v>
                </c:pt>
                <c:pt idx="394">
                  <c:v>22601000000</c:v>
                </c:pt>
                <c:pt idx="395">
                  <c:v>22701000000</c:v>
                </c:pt>
                <c:pt idx="396">
                  <c:v>22801000000</c:v>
                </c:pt>
                <c:pt idx="397">
                  <c:v>22901000000</c:v>
                </c:pt>
                <c:pt idx="398">
                  <c:v>23001000000</c:v>
                </c:pt>
                <c:pt idx="399">
                  <c:v>23101000000</c:v>
                </c:pt>
                <c:pt idx="400">
                  <c:v>23201000000</c:v>
                </c:pt>
                <c:pt idx="401">
                  <c:v>23301000000</c:v>
                </c:pt>
                <c:pt idx="402">
                  <c:v>23401000000</c:v>
                </c:pt>
                <c:pt idx="403">
                  <c:v>23501000000</c:v>
                </c:pt>
                <c:pt idx="404">
                  <c:v>23601000000</c:v>
                </c:pt>
                <c:pt idx="405">
                  <c:v>23701000000</c:v>
                </c:pt>
                <c:pt idx="406">
                  <c:v>23801000000</c:v>
                </c:pt>
                <c:pt idx="407">
                  <c:v>23901000000</c:v>
                </c:pt>
                <c:pt idx="408">
                  <c:v>24001000000</c:v>
                </c:pt>
                <c:pt idx="409">
                  <c:v>24101000000</c:v>
                </c:pt>
                <c:pt idx="410">
                  <c:v>24201000000</c:v>
                </c:pt>
                <c:pt idx="411">
                  <c:v>24301000000</c:v>
                </c:pt>
                <c:pt idx="412">
                  <c:v>24401000000</c:v>
                </c:pt>
                <c:pt idx="413">
                  <c:v>24501000000</c:v>
                </c:pt>
                <c:pt idx="414">
                  <c:v>24601000000</c:v>
                </c:pt>
                <c:pt idx="415">
                  <c:v>24701000000</c:v>
                </c:pt>
                <c:pt idx="416">
                  <c:v>24801000000</c:v>
                </c:pt>
                <c:pt idx="417">
                  <c:v>24901000000</c:v>
                </c:pt>
                <c:pt idx="418">
                  <c:v>25001000000</c:v>
                </c:pt>
                <c:pt idx="419">
                  <c:v>25101000000</c:v>
                </c:pt>
                <c:pt idx="420">
                  <c:v>25201000000</c:v>
                </c:pt>
                <c:pt idx="421">
                  <c:v>25301000000</c:v>
                </c:pt>
                <c:pt idx="422">
                  <c:v>25401000000</c:v>
                </c:pt>
                <c:pt idx="423">
                  <c:v>25501000000</c:v>
                </c:pt>
                <c:pt idx="424">
                  <c:v>25601000000</c:v>
                </c:pt>
                <c:pt idx="425">
                  <c:v>25701000000</c:v>
                </c:pt>
                <c:pt idx="426">
                  <c:v>25801000000</c:v>
                </c:pt>
                <c:pt idx="427">
                  <c:v>25901000000</c:v>
                </c:pt>
                <c:pt idx="428">
                  <c:v>26001000000</c:v>
                </c:pt>
                <c:pt idx="429">
                  <c:v>26101000000</c:v>
                </c:pt>
                <c:pt idx="430">
                  <c:v>26201000000</c:v>
                </c:pt>
                <c:pt idx="431">
                  <c:v>26301000000</c:v>
                </c:pt>
                <c:pt idx="432">
                  <c:v>26401000000</c:v>
                </c:pt>
                <c:pt idx="433">
                  <c:v>26501000000</c:v>
                </c:pt>
                <c:pt idx="434">
                  <c:v>26601000000</c:v>
                </c:pt>
                <c:pt idx="435">
                  <c:v>26701000000</c:v>
                </c:pt>
                <c:pt idx="436">
                  <c:v>26801000000</c:v>
                </c:pt>
                <c:pt idx="437">
                  <c:v>26901000000</c:v>
                </c:pt>
                <c:pt idx="438">
                  <c:v>27001000000</c:v>
                </c:pt>
                <c:pt idx="439">
                  <c:v>27101000000</c:v>
                </c:pt>
                <c:pt idx="440">
                  <c:v>27201000000</c:v>
                </c:pt>
                <c:pt idx="441">
                  <c:v>27301000000</c:v>
                </c:pt>
                <c:pt idx="442">
                  <c:v>27401000000</c:v>
                </c:pt>
                <c:pt idx="443">
                  <c:v>27501000000</c:v>
                </c:pt>
                <c:pt idx="444">
                  <c:v>27601000000</c:v>
                </c:pt>
                <c:pt idx="445">
                  <c:v>27701000000</c:v>
                </c:pt>
                <c:pt idx="446">
                  <c:v>27801000000</c:v>
                </c:pt>
                <c:pt idx="447">
                  <c:v>27901000000</c:v>
                </c:pt>
                <c:pt idx="448">
                  <c:v>28001000000</c:v>
                </c:pt>
                <c:pt idx="449">
                  <c:v>28101000000</c:v>
                </c:pt>
                <c:pt idx="450">
                  <c:v>28201000000</c:v>
                </c:pt>
                <c:pt idx="451">
                  <c:v>28301000000</c:v>
                </c:pt>
                <c:pt idx="452">
                  <c:v>28401000000</c:v>
                </c:pt>
                <c:pt idx="453">
                  <c:v>28501000000</c:v>
                </c:pt>
                <c:pt idx="454">
                  <c:v>28601000000</c:v>
                </c:pt>
                <c:pt idx="455">
                  <c:v>28701000000</c:v>
                </c:pt>
                <c:pt idx="456">
                  <c:v>28801000000</c:v>
                </c:pt>
                <c:pt idx="457">
                  <c:v>28901000000</c:v>
                </c:pt>
                <c:pt idx="458">
                  <c:v>29001000000</c:v>
                </c:pt>
                <c:pt idx="459">
                  <c:v>29101000000</c:v>
                </c:pt>
                <c:pt idx="460">
                  <c:v>29201000000</c:v>
                </c:pt>
                <c:pt idx="461">
                  <c:v>29301000000</c:v>
                </c:pt>
                <c:pt idx="462">
                  <c:v>29401000000</c:v>
                </c:pt>
                <c:pt idx="463">
                  <c:v>29501000000</c:v>
                </c:pt>
                <c:pt idx="464">
                  <c:v>29601000000</c:v>
                </c:pt>
                <c:pt idx="465">
                  <c:v>29701000000</c:v>
                </c:pt>
                <c:pt idx="466">
                  <c:v>29801000000</c:v>
                </c:pt>
                <c:pt idx="467">
                  <c:v>29901000000</c:v>
                </c:pt>
                <c:pt idx="468">
                  <c:v>30001000000</c:v>
                </c:pt>
                <c:pt idx="469">
                  <c:v>30101000000</c:v>
                </c:pt>
                <c:pt idx="470">
                  <c:v>30201000000</c:v>
                </c:pt>
                <c:pt idx="471">
                  <c:v>30301000000</c:v>
                </c:pt>
                <c:pt idx="472">
                  <c:v>30401000000</c:v>
                </c:pt>
                <c:pt idx="473">
                  <c:v>30501000000</c:v>
                </c:pt>
                <c:pt idx="474">
                  <c:v>30601000000</c:v>
                </c:pt>
                <c:pt idx="475">
                  <c:v>30701000000</c:v>
                </c:pt>
                <c:pt idx="476">
                  <c:v>30801000000</c:v>
                </c:pt>
                <c:pt idx="477">
                  <c:v>30901000000</c:v>
                </c:pt>
                <c:pt idx="478">
                  <c:v>31001000000</c:v>
                </c:pt>
                <c:pt idx="479">
                  <c:v>31101000000</c:v>
                </c:pt>
                <c:pt idx="480">
                  <c:v>31201000000</c:v>
                </c:pt>
                <c:pt idx="481">
                  <c:v>31301000000</c:v>
                </c:pt>
                <c:pt idx="482">
                  <c:v>31401000000</c:v>
                </c:pt>
                <c:pt idx="483">
                  <c:v>31501000000</c:v>
                </c:pt>
                <c:pt idx="484">
                  <c:v>31601000000</c:v>
                </c:pt>
                <c:pt idx="485">
                  <c:v>31701000000</c:v>
                </c:pt>
                <c:pt idx="486">
                  <c:v>31801000000</c:v>
                </c:pt>
                <c:pt idx="487">
                  <c:v>31901000000</c:v>
                </c:pt>
                <c:pt idx="488">
                  <c:v>32001000000</c:v>
                </c:pt>
                <c:pt idx="489">
                  <c:v>32101000000</c:v>
                </c:pt>
                <c:pt idx="490">
                  <c:v>32201000000</c:v>
                </c:pt>
                <c:pt idx="491">
                  <c:v>32301000000</c:v>
                </c:pt>
                <c:pt idx="492">
                  <c:v>32401000000</c:v>
                </c:pt>
                <c:pt idx="493">
                  <c:v>32501000000</c:v>
                </c:pt>
                <c:pt idx="494">
                  <c:v>32601000000</c:v>
                </c:pt>
                <c:pt idx="495">
                  <c:v>32701000000</c:v>
                </c:pt>
                <c:pt idx="496">
                  <c:v>32801000000</c:v>
                </c:pt>
                <c:pt idx="497">
                  <c:v>32901000000</c:v>
                </c:pt>
                <c:pt idx="498">
                  <c:v>33001000000</c:v>
                </c:pt>
                <c:pt idx="499">
                  <c:v>33101000000</c:v>
                </c:pt>
                <c:pt idx="500">
                  <c:v>33201000000</c:v>
                </c:pt>
                <c:pt idx="501">
                  <c:v>33301000000</c:v>
                </c:pt>
                <c:pt idx="502">
                  <c:v>33401000000</c:v>
                </c:pt>
                <c:pt idx="503">
                  <c:v>33501000000</c:v>
                </c:pt>
                <c:pt idx="504">
                  <c:v>33601000000</c:v>
                </c:pt>
                <c:pt idx="505">
                  <c:v>33701000000</c:v>
                </c:pt>
                <c:pt idx="506">
                  <c:v>33801000000</c:v>
                </c:pt>
                <c:pt idx="507">
                  <c:v>33901000000</c:v>
                </c:pt>
                <c:pt idx="508">
                  <c:v>34001000000</c:v>
                </c:pt>
                <c:pt idx="509">
                  <c:v>34101000000</c:v>
                </c:pt>
                <c:pt idx="510">
                  <c:v>34201000000</c:v>
                </c:pt>
                <c:pt idx="511">
                  <c:v>34301000000</c:v>
                </c:pt>
                <c:pt idx="512">
                  <c:v>34401000000</c:v>
                </c:pt>
                <c:pt idx="513">
                  <c:v>34501000000</c:v>
                </c:pt>
                <c:pt idx="514">
                  <c:v>34601000000</c:v>
                </c:pt>
                <c:pt idx="515">
                  <c:v>34701000000</c:v>
                </c:pt>
                <c:pt idx="516">
                  <c:v>34801000000</c:v>
                </c:pt>
                <c:pt idx="517">
                  <c:v>34901000000</c:v>
                </c:pt>
                <c:pt idx="518">
                  <c:v>35001000000</c:v>
                </c:pt>
                <c:pt idx="519">
                  <c:v>35101000000</c:v>
                </c:pt>
                <c:pt idx="520">
                  <c:v>35201000000</c:v>
                </c:pt>
                <c:pt idx="521">
                  <c:v>35301000000</c:v>
                </c:pt>
                <c:pt idx="522">
                  <c:v>35401000000</c:v>
                </c:pt>
                <c:pt idx="523">
                  <c:v>35501000000</c:v>
                </c:pt>
                <c:pt idx="524">
                  <c:v>35601000000</c:v>
                </c:pt>
                <c:pt idx="525">
                  <c:v>35701000000</c:v>
                </c:pt>
                <c:pt idx="526">
                  <c:v>35801000000</c:v>
                </c:pt>
                <c:pt idx="527">
                  <c:v>35901000000</c:v>
                </c:pt>
                <c:pt idx="528">
                  <c:v>36001000000</c:v>
                </c:pt>
                <c:pt idx="529">
                  <c:v>36101000000</c:v>
                </c:pt>
                <c:pt idx="530">
                  <c:v>36201000000</c:v>
                </c:pt>
                <c:pt idx="531">
                  <c:v>36301000000</c:v>
                </c:pt>
                <c:pt idx="532">
                  <c:v>36401000000</c:v>
                </c:pt>
                <c:pt idx="533">
                  <c:v>36501000000</c:v>
                </c:pt>
                <c:pt idx="534">
                  <c:v>36601000000</c:v>
                </c:pt>
                <c:pt idx="535">
                  <c:v>36701000000</c:v>
                </c:pt>
                <c:pt idx="536">
                  <c:v>36801000000</c:v>
                </c:pt>
                <c:pt idx="537">
                  <c:v>36901000000</c:v>
                </c:pt>
                <c:pt idx="538">
                  <c:v>37001000000</c:v>
                </c:pt>
                <c:pt idx="539">
                  <c:v>37101000000</c:v>
                </c:pt>
                <c:pt idx="540">
                  <c:v>37201000000</c:v>
                </c:pt>
                <c:pt idx="541">
                  <c:v>37301000000</c:v>
                </c:pt>
                <c:pt idx="542">
                  <c:v>37401000000</c:v>
                </c:pt>
                <c:pt idx="543">
                  <c:v>37501000000</c:v>
                </c:pt>
                <c:pt idx="544">
                  <c:v>37601000000</c:v>
                </c:pt>
                <c:pt idx="545">
                  <c:v>37701000000</c:v>
                </c:pt>
                <c:pt idx="546">
                  <c:v>37801000000</c:v>
                </c:pt>
                <c:pt idx="547">
                  <c:v>37901000000</c:v>
                </c:pt>
                <c:pt idx="548">
                  <c:v>38001000000</c:v>
                </c:pt>
                <c:pt idx="549">
                  <c:v>38101000000</c:v>
                </c:pt>
                <c:pt idx="550">
                  <c:v>38201000000</c:v>
                </c:pt>
                <c:pt idx="551">
                  <c:v>38301000000</c:v>
                </c:pt>
                <c:pt idx="552">
                  <c:v>38401000000</c:v>
                </c:pt>
                <c:pt idx="553">
                  <c:v>38501000000</c:v>
                </c:pt>
                <c:pt idx="554">
                  <c:v>38601000000</c:v>
                </c:pt>
                <c:pt idx="555">
                  <c:v>38701000000</c:v>
                </c:pt>
                <c:pt idx="556">
                  <c:v>38801000000</c:v>
                </c:pt>
                <c:pt idx="557">
                  <c:v>38901000000</c:v>
                </c:pt>
                <c:pt idx="558">
                  <c:v>39001000000</c:v>
                </c:pt>
                <c:pt idx="559">
                  <c:v>39101000000</c:v>
                </c:pt>
                <c:pt idx="560">
                  <c:v>39201000000</c:v>
                </c:pt>
                <c:pt idx="561">
                  <c:v>39301000000</c:v>
                </c:pt>
                <c:pt idx="562">
                  <c:v>39401000000</c:v>
                </c:pt>
                <c:pt idx="563">
                  <c:v>39501000000</c:v>
                </c:pt>
                <c:pt idx="564">
                  <c:v>39601000000</c:v>
                </c:pt>
                <c:pt idx="565">
                  <c:v>39701000000</c:v>
                </c:pt>
                <c:pt idx="566">
                  <c:v>39801000000</c:v>
                </c:pt>
                <c:pt idx="567">
                  <c:v>39901000000</c:v>
                </c:pt>
              </c:numCache>
            </c:numRef>
          </c:xVal>
          <c:yVal>
            <c:numRef>
              <c:f>功率精度测试!$AK$7:$AK$574</c:f>
              <c:numCache>
                <c:formatCode>General</c:formatCode>
                <c:ptCount val="568"/>
                <c:pt idx="0">
                  <c:v>-0.146914749878263</c:v>
                </c:pt>
                <c:pt idx="1">
                  <c:v>0.14384841174386001</c:v>
                </c:pt>
                <c:pt idx="2">
                  <c:v>7.4409116178571794E-2</c:v>
                </c:pt>
                <c:pt idx="3">
                  <c:v>4.5858211190591101E-2</c:v>
                </c:pt>
                <c:pt idx="4">
                  <c:v>8.4240595415579295E-2</c:v>
                </c:pt>
                <c:pt idx="5">
                  <c:v>7.0831536667839102E-3</c:v>
                </c:pt>
                <c:pt idx="6">
                  <c:v>-7.9522398580991194E-2</c:v>
                </c:pt>
                <c:pt idx="7">
                  <c:v>4.7999444430828903E-2</c:v>
                </c:pt>
                <c:pt idx="8">
                  <c:v>2.0431645733893299E-2</c:v>
                </c:pt>
                <c:pt idx="9">
                  <c:v>2.1248413910626499E-2</c:v>
                </c:pt>
                <c:pt idx="10">
                  <c:v>-3.0059967217240999E-2</c:v>
                </c:pt>
                <c:pt idx="11">
                  <c:v>7.2508065820272805E-2</c:v>
                </c:pt>
                <c:pt idx="12">
                  <c:v>7.0251320903452097E-2</c:v>
                </c:pt>
                <c:pt idx="13">
                  <c:v>6.1789716081903999E-2</c:v>
                </c:pt>
                <c:pt idx="14">
                  <c:v>5.1280758445841401E-2</c:v>
                </c:pt>
                <c:pt idx="15">
                  <c:v>6.4957826210033404E-2</c:v>
                </c:pt>
                <c:pt idx="16">
                  <c:v>6.6124592392142703E-2</c:v>
                </c:pt>
                <c:pt idx="17">
                  <c:v>9.4858596199571803E-3</c:v>
                </c:pt>
                <c:pt idx="18">
                  <c:v>5.0631835774708998E-2</c:v>
                </c:pt>
                <c:pt idx="19">
                  <c:v>5.6055251115196797E-2</c:v>
                </c:pt>
                <c:pt idx="20">
                  <c:v>1.54360804172597E-2</c:v>
                </c:pt>
                <c:pt idx="21">
                  <c:v>-3.02740240996968E-3</c:v>
                </c:pt>
                <c:pt idx="22">
                  <c:v>7.8349296642372196E-2</c:v>
                </c:pt>
                <c:pt idx="23">
                  <c:v>1.1793919678382199E-2</c:v>
                </c:pt>
                <c:pt idx="24">
                  <c:v>3.4039960686300198E-2</c:v>
                </c:pt>
                <c:pt idx="25">
                  <c:v>-1.5919797746178601E-2</c:v>
                </c:pt>
                <c:pt idx="26">
                  <c:v>5.6279644202987797E-2</c:v>
                </c:pt>
                <c:pt idx="27">
                  <c:v>3.6755259101155902E-2</c:v>
                </c:pt>
                <c:pt idx="28">
                  <c:v>-3.5379262936714798E-2</c:v>
                </c:pt>
                <c:pt idx="29">
                  <c:v>-5.3954676857955498E-2</c:v>
                </c:pt>
                <c:pt idx="30">
                  <c:v>-9.0513960336693303E-2</c:v>
                </c:pt>
                <c:pt idx="31">
                  <c:v>-5.2135983064317701E-2</c:v>
                </c:pt>
                <c:pt idx="32">
                  <c:v>-4.6076942923974601E-2</c:v>
                </c:pt>
                <c:pt idx="33">
                  <c:v>-3.0151751347204901E-2</c:v>
                </c:pt>
                <c:pt idx="34">
                  <c:v>-7.4214601405500902E-2</c:v>
                </c:pt>
                <c:pt idx="35">
                  <c:v>-0.105086316130226</c:v>
                </c:pt>
                <c:pt idx="36">
                  <c:v>-7.9282864512563805E-2</c:v>
                </c:pt>
                <c:pt idx="37">
                  <c:v>-8.0059697716293898E-2</c:v>
                </c:pt>
                <c:pt idx="38">
                  <c:v>-9.9769590081294199E-2</c:v>
                </c:pt>
                <c:pt idx="39">
                  <c:v>-0.10614078224979499</c:v>
                </c:pt>
                <c:pt idx="40">
                  <c:v>-0.11096289743809901</c:v>
                </c:pt>
                <c:pt idx="41">
                  <c:v>-5.1818463247926098E-2</c:v>
                </c:pt>
                <c:pt idx="42">
                  <c:v>-0.12349992697696099</c:v>
                </c:pt>
                <c:pt idx="43">
                  <c:v>-0.131509572881881</c:v>
                </c:pt>
                <c:pt idx="44">
                  <c:v>-0.127433655675076</c:v>
                </c:pt>
                <c:pt idx="45">
                  <c:v>-0.13938075333018601</c:v>
                </c:pt>
                <c:pt idx="46">
                  <c:v>-0.14906385799326899</c:v>
                </c:pt>
                <c:pt idx="47">
                  <c:v>-0.13793111882193801</c:v>
                </c:pt>
                <c:pt idx="48">
                  <c:v>-6.6476069341590005E-2</c:v>
                </c:pt>
                <c:pt idx="49">
                  <c:v>-0.117316079030203</c:v>
                </c:pt>
                <c:pt idx="50">
                  <c:v>-0.125815095280358</c:v>
                </c:pt>
                <c:pt idx="51">
                  <c:v>-0.120753855700286</c:v>
                </c:pt>
                <c:pt idx="52">
                  <c:v>-0.18564740680206099</c:v>
                </c:pt>
                <c:pt idx="53">
                  <c:v>-0.21549926456225399</c:v>
                </c:pt>
                <c:pt idx="54">
                  <c:v>-0.34545030058392001</c:v>
                </c:pt>
                <c:pt idx="55">
                  <c:v>-0.31853468881885699</c:v>
                </c:pt>
                <c:pt idx="56">
                  <c:v>-0.47894105413612897</c:v>
                </c:pt>
                <c:pt idx="57">
                  <c:v>-0.13059206757728201</c:v>
                </c:pt>
                <c:pt idx="58">
                  <c:v>-9.3732095356571593E-2</c:v>
                </c:pt>
                <c:pt idx="59">
                  <c:v>-0.212527792344502</c:v>
                </c:pt>
                <c:pt idx="60">
                  <c:v>-0.188883664401856</c:v>
                </c:pt>
                <c:pt idx="61">
                  <c:v>-0.19770557785770301</c:v>
                </c:pt>
                <c:pt idx="62">
                  <c:v>-0.14013722643153401</c:v>
                </c:pt>
                <c:pt idx="63">
                  <c:v>-0.145420883090849</c:v>
                </c:pt>
                <c:pt idx="64">
                  <c:v>-0.198144530464816</c:v>
                </c:pt>
                <c:pt idx="65">
                  <c:v>-0.21537073245133301</c:v>
                </c:pt>
                <c:pt idx="66">
                  <c:v>-0.176990829435453</c:v>
                </c:pt>
                <c:pt idx="67">
                  <c:v>-0.214509765712008</c:v>
                </c:pt>
                <c:pt idx="68">
                  <c:v>-0.24284281649308001</c:v>
                </c:pt>
                <c:pt idx="69">
                  <c:v>-0.243363770470679</c:v>
                </c:pt>
                <c:pt idx="70">
                  <c:v>-0.32274661484001399</c:v>
                </c:pt>
                <c:pt idx="71">
                  <c:v>-0.104030930714912</c:v>
                </c:pt>
                <c:pt idx="72">
                  <c:v>-0.25141678430060199</c:v>
                </c:pt>
                <c:pt idx="73">
                  <c:v>-7.8527483748246099E-2</c:v>
                </c:pt>
                <c:pt idx="74">
                  <c:v>-0.21249051191188001</c:v>
                </c:pt>
                <c:pt idx="75">
                  <c:v>-0.19476665802186199</c:v>
                </c:pt>
                <c:pt idx="76">
                  <c:v>-0.15782987556347899</c:v>
                </c:pt>
                <c:pt idx="77">
                  <c:v>-0.225366706258327</c:v>
                </c:pt>
                <c:pt idx="78">
                  <c:v>-0.23297320961145801</c:v>
                </c:pt>
                <c:pt idx="79">
                  <c:v>-0.23462362647674601</c:v>
                </c:pt>
                <c:pt idx="80">
                  <c:v>-0.143584573542796</c:v>
                </c:pt>
                <c:pt idx="81">
                  <c:v>-0.16231488985390199</c:v>
                </c:pt>
                <c:pt idx="82">
                  <c:v>-0.10171206582828</c:v>
                </c:pt>
                <c:pt idx="83">
                  <c:v>-0.26987759230539099</c:v>
                </c:pt>
                <c:pt idx="84">
                  <c:v>-0.22193305025197599</c:v>
                </c:pt>
                <c:pt idx="85">
                  <c:v>-0.24622403824912401</c:v>
                </c:pt>
                <c:pt idx="86">
                  <c:v>-0.189828949949188</c:v>
                </c:pt>
                <c:pt idx="87">
                  <c:v>-0.24837585854155</c:v>
                </c:pt>
                <c:pt idx="88">
                  <c:v>-0.32172741517129499</c:v>
                </c:pt>
                <c:pt idx="89">
                  <c:v>-0.27957123087034502</c:v>
                </c:pt>
                <c:pt idx="90">
                  <c:v>-0.23872735157095801</c:v>
                </c:pt>
                <c:pt idx="91">
                  <c:v>-0.22843417930901899</c:v>
                </c:pt>
                <c:pt idx="92">
                  <c:v>-0.17446315417875199</c:v>
                </c:pt>
                <c:pt idx="93">
                  <c:v>-0.25022397829880499</c:v>
                </c:pt>
                <c:pt idx="94">
                  <c:v>-0.28582648725695398</c:v>
                </c:pt>
                <c:pt idx="95">
                  <c:v>-0.23510828480273399</c:v>
                </c:pt>
                <c:pt idx="96">
                  <c:v>-0.26817430592450298</c:v>
                </c:pt>
                <c:pt idx="97">
                  <c:v>-0.21166981101208601</c:v>
                </c:pt>
                <c:pt idx="98">
                  <c:v>-0.136929336007796</c:v>
                </c:pt>
                <c:pt idx="99">
                  <c:v>-0.21933528572247901</c:v>
                </c:pt>
                <c:pt idx="100">
                  <c:v>-0.28902943496638001</c:v>
                </c:pt>
                <c:pt idx="101">
                  <c:v>-0.31456505463030698</c:v>
                </c:pt>
                <c:pt idx="102">
                  <c:v>-0.295388556756364</c:v>
                </c:pt>
                <c:pt idx="103">
                  <c:v>-8.1286466116352998E-2</c:v>
                </c:pt>
                <c:pt idx="104">
                  <c:v>0.18620503007159001</c:v>
                </c:pt>
                <c:pt idx="105">
                  <c:v>0.10333574733471</c:v>
                </c:pt>
                <c:pt idx="106">
                  <c:v>-0.116818741587877</c:v>
                </c:pt>
                <c:pt idx="107">
                  <c:v>2.5690340431594901E-2</c:v>
                </c:pt>
                <c:pt idx="108">
                  <c:v>-2.5191604727410701E-2</c:v>
                </c:pt>
                <c:pt idx="109">
                  <c:v>-0.19522878652098499</c:v>
                </c:pt>
                <c:pt idx="110">
                  <c:v>0.12552480542075201</c:v>
                </c:pt>
                <c:pt idx="111">
                  <c:v>1.6276379303576501E-2</c:v>
                </c:pt>
                <c:pt idx="112">
                  <c:v>-6.3532330255213695E-2</c:v>
                </c:pt>
                <c:pt idx="113">
                  <c:v>0.20500750018715</c:v>
                </c:pt>
                <c:pt idx="114">
                  <c:v>-0.20450344351810601</c:v>
                </c:pt>
                <c:pt idx="115">
                  <c:v>-2.9839594900707301E-2</c:v>
                </c:pt>
                <c:pt idx="116">
                  <c:v>6.1212380375479797E-2</c:v>
                </c:pt>
                <c:pt idx="117">
                  <c:v>-0.16207933951474701</c:v>
                </c:pt>
                <c:pt idx="118">
                  <c:v>-8.6316463237054095E-2</c:v>
                </c:pt>
                <c:pt idx="119">
                  <c:v>-1.8783670005433298E-2</c:v>
                </c:pt>
                <c:pt idx="120">
                  <c:v>-4.7470603910966204E-3</c:v>
                </c:pt>
                <c:pt idx="121">
                  <c:v>5.0036383623904598E-2</c:v>
                </c:pt>
                <c:pt idx="122">
                  <c:v>3.9530008635040303E-3</c:v>
                </c:pt>
                <c:pt idx="123">
                  <c:v>9.9878204432855E-3</c:v>
                </c:pt>
                <c:pt idx="124">
                  <c:v>-2.29764522560174E-2</c:v>
                </c:pt>
                <c:pt idx="125">
                  <c:v>-0.15027403565184699</c:v>
                </c:pt>
                <c:pt idx="126">
                  <c:v>9.0268765592185201E-3</c:v>
                </c:pt>
                <c:pt idx="127">
                  <c:v>-1.57953049689467E-2</c:v>
                </c:pt>
                <c:pt idx="128">
                  <c:v>-0.16983583473873401</c:v>
                </c:pt>
                <c:pt idx="129">
                  <c:v>8.6690536913692995E-2</c:v>
                </c:pt>
                <c:pt idx="130">
                  <c:v>1.7785249576803601E-2</c:v>
                </c:pt>
                <c:pt idx="131">
                  <c:v>3.2497683771765602E-2</c:v>
                </c:pt>
                <c:pt idx="132">
                  <c:v>0.17960425732672999</c:v>
                </c:pt>
                <c:pt idx="133">
                  <c:v>6.6287548897975002E-2</c:v>
                </c:pt>
                <c:pt idx="134">
                  <c:v>-6.1242144184745897E-2</c:v>
                </c:pt>
                <c:pt idx="135">
                  <c:v>-2.4618111232939499E-2</c:v>
                </c:pt>
                <c:pt idx="136">
                  <c:v>-0.135022997559161</c:v>
                </c:pt>
                <c:pt idx="137">
                  <c:v>-0.21933000822677601</c:v>
                </c:pt>
                <c:pt idx="138">
                  <c:v>3.3454980047054002E-2</c:v>
                </c:pt>
                <c:pt idx="139">
                  <c:v>1.1714816607693E-2</c:v>
                </c:pt>
                <c:pt idx="140">
                  <c:v>-7.26085372625107E-3</c:v>
                </c:pt>
                <c:pt idx="141">
                  <c:v>0.177015756884287</c:v>
                </c:pt>
                <c:pt idx="142">
                  <c:v>4.7015130143350299E-2</c:v>
                </c:pt>
                <c:pt idx="143">
                  <c:v>5.7188700866234399E-2</c:v>
                </c:pt>
                <c:pt idx="144">
                  <c:v>2.91019468045874E-2</c:v>
                </c:pt>
                <c:pt idx="145">
                  <c:v>-5.6748651337869598E-2</c:v>
                </c:pt>
                <c:pt idx="146">
                  <c:v>2.1615123240962899E-2</c:v>
                </c:pt>
                <c:pt idx="147">
                  <c:v>9.7495392887481103E-4</c:v>
                </c:pt>
                <c:pt idx="148">
                  <c:v>9.9976736921860196E-2</c:v>
                </c:pt>
                <c:pt idx="149">
                  <c:v>-2.4356100700060699E-2</c:v>
                </c:pt>
                <c:pt idx="150">
                  <c:v>-0.22347435507990099</c:v>
                </c:pt>
                <c:pt idx="151">
                  <c:v>-3.6104825219808803E-2</c:v>
                </c:pt>
                <c:pt idx="152">
                  <c:v>-0.163652977388409</c:v>
                </c:pt>
                <c:pt idx="153">
                  <c:v>-0.248134214277627</c:v>
                </c:pt>
                <c:pt idx="154">
                  <c:v>-2.84341288428606E-2</c:v>
                </c:pt>
                <c:pt idx="155">
                  <c:v>-1.4200540154888501E-2</c:v>
                </c:pt>
                <c:pt idx="156">
                  <c:v>-6.8636629375674801E-2</c:v>
                </c:pt>
                <c:pt idx="157">
                  <c:v>0.11473278059804599</c:v>
                </c:pt>
                <c:pt idx="158">
                  <c:v>-3.1445890226819901E-3</c:v>
                </c:pt>
                <c:pt idx="159">
                  <c:v>-2.8662381808430799E-2</c:v>
                </c:pt>
                <c:pt idx="160">
                  <c:v>0.260270899083337</c:v>
                </c:pt>
                <c:pt idx="161">
                  <c:v>-0.16306685427005599</c:v>
                </c:pt>
                <c:pt idx="162">
                  <c:v>-0.185230835820547</c:v>
                </c:pt>
                <c:pt idx="163">
                  <c:v>-1.0450707035985799E-2</c:v>
                </c:pt>
                <c:pt idx="164">
                  <c:v>-0.20900549622922401</c:v>
                </c:pt>
                <c:pt idx="165">
                  <c:v>8.4024129369794295E-2</c:v>
                </c:pt>
                <c:pt idx="166">
                  <c:v>6.3859936929276204E-2</c:v>
                </c:pt>
                <c:pt idx="167">
                  <c:v>3.1162347683846201E-3</c:v>
                </c:pt>
                <c:pt idx="168">
                  <c:v>0.100185428134039</c:v>
                </c:pt>
                <c:pt idx="169">
                  <c:v>7.5625288180645997E-2</c:v>
                </c:pt>
                <c:pt idx="170">
                  <c:v>-0.13269876284836299</c:v>
                </c:pt>
                <c:pt idx="171">
                  <c:v>-3.65930479426879E-3</c:v>
                </c:pt>
                <c:pt idx="172">
                  <c:v>2.69223145381687E-2</c:v>
                </c:pt>
                <c:pt idx="173">
                  <c:v>-3.2498600078397999E-2</c:v>
                </c:pt>
                <c:pt idx="174">
                  <c:v>0.27323365154714402</c:v>
                </c:pt>
                <c:pt idx="175">
                  <c:v>-1.4683197411017E-2</c:v>
                </c:pt>
                <c:pt idx="176">
                  <c:v>-1.2071374673794801E-2</c:v>
                </c:pt>
                <c:pt idx="177">
                  <c:v>0.15714890020881001</c:v>
                </c:pt>
                <c:pt idx="178">
                  <c:v>-0.117621946245122</c:v>
                </c:pt>
                <c:pt idx="179">
                  <c:v>-3.07283494699674E-2</c:v>
                </c:pt>
                <c:pt idx="180">
                  <c:v>-3.9476986451148798E-2</c:v>
                </c:pt>
                <c:pt idx="181">
                  <c:v>-9.8288902741501205E-2</c:v>
                </c:pt>
                <c:pt idx="182">
                  <c:v>-0.152988411128234</c:v>
                </c:pt>
                <c:pt idx="183">
                  <c:v>-2.20162256485281E-2</c:v>
                </c:pt>
                <c:pt idx="184">
                  <c:v>-7.5770429180238297E-2</c:v>
                </c:pt>
                <c:pt idx="185">
                  <c:v>-2.4378076906629E-2</c:v>
                </c:pt>
                <c:pt idx="186">
                  <c:v>4.4847429016513701E-2</c:v>
                </c:pt>
                <c:pt idx="187">
                  <c:v>-2.0455544678753702E-2</c:v>
                </c:pt>
                <c:pt idx="188">
                  <c:v>2.2556019917089901E-2</c:v>
                </c:pt>
                <c:pt idx="189">
                  <c:v>0.13289923180258201</c:v>
                </c:pt>
                <c:pt idx="190">
                  <c:v>9.4376976702804399E-2</c:v>
                </c:pt>
                <c:pt idx="191">
                  <c:v>-1.8418144585837098E-2</c:v>
                </c:pt>
                <c:pt idx="192">
                  <c:v>-1.3783152268217601E-2</c:v>
                </c:pt>
                <c:pt idx="193">
                  <c:v>-0.10343635959477999</c:v>
                </c:pt>
                <c:pt idx="194">
                  <c:v>-0.234137172549992</c:v>
                </c:pt>
                <c:pt idx="195">
                  <c:v>-3.0964862534915399E-2</c:v>
                </c:pt>
                <c:pt idx="196">
                  <c:v>-3.5913009835752498E-2</c:v>
                </c:pt>
                <c:pt idx="197">
                  <c:v>-7.6950031027081395E-2</c:v>
                </c:pt>
                <c:pt idx="198">
                  <c:v>4.0136763518376001E-2</c:v>
                </c:pt>
                <c:pt idx="199">
                  <c:v>1.6949177696687901E-2</c:v>
                </c:pt>
                <c:pt idx="200">
                  <c:v>-0.127665413178775</c:v>
                </c:pt>
                <c:pt idx="201">
                  <c:v>-4.6283526908865703E-2</c:v>
                </c:pt>
                <c:pt idx="202">
                  <c:v>-0.102888860595186</c:v>
                </c:pt>
                <c:pt idx="203">
                  <c:v>-2.6667065421619798E-2</c:v>
                </c:pt>
                <c:pt idx="204">
                  <c:v>4.9700695220906199E-2</c:v>
                </c:pt>
                <c:pt idx="205">
                  <c:v>-3.5560417374398398E-2</c:v>
                </c:pt>
                <c:pt idx="206">
                  <c:v>2.98718240583042E-2</c:v>
                </c:pt>
                <c:pt idx="207">
                  <c:v>-4.8077640685676201E-2</c:v>
                </c:pt>
                <c:pt idx="208">
                  <c:v>-0.105653870309595</c:v>
                </c:pt>
                <c:pt idx="209">
                  <c:v>-3.8687790660560398E-2</c:v>
                </c:pt>
                <c:pt idx="210">
                  <c:v>2.6949205188571999E-2</c:v>
                </c:pt>
                <c:pt idx="211">
                  <c:v>-7.3090839375851103E-3</c:v>
                </c:pt>
                <c:pt idx="212">
                  <c:v>9.5973976627647006E-2</c:v>
                </c:pt>
                <c:pt idx="213">
                  <c:v>-0.101825210413494</c:v>
                </c:pt>
                <c:pt idx="214">
                  <c:v>-9.2112664106991801E-2</c:v>
                </c:pt>
                <c:pt idx="215">
                  <c:v>-8.4227521127644405E-3</c:v>
                </c:pt>
                <c:pt idx="216">
                  <c:v>-0.22720533709893601</c:v>
                </c:pt>
                <c:pt idx="217">
                  <c:v>-0.10648381621545799</c:v>
                </c:pt>
                <c:pt idx="218">
                  <c:v>-3.5228188465410398E-2</c:v>
                </c:pt>
                <c:pt idx="219">
                  <c:v>-5.8645206489899203E-2</c:v>
                </c:pt>
                <c:pt idx="220">
                  <c:v>1.6287728943993302E-2</c:v>
                </c:pt>
                <c:pt idx="221">
                  <c:v>-4.6314399748439402E-3</c:v>
                </c:pt>
                <c:pt idx="222">
                  <c:v>1.58133518437324E-2</c:v>
                </c:pt>
                <c:pt idx="223">
                  <c:v>-4.19377140486005E-2</c:v>
                </c:pt>
                <c:pt idx="224">
                  <c:v>-6.2586592309315806E-2</c:v>
                </c:pt>
                <c:pt idx="225">
                  <c:v>-0.18789403907822999</c:v>
                </c:pt>
                <c:pt idx="226">
                  <c:v>-4.3971082583837501E-2</c:v>
                </c:pt>
                <c:pt idx="227">
                  <c:v>-2.0610043001383301E-2</c:v>
                </c:pt>
                <c:pt idx="228">
                  <c:v>-6.3259479849818903E-2</c:v>
                </c:pt>
                <c:pt idx="229">
                  <c:v>2.2529894056745499E-2</c:v>
                </c:pt>
                <c:pt idx="230">
                  <c:v>-9.5478774418893395E-2</c:v>
                </c:pt>
                <c:pt idx="231">
                  <c:v>-1.1633111338554099E-2</c:v>
                </c:pt>
                <c:pt idx="232">
                  <c:v>-9.5406618390512593E-2</c:v>
                </c:pt>
                <c:pt idx="233">
                  <c:v>-6.7704547586600897E-2</c:v>
                </c:pt>
                <c:pt idx="234">
                  <c:v>-5.8913975259969199E-2</c:v>
                </c:pt>
                <c:pt idx="235">
                  <c:v>-3.9155432849867097E-2</c:v>
                </c:pt>
                <c:pt idx="236">
                  <c:v>2.1252782360406199E-2</c:v>
                </c:pt>
                <c:pt idx="237">
                  <c:v>-3.8723943514128202E-2</c:v>
                </c:pt>
                <c:pt idx="238">
                  <c:v>2.4398832602514599E-2</c:v>
                </c:pt>
                <c:pt idx="239">
                  <c:v>-1.4412549732213601E-2</c:v>
                </c:pt>
                <c:pt idx="240">
                  <c:v>-3.5427711286871499E-2</c:v>
                </c:pt>
                <c:pt idx="241">
                  <c:v>-9.6250088544081694E-2</c:v>
                </c:pt>
                <c:pt idx="242">
                  <c:v>-8.1145146644701002E-2</c:v>
                </c:pt>
                <c:pt idx="243">
                  <c:v>-4.7091673226404299E-2</c:v>
                </c:pt>
                <c:pt idx="244">
                  <c:v>-5.5145739325382602E-2</c:v>
                </c:pt>
                <c:pt idx="245">
                  <c:v>-6.5620151430877599E-2</c:v>
                </c:pt>
                <c:pt idx="246">
                  <c:v>-2.5447617661910699E-2</c:v>
                </c:pt>
                <c:pt idx="247">
                  <c:v>1.199958581401E-2</c:v>
                </c:pt>
                <c:pt idx="248">
                  <c:v>1.51945264834409E-2</c:v>
                </c:pt>
                <c:pt idx="249">
                  <c:v>4.3479376939160298E-2</c:v>
                </c:pt>
                <c:pt idx="250">
                  <c:v>1.1880823975744101E-2</c:v>
                </c:pt>
                <c:pt idx="251">
                  <c:v>-4.1886736537151102E-2</c:v>
                </c:pt>
                <c:pt idx="252">
                  <c:v>-3.5519163869181997E-2</c:v>
                </c:pt>
                <c:pt idx="253">
                  <c:v>-6.3192386068578799E-2</c:v>
                </c:pt>
                <c:pt idx="254">
                  <c:v>-9.6837521237702603E-2</c:v>
                </c:pt>
                <c:pt idx="255">
                  <c:v>-7.2177702046261005E-2</c:v>
                </c:pt>
                <c:pt idx="256">
                  <c:v>8.7982535390551606E-3</c:v>
                </c:pt>
                <c:pt idx="257">
                  <c:v>-6.4975814697390805E-2</c:v>
                </c:pt>
                <c:pt idx="258">
                  <c:v>-3.8063932122554399E-2</c:v>
                </c:pt>
                <c:pt idx="259">
                  <c:v>-4.5501925608505099E-2</c:v>
                </c:pt>
                <c:pt idx="260">
                  <c:v>-2.4756509549362701E-2</c:v>
                </c:pt>
                <c:pt idx="261">
                  <c:v>-2.9907168218358E-2</c:v>
                </c:pt>
                <c:pt idx="262">
                  <c:v>-6.9814540687005405E-2</c:v>
                </c:pt>
                <c:pt idx="263">
                  <c:v>-6.12273565903933E-2</c:v>
                </c:pt>
                <c:pt idx="264">
                  <c:v>1.6137038271096998E-2</c:v>
                </c:pt>
                <c:pt idx="265">
                  <c:v>-4.4319432145954303E-2</c:v>
                </c:pt>
                <c:pt idx="266">
                  <c:v>-0.20772528532840701</c:v>
                </c:pt>
                <c:pt idx="267">
                  <c:v>-1.16748744109145E-2</c:v>
                </c:pt>
                <c:pt idx="268">
                  <c:v>-1.9549706339844802E-2</c:v>
                </c:pt>
                <c:pt idx="269">
                  <c:v>-6.2484885791178599E-2</c:v>
                </c:pt>
                <c:pt idx="270">
                  <c:v>0.113708416989396</c:v>
                </c:pt>
                <c:pt idx="271">
                  <c:v>-7.7007689024810505E-2</c:v>
                </c:pt>
                <c:pt idx="272">
                  <c:v>-4.3312305491269798E-2</c:v>
                </c:pt>
                <c:pt idx="273">
                  <c:v>9.2655372263294497E-2</c:v>
                </c:pt>
                <c:pt idx="274">
                  <c:v>9.15066219285165E-3</c:v>
                </c:pt>
                <c:pt idx="275">
                  <c:v>-3.8237789781589899E-3</c:v>
                </c:pt>
                <c:pt idx="276">
                  <c:v>-3.1616658877368302E-2</c:v>
                </c:pt>
                <c:pt idx="277">
                  <c:v>-6.3961044839203396E-2</c:v>
                </c:pt>
                <c:pt idx="278">
                  <c:v>0.17835979646388</c:v>
                </c:pt>
                <c:pt idx="279">
                  <c:v>-3.1465320645310102E-2</c:v>
                </c:pt>
                <c:pt idx="280">
                  <c:v>-0.33642449366895699</c:v>
                </c:pt>
                <c:pt idx="281">
                  <c:v>-6.8228154808039607E-2</c:v>
                </c:pt>
                <c:pt idx="282">
                  <c:v>7.9226392834328793E-2</c:v>
                </c:pt>
                <c:pt idx="283">
                  <c:v>-4.41583607726556E-2</c:v>
                </c:pt>
                <c:pt idx="284">
                  <c:v>7.7659611236640502E-2</c:v>
                </c:pt>
                <c:pt idx="285">
                  <c:v>-0.12051582664385301</c:v>
                </c:pt>
                <c:pt idx="286">
                  <c:v>-0.14435370339488399</c:v>
                </c:pt>
                <c:pt idx="287">
                  <c:v>-9.9663771836446795E-3</c:v>
                </c:pt>
                <c:pt idx="288">
                  <c:v>-0.17171841384327899</c:v>
                </c:pt>
                <c:pt idx="289">
                  <c:v>-0.189963016974942</c:v>
                </c:pt>
                <c:pt idx="290">
                  <c:v>4.2503175490651302E-3</c:v>
                </c:pt>
                <c:pt idx="291">
                  <c:v>3.19928811408942E-3</c:v>
                </c:pt>
                <c:pt idx="292">
                  <c:v>-2.2321635039048702E-3</c:v>
                </c:pt>
                <c:pt idx="293">
                  <c:v>-0.120601120749057</c:v>
                </c:pt>
                <c:pt idx="294">
                  <c:v>-0.234062416168626</c:v>
                </c:pt>
                <c:pt idx="295">
                  <c:v>-2.3941775061004401E-2</c:v>
                </c:pt>
                <c:pt idx="296">
                  <c:v>-9.7364791960387706E-2</c:v>
                </c:pt>
                <c:pt idx="297">
                  <c:v>-0.311819551184981</c:v>
                </c:pt>
                <c:pt idx="298">
                  <c:v>-7.1008735193046804E-2</c:v>
                </c:pt>
                <c:pt idx="299">
                  <c:v>9.2360593252180899E-3</c:v>
                </c:pt>
                <c:pt idx="300">
                  <c:v>-0.10818637009316399</c:v>
                </c:pt>
                <c:pt idx="301">
                  <c:v>9.5470796043286996E-2</c:v>
                </c:pt>
                <c:pt idx="302">
                  <c:v>7.9452426856093397E-2</c:v>
                </c:pt>
                <c:pt idx="303">
                  <c:v>-4.9762793833636403E-2</c:v>
                </c:pt>
                <c:pt idx="304">
                  <c:v>3.20870166011957E-2</c:v>
                </c:pt>
                <c:pt idx="305">
                  <c:v>-8.5139611312712304E-2</c:v>
                </c:pt>
                <c:pt idx="306">
                  <c:v>-3.9031287951502201E-2</c:v>
                </c:pt>
                <c:pt idx="307">
                  <c:v>-2.4410784654264699E-2</c:v>
                </c:pt>
                <c:pt idx="308">
                  <c:v>-0.23375525189442201</c:v>
                </c:pt>
                <c:pt idx="309">
                  <c:v>-0.239671833672673</c:v>
                </c:pt>
                <c:pt idx="310">
                  <c:v>0.17534584430674699</c:v>
                </c:pt>
                <c:pt idx="311">
                  <c:v>4.7052123567979699E-2</c:v>
                </c:pt>
                <c:pt idx="312">
                  <c:v>-8.6097153943853703E-3</c:v>
                </c:pt>
                <c:pt idx="313">
                  <c:v>0.20770286542150901</c:v>
                </c:pt>
                <c:pt idx="314">
                  <c:v>-0.119150033824467</c:v>
                </c:pt>
                <c:pt idx="315">
                  <c:v>-2.38758063068473E-2</c:v>
                </c:pt>
                <c:pt idx="316">
                  <c:v>0.102895520221863</c:v>
                </c:pt>
                <c:pt idx="317">
                  <c:v>-3.0375234176460701E-2</c:v>
                </c:pt>
                <c:pt idx="318">
                  <c:v>3.1295807326784997E-2</c:v>
                </c:pt>
                <c:pt idx="319">
                  <c:v>-1.58508111732658E-2</c:v>
                </c:pt>
                <c:pt idx="320">
                  <c:v>-0.18195396960440699</c:v>
                </c:pt>
                <c:pt idx="321">
                  <c:v>4.8601554875602901E-2</c:v>
                </c:pt>
                <c:pt idx="322">
                  <c:v>0.42609229048480302</c:v>
                </c:pt>
                <c:pt idx="323">
                  <c:v>-5.1442117312362201E-2</c:v>
                </c:pt>
                <c:pt idx="324">
                  <c:v>0.208071218482444</c:v>
                </c:pt>
                <c:pt idx="325">
                  <c:v>0.282744858779722</c:v>
                </c:pt>
                <c:pt idx="326">
                  <c:v>-2.7148316919323099E-2</c:v>
                </c:pt>
                <c:pt idx="327">
                  <c:v>-1.9416700311978698E-2</c:v>
                </c:pt>
                <c:pt idx="328">
                  <c:v>-0.166547684363237</c:v>
                </c:pt>
                <c:pt idx="329">
                  <c:v>-0.124305706319063</c:v>
                </c:pt>
                <c:pt idx="330">
                  <c:v>1.24005239009363E-2</c:v>
                </c:pt>
                <c:pt idx="331">
                  <c:v>2.10559759117359E-2</c:v>
                </c:pt>
                <c:pt idx="332">
                  <c:v>-4.5241991204250098E-3</c:v>
                </c:pt>
                <c:pt idx="333">
                  <c:v>0.15264513678337699</c:v>
                </c:pt>
                <c:pt idx="334">
                  <c:v>7.7468133680909504E-2</c:v>
                </c:pt>
                <c:pt idx="335">
                  <c:v>-4.7839043718084798E-2</c:v>
                </c:pt>
                <c:pt idx="336">
                  <c:v>0.35348807293080098</c:v>
                </c:pt>
                <c:pt idx="337">
                  <c:v>-5.5511916328242698E-2</c:v>
                </c:pt>
                <c:pt idx="338">
                  <c:v>-6.3658146171533703E-2</c:v>
                </c:pt>
                <c:pt idx="339">
                  <c:v>3.3816182798034299E-2</c:v>
                </c:pt>
                <c:pt idx="340">
                  <c:v>8.3241378168281699E-2</c:v>
                </c:pt>
                <c:pt idx="341">
                  <c:v>-0.25649924002496499</c:v>
                </c:pt>
                <c:pt idx="342">
                  <c:v>-0.13883187197545499</c:v>
                </c:pt>
                <c:pt idx="343">
                  <c:v>-3.5352934442755599E-2</c:v>
                </c:pt>
                <c:pt idx="344">
                  <c:v>2.09185872291755E-2</c:v>
                </c:pt>
                <c:pt idx="345">
                  <c:v>0.50184684582438799</c:v>
                </c:pt>
                <c:pt idx="346">
                  <c:v>0.24410439669098499</c:v>
                </c:pt>
                <c:pt idx="347">
                  <c:v>-6.8356746116222597E-2</c:v>
                </c:pt>
                <c:pt idx="348">
                  <c:v>4.9144590887678398E-2</c:v>
                </c:pt>
                <c:pt idx="349">
                  <c:v>-0.29562339380834102</c:v>
                </c:pt>
                <c:pt idx="350">
                  <c:v>-0.388649013954321</c:v>
                </c:pt>
                <c:pt idx="351">
                  <c:v>-4.0962918343637897E-2</c:v>
                </c:pt>
                <c:pt idx="352">
                  <c:v>0.200822653097816</c:v>
                </c:pt>
                <c:pt idx="353">
                  <c:v>-0.140209206244165</c:v>
                </c:pt>
                <c:pt idx="354">
                  <c:v>-0.18554552492017201</c:v>
                </c:pt>
                <c:pt idx="355">
                  <c:v>-9.6704430153280896E-2</c:v>
                </c:pt>
                <c:pt idx="356">
                  <c:v>0.15024967866759101</c:v>
                </c:pt>
                <c:pt idx="357">
                  <c:v>-0.124924680893798</c:v>
                </c:pt>
                <c:pt idx="358">
                  <c:v>-8.9245683255540997E-2</c:v>
                </c:pt>
                <c:pt idx="359">
                  <c:v>-7.0762368734165096E-2</c:v>
                </c:pt>
                <c:pt idx="360">
                  <c:v>-6.3777564671937598E-2</c:v>
                </c:pt>
                <c:pt idx="361">
                  <c:v>-0.120110964128954</c:v>
                </c:pt>
                <c:pt idx="362">
                  <c:v>3.8875323878357899E-3</c:v>
                </c:pt>
                <c:pt idx="363">
                  <c:v>-7.45439799702865E-2</c:v>
                </c:pt>
                <c:pt idx="364">
                  <c:v>-4.3641271761259703E-2</c:v>
                </c:pt>
                <c:pt idx="365">
                  <c:v>-8.4261672528654602E-2</c:v>
                </c:pt>
                <c:pt idx="366">
                  <c:v>9.8010922487787797E-3</c:v>
                </c:pt>
                <c:pt idx="367">
                  <c:v>-0.14751867422189899</c:v>
                </c:pt>
                <c:pt idx="368">
                  <c:v>-5.86697167948955E-2</c:v>
                </c:pt>
                <c:pt idx="369">
                  <c:v>-8.4768502043573293E-2</c:v>
                </c:pt>
                <c:pt idx="370">
                  <c:v>-1.6112797796637299E-2</c:v>
                </c:pt>
                <c:pt idx="371">
                  <c:v>-6.2552214982858304E-2</c:v>
                </c:pt>
                <c:pt idx="372">
                  <c:v>-4.09486841430464E-2</c:v>
                </c:pt>
                <c:pt idx="373">
                  <c:v>-8.9374875094293302E-2</c:v>
                </c:pt>
                <c:pt idx="374">
                  <c:v>7.43025483754991E-2</c:v>
                </c:pt>
                <c:pt idx="375">
                  <c:v>-4.2551548752214702E-2</c:v>
                </c:pt>
                <c:pt idx="376">
                  <c:v>-0.20914448016003401</c:v>
                </c:pt>
                <c:pt idx="377">
                  <c:v>-5.4340479300677202E-2</c:v>
                </c:pt>
                <c:pt idx="378">
                  <c:v>3.3035777996346299E-2</c:v>
                </c:pt>
                <c:pt idx="379">
                  <c:v>-9.3887325130395993E-2</c:v>
                </c:pt>
                <c:pt idx="380">
                  <c:v>-2.2399949316451201E-2</c:v>
                </c:pt>
                <c:pt idx="381">
                  <c:v>-4.57603617738584E-2</c:v>
                </c:pt>
                <c:pt idx="382">
                  <c:v>-0.34411470823562201</c:v>
                </c:pt>
                <c:pt idx="383">
                  <c:v>-8.2837407251176304E-2</c:v>
                </c:pt>
                <c:pt idx="384">
                  <c:v>-0.24673817783280999</c:v>
                </c:pt>
                <c:pt idx="385">
                  <c:v>-6.2392064980599501E-2</c:v>
                </c:pt>
                <c:pt idx="386">
                  <c:v>-0.23562352232801201</c:v>
                </c:pt>
                <c:pt idx="387">
                  <c:v>-7.1230885177257605E-2</c:v>
                </c:pt>
                <c:pt idx="388">
                  <c:v>-0.22008814291491699</c:v>
                </c:pt>
                <c:pt idx="389">
                  <c:v>-6.4893200586851593E-2</c:v>
                </c:pt>
                <c:pt idx="390">
                  <c:v>-9.2022298324337698E-2</c:v>
                </c:pt>
                <c:pt idx="391">
                  <c:v>-7.8977349304153593E-2</c:v>
                </c:pt>
                <c:pt idx="392">
                  <c:v>-4.0397248812069998E-2</c:v>
                </c:pt>
                <c:pt idx="393">
                  <c:v>-7.4543787674627895E-2</c:v>
                </c:pt>
                <c:pt idx="394">
                  <c:v>-3.0003493845967399E-2</c:v>
                </c:pt>
                <c:pt idx="395">
                  <c:v>-3.06388713296144E-2</c:v>
                </c:pt>
                <c:pt idx="396">
                  <c:v>-2.59733221020042E-2</c:v>
                </c:pt>
                <c:pt idx="397">
                  <c:v>-9.2510585324731595E-2</c:v>
                </c:pt>
                <c:pt idx="398">
                  <c:v>-0.12551771171479201</c:v>
                </c:pt>
                <c:pt idx="399">
                  <c:v>-4.9239955240551497E-2</c:v>
                </c:pt>
                <c:pt idx="400">
                  <c:v>-0.18294845202993301</c:v>
                </c:pt>
                <c:pt idx="401">
                  <c:v>-1.9448964369786301E-2</c:v>
                </c:pt>
                <c:pt idx="402">
                  <c:v>-0.12994934372520101</c:v>
                </c:pt>
                <c:pt idx="403">
                  <c:v>-8.0370488724042802E-2</c:v>
                </c:pt>
                <c:pt idx="404">
                  <c:v>2.9610213374127101E-3</c:v>
                </c:pt>
                <c:pt idx="405">
                  <c:v>-0.11391349729692</c:v>
                </c:pt>
                <c:pt idx="406">
                  <c:v>-1.3243423138732099E-2</c:v>
                </c:pt>
                <c:pt idx="407">
                  <c:v>-5.2805179538438503E-2</c:v>
                </c:pt>
                <c:pt idx="408">
                  <c:v>0.192995180205841</c:v>
                </c:pt>
                <c:pt idx="409">
                  <c:v>-5.0351996046714399E-2</c:v>
                </c:pt>
                <c:pt idx="410">
                  <c:v>5.0156519720545099E-2</c:v>
                </c:pt>
                <c:pt idx="411">
                  <c:v>-4.8119419621528402E-2</c:v>
                </c:pt>
                <c:pt idx="412">
                  <c:v>-0.14249902991360799</c:v>
                </c:pt>
                <c:pt idx="413">
                  <c:v>-4.7924973743903303E-2</c:v>
                </c:pt>
                <c:pt idx="414">
                  <c:v>1.02691378534558E-2</c:v>
                </c:pt>
                <c:pt idx="415">
                  <c:v>-5.4486854016829497E-2</c:v>
                </c:pt>
                <c:pt idx="416">
                  <c:v>-0.16792767169290801</c:v>
                </c:pt>
                <c:pt idx="417">
                  <c:v>-0.100745882409654</c:v>
                </c:pt>
                <c:pt idx="418">
                  <c:v>-1.29858027237474E-2</c:v>
                </c:pt>
                <c:pt idx="419">
                  <c:v>-0.10046445540129401</c:v>
                </c:pt>
                <c:pt idx="420">
                  <c:v>-4.0374014839272797E-3</c:v>
                </c:pt>
                <c:pt idx="421">
                  <c:v>-6.3781595600431701E-2</c:v>
                </c:pt>
                <c:pt idx="422">
                  <c:v>-0.15257077225473301</c:v>
                </c:pt>
                <c:pt idx="423">
                  <c:v>-4.1847610731835502E-2</c:v>
                </c:pt>
                <c:pt idx="424">
                  <c:v>-0.12376274061605801</c:v>
                </c:pt>
                <c:pt idx="425">
                  <c:v>-0.10003370987622801</c:v>
                </c:pt>
                <c:pt idx="426">
                  <c:v>-3.1231681244079799E-2</c:v>
                </c:pt>
                <c:pt idx="427">
                  <c:v>-8.87278282103523E-2</c:v>
                </c:pt>
                <c:pt idx="428">
                  <c:v>-0.25625765069534601</c:v>
                </c:pt>
                <c:pt idx="429">
                  <c:v>-8.8109856409175694E-2</c:v>
                </c:pt>
                <c:pt idx="430">
                  <c:v>-0.104190563669874</c:v>
                </c:pt>
                <c:pt idx="431">
                  <c:v>-5.6199476181859602E-2</c:v>
                </c:pt>
                <c:pt idx="432">
                  <c:v>-0.16819348296242201</c:v>
                </c:pt>
                <c:pt idx="433">
                  <c:v>-7.9101547062904801E-2</c:v>
                </c:pt>
                <c:pt idx="434">
                  <c:v>-0.39446499678325597</c:v>
                </c:pt>
                <c:pt idx="435">
                  <c:v>-5.7029472134146802E-2</c:v>
                </c:pt>
                <c:pt idx="436">
                  <c:v>-6.4001948132727193E-2</c:v>
                </c:pt>
                <c:pt idx="437">
                  <c:v>-8.0485111208133703E-2</c:v>
                </c:pt>
                <c:pt idx="438">
                  <c:v>-2.7840924076912101E-2</c:v>
                </c:pt>
                <c:pt idx="439">
                  <c:v>-9.5121191398675295E-2</c:v>
                </c:pt>
                <c:pt idx="440">
                  <c:v>3.71515723669801E-2</c:v>
                </c:pt>
                <c:pt idx="441">
                  <c:v>-0.13088110349561</c:v>
                </c:pt>
                <c:pt idx="442">
                  <c:v>9.0348795227413306E-2</c:v>
                </c:pt>
                <c:pt idx="443">
                  <c:v>-3.3268051620780101E-2</c:v>
                </c:pt>
                <c:pt idx="444">
                  <c:v>-4.2431919942004001E-2</c:v>
                </c:pt>
                <c:pt idx="445">
                  <c:v>-6.1489684314437902E-2</c:v>
                </c:pt>
                <c:pt idx="446">
                  <c:v>5.7930678198971401E-2</c:v>
                </c:pt>
                <c:pt idx="447">
                  <c:v>-7.1104270636737896E-2</c:v>
                </c:pt>
                <c:pt idx="448">
                  <c:v>-0.205105639688866</c:v>
                </c:pt>
                <c:pt idx="449">
                  <c:v>-5.4065277962749202E-2</c:v>
                </c:pt>
                <c:pt idx="450">
                  <c:v>-0.23761078654433701</c:v>
                </c:pt>
                <c:pt idx="451">
                  <c:v>-7.3123168981453504E-2</c:v>
                </c:pt>
                <c:pt idx="452">
                  <c:v>-5.6337494554583097E-2</c:v>
                </c:pt>
                <c:pt idx="453">
                  <c:v>-8.3312888622714298E-2</c:v>
                </c:pt>
                <c:pt idx="454">
                  <c:v>2.7544261425362E-2</c:v>
                </c:pt>
                <c:pt idx="455">
                  <c:v>1.7744037899191701E-2</c:v>
                </c:pt>
                <c:pt idx="456">
                  <c:v>0.1084684213194</c:v>
                </c:pt>
                <c:pt idx="457">
                  <c:v>-5.45715477036594E-2</c:v>
                </c:pt>
                <c:pt idx="458">
                  <c:v>0.15045069641177999</c:v>
                </c:pt>
                <c:pt idx="459">
                  <c:v>-3.1073334382483601E-2</c:v>
                </c:pt>
                <c:pt idx="460">
                  <c:v>-8.3301885414357405E-3</c:v>
                </c:pt>
                <c:pt idx="461">
                  <c:v>-2.23202249603957E-2</c:v>
                </c:pt>
                <c:pt idx="462">
                  <c:v>-6.2547038597301693E-2</c:v>
                </c:pt>
                <c:pt idx="463">
                  <c:v>-5.4420051886410102E-2</c:v>
                </c:pt>
                <c:pt idx="464">
                  <c:v>-0.107820756318702</c:v>
                </c:pt>
                <c:pt idx="465">
                  <c:v>-9.7212302033483397E-2</c:v>
                </c:pt>
                <c:pt idx="466">
                  <c:v>-4.2149287904265899E-2</c:v>
                </c:pt>
                <c:pt idx="467">
                  <c:v>-5.7144940766050902E-2</c:v>
                </c:pt>
                <c:pt idx="468">
                  <c:v>-0.159594553824319</c:v>
                </c:pt>
                <c:pt idx="469">
                  <c:v>-2.62886030074156E-2</c:v>
                </c:pt>
                <c:pt idx="470">
                  <c:v>-4.2679579488719803E-2</c:v>
                </c:pt>
                <c:pt idx="471">
                  <c:v>-5.1192617093903402E-2</c:v>
                </c:pt>
                <c:pt idx="472">
                  <c:v>-4.2139891312075399E-2</c:v>
                </c:pt>
                <c:pt idx="473">
                  <c:v>-7.4544997894164994E-2</c:v>
                </c:pt>
                <c:pt idx="474">
                  <c:v>-0.15926475374365601</c:v>
                </c:pt>
                <c:pt idx="475">
                  <c:v>-8.0758283196601596E-2</c:v>
                </c:pt>
                <c:pt idx="476">
                  <c:v>-0.16671915004422999</c:v>
                </c:pt>
                <c:pt idx="477">
                  <c:v>-6.7715535757642401E-2</c:v>
                </c:pt>
                <c:pt idx="478">
                  <c:v>-0.101879430073068</c:v>
                </c:pt>
                <c:pt idx="479">
                  <c:v>-8.8088262495901404E-2</c:v>
                </c:pt>
                <c:pt idx="480">
                  <c:v>2.0497449835232801E-2</c:v>
                </c:pt>
                <c:pt idx="481">
                  <c:v>-4.6374577910512402E-2</c:v>
                </c:pt>
                <c:pt idx="482">
                  <c:v>-0.10823203240434499</c:v>
                </c:pt>
                <c:pt idx="483">
                  <c:v>-4.6135068342323303E-2</c:v>
                </c:pt>
                <c:pt idx="484">
                  <c:v>-8.0309670762772997E-2</c:v>
                </c:pt>
                <c:pt idx="485">
                  <c:v>-5.8418134362312898E-2</c:v>
                </c:pt>
                <c:pt idx="486">
                  <c:v>-0.19843660476237801</c:v>
                </c:pt>
                <c:pt idx="487">
                  <c:v>-6.4221295354911903E-2</c:v>
                </c:pt>
                <c:pt idx="488">
                  <c:v>-0.136456537669573</c:v>
                </c:pt>
                <c:pt idx="489">
                  <c:v>-7.1514509450423702E-2</c:v>
                </c:pt>
                <c:pt idx="490">
                  <c:v>-0.10119010377925899</c:v>
                </c:pt>
                <c:pt idx="491">
                  <c:v>-7.4214231528486593E-2</c:v>
                </c:pt>
                <c:pt idx="492">
                  <c:v>-0.20508584259110299</c:v>
                </c:pt>
                <c:pt idx="493">
                  <c:v>-6.1396712764235403E-2</c:v>
                </c:pt>
                <c:pt idx="494">
                  <c:v>-5.6528496177293101E-2</c:v>
                </c:pt>
                <c:pt idx="495">
                  <c:v>-6.9010762325262903E-2</c:v>
                </c:pt>
                <c:pt idx="496">
                  <c:v>-2.91642210688394E-2</c:v>
                </c:pt>
                <c:pt idx="497">
                  <c:v>-6.7142769558870399E-2</c:v>
                </c:pt>
                <c:pt idx="498">
                  <c:v>0.17432668462961901</c:v>
                </c:pt>
                <c:pt idx="499">
                  <c:v>-9.1549515152991007E-2</c:v>
                </c:pt>
                <c:pt idx="500">
                  <c:v>-0.16362407205622201</c:v>
                </c:pt>
                <c:pt idx="501">
                  <c:v>-9.9647955540035499E-2</c:v>
                </c:pt>
                <c:pt idx="502">
                  <c:v>-0.14730197229488301</c:v>
                </c:pt>
                <c:pt idx="503">
                  <c:v>-0.11281144246876799</c:v>
                </c:pt>
                <c:pt idx="504">
                  <c:v>0.12901912092293299</c:v>
                </c:pt>
                <c:pt idx="505">
                  <c:v>-0.182479148268782</c:v>
                </c:pt>
                <c:pt idx="506">
                  <c:v>1.9101854519647E-2</c:v>
                </c:pt>
                <c:pt idx="507">
                  <c:v>-7.7466596025999396E-2</c:v>
                </c:pt>
                <c:pt idx="508">
                  <c:v>7.3416365303941605E-2</c:v>
                </c:pt>
                <c:pt idx="509">
                  <c:v>-9.0882493129498698E-2</c:v>
                </c:pt>
                <c:pt idx="510">
                  <c:v>1.9805985520264299E-2</c:v>
                </c:pt>
                <c:pt idx="511">
                  <c:v>-4.91564143317475E-2</c:v>
                </c:pt>
                <c:pt idx="512">
                  <c:v>5.0161633329338401E-2</c:v>
                </c:pt>
                <c:pt idx="513">
                  <c:v>-0.114611568661104</c:v>
                </c:pt>
                <c:pt idx="514">
                  <c:v>-0.36823199512335197</c:v>
                </c:pt>
                <c:pt idx="515">
                  <c:v>-0.13783203585123199</c:v>
                </c:pt>
                <c:pt idx="516">
                  <c:v>-0.51571517020192903</c:v>
                </c:pt>
                <c:pt idx="517">
                  <c:v>-7.5210519757746397E-2</c:v>
                </c:pt>
                <c:pt idx="518">
                  <c:v>6.6678507476751706E-2</c:v>
                </c:pt>
                <c:pt idx="519">
                  <c:v>-9.98697199956666E-2</c:v>
                </c:pt>
                <c:pt idx="520">
                  <c:v>-0.22906225322718399</c:v>
                </c:pt>
                <c:pt idx="521">
                  <c:v>-0.13919149938314401</c:v>
                </c:pt>
                <c:pt idx="522">
                  <c:v>-0.194902126993966</c:v>
                </c:pt>
                <c:pt idx="523">
                  <c:v>-5.9246369382350297E-2</c:v>
                </c:pt>
                <c:pt idx="524">
                  <c:v>4.56663576136122E-2</c:v>
                </c:pt>
                <c:pt idx="525">
                  <c:v>-9.6010391218030094E-2</c:v>
                </c:pt>
                <c:pt idx="526">
                  <c:v>-0.18464047967550801</c:v>
                </c:pt>
                <c:pt idx="527">
                  <c:v>-3.9695701385653502E-2</c:v>
                </c:pt>
                <c:pt idx="528">
                  <c:v>2.8229189990014399E-3</c:v>
                </c:pt>
                <c:pt idx="529">
                  <c:v>-7.8639557127871698E-2</c:v>
                </c:pt>
                <c:pt idx="530">
                  <c:v>-8.81789702705333E-2</c:v>
                </c:pt>
                <c:pt idx="531">
                  <c:v>-1.9840883438007401E-2</c:v>
                </c:pt>
                <c:pt idx="532">
                  <c:v>-4.6735442353280997E-2</c:v>
                </c:pt>
                <c:pt idx="533">
                  <c:v>-6.4283143789282293E-2</c:v>
                </c:pt>
                <c:pt idx="534">
                  <c:v>-0.158443373310689</c:v>
                </c:pt>
                <c:pt idx="535">
                  <c:v>-3.6752132994621399E-2</c:v>
                </c:pt>
                <c:pt idx="536">
                  <c:v>-0.16410890995213301</c:v>
                </c:pt>
                <c:pt idx="537">
                  <c:v>-2.55192020388221E-2</c:v>
                </c:pt>
                <c:pt idx="538">
                  <c:v>-3.3447992762347602E-3</c:v>
                </c:pt>
                <c:pt idx="539">
                  <c:v>-9.99789658594636E-2</c:v>
                </c:pt>
                <c:pt idx="540">
                  <c:v>6.7990977138038006E-2</c:v>
                </c:pt>
                <c:pt idx="541">
                  <c:v>-7.6388491856036397E-2</c:v>
                </c:pt>
                <c:pt idx="542">
                  <c:v>-5.7218651912336299E-2</c:v>
                </c:pt>
                <c:pt idx="543">
                  <c:v>-2.5050151556527501E-2</c:v>
                </c:pt>
                <c:pt idx="544">
                  <c:v>8.1465476150327704E-2</c:v>
                </c:pt>
                <c:pt idx="545">
                  <c:v>-2.5716364084274801E-2</c:v>
                </c:pt>
                <c:pt idx="546">
                  <c:v>-0.21305391539758001</c:v>
                </c:pt>
                <c:pt idx="547">
                  <c:v>-2.2652916651168101E-2</c:v>
                </c:pt>
                <c:pt idx="548">
                  <c:v>0.37394412272502098</c:v>
                </c:pt>
                <c:pt idx="549">
                  <c:v>5.9406868000507901E-2</c:v>
                </c:pt>
                <c:pt idx="550">
                  <c:v>0.13452185115139001</c:v>
                </c:pt>
                <c:pt idx="551">
                  <c:v>-5.3697673492976598E-2</c:v>
                </c:pt>
                <c:pt idx="552">
                  <c:v>0.26846084401340398</c:v>
                </c:pt>
                <c:pt idx="553">
                  <c:v>4.5666687555439003E-3</c:v>
                </c:pt>
                <c:pt idx="554">
                  <c:v>0.49025509537717898</c:v>
                </c:pt>
                <c:pt idx="555">
                  <c:v>6.4182003714350302E-2</c:v>
                </c:pt>
                <c:pt idx="556">
                  <c:v>0.37873484506548</c:v>
                </c:pt>
                <c:pt idx="557">
                  <c:v>2.8917467559239102E-2</c:v>
                </c:pt>
                <c:pt idx="558">
                  <c:v>0.13500590717208599</c:v>
                </c:pt>
                <c:pt idx="559">
                  <c:v>5.8581470718578998E-2</c:v>
                </c:pt>
                <c:pt idx="560">
                  <c:v>6.8656623395156602E-2</c:v>
                </c:pt>
                <c:pt idx="561">
                  <c:v>8.3341897976680401E-2</c:v>
                </c:pt>
                <c:pt idx="562">
                  <c:v>-8.0831826534023293E-2</c:v>
                </c:pt>
                <c:pt idx="563">
                  <c:v>5.7739236069167497E-2</c:v>
                </c:pt>
                <c:pt idx="564">
                  <c:v>-0.104173852169253</c:v>
                </c:pt>
                <c:pt idx="565">
                  <c:v>-3.62400142459762E-3</c:v>
                </c:pt>
                <c:pt idx="566">
                  <c:v>-2.3928137461965E-2</c:v>
                </c:pt>
                <c:pt idx="567">
                  <c:v>0.117267557462525</c:v>
                </c:pt>
              </c:numCache>
            </c:numRef>
          </c:yVal>
          <c:smooth val="1"/>
          <c:extLst>
            <c:ext xmlns:c16="http://schemas.microsoft.com/office/drawing/2014/chart" uri="{C3380CC4-5D6E-409C-BE32-E72D297353CC}">
              <c16:uniqueId val="{00000000-2ED7-42CB-8DAF-AFE3B9F60834}"/>
            </c:ext>
          </c:extLst>
        </c:ser>
        <c:dLbls>
          <c:showLegendKey val="0"/>
          <c:showVal val="0"/>
          <c:showCatName val="0"/>
          <c:showSerName val="0"/>
          <c:showPercent val="0"/>
          <c:showBubbleSize val="0"/>
        </c:dLbls>
        <c:axId val="345040528"/>
        <c:axId val="345034000"/>
      </c:scatterChart>
      <c:valAx>
        <c:axId val="345040528"/>
        <c:scaling>
          <c:orientation val="minMax"/>
          <c:max val="40000000000"/>
          <c:min val="0"/>
        </c:scaling>
        <c:delete val="0"/>
        <c:axPos val="b"/>
        <c:majorGridlines/>
        <c:minorGridlines/>
        <c:title>
          <c:tx>
            <c:rich>
              <a:bodyPr/>
              <a:lstStyle/>
              <a:p>
                <a:pPr>
                  <a:defRPr sz="1000"/>
                </a:pPr>
                <a:r>
                  <a:rPr lang="en-US" altLang="zh-CN" sz="1000" dirty="0"/>
                  <a:t>Frequency (MHz)</a:t>
                </a:r>
                <a:endParaRPr lang="zh-CN" altLang="en-US" sz="1000"/>
              </a:p>
            </c:rich>
          </c:tx>
          <c:layout>
            <c:manualLayout>
              <c:xMode val="edge"/>
              <c:yMode val="edge"/>
              <c:x val="0.43887986111111543"/>
              <c:y val="0.92865699404761859"/>
            </c:manualLayout>
          </c:layout>
          <c:overlay val="0"/>
        </c:title>
        <c:numFmt formatCode="General" sourceLinked="1"/>
        <c:majorTickMark val="out"/>
        <c:minorTickMark val="none"/>
        <c:tickLblPos val="low"/>
        <c:crossAx val="345034000"/>
        <c:crosses val="autoZero"/>
        <c:crossBetween val="midCat"/>
        <c:majorUnit val="4000000000"/>
        <c:minorUnit val="2000000000"/>
        <c:dispUnits>
          <c:builtInUnit val="millions"/>
        </c:dispUnits>
      </c:valAx>
      <c:valAx>
        <c:axId val="345034000"/>
        <c:scaling>
          <c:orientation val="minMax"/>
          <c:max val="2"/>
          <c:min val="-2"/>
        </c:scaling>
        <c:delete val="0"/>
        <c:axPos val="l"/>
        <c:majorGridlines/>
        <c:title>
          <c:tx>
            <c:rich>
              <a:bodyPr rot="-5400000" vert="horz"/>
              <a:lstStyle/>
              <a:p>
                <a:pPr>
                  <a:defRPr sz="1000"/>
                </a:pPr>
                <a:r>
                  <a:rPr lang="en-US" sz="1000" dirty="0"/>
                  <a:t>Level error</a:t>
                </a:r>
                <a:r>
                  <a:rPr lang="zh-CN" sz="1000"/>
                  <a:t>（</a:t>
                </a:r>
                <a:r>
                  <a:rPr lang="en-US" sz="1000" dirty="0"/>
                  <a:t>dB</a:t>
                </a:r>
                <a:r>
                  <a:rPr lang="zh-CN" sz="1000"/>
                  <a:t>）</a:t>
                </a:r>
              </a:p>
            </c:rich>
          </c:tx>
          <c:overlay val="0"/>
        </c:title>
        <c:numFmt formatCode="General" sourceLinked="1"/>
        <c:majorTickMark val="out"/>
        <c:minorTickMark val="none"/>
        <c:tickLblPos val="low"/>
        <c:crossAx val="345040528"/>
        <c:crosses val="autoZero"/>
        <c:crossBetween val="midCat"/>
      </c:valAx>
    </c:plotArea>
    <c:legend>
      <c:legendPos val="r"/>
      <c:layout>
        <c:manualLayout>
          <c:xMode val="edge"/>
          <c:yMode val="edge"/>
          <c:x val="0.6821782502797592"/>
          <c:y val="9.9215416724728875E-2"/>
          <c:w val="0.18795091390520971"/>
          <c:h val="5.2528345879642613E-2"/>
        </c:manualLayout>
      </c:layout>
      <c:overlay val="1"/>
      <c:spPr>
        <a:solidFill>
          <a:schemeClr val="lt1"/>
        </a:solidFill>
        <a:ln w="12700" cap="flat" cmpd="sng" algn="ctr">
          <a:solidFill>
            <a:schemeClr val="accent1"/>
          </a:solidFill>
          <a:prstDash val="solid"/>
        </a:ln>
        <a:effectLst/>
      </c:spPr>
      <c:txPr>
        <a:bodyPr/>
        <a:lstStyle/>
        <a:p>
          <a:pPr>
            <a:defRPr sz="1000">
              <a:solidFill>
                <a:schemeClr val="dk1"/>
              </a:solidFill>
              <a:latin typeface="+mn-lt"/>
              <a:ea typeface="+mn-ea"/>
              <a:cs typeface="+mn-cs"/>
            </a:defRPr>
          </a:pPr>
          <a:endParaRPr lang="zh-CN"/>
        </a:p>
      </c:txPr>
    </c:legend>
    <c:plotVisOnly val="1"/>
    <c:dispBlanksAs val="gap"/>
    <c:showDLblsOverMax val="0"/>
  </c:chart>
  <c:spPr>
    <a:ln w="0"/>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0.57724</cdr:x>
      <cdr:y>0.19172</cdr:y>
    </cdr:from>
    <cdr:to>
      <cdr:x>0.67344</cdr:x>
      <cdr:y>0.24619</cdr:y>
    </cdr:to>
    <cdr:sp macro="" textlink="">
      <cdr:nvSpPr>
        <cdr:cNvPr id="2"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3"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4"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5"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6"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7"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userShapes>
</file>

<file path=ppt/drawings/drawing10.xml><?xml version="1.0" encoding="utf-8"?>
<c:userShapes xmlns:c="http://schemas.openxmlformats.org/drawingml/2006/chart">
  <cdr:relSizeAnchor xmlns:cdr="http://schemas.openxmlformats.org/drawingml/2006/chartDrawing">
    <cdr:from>
      <cdr:x>0.57724</cdr:x>
      <cdr:y>0.19172</cdr:y>
    </cdr:from>
    <cdr:to>
      <cdr:x>0.67344</cdr:x>
      <cdr:y>0.24619</cdr:y>
    </cdr:to>
    <cdr:sp macro="" textlink="">
      <cdr:nvSpPr>
        <cdr:cNvPr id="2"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3"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4"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5"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6"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7"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0.57724</cdr:x>
      <cdr:y>0.19172</cdr:y>
    </cdr:from>
    <cdr:to>
      <cdr:x>0.67344</cdr:x>
      <cdr:y>0.24619</cdr:y>
    </cdr:to>
    <cdr:sp macro="" textlink="">
      <cdr:nvSpPr>
        <cdr:cNvPr id="2"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3"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4"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userShapes>
</file>

<file path=ppt/drawings/drawing3.xml><?xml version="1.0" encoding="utf-8"?>
<c:userShapes xmlns:c="http://schemas.openxmlformats.org/drawingml/2006/chart">
  <cdr:relSizeAnchor xmlns:cdr="http://schemas.openxmlformats.org/drawingml/2006/chartDrawing">
    <cdr:from>
      <cdr:x>0.57724</cdr:x>
      <cdr:y>0.19172</cdr:y>
    </cdr:from>
    <cdr:to>
      <cdr:x>0.67344</cdr:x>
      <cdr:y>0.24619</cdr:y>
    </cdr:to>
    <cdr:sp macro="" textlink="">
      <cdr:nvSpPr>
        <cdr:cNvPr id="2"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3"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4"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userShapes>
</file>

<file path=ppt/drawings/drawing4.xml><?xml version="1.0" encoding="utf-8"?>
<c:userShapes xmlns:c="http://schemas.openxmlformats.org/drawingml/2006/chart">
  <cdr:relSizeAnchor xmlns:cdr="http://schemas.openxmlformats.org/drawingml/2006/chartDrawing">
    <cdr:from>
      <cdr:x>0.57724</cdr:x>
      <cdr:y>0.19172</cdr:y>
    </cdr:from>
    <cdr:to>
      <cdr:x>0.67344</cdr:x>
      <cdr:y>0.24619</cdr:y>
    </cdr:to>
    <cdr:sp macro="" textlink="">
      <cdr:nvSpPr>
        <cdr:cNvPr id="2"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3"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4"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userShapes>
</file>

<file path=ppt/drawings/drawing5.xml><?xml version="1.0" encoding="utf-8"?>
<c:userShapes xmlns:c="http://schemas.openxmlformats.org/drawingml/2006/chart">
  <cdr:relSizeAnchor xmlns:cdr="http://schemas.openxmlformats.org/drawingml/2006/chartDrawing">
    <cdr:from>
      <cdr:x>0.57724</cdr:x>
      <cdr:y>0.19172</cdr:y>
    </cdr:from>
    <cdr:to>
      <cdr:x>0.67344</cdr:x>
      <cdr:y>0.24619</cdr:y>
    </cdr:to>
    <cdr:sp macro="" textlink="">
      <cdr:nvSpPr>
        <cdr:cNvPr id="2"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3"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4"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userShapes>
</file>

<file path=ppt/drawings/drawing6.xml><?xml version="1.0" encoding="utf-8"?>
<c:userShapes xmlns:c="http://schemas.openxmlformats.org/drawingml/2006/chart">
  <cdr:relSizeAnchor xmlns:cdr="http://schemas.openxmlformats.org/drawingml/2006/chartDrawing">
    <cdr:from>
      <cdr:x>0.57724</cdr:x>
      <cdr:y>0.19172</cdr:y>
    </cdr:from>
    <cdr:to>
      <cdr:x>0.67344</cdr:x>
      <cdr:y>0.24619</cdr:y>
    </cdr:to>
    <cdr:sp macro="" textlink="">
      <cdr:nvSpPr>
        <cdr:cNvPr id="2"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3"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4"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5"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6"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7"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userShapes>
</file>

<file path=ppt/drawings/drawing7.xml><?xml version="1.0" encoding="utf-8"?>
<c:userShapes xmlns:c="http://schemas.openxmlformats.org/drawingml/2006/chart">
  <cdr:relSizeAnchor xmlns:cdr="http://schemas.openxmlformats.org/drawingml/2006/chartDrawing">
    <cdr:from>
      <cdr:x>0.57724</cdr:x>
      <cdr:y>0.19172</cdr:y>
    </cdr:from>
    <cdr:to>
      <cdr:x>0.67344</cdr:x>
      <cdr:y>0.24619</cdr:y>
    </cdr:to>
    <cdr:sp macro="" textlink="">
      <cdr:nvSpPr>
        <cdr:cNvPr id="2"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3"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4"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5"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6"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7"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userShapes>
</file>

<file path=ppt/drawings/drawing8.xml><?xml version="1.0" encoding="utf-8"?>
<c:userShapes xmlns:c="http://schemas.openxmlformats.org/drawingml/2006/chart">
  <cdr:relSizeAnchor xmlns:cdr="http://schemas.openxmlformats.org/drawingml/2006/chartDrawing">
    <cdr:from>
      <cdr:x>0.57724</cdr:x>
      <cdr:y>0.19172</cdr:y>
    </cdr:from>
    <cdr:to>
      <cdr:x>0.67344</cdr:x>
      <cdr:y>0.24619</cdr:y>
    </cdr:to>
    <cdr:sp macro="" textlink="">
      <cdr:nvSpPr>
        <cdr:cNvPr id="2"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3"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4"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5"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6"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7"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userShapes>
</file>

<file path=ppt/drawings/drawing9.xml><?xml version="1.0" encoding="utf-8"?>
<c:userShapes xmlns:c="http://schemas.openxmlformats.org/drawingml/2006/chart">
  <cdr:relSizeAnchor xmlns:cdr="http://schemas.openxmlformats.org/drawingml/2006/chartDrawing">
    <cdr:from>
      <cdr:x>0.57724</cdr:x>
      <cdr:y>0.19172</cdr:y>
    </cdr:from>
    <cdr:to>
      <cdr:x>0.67344</cdr:x>
      <cdr:y>0.24619</cdr:y>
    </cdr:to>
    <cdr:sp macro="" textlink="">
      <cdr:nvSpPr>
        <cdr:cNvPr id="2"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3"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4"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5"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6"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0.57724</cdr:x>
      <cdr:y>0.19172</cdr:y>
    </cdr:from>
    <cdr:to>
      <cdr:x>0.67344</cdr:x>
      <cdr:y>0.24619</cdr:y>
    </cdr:to>
    <cdr:sp macro="" textlink="">
      <cdr:nvSpPr>
        <cdr:cNvPr id="7" name="TextBox 1"/>
        <cdr:cNvSpPr txBox="1"/>
      </cdr:nvSpPr>
      <cdr:spPr>
        <a:xfrm xmlns:a="http://schemas.openxmlformats.org/drawingml/2006/main">
          <a:off x="4057650" y="838201"/>
          <a:ext cx="676275" cy="2381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zh-CN" alt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D5D1D-3A65-4914-AAD3-EB30DB435451}" type="datetimeFigureOut">
              <a:rPr lang="zh-CN" altLang="en-US" smtClean="0"/>
              <a:t>2024/8/6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84DF2-FC9F-4F0C-B1C9-19779C950DA0}" type="slidenum">
              <a:rPr lang="zh-CN" altLang="en-US" smtClean="0"/>
              <a:t>‹#›</a:t>
            </a:fld>
            <a:endParaRPr lang="zh-CN" altLang="en-US"/>
          </a:p>
        </p:txBody>
      </p:sp>
    </p:spTree>
    <p:extLst>
      <p:ext uri="{BB962C8B-B14F-4D97-AF65-F5344CB8AC3E}">
        <p14:creationId xmlns:p14="http://schemas.microsoft.com/office/powerpoint/2010/main" val="121252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181088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According to the modulation depth set by SSG6000A, it is observed that the error after demodulation is not large.</a:t>
            </a:r>
          </a:p>
        </p:txBody>
      </p:sp>
      <p:sp>
        <p:nvSpPr>
          <p:cNvPr id="4" name="灯片编号占位符 3"/>
          <p:cNvSpPr>
            <a:spLocks noGrp="1"/>
          </p:cNvSpPr>
          <p:nvPr>
            <p:ph type="sldNum" sz="quarter" idx="5"/>
          </p:nvPr>
        </p:nvSpPr>
        <p:spPr/>
        <p:txBody>
          <a:bodyPr/>
          <a:lstStyle/>
          <a:p>
            <a:fld id="{13484DF2-FC9F-4F0C-B1C9-19779C950DA0}" type="slidenum">
              <a:rPr lang="zh-CN" altLang="en-US" smtClean="0"/>
              <a:t>21</a:t>
            </a:fld>
            <a:endParaRPr lang="zh-CN" altLang="en-US"/>
          </a:p>
        </p:txBody>
      </p:sp>
    </p:spTree>
    <p:extLst>
      <p:ext uri="{BB962C8B-B14F-4D97-AF65-F5344CB8AC3E}">
        <p14:creationId xmlns:p14="http://schemas.microsoft.com/office/powerpoint/2010/main" val="1165355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The benchmark conditions of </a:t>
            </a:r>
            <a:r>
              <a:rPr lang="en-US" altLang="zh-CN" sz="1200" dirty="0" err="1"/>
              <a:t>keysight</a:t>
            </a:r>
            <a:r>
              <a:rPr lang="en-US" altLang="zh-CN" sz="1200" dirty="0"/>
              <a:t> are pulse width loss ≤5ns and overshoot ≤15%.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Pulse width loss and overshoot are related to the switch chip used in the instrument.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Pulse width loss means, for example, that a pulse width of 20ns is originally wanted, but after transmission, only 15ns pulse width is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22</a:t>
            </a:fld>
            <a:endParaRPr lang="zh-CN" altLang="en-US"/>
          </a:p>
        </p:txBody>
      </p:sp>
    </p:spTree>
    <p:extLst>
      <p:ext uri="{BB962C8B-B14F-4D97-AF65-F5344CB8AC3E}">
        <p14:creationId xmlns:p14="http://schemas.microsoft.com/office/powerpoint/2010/main" val="777936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23</a:t>
            </a:fld>
            <a:endParaRPr lang="zh-CN" altLang="en-US"/>
          </a:p>
        </p:txBody>
      </p:sp>
    </p:spTree>
    <p:extLst>
      <p:ext uri="{BB962C8B-B14F-4D97-AF65-F5344CB8AC3E}">
        <p14:creationId xmlns:p14="http://schemas.microsoft.com/office/powerpoint/2010/main" val="601919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33333"/>
                </a:solidFill>
                <a:effectLst/>
                <a:latin typeface="Arial" panose="020B0604020202020204" pitchFamily="34" charset="0"/>
              </a:rPr>
              <a:t>A pulse train is a combination of different pulses, which may be a periodic or aperiodic pulse group.</a:t>
            </a:r>
          </a:p>
          <a:p>
            <a:endParaRPr lang="en-US" altLang="zh-CN" dirty="0"/>
          </a:p>
          <a:p>
            <a:r>
              <a:rPr lang="en-US" altLang="zh-CN" b="0" i="0" dirty="0">
                <a:solidFill>
                  <a:srgbClr val="333333"/>
                </a:solidFill>
                <a:effectLst/>
                <a:latin typeface="Arial" panose="020B0604020202020204" pitchFamily="34" charset="0"/>
              </a:rPr>
              <a:t>There are as many as 2047 different pulses, and the pulse repetition period can be changed from 1 to a maximum of 65,535. This produces a very long pulse train that can be used for testing.</a:t>
            </a:r>
          </a:p>
          <a:p>
            <a:endParaRPr lang="en-US" altLang="zh-CN"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13484DF2-FC9F-4F0C-B1C9-19779C950DA0}" type="slidenum">
              <a:rPr lang="zh-CN" altLang="en-US" smtClean="0"/>
              <a:t>24</a:t>
            </a:fld>
            <a:endParaRPr lang="zh-CN" altLang="en-US"/>
          </a:p>
        </p:txBody>
      </p:sp>
    </p:spTree>
    <p:extLst>
      <p:ext uri="{BB962C8B-B14F-4D97-AF65-F5344CB8AC3E}">
        <p14:creationId xmlns:p14="http://schemas.microsoft.com/office/powerpoint/2010/main" val="172897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142205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33333"/>
                </a:solidFill>
                <a:effectLst/>
                <a:latin typeface="Arial" panose="020B0604020202020204" pitchFamily="34" charset="0"/>
              </a:rPr>
              <a:t>The signal power received by DUT is maintained in a stable and reliable range.</a:t>
            </a:r>
            <a:endParaRPr lang="zh-CN" altLang="en-US"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26</a:t>
            </a:fld>
            <a:endParaRPr lang="zh-CN" altLang="en-US"/>
          </a:p>
        </p:txBody>
      </p:sp>
    </p:spTree>
    <p:extLst>
      <p:ext uri="{BB962C8B-B14F-4D97-AF65-F5344CB8AC3E}">
        <p14:creationId xmlns:p14="http://schemas.microsoft.com/office/powerpoint/2010/main" val="2500223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84DF2-FC9F-4F0C-B1C9-19779C950DA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3824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many test setups, a signal generator is used as an LO source for up/down conversion of OFDM modulated signals to and from </a:t>
            </a:r>
            <a:r>
              <a:rPr lang="en-US" altLang="zh-CN" dirty="0" err="1"/>
              <a:t>mmWave</a:t>
            </a:r>
            <a:r>
              <a:rPr lang="en-US" altLang="zh-CN" dirty="0"/>
              <a:t> frequencies. Phase noise of such an LO source needs to be as low as possible since it affects orthogonality of OFDM carriers and contributes to inter-carrier interference (ICI), thus degrading SNR.</a:t>
            </a:r>
          </a:p>
        </p:txBody>
      </p:sp>
      <p:sp>
        <p:nvSpPr>
          <p:cNvPr id="4" name="灯片编号占位符 3"/>
          <p:cNvSpPr>
            <a:spLocks noGrp="1"/>
          </p:cNvSpPr>
          <p:nvPr>
            <p:ph type="sldNum" sz="quarter" idx="5"/>
          </p:nvPr>
        </p:nvSpPr>
        <p:spPr/>
        <p:txBody>
          <a:bodyPr/>
          <a:lstStyle/>
          <a:p>
            <a:fld id="{13484DF2-FC9F-4F0C-B1C9-19779C950DA0}" type="slidenum">
              <a:rPr lang="zh-CN" altLang="en-US" smtClean="0"/>
              <a:t>28</a:t>
            </a:fld>
            <a:endParaRPr lang="zh-CN" altLang="en-US"/>
          </a:p>
        </p:txBody>
      </p:sp>
    </p:spTree>
    <p:extLst>
      <p:ext uri="{BB962C8B-B14F-4D97-AF65-F5344CB8AC3E}">
        <p14:creationId xmlns:p14="http://schemas.microsoft.com/office/powerpoint/2010/main" val="321246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instance, in a two tone IP3 test, if one of the signal generators has a significant second harmonic, it could combine additively with the second harmonic of fundamental generated by DUT and significantly increase the intermodulation products. It is also possible that the two second harmonic components could cancel each other depending on the phase difference between them and reduce the intermodulation products. This could result in an inaccurate IP2/IP3 measurement.</a:t>
            </a:r>
          </a:p>
          <a:p>
            <a:endParaRPr lang="en-US" altLang="zh-CN"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31</a:t>
            </a:fld>
            <a:endParaRPr lang="zh-CN" altLang="en-US"/>
          </a:p>
        </p:txBody>
      </p:sp>
    </p:spTree>
    <p:extLst>
      <p:ext uri="{BB962C8B-B14F-4D97-AF65-F5344CB8AC3E}">
        <p14:creationId xmlns:p14="http://schemas.microsoft.com/office/powerpoint/2010/main" val="2328283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RMS jitter of a clock source reduces true SNR of the ADC and hence should be as small as possible. ADC is a sampled system and its analog input signal is convolved with a clock signal in the frequency domain. If the clock signal’s bandwidth is greater than the Nyquist bandwidth at the input of the ADC, which is not uncommon, wideband phase noise of the clock is aliased into ADC output and accumulated many times, thus worsening SNR. The SSG6000A signal generator keeps both jitter and wideband phase noise very low to enable a better measurement.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3484DF2-FC9F-4F0C-B1C9-19779C950DA0}" type="slidenum">
              <a:rPr lang="zh-CN" altLang="en-US" smtClean="0"/>
              <a:t>32</a:t>
            </a:fld>
            <a:endParaRPr lang="zh-CN" altLang="en-US"/>
          </a:p>
        </p:txBody>
      </p:sp>
    </p:spTree>
    <p:extLst>
      <p:ext uri="{BB962C8B-B14F-4D97-AF65-F5344CB8AC3E}">
        <p14:creationId xmlns:p14="http://schemas.microsoft.com/office/powerpoint/2010/main" val="60062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813853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84DF2-FC9F-4F0C-B1C9-19779C950DA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8765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34</a:t>
            </a:fld>
            <a:endParaRPr lang="zh-CN" altLang="en-US"/>
          </a:p>
        </p:txBody>
      </p:sp>
    </p:spTree>
    <p:extLst>
      <p:ext uri="{BB962C8B-B14F-4D97-AF65-F5344CB8AC3E}">
        <p14:creationId xmlns:p14="http://schemas.microsoft.com/office/powerpoint/2010/main" val="3773504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2800" dirty="0"/>
              <a:t>It is common for today’s communication receivers to operate in hostile RF environment where they may have to contend with large unwanted signals whose spectral density is concentrated in narrow frequency band like CW signals. These interfering signals could be within or outside the frequency band in which receiver operates.</a:t>
            </a:r>
          </a:p>
          <a:p>
            <a:pPr algn="just"/>
            <a:r>
              <a:rPr lang="en-US" altLang="zh-CN" sz="2800" dirty="0"/>
              <a:t> </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2800" dirty="0"/>
              <a:t>When a small, wanted signal is received along with a large interfering signal at input of the receiver, the interfering signal desensitizes the front-end subsystem which consists typically of a LNA and a mixer or ADC. This happens because the large interfering signal pushes LNA in to compressed region of the gain curve thus reducing the gain of much smaller wanted signal. It results in worsening noise figure of rest of the receiver chain and hence overall sensitivity.</a:t>
            </a:r>
          </a:p>
          <a:p>
            <a:pPr algn="just"/>
            <a:endParaRPr lang="en-US" altLang="zh-CN" sz="2800" b="0" i="0" dirty="0">
              <a:solidFill>
                <a:srgbClr val="595959"/>
              </a:solidFill>
              <a:effectLst/>
              <a:latin typeface="Optima-Regular"/>
            </a:endParaRPr>
          </a:p>
          <a:p>
            <a:pPr algn="just"/>
            <a:r>
              <a:rPr lang="en-US" altLang="zh-CN" sz="4000" dirty="0"/>
              <a:t>It is desirable that receiver maintain ability to receive and demodulate signals successfully even in the presence of such large interfering signals with highly concentrated spectral energy. Blocking tests are intended to measure receiver’s ability to receive, demodulate and decode successfully wanted signals in presence of large interfering signals.</a:t>
            </a:r>
          </a:p>
          <a:p>
            <a:pPr algn="just"/>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 blocker CW signal from SSG6000A is combined with I/Q modulated signal and input into the receiver which is device under test (DUT). Usually, the modulated signal is maintained at a specific level such as 3 dB to 6 dB above the minimum sensitivity of the receiver (DUT). Minimum sensitivity is defined as the signal level at which receiver output has a certain bit error rate (BER) or block error rate (BLER) considered as quasi error free (QEF).</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SSG6000A, which is acting as the blocker signal generator, is set to a known frequency offset from the modulated signal. The output level of SSG6000A is initially set to a low level at which receiver output error rate is not impacted. Then the output level is gradually increased until the receiver output is no longer quasi error free. This level is the max blocker level at which the receiver can output QEF bit rate. Then the output frequency of SSG6000A is moved closer to the modulated signal by a specific step size and the whole measurement is repeated at new blocker frequency. In this way SSG6000A’s output is frequency swept and a graph of blocker frequency vs level is built on either side of the wanted signal for DUT, to assess its robustness against blocker signals.</a:t>
            </a:r>
          </a:p>
          <a:p>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dirty="0"/>
              <a:t>Blocking tests are used to measure a receiver’s selectivity, i.e. how well a receiver can suppress interferers outside the wanted channel. For example, cellular standards define different blocking scenarios that must be applied to test a base station receiver. Both out-of-band blocking tests and in-band blocking tests are usually performed.</a:t>
            </a:r>
          </a:p>
          <a:p>
            <a:endParaRPr lang="en-US" altLang="zh-CN" dirty="0"/>
          </a:p>
          <a:p>
            <a:r>
              <a:rPr lang="en-US" altLang="zh-CN" dirty="0"/>
              <a:t>Interfering signals are usually stronger than the wanted signal. Signal generators that deliver the blocking (interfering) signals must therefore offer very good spectral purity. Otherwise the phase noise or wideband noise from the interferer would cover the wanted signal in the receive channel.</a:t>
            </a:r>
          </a:p>
          <a:p>
            <a:br>
              <a:rPr lang="zh-CN" altLang="en-US" dirty="0"/>
            </a:br>
            <a:endParaRPr lang="zh-CN" altLang="en-US"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35</a:t>
            </a:fld>
            <a:endParaRPr lang="zh-CN" altLang="en-US"/>
          </a:p>
        </p:txBody>
      </p:sp>
    </p:spTree>
    <p:extLst>
      <p:ext uri="{BB962C8B-B14F-4D97-AF65-F5344CB8AC3E}">
        <p14:creationId xmlns:p14="http://schemas.microsoft.com/office/powerpoint/2010/main" val="1492202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CAA72-1B41-4F7F-A823-F101AE8A9AC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9993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1742688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84DF2-FC9F-4F0C-B1C9-19779C950DA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0991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84DF2-FC9F-4F0C-B1C9-19779C950DA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617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Microwave signal generator is a kind of expensive and complicated testing instrument with high frequency stability and accuracy, so some problems should be paid attention to when using it.</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84DF2-FC9F-4F0C-B1C9-19779C950DA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6007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44</a:t>
            </a:fld>
            <a:endParaRPr lang="zh-CN" altLang="en-US"/>
          </a:p>
        </p:txBody>
      </p:sp>
    </p:spTree>
    <p:extLst>
      <p:ext uri="{BB962C8B-B14F-4D97-AF65-F5344CB8AC3E}">
        <p14:creationId xmlns:p14="http://schemas.microsoft.com/office/powerpoint/2010/main" val="3921447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743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6670" marR="26670" lvl="0" indent="0" algn="just" defTabSz="914400" rtl="0" eaLnBrk="1" fontAlgn="auto" latinLnBrk="0" hangingPunct="1">
              <a:lnSpc>
                <a:spcPct val="115000"/>
              </a:lnSpc>
              <a:spcBef>
                <a:spcPts val="0"/>
              </a:spcBef>
              <a:spcAft>
                <a:spcPts val="0"/>
              </a:spcAft>
              <a:buClrTx/>
              <a:buSzTx/>
              <a:buFontTx/>
              <a:buNone/>
              <a:tabLst/>
              <a:defRPr/>
            </a:pPr>
            <a:r>
              <a:rPr lang="en-US" altLang="zh-CN" sz="1800" dirty="0">
                <a:solidFill>
                  <a:srgbClr val="000000"/>
                </a:solidFill>
                <a:effectLst/>
                <a:latin typeface="Arial" panose="020B0604020202020204" pitchFamily="34" charset="0"/>
                <a:ea typeface="阿里巴巴普惠体 R"/>
                <a:cs typeface="阿里巴巴普惠体 R"/>
              </a:rPr>
              <a:t>Upg</a:t>
            </a:r>
            <a:r>
              <a:rPr lang="en-US" altLang="zh-CN" sz="1800" spc="-10" dirty="0">
                <a:solidFill>
                  <a:srgbClr val="000000"/>
                </a:solidFill>
                <a:effectLst/>
                <a:latin typeface="Arial" panose="020B0604020202020204" pitchFamily="34" charset="0"/>
                <a:ea typeface="阿里巴巴普惠体 R"/>
                <a:cs typeface="阿里巴巴普惠体 R"/>
              </a:rPr>
              <a:t>r</a:t>
            </a:r>
            <a:r>
              <a:rPr lang="en-US" altLang="zh-CN" sz="1800" dirty="0">
                <a:solidFill>
                  <a:srgbClr val="000000"/>
                </a:solidFill>
                <a:effectLst/>
                <a:latin typeface="Arial" panose="020B0604020202020204" pitchFamily="34" charset="0"/>
                <a:ea typeface="阿里巴巴普惠体 R"/>
                <a:cs typeface="阿里巴巴普惠体 R"/>
              </a:rPr>
              <a:t>ade</a:t>
            </a:r>
            <a:r>
              <a:rPr lang="en-US" altLang="zh-CN" sz="1800" spc="-15" dirty="0">
                <a:solidFill>
                  <a:srgbClr val="000000"/>
                </a:solidFill>
                <a:effectLst/>
                <a:latin typeface="Arial" panose="020B0604020202020204" pitchFamily="34" charset="0"/>
                <a:ea typeface="阿里巴巴普惠体 R"/>
                <a:cs typeface="阿里巴巴普惠体 R"/>
              </a:rPr>
              <a:t> </a:t>
            </a:r>
            <a:r>
              <a:rPr lang="en-US" altLang="zh-CN" sz="1800" dirty="0">
                <a:solidFill>
                  <a:srgbClr val="000000"/>
                </a:solidFill>
                <a:effectLst/>
                <a:latin typeface="Arial" panose="020B0604020202020204" pitchFamily="34" charset="0"/>
                <a:ea typeface="阿里巴巴普惠体 R"/>
                <a:cs typeface="阿里巴巴普惠体 R"/>
              </a:rPr>
              <a:t>13.6</a:t>
            </a:r>
            <a:r>
              <a:rPr lang="en-US" altLang="zh-CN" sz="1800" spc="-10" dirty="0">
                <a:solidFill>
                  <a:srgbClr val="000000"/>
                </a:solidFill>
                <a:effectLst/>
                <a:latin typeface="Arial" panose="020B0604020202020204" pitchFamily="34" charset="0"/>
                <a:ea typeface="阿里巴巴普惠体 R"/>
                <a:cs typeface="阿里巴巴普惠体 R"/>
              </a:rPr>
              <a:t> </a:t>
            </a:r>
            <a:r>
              <a:rPr lang="en-US" altLang="zh-CN" sz="1800" dirty="0">
                <a:solidFill>
                  <a:srgbClr val="000000"/>
                </a:solidFill>
                <a:effectLst/>
                <a:latin typeface="Arial" panose="020B0604020202020204" pitchFamily="34" charset="0"/>
                <a:ea typeface="阿里巴巴普惠体 R"/>
                <a:cs typeface="阿里巴巴普惠体 R"/>
              </a:rPr>
              <a:t>GHz to 20 GHz  (</a:t>
            </a:r>
            <a:r>
              <a:rPr lang="en-US" altLang="zh-CN" sz="1800" spc="-10" dirty="0">
                <a:solidFill>
                  <a:srgbClr val="000000"/>
                </a:solidFill>
                <a:effectLst/>
                <a:latin typeface="Arial" panose="020B0604020202020204" pitchFamily="34" charset="0"/>
                <a:ea typeface="阿里巴巴普惠体 R"/>
                <a:cs typeface="阿里巴巴普惠体 R"/>
              </a:rPr>
              <a:t>Option S</a:t>
            </a:r>
            <a:r>
              <a:rPr lang="en-US" altLang="zh-CN" sz="1800" dirty="0">
                <a:solidFill>
                  <a:srgbClr val="000000"/>
                </a:solidFill>
                <a:effectLst/>
                <a:latin typeface="Arial" panose="020B0604020202020204" pitchFamily="34" charset="0"/>
                <a:ea typeface="阿里巴巴普惠体 R"/>
                <a:cs typeface="阿里巴巴普惠体 R"/>
              </a:rPr>
              <a:t>SG6080</a:t>
            </a:r>
            <a:r>
              <a:rPr lang="en-US" altLang="zh-CN" sz="1800" spc="-25" dirty="0">
                <a:solidFill>
                  <a:srgbClr val="000000"/>
                </a:solidFill>
                <a:effectLst/>
                <a:latin typeface="Arial" panose="020B0604020202020204" pitchFamily="34" charset="0"/>
                <a:ea typeface="阿里巴巴普惠体 R"/>
                <a:cs typeface="阿里巴巴普惠体 R"/>
              </a:rPr>
              <a:t>A</a:t>
            </a:r>
            <a:r>
              <a:rPr lang="en-US" altLang="zh-CN" sz="1800" dirty="0">
                <a:solidFill>
                  <a:srgbClr val="000000"/>
                </a:solidFill>
                <a:effectLst/>
                <a:latin typeface="Arial" panose="020B0604020202020204" pitchFamily="34" charset="0"/>
                <a:ea typeface="阿里巴巴普惠体 R"/>
                <a:cs typeface="阿里巴巴普惠体 R"/>
              </a:rPr>
              <a:t>-F85)</a:t>
            </a:r>
          </a:p>
          <a:p>
            <a:pPr marL="26670" marR="26670" lvl="0" indent="0" algn="just" defTabSz="914400" rtl="0" eaLnBrk="1" fontAlgn="auto" latinLnBrk="0" hangingPunct="1">
              <a:lnSpc>
                <a:spcPct val="115000"/>
              </a:lnSpc>
              <a:spcBef>
                <a:spcPts val="0"/>
              </a:spcBef>
              <a:spcAft>
                <a:spcPts val="0"/>
              </a:spcAft>
              <a:buClrTx/>
              <a:buSzTx/>
              <a:buFontTx/>
              <a:buNone/>
              <a:tabLst/>
              <a:defRPr/>
            </a:pPr>
            <a:endParaRPr lang="en-US" altLang="zh-CN" sz="1800" dirty="0">
              <a:solidFill>
                <a:srgbClr val="000000"/>
              </a:solidFill>
              <a:effectLst/>
              <a:latin typeface="Arial" panose="020B0604020202020204" pitchFamily="34" charset="0"/>
              <a:ea typeface="阿里巴巴普惠体 R"/>
              <a:cs typeface="阿里巴巴普惠体 R"/>
            </a:endParaRPr>
          </a:p>
          <a:p>
            <a:pPr marL="26670" marR="26670" lvl="0" indent="0" algn="just" defTabSz="914400" rtl="0" eaLnBrk="1" fontAlgn="auto" latinLnBrk="0" hangingPunct="1">
              <a:lnSpc>
                <a:spcPct val="115000"/>
              </a:lnSpc>
              <a:spcBef>
                <a:spcPts val="0"/>
              </a:spcBef>
              <a:spcAft>
                <a:spcPts val="0"/>
              </a:spcAft>
              <a:buClrTx/>
              <a:buSzTx/>
              <a:buFontTx/>
              <a:buNone/>
              <a:tabLst/>
              <a:defRPr/>
            </a:pPr>
            <a:endParaRPr lang="zh-CN" altLang="zh-CN" sz="1800" dirty="0">
              <a:solidFill>
                <a:srgbClr val="000000"/>
              </a:solidFill>
              <a:effectLst/>
              <a:latin typeface="Arial" panose="020B0604020202020204" pitchFamily="34" charset="0"/>
              <a:ea typeface="阿里巴巴普惠体 R"/>
              <a:cs typeface="阿里巴巴普惠体 R"/>
            </a:endParaRPr>
          </a:p>
        </p:txBody>
      </p:sp>
      <p:sp>
        <p:nvSpPr>
          <p:cNvPr id="4" name="灯片编号占位符 3"/>
          <p:cNvSpPr>
            <a:spLocks noGrp="1"/>
          </p:cNvSpPr>
          <p:nvPr>
            <p:ph type="sldNum" sz="quarter" idx="5"/>
          </p:nvPr>
        </p:nvSpPr>
        <p:spPr/>
        <p:txBody>
          <a:bodyPr/>
          <a:lstStyle/>
          <a:p>
            <a:fld id="{13484DF2-FC9F-4F0C-B1C9-19779C950DA0}" type="slidenum">
              <a:rPr lang="zh-CN" altLang="en-US" smtClean="0"/>
              <a:t>11</a:t>
            </a:fld>
            <a:endParaRPr lang="zh-CN" altLang="en-US"/>
          </a:p>
        </p:txBody>
      </p:sp>
    </p:spTree>
    <p:extLst>
      <p:ext uri="{BB962C8B-B14F-4D97-AF65-F5344CB8AC3E}">
        <p14:creationId xmlns:p14="http://schemas.microsoft.com/office/powerpoint/2010/main" val="294585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Clearly display the instrument setting parameters and status information, and provide convenient and quick user operation experience.</a:t>
            </a:r>
          </a:p>
          <a:p>
            <a:endParaRPr lang="en-US" altLang="zh-CN" dirty="0"/>
          </a:p>
          <a:p>
            <a:r>
              <a:rPr lang="en-US" altLang="zh-CN" b="0" i="0" dirty="0">
                <a:solidFill>
                  <a:srgbClr val="333333"/>
                </a:solidFill>
                <a:effectLst/>
                <a:latin typeface="Arial" panose="020B0604020202020204" pitchFamily="34" charset="0"/>
              </a:rPr>
              <a:t>Large touch screen, supporting keyboard and knob keys to meet the operating habits of most customers. All operations are completed in the first-level menu, and what you see is what you get.</a:t>
            </a:r>
          </a:p>
        </p:txBody>
      </p:sp>
      <p:sp>
        <p:nvSpPr>
          <p:cNvPr id="4" name="灯片编号占位符 3"/>
          <p:cNvSpPr>
            <a:spLocks noGrp="1"/>
          </p:cNvSpPr>
          <p:nvPr>
            <p:ph type="sldNum" sz="quarter" idx="5"/>
          </p:nvPr>
        </p:nvSpPr>
        <p:spPr/>
        <p:txBody>
          <a:bodyPr/>
          <a:lstStyle/>
          <a:p>
            <a:fld id="{13484DF2-FC9F-4F0C-B1C9-19779C950DA0}" type="slidenum">
              <a:rPr lang="zh-CN" altLang="en-US" smtClean="0"/>
              <a:t>12</a:t>
            </a:fld>
            <a:endParaRPr lang="zh-CN" altLang="en-US"/>
          </a:p>
        </p:txBody>
      </p:sp>
    </p:spTree>
    <p:extLst>
      <p:ext uri="{BB962C8B-B14F-4D97-AF65-F5344CB8AC3E}">
        <p14:creationId xmlns:p14="http://schemas.microsoft.com/office/powerpoint/2010/main" val="1209424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84DF2-FC9F-4F0C-B1C9-19779C950DA0}" type="slidenum">
              <a:rPr lang="zh-CN" altLang="en-US" smtClean="0"/>
              <a:t>14</a:t>
            </a:fld>
            <a:endParaRPr lang="zh-CN" altLang="en-US"/>
          </a:p>
        </p:txBody>
      </p:sp>
    </p:spTree>
    <p:extLst>
      <p:ext uri="{BB962C8B-B14F-4D97-AF65-F5344CB8AC3E}">
        <p14:creationId xmlns:p14="http://schemas.microsoft.com/office/powerpoint/2010/main" val="679571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15</a:t>
            </a:fld>
            <a:endParaRPr lang="zh-CN" altLang="en-US"/>
          </a:p>
        </p:txBody>
      </p:sp>
    </p:spTree>
    <p:extLst>
      <p:ext uri="{BB962C8B-B14F-4D97-AF65-F5344CB8AC3E}">
        <p14:creationId xmlns:p14="http://schemas.microsoft.com/office/powerpoint/2010/main" val="1730061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33333"/>
                </a:solidFill>
                <a:effectLst/>
                <a:latin typeface="Arial" panose="020B0604020202020204" pitchFamily="34" charset="0"/>
              </a:rPr>
              <a:t>Large output power, low harmonics and step attenuation are closely combined, which is suitable for characterizing broadband microwave components (such as filters and amplifiers).</a:t>
            </a:r>
            <a:endParaRPr lang="zh-CN" altLang="en-US"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16</a:t>
            </a:fld>
            <a:endParaRPr lang="zh-CN" altLang="en-US"/>
          </a:p>
        </p:txBody>
      </p:sp>
    </p:spTree>
    <p:extLst>
      <p:ext uri="{BB962C8B-B14F-4D97-AF65-F5344CB8AC3E}">
        <p14:creationId xmlns:p14="http://schemas.microsoft.com/office/powerpoint/2010/main" val="257117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18</a:t>
            </a:fld>
            <a:endParaRPr lang="zh-CN" altLang="en-US"/>
          </a:p>
        </p:txBody>
      </p:sp>
    </p:spTree>
    <p:extLst>
      <p:ext uri="{BB962C8B-B14F-4D97-AF65-F5344CB8AC3E}">
        <p14:creationId xmlns:p14="http://schemas.microsoft.com/office/powerpoint/2010/main" val="937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484DF2-FC9F-4F0C-B1C9-19779C950DA0}" type="slidenum">
              <a:rPr lang="zh-CN" altLang="en-US" smtClean="0"/>
              <a:t>19</a:t>
            </a:fld>
            <a:endParaRPr lang="zh-CN" altLang="en-US"/>
          </a:p>
        </p:txBody>
      </p:sp>
    </p:spTree>
    <p:extLst>
      <p:ext uri="{BB962C8B-B14F-4D97-AF65-F5344CB8AC3E}">
        <p14:creationId xmlns:p14="http://schemas.microsoft.com/office/powerpoint/2010/main" val="825682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12D9EF-4B23-286D-6969-E479FBC0163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3DB33D-DB7D-E576-3C46-4F577FC782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5728D5-5549-4B6B-A39A-2C3FA6C9B4E1}"/>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5" name="页脚占位符 4">
            <a:extLst>
              <a:ext uri="{FF2B5EF4-FFF2-40B4-BE49-F238E27FC236}">
                <a16:creationId xmlns:a16="http://schemas.microsoft.com/office/drawing/2014/main" id="{7CD5D5B5-83CB-7A3D-9C1F-4ED63FD7D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69F1FB4-4D80-E1AE-CBC9-4859F7BF76FC}"/>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1391267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D5EE6-3CCB-EEED-08C4-B9CA2640C95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64A5AF-1158-7813-C733-42C89C9FD3E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549C4D2-4A6D-3C48-59C9-AB5275494E16}"/>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5" name="页脚占位符 4">
            <a:extLst>
              <a:ext uri="{FF2B5EF4-FFF2-40B4-BE49-F238E27FC236}">
                <a16:creationId xmlns:a16="http://schemas.microsoft.com/office/drawing/2014/main" id="{065B0F60-6D5E-3768-8893-9784323FC0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F16046-05C1-733C-A58A-936F138153F3}"/>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323137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383B5AE-2E79-A70F-ED6F-CE793A627E1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867EFE-F6EB-6625-E671-D118B98324E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C57C96E-1760-E748-E702-45C7B6EE9893}"/>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5" name="页脚占位符 4">
            <a:extLst>
              <a:ext uri="{FF2B5EF4-FFF2-40B4-BE49-F238E27FC236}">
                <a16:creationId xmlns:a16="http://schemas.microsoft.com/office/drawing/2014/main" id="{9283222E-0423-310A-3657-130C3A98D3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A41B3EA-56D6-513E-FF7D-2F10F711E638}"/>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1801695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4077069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877023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330721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3357418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32551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2166232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1584001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87708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061AA5-66CF-91C1-4CC8-583EA769B6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4747-A0B9-9C72-D48A-1A87BF0DF4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C7049B0-CDE9-4731-8053-07365537E970}"/>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5" name="页脚占位符 4">
            <a:extLst>
              <a:ext uri="{FF2B5EF4-FFF2-40B4-BE49-F238E27FC236}">
                <a16:creationId xmlns:a16="http://schemas.microsoft.com/office/drawing/2014/main" id="{81C1EE11-842C-CAF9-2BEB-BF40BD2930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3A7FCE9-B9D8-9667-2999-476E453330B5}"/>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1273897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466628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60824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2024/8/6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2509896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2024/8/6</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dirty="0">
                <a:solidFill>
                  <a:prstClr val="black"/>
                </a:solidFill>
              </a:rPr>
              <a:t>Company Confidential</a:t>
            </a:r>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dirty="0">
              <a:solidFill>
                <a:prstClr val="black"/>
              </a:solidFill>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1193305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455724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4148031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1DD607-384C-425A-B447-89C3BC1AD124}"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2572398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B88757-69D5-4805-8256-30A8496E96D6}"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733249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A64F5-3AAF-4A69-B0A1-625BB7C66793}"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2024/8/6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28489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87AA473D-8B6C-4AD1-B562-8DB9C7742B61}" type="slidenum">
              <a:rPr lang="en-US" altLang="zh-CN" smtClean="0"/>
              <a:pPr/>
              <a:t>‹#›</a:t>
            </a:fld>
            <a:endParaRPr lang="en-US" altLang="zh-CN"/>
          </a:p>
        </p:txBody>
      </p:sp>
    </p:spTree>
    <p:extLst>
      <p:ext uri="{BB962C8B-B14F-4D97-AF65-F5344CB8AC3E}">
        <p14:creationId xmlns:p14="http://schemas.microsoft.com/office/powerpoint/2010/main" val="4090015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E88B91-46B4-5581-5303-819ACA82979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A66249-9B23-A7DD-E905-E3D11B5557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F6B22FC-6D75-1F92-9878-1C3538895052}"/>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5" name="页脚占位符 4">
            <a:extLst>
              <a:ext uri="{FF2B5EF4-FFF2-40B4-BE49-F238E27FC236}">
                <a16:creationId xmlns:a16="http://schemas.microsoft.com/office/drawing/2014/main" id="{58ECFDEE-3578-BD9B-EC22-93E66D7CEF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A454253-B4DB-E916-CC19-40CCADE66BCE}"/>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923435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E1538-5499-6C28-739A-30A9709201E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978E8A-539B-ECF1-EE5E-0FB45F6E3B3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060FD8A-BED2-2062-A153-2C298CB3BA1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F6157CE-A237-30B5-27E4-AB91BD198452}"/>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6" name="页脚占位符 5">
            <a:extLst>
              <a:ext uri="{FF2B5EF4-FFF2-40B4-BE49-F238E27FC236}">
                <a16:creationId xmlns:a16="http://schemas.microsoft.com/office/drawing/2014/main" id="{50409467-679D-F91B-8B94-583F7DA60D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A3267B-531E-8791-1B59-8AB3E737E6BD}"/>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3186900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320E12-B800-8CC5-8B32-E6D437F2AB2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660C93B-CACD-EB4F-0FAA-042C69E12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B7198D-7D52-65E8-EE9E-1E244B74237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2DBE45-8BF7-2B94-B14F-D3EB97E581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5588853-1C2C-1CC5-2603-B0CF42DEDC6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6A45069-E668-78A4-E6DB-719EBFC14D2E}"/>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8" name="页脚占位符 7">
            <a:extLst>
              <a:ext uri="{FF2B5EF4-FFF2-40B4-BE49-F238E27FC236}">
                <a16:creationId xmlns:a16="http://schemas.microsoft.com/office/drawing/2014/main" id="{CFB1A5AC-DED4-90B5-9583-1F9DE04C723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E5C7A2-FC6C-70EA-4FC1-815B5A11502B}"/>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58196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95AC97-C129-646C-DA00-52B137F9E40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2EB5040-F93B-DA1D-1BC4-5C5D2FC33960}"/>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4" name="页脚占位符 3">
            <a:extLst>
              <a:ext uri="{FF2B5EF4-FFF2-40B4-BE49-F238E27FC236}">
                <a16:creationId xmlns:a16="http://schemas.microsoft.com/office/drawing/2014/main" id="{F223B93C-D6CE-AFFE-0670-698FC3F6785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DA7C989-A196-A9C5-13FE-21E3AA25AD72}"/>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152569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78B6F3-CF42-78DE-2333-00FF83E5BFFD}"/>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3" name="页脚占位符 2">
            <a:extLst>
              <a:ext uri="{FF2B5EF4-FFF2-40B4-BE49-F238E27FC236}">
                <a16:creationId xmlns:a16="http://schemas.microsoft.com/office/drawing/2014/main" id="{7FFD47B1-D900-35AC-E87B-C644F26235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71D4423-760F-C4D7-709B-DDA209EE3B7E}"/>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3833090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FFFC35-E03B-CA3E-605E-CD0F124C89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818C117-FC1A-7750-1D8B-3B49B9BCA7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E902464-2CC2-7DE4-51A9-A75EBBEE3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8031AC1-9961-3320-8D54-41974F6C7402}"/>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6" name="页脚占位符 5">
            <a:extLst>
              <a:ext uri="{FF2B5EF4-FFF2-40B4-BE49-F238E27FC236}">
                <a16:creationId xmlns:a16="http://schemas.microsoft.com/office/drawing/2014/main" id="{0E2F83A8-E3C5-20BB-7007-C126D38ED1E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21BC3B-75D7-DD59-DEEB-D17A445832BD}"/>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48895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F6000-2014-646D-18DC-9CE0BB1D412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AEBF72E-A9E7-79AC-42EC-DFCE3CE90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D09AA0-A5AF-29D0-B4BD-2B9656D78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5824C06-5A7A-292E-BED7-31F74D18E764}"/>
              </a:ext>
            </a:extLst>
          </p:cNvPr>
          <p:cNvSpPr>
            <a:spLocks noGrp="1"/>
          </p:cNvSpPr>
          <p:nvPr>
            <p:ph type="dt" sz="half" idx="10"/>
          </p:nvPr>
        </p:nvSpPr>
        <p:spPr/>
        <p:txBody>
          <a:bodyPr/>
          <a:lstStyle/>
          <a:p>
            <a:fld id="{D21C6F79-B366-43D9-BCEA-8DACF0D3E20C}" type="datetimeFigureOut">
              <a:rPr lang="zh-CN" altLang="en-US" smtClean="0"/>
              <a:t>2024/8/6</a:t>
            </a:fld>
            <a:endParaRPr lang="zh-CN" altLang="en-US"/>
          </a:p>
        </p:txBody>
      </p:sp>
      <p:sp>
        <p:nvSpPr>
          <p:cNvPr id="6" name="页脚占位符 5">
            <a:extLst>
              <a:ext uri="{FF2B5EF4-FFF2-40B4-BE49-F238E27FC236}">
                <a16:creationId xmlns:a16="http://schemas.microsoft.com/office/drawing/2014/main" id="{7F7C68CA-737F-E9F4-2AC0-2F9AB5843A4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F445FBC-0C49-4CAB-1442-E86F8143D8FC}"/>
              </a:ext>
            </a:extLst>
          </p:cNvPr>
          <p:cNvSpPr>
            <a:spLocks noGrp="1"/>
          </p:cNvSpPr>
          <p:nvPr>
            <p:ph type="sldNum" sz="quarter" idx="12"/>
          </p:nvPr>
        </p:nvSpPr>
        <p:spPr/>
        <p:txBody>
          <a:body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163742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B08110-162F-06E1-7BDA-39B922A31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6D5B4A3-9681-16B4-8B9C-757ED6210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230D1D-16E4-0CA6-390B-02DBE55A08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C6F79-B366-43D9-BCEA-8DACF0D3E20C}" type="datetimeFigureOut">
              <a:rPr lang="zh-CN" altLang="en-US" smtClean="0"/>
              <a:t>2024/8/6</a:t>
            </a:fld>
            <a:endParaRPr lang="zh-CN" altLang="en-US"/>
          </a:p>
        </p:txBody>
      </p:sp>
      <p:sp>
        <p:nvSpPr>
          <p:cNvPr id="5" name="页脚占位符 4">
            <a:extLst>
              <a:ext uri="{FF2B5EF4-FFF2-40B4-BE49-F238E27FC236}">
                <a16:creationId xmlns:a16="http://schemas.microsoft.com/office/drawing/2014/main" id="{7BC42AD2-7D64-0A95-18C8-EE3602EDC7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4F0A6B9-177A-2AF4-1212-2C99B5F00F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9E3260-244B-41F8-A0B3-1FF61257DE14}" type="slidenum">
              <a:rPr lang="zh-CN" altLang="en-US" smtClean="0"/>
              <a:t>‹#›</a:t>
            </a:fld>
            <a:endParaRPr lang="zh-CN" altLang="en-US"/>
          </a:p>
        </p:txBody>
      </p:sp>
    </p:spTree>
    <p:extLst>
      <p:ext uri="{BB962C8B-B14F-4D97-AF65-F5344CB8AC3E}">
        <p14:creationId xmlns:p14="http://schemas.microsoft.com/office/powerpoint/2010/main" val="3607066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DEC6A-31BF-4A36-98C0-ABE6509F1AC5}" type="datetimeFigureOut">
              <a:rPr lang="zh-CN" altLang="en-US" smtClean="0"/>
              <a:t>2024/8/6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33359480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E2E6E8"/>
            </a:gs>
            <a:gs pos="100000">
              <a:srgbClr val="353E4B"/>
            </a:gs>
          </a:gsLst>
          <a:lin ang="5400000" scaled="1"/>
          <a:tileRect/>
        </a:gradFill>
        <a:effectLst/>
      </p:bgPr>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341842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9299896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chart" Target="../charts/chart6.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jpeg"/><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71CAB-0A6F-C64D-7907-DA63E1932D07}"/>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86F57763-8C5B-C89F-7D96-623DE38EE6EF}"/>
              </a:ext>
            </a:extLst>
          </p:cNvPr>
          <p:cNvSpPr>
            <a:spLocks noGrp="1"/>
          </p:cNvSpPr>
          <p:nvPr>
            <p:ph type="subTitle" idx="1"/>
          </p:nvPr>
        </p:nvSpPr>
        <p:spPr/>
        <p:txBody>
          <a:bodyPr/>
          <a:lstStyle/>
          <a:p>
            <a:endParaRPr lang="zh-CN" altLang="en-US"/>
          </a:p>
        </p:txBody>
      </p:sp>
      <p:pic>
        <p:nvPicPr>
          <p:cNvPr id="5" name="图片 4">
            <a:extLst>
              <a:ext uri="{FF2B5EF4-FFF2-40B4-BE49-F238E27FC236}">
                <a16:creationId xmlns:a16="http://schemas.microsoft.com/office/drawing/2014/main" id="{8D8DFFB2-2AC6-0CA4-147B-5B5840F62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590365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96B71A9-1A5F-AD29-37E9-B43B0B44019F}"/>
              </a:ext>
            </a:extLst>
          </p:cNvPr>
          <p:cNvSpPr txBox="1"/>
          <p:nvPr/>
        </p:nvSpPr>
        <p:spPr>
          <a:xfrm flipH="1">
            <a:off x="592516" y="5169633"/>
            <a:ext cx="10704138" cy="1343186"/>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6800" rIns="180000" bIns="46800" numCol="1" spcCol="0" rtlCol="0" fromWordArt="0" anchor="b" anchorCtr="0" forceAA="0" compatLnSpc="1">
            <a:prstTxWarp prst="textNoShape">
              <a:avLst/>
            </a:prstTxWarp>
            <a:noAutofit/>
          </a:bodyPr>
          <a:lstStyle>
            <a:defPPr>
              <a:defRPr lang="zh-CN"/>
            </a:defPPr>
            <a:lvl1pPr algn="ctr">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b="0" dirty="0">
              <a:solidFill>
                <a:schemeClr val="tx1"/>
              </a:solidFill>
              <a:latin typeface="+mj-ea"/>
              <a:ea typeface="+mj-ea"/>
            </a:endParaRPr>
          </a:p>
        </p:txBody>
      </p:sp>
      <p:sp>
        <p:nvSpPr>
          <p:cNvPr id="3" name="文本框 2">
            <a:extLst>
              <a:ext uri="{FF2B5EF4-FFF2-40B4-BE49-F238E27FC236}">
                <a16:creationId xmlns:a16="http://schemas.microsoft.com/office/drawing/2014/main" id="{02E340EA-7886-9CB9-5639-C450C3E94CA0}"/>
              </a:ext>
            </a:extLst>
          </p:cNvPr>
          <p:cNvSpPr txBox="1"/>
          <p:nvPr/>
        </p:nvSpPr>
        <p:spPr>
          <a:xfrm flipH="1">
            <a:off x="592515" y="2583763"/>
            <a:ext cx="10704139" cy="1694130"/>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6800" rIns="180000" bIns="46800" numCol="1" spcCol="0" rtlCol="0" fromWordArt="0" anchor="b" anchorCtr="0" forceAA="0" compatLnSpc="1">
            <a:prstTxWarp prst="textNoShape">
              <a:avLst/>
            </a:prstTxWarp>
            <a:noAutofit/>
          </a:bodyPr>
          <a:lstStyle>
            <a:defPPr>
              <a:defRPr lang="zh-CN"/>
            </a:defPPr>
            <a:lvl1pPr algn="ctr">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b="0" dirty="0">
              <a:solidFill>
                <a:schemeClr val="tx1"/>
              </a:solidFill>
              <a:latin typeface="+mj-ea"/>
              <a:ea typeface="+mj-ea"/>
            </a:endParaRPr>
          </a:p>
        </p:txBody>
      </p:sp>
      <p:sp>
        <p:nvSpPr>
          <p:cNvPr id="4" name="文本框 3">
            <a:extLst>
              <a:ext uri="{FF2B5EF4-FFF2-40B4-BE49-F238E27FC236}">
                <a16:creationId xmlns:a16="http://schemas.microsoft.com/office/drawing/2014/main" id="{B1BD94AB-1CA7-313D-D073-94F7A2623030}"/>
              </a:ext>
            </a:extLst>
          </p:cNvPr>
          <p:cNvSpPr txBox="1"/>
          <p:nvPr/>
        </p:nvSpPr>
        <p:spPr>
          <a:xfrm>
            <a:off x="504217" y="517521"/>
            <a:ext cx="10161986" cy="1077218"/>
          </a:xfrm>
          <a:prstGeom prst="rect">
            <a:avLst/>
          </a:prstGeom>
          <a:noFill/>
        </p:spPr>
        <p:txBody>
          <a:bodyPr wrap="square">
            <a:spAutoFit/>
          </a:bodyPr>
          <a:lstStyle/>
          <a:p>
            <a:pPr marL="0" marR="0" lvl="0" indent="0" algn="l" defTabSz="913765" rtl="0" eaLnBrk="1" fontAlgn="auto" latinLnBrk="0" hangingPunct="1">
              <a:lnSpc>
                <a:spcPct val="100000"/>
              </a:lnSpc>
              <a:spcBef>
                <a:spcPts val="0"/>
              </a:spcBef>
              <a:spcAft>
                <a:spcPts val="0"/>
              </a:spcAft>
              <a:buClrTx/>
              <a:buSzPct val="25000"/>
              <a:buFontTx/>
              <a:buNone/>
              <a:tabLst/>
              <a:defRPr/>
            </a:pPr>
            <a:r>
              <a:rPr kumimoji="0" lang="en-US" altLang="zh-CN" sz="3200" b="1" i="0" u="none" strike="noStrike" kern="1200" cap="none" spc="0" normalizeH="0" baseline="0" noProof="0" dirty="0">
                <a:ln>
                  <a:noFill/>
                </a:ln>
                <a:solidFill>
                  <a:srgbClr val="F08300"/>
                </a:solidFill>
                <a:effectLst/>
                <a:uLnTx/>
                <a:uFillTx/>
                <a:latin typeface="+mj-ea"/>
                <a:ea typeface="+mj-ea"/>
                <a:cs typeface="+mn-cs"/>
              </a:rPr>
              <a:t>Features and Benefits</a:t>
            </a:r>
          </a:p>
          <a:p>
            <a:pPr marL="0" marR="0" lvl="0" indent="0" algn="l" defTabSz="913765" rtl="0" eaLnBrk="1" fontAlgn="auto" latinLnBrk="0" hangingPunct="1">
              <a:lnSpc>
                <a:spcPct val="100000"/>
              </a:lnSpc>
              <a:spcBef>
                <a:spcPts val="0"/>
              </a:spcBef>
              <a:spcAft>
                <a:spcPts val="0"/>
              </a:spcAft>
              <a:buClrTx/>
              <a:buSzPct val="25000"/>
              <a:buFontTx/>
              <a:buNone/>
              <a:tabLst/>
              <a:defRPr/>
            </a:pPr>
            <a:r>
              <a:rPr kumimoji="0" lang="en-US" altLang="zh-CN" sz="3200" b="1" i="0" u="none" strike="noStrike" kern="1200" cap="none" spc="0" normalizeH="0" baseline="0" noProof="0" dirty="0">
                <a:ln>
                  <a:noFill/>
                </a:ln>
                <a:solidFill>
                  <a:prstClr val="white">
                    <a:lumMod val="50000"/>
                  </a:prstClr>
                </a:solidFill>
                <a:effectLst/>
                <a:uLnTx/>
                <a:uFillTx/>
                <a:latin typeface="+mj-ea"/>
                <a:ea typeface="+mj-ea"/>
                <a:cs typeface="+mn-cs"/>
              </a:rPr>
              <a:t>Going into details: make operation more fluent </a:t>
            </a:r>
          </a:p>
        </p:txBody>
      </p:sp>
      <p:grpSp>
        <p:nvGrpSpPr>
          <p:cNvPr id="5" name="组合 4">
            <a:extLst>
              <a:ext uri="{FF2B5EF4-FFF2-40B4-BE49-F238E27FC236}">
                <a16:creationId xmlns:a16="http://schemas.microsoft.com/office/drawing/2014/main" id="{4A353774-C24D-C259-407C-517EEE9B3D04}"/>
              </a:ext>
            </a:extLst>
          </p:cNvPr>
          <p:cNvGrpSpPr/>
          <p:nvPr/>
        </p:nvGrpSpPr>
        <p:grpSpPr>
          <a:xfrm>
            <a:off x="504217" y="1925925"/>
            <a:ext cx="10962087" cy="4932075"/>
            <a:chOff x="399357" y="2106900"/>
            <a:chExt cx="10962087" cy="4932075"/>
          </a:xfrm>
        </p:grpSpPr>
        <p:grpSp>
          <p:nvGrpSpPr>
            <p:cNvPr id="6" name="组合 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826ECE32-F281-F6C8-3645-68AC196757AC}"/>
                </a:ext>
              </a:extLst>
            </p:cNvPr>
            <p:cNvGrpSpPr>
              <a:grpSpLocks noChangeAspect="1"/>
            </p:cNvGrpSpPr>
            <p:nvPr/>
          </p:nvGrpSpPr>
          <p:grpSpPr>
            <a:xfrm>
              <a:off x="487656" y="2106900"/>
              <a:ext cx="10873788" cy="3665405"/>
              <a:chOff x="659106" y="1467804"/>
              <a:chExt cx="10873788" cy="3665405"/>
            </a:xfrm>
          </p:grpSpPr>
          <p:cxnSp>
            <p:nvCxnSpPr>
              <p:cNvPr id="19" name="直接连接符 18">
                <a:extLst>
                  <a:ext uri="{FF2B5EF4-FFF2-40B4-BE49-F238E27FC236}">
                    <a16:creationId xmlns:a16="http://schemas.microsoft.com/office/drawing/2014/main" id="{0849F0E6-1DA8-4F9C-046A-7B08C6A7C401}"/>
                  </a:ext>
                </a:extLst>
              </p:cNvPr>
              <p:cNvCxnSpPr>
                <a:cxnSpLocks/>
              </p:cNvCxnSpPr>
              <p:nvPr/>
            </p:nvCxnSpPr>
            <p:spPr>
              <a:xfrm>
                <a:off x="696000" y="1747566"/>
                <a:ext cx="10704139" cy="0"/>
              </a:xfrm>
              <a:prstGeom prst="line">
                <a:avLst/>
              </a:prstGeom>
              <a:ln w="57150" cap="rnd">
                <a:solidFill>
                  <a:schemeClr val="bg1">
                    <a:lumMod val="9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932C9229-39F3-60EB-7536-B7442C34813A}"/>
                  </a:ext>
                </a:extLst>
              </p:cNvPr>
              <p:cNvCxnSpPr>
                <a:cxnSpLocks/>
              </p:cNvCxnSpPr>
              <p:nvPr/>
            </p:nvCxnSpPr>
            <p:spPr>
              <a:xfrm>
                <a:off x="696000" y="4356733"/>
                <a:ext cx="10704139" cy="0"/>
              </a:xfrm>
              <a:prstGeom prst="line">
                <a:avLst/>
              </a:prstGeom>
              <a:ln w="57150" cap="rnd">
                <a:solidFill>
                  <a:schemeClr val="bg1">
                    <a:lumMod val="9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36180E2-7BE0-4217-120E-0BBAC8AAAB30}"/>
                  </a:ext>
                </a:extLst>
              </p:cNvPr>
              <p:cNvCxnSpPr>
                <a:cxnSpLocks/>
              </p:cNvCxnSpPr>
              <p:nvPr/>
            </p:nvCxnSpPr>
            <p:spPr>
              <a:xfrm>
                <a:off x="11400139" y="1747566"/>
                <a:ext cx="0" cy="2609167"/>
              </a:xfrm>
              <a:prstGeom prst="line">
                <a:avLst/>
              </a:prstGeom>
              <a:ln w="57150" cap="rnd">
                <a:solidFill>
                  <a:schemeClr val="bg1">
                    <a:lumMod val="9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D97D7B3D-310E-B4C3-2BA3-8CB7B30408E4}"/>
                  </a:ext>
                </a:extLst>
              </p:cNvPr>
              <p:cNvGrpSpPr/>
              <p:nvPr/>
            </p:nvGrpSpPr>
            <p:grpSpPr>
              <a:xfrm rot="5400000">
                <a:off x="11267383" y="3135849"/>
                <a:ext cx="265512" cy="265510"/>
                <a:chOff x="6231000" y="1314000"/>
                <a:chExt cx="331725" cy="331725"/>
              </a:xfrm>
            </p:grpSpPr>
            <p:sp>
              <p:nvSpPr>
                <p:cNvPr id="53" name="椭圆 52">
                  <a:extLst>
                    <a:ext uri="{FF2B5EF4-FFF2-40B4-BE49-F238E27FC236}">
                      <a16:creationId xmlns:a16="http://schemas.microsoft.com/office/drawing/2014/main" id="{06A96D60-87C9-2891-4A68-865F483CD38F}"/>
                    </a:ext>
                  </a:extLst>
                </p:cNvPr>
                <p:cNvSpPr/>
                <p:nvPr/>
              </p:nvSpPr>
              <p:spPr bwMode="auto">
                <a:xfrm>
                  <a:off x="6231000" y="1314000"/>
                  <a:ext cx="331725" cy="331725"/>
                </a:xfrm>
                <a:prstGeom prst="ellipse">
                  <a:avLst/>
                </a:prstGeom>
                <a:solidFill>
                  <a:schemeClr val="tx1">
                    <a:lumMod val="50000"/>
                    <a:lumOff val="50000"/>
                  </a:schemeClr>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Calibri"/>
                    <a:sym typeface="+mn-lt"/>
                  </a:endParaRPr>
                </a:p>
              </p:txBody>
            </p:sp>
            <p:sp>
              <p:nvSpPr>
                <p:cNvPr id="54" name="箭头: 右 53">
                  <a:extLst>
                    <a:ext uri="{FF2B5EF4-FFF2-40B4-BE49-F238E27FC236}">
                      <a16:creationId xmlns:a16="http://schemas.microsoft.com/office/drawing/2014/main" id="{C5B77337-F795-968E-F6FB-4AF22CE8FF81}"/>
                    </a:ext>
                  </a:extLst>
                </p:cNvPr>
                <p:cNvSpPr/>
                <p:nvPr/>
              </p:nvSpPr>
              <p:spPr bwMode="auto">
                <a:xfrm>
                  <a:off x="6281721" y="1386150"/>
                  <a:ext cx="230282" cy="187424"/>
                </a:xfrm>
                <a:prstGeom prst="rightArrow">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Calibri"/>
                    <a:sym typeface="+mn-lt"/>
                  </a:endParaRPr>
                </a:p>
              </p:txBody>
            </p:sp>
          </p:grpSp>
          <p:sp>
            <p:nvSpPr>
              <p:cNvPr id="23" name="椭圆 22">
                <a:extLst>
                  <a:ext uri="{FF2B5EF4-FFF2-40B4-BE49-F238E27FC236}">
                    <a16:creationId xmlns:a16="http://schemas.microsoft.com/office/drawing/2014/main" id="{8620C179-9F70-87F0-8F0D-7527C5F50EC6}"/>
                  </a:ext>
                </a:extLst>
              </p:cNvPr>
              <p:cNvSpPr/>
              <p:nvPr/>
            </p:nvSpPr>
            <p:spPr>
              <a:xfrm>
                <a:off x="1881839" y="1467804"/>
                <a:ext cx="546450" cy="546448"/>
              </a:xfrm>
              <a:prstGeom prst="ellipse">
                <a:avLst/>
              </a:prstGeom>
              <a:solidFill>
                <a:schemeClr val="bg1"/>
              </a:solidFill>
              <a:ln w="28575">
                <a:solidFill>
                  <a:srgbClr val="F08300"/>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mj-ea"/>
                  <a:ea typeface="+mj-ea"/>
                  <a:cs typeface="Calibri"/>
                  <a:sym typeface="+mn-lt"/>
                </a:endParaRPr>
              </a:p>
            </p:txBody>
          </p:sp>
          <p:grpSp>
            <p:nvGrpSpPr>
              <p:cNvPr id="24" name="组合 23">
                <a:extLst>
                  <a:ext uri="{FF2B5EF4-FFF2-40B4-BE49-F238E27FC236}">
                    <a16:creationId xmlns:a16="http://schemas.microsoft.com/office/drawing/2014/main" id="{24901925-C3A8-2883-9EE0-E94F82D70C0B}"/>
                  </a:ext>
                </a:extLst>
              </p:cNvPr>
              <p:cNvGrpSpPr/>
              <p:nvPr/>
            </p:nvGrpSpPr>
            <p:grpSpPr>
              <a:xfrm>
                <a:off x="3614127" y="1599856"/>
                <a:ext cx="265512" cy="265512"/>
                <a:chOff x="6396860" y="1299235"/>
                <a:chExt cx="331725" cy="331725"/>
              </a:xfrm>
            </p:grpSpPr>
            <p:sp>
              <p:nvSpPr>
                <p:cNvPr id="51" name="椭圆 50">
                  <a:extLst>
                    <a:ext uri="{FF2B5EF4-FFF2-40B4-BE49-F238E27FC236}">
                      <a16:creationId xmlns:a16="http://schemas.microsoft.com/office/drawing/2014/main" id="{1DBD172D-AA2D-6460-0E3B-D91F19C17A6B}"/>
                    </a:ext>
                  </a:extLst>
                </p:cNvPr>
                <p:cNvSpPr/>
                <p:nvPr/>
              </p:nvSpPr>
              <p:spPr bwMode="auto">
                <a:xfrm>
                  <a:off x="6396860" y="1299235"/>
                  <a:ext cx="331725" cy="331725"/>
                </a:xfrm>
                <a:prstGeom prst="ellipse">
                  <a:avLst/>
                </a:prstGeom>
                <a:solidFill>
                  <a:schemeClr val="tx1">
                    <a:lumMod val="50000"/>
                    <a:lumOff val="50000"/>
                  </a:schemeClr>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Calibri"/>
                    <a:sym typeface="+mn-lt"/>
                  </a:endParaRPr>
                </a:p>
              </p:txBody>
            </p:sp>
            <p:sp>
              <p:nvSpPr>
                <p:cNvPr id="52" name="箭头: 右 51">
                  <a:extLst>
                    <a:ext uri="{FF2B5EF4-FFF2-40B4-BE49-F238E27FC236}">
                      <a16:creationId xmlns:a16="http://schemas.microsoft.com/office/drawing/2014/main" id="{63B6CF30-E819-AEF9-1EB1-1F074F8B08AA}"/>
                    </a:ext>
                  </a:extLst>
                </p:cNvPr>
                <p:cNvSpPr/>
                <p:nvPr/>
              </p:nvSpPr>
              <p:spPr bwMode="auto">
                <a:xfrm>
                  <a:off x="6447583" y="1371386"/>
                  <a:ext cx="230282" cy="187424"/>
                </a:xfrm>
                <a:prstGeom prst="rightArrow">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Calibri"/>
                    <a:sym typeface="+mn-lt"/>
                  </a:endParaRPr>
                </a:p>
              </p:txBody>
            </p:sp>
          </p:grpSp>
          <p:grpSp>
            <p:nvGrpSpPr>
              <p:cNvPr id="25" name="组合 24">
                <a:extLst>
                  <a:ext uri="{FF2B5EF4-FFF2-40B4-BE49-F238E27FC236}">
                    <a16:creationId xmlns:a16="http://schemas.microsoft.com/office/drawing/2014/main" id="{A7572CC8-8D8D-BFB2-0F19-E17B4FA1F4C9}"/>
                  </a:ext>
                </a:extLst>
              </p:cNvPr>
              <p:cNvGrpSpPr/>
              <p:nvPr/>
            </p:nvGrpSpPr>
            <p:grpSpPr>
              <a:xfrm>
                <a:off x="4075813" y="1474342"/>
                <a:ext cx="3677301" cy="2355212"/>
                <a:chOff x="4075813" y="1474342"/>
                <a:chExt cx="3677301" cy="2355212"/>
              </a:xfrm>
            </p:grpSpPr>
            <p:grpSp>
              <p:nvGrpSpPr>
                <p:cNvPr id="47" name="组合 46">
                  <a:extLst>
                    <a:ext uri="{FF2B5EF4-FFF2-40B4-BE49-F238E27FC236}">
                      <a16:creationId xmlns:a16="http://schemas.microsoft.com/office/drawing/2014/main" id="{DBD992F8-CF79-D5F3-3F9F-F068854B1772}"/>
                    </a:ext>
                  </a:extLst>
                </p:cNvPr>
                <p:cNvGrpSpPr/>
                <p:nvPr/>
              </p:nvGrpSpPr>
              <p:grpSpPr>
                <a:xfrm>
                  <a:off x="4075813" y="2129450"/>
                  <a:ext cx="3677301" cy="1700104"/>
                  <a:chOff x="896022" y="3483664"/>
                  <a:chExt cx="3677301" cy="1700104"/>
                </a:xfrm>
              </p:grpSpPr>
              <p:sp>
                <p:nvSpPr>
                  <p:cNvPr id="49" name="矩形 48">
                    <a:extLst>
                      <a:ext uri="{FF2B5EF4-FFF2-40B4-BE49-F238E27FC236}">
                        <a16:creationId xmlns:a16="http://schemas.microsoft.com/office/drawing/2014/main" id="{3FEFB140-4D67-B12D-620A-6F2DC336E0D8}"/>
                      </a:ext>
                    </a:extLst>
                  </p:cNvPr>
                  <p:cNvSpPr/>
                  <p:nvPr/>
                </p:nvSpPr>
                <p:spPr bwMode="auto">
                  <a:xfrm>
                    <a:off x="896022" y="3910090"/>
                    <a:ext cx="3309020" cy="127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Support remote web page control</a:t>
                    </a: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Support mouse, keyboard, storage and calibration</a:t>
                    </a:r>
                  </a:p>
                  <a:p>
                    <a:pPr marL="285750" marR="0" lvl="0" indent="-28575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More connection and control modes: flexible and practical</a:t>
                    </a:r>
                  </a:p>
                </p:txBody>
              </p:sp>
              <p:sp>
                <p:nvSpPr>
                  <p:cNvPr id="50" name="文本框 49">
                    <a:extLst>
                      <a:ext uri="{FF2B5EF4-FFF2-40B4-BE49-F238E27FC236}">
                        <a16:creationId xmlns:a16="http://schemas.microsoft.com/office/drawing/2014/main" id="{B9C4E4CE-0FE7-DEF5-D175-C9D501BA8E10}"/>
                      </a:ext>
                    </a:extLst>
                  </p:cNvPr>
                  <p:cNvSpPr txBox="1"/>
                  <p:nvPr/>
                </p:nvSpPr>
                <p:spPr bwMode="auto">
                  <a:xfrm>
                    <a:off x="896022" y="3483664"/>
                    <a:ext cx="3677301" cy="40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p>
                    <a:pPr marL="0" marR="0" lvl="0" indent="0" defTabSz="914377" rtl="0" eaLnBrk="1" fontAlgn="auto" latinLnBrk="0" hangingPunct="1">
                      <a:lnSpc>
                        <a:spcPct val="10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rPr>
                      <a:t>Abundant Communication Interfaces</a:t>
                    </a:r>
                  </a:p>
                </p:txBody>
              </p:sp>
            </p:grpSp>
            <p:sp>
              <p:nvSpPr>
                <p:cNvPr id="48" name="椭圆 47">
                  <a:extLst>
                    <a:ext uri="{FF2B5EF4-FFF2-40B4-BE49-F238E27FC236}">
                      <a16:creationId xmlns:a16="http://schemas.microsoft.com/office/drawing/2014/main" id="{2309D05A-4EA4-2ED4-975B-FA087E585B31}"/>
                    </a:ext>
                  </a:extLst>
                </p:cNvPr>
                <p:cNvSpPr/>
                <p:nvPr/>
              </p:nvSpPr>
              <p:spPr>
                <a:xfrm>
                  <a:off x="5424901" y="1474342"/>
                  <a:ext cx="546450" cy="546448"/>
                </a:xfrm>
                <a:prstGeom prst="ellipse">
                  <a:avLst/>
                </a:prstGeom>
                <a:solidFill>
                  <a:schemeClr val="bg1"/>
                </a:solidFill>
                <a:ln w="28575">
                  <a:solidFill>
                    <a:srgbClr val="F08300"/>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mj-ea"/>
                    <a:ea typeface="+mj-ea"/>
                    <a:cs typeface="Calibri"/>
                    <a:sym typeface="+mn-lt"/>
                  </a:endParaRPr>
                </a:p>
              </p:txBody>
            </p:sp>
          </p:grpSp>
          <p:grpSp>
            <p:nvGrpSpPr>
              <p:cNvPr id="26" name="组合 25">
                <a:extLst>
                  <a:ext uri="{FF2B5EF4-FFF2-40B4-BE49-F238E27FC236}">
                    <a16:creationId xmlns:a16="http://schemas.microsoft.com/office/drawing/2014/main" id="{B1D36789-A4D6-2EE3-7BF3-31574446A344}"/>
                  </a:ext>
                </a:extLst>
              </p:cNvPr>
              <p:cNvGrpSpPr/>
              <p:nvPr/>
            </p:nvGrpSpPr>
            <p:grpSpPr>
              <a:xfrm>
                <a:off x="8075002" y="1474342"/>
                <a:ext cx="3192380" cy="1072331"/>
                <a:chOff x="572771" y="1961386"/>
                <a:chExt cx="3192380" cy="1072331"/>
              </a:xfrm>
            </p:grpSpPr>
            <p:sp>
              <p:nvSpPr>
                <p:cNvPr id="45" name="文本框 44">
                  <a:extLst>
                    <a:ext uri="{FF2B5EF4-FFF2-40B4-BE49-F238E27FC236}">
                      <a16:creationId xmlns:a16="http://schemas.microsoft.com/office/drawing/2014/main" id="{377502B2-5CEC-097B-0F4D-96237B16C55B}"/>
                    </a:ext>
                  </a:extLst>
                </p:cNvPr>
                <p:cNvSpPr txBox="1"/>
                <p:nvPr/>
              </p:nvSpPr>
              <p:spPr bwMode="auto">
                <a:xfrm>
                  <a:off x="572771" y="2628148"/>
                  <a:ext cx="3192380" cy="40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p>
                  <a:pPr marL="0" marR="0" lvl="0" indent="0" defTabSz="914377" rtl="0" eaLnBrk="1" fontAlgn="auto" latinLnBrk="0" hangingPunct="1">
                    <a:lnSpc>
                      <a:spcPct val="10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rPr>
                    <a:t>Ultra High </a:t>
                  </a:r>
                  <a:r>
                    <a:rPr lang="en-US" altLang="zh-CN" b="1" dirty="0">
                      <a:solidFill>
                        <a:schemeClr val="tx1">
                          <a:lumMod val="65000"/>
                          <a:lumOff val="35000"/>
                        </a:schemeClr>
                      </a:solidFill>
                      <a:latin typeface="+mj-ea"/>
                      <a:ea typeface="+mj-ea"/>
                      <a:cs typeface="Calibri"/>
                      <a:sym typeface="+mn-lt"/>
                    </a:rPr>
                    <a:t>O</a:t>
                  </a:r>
                  <a:r>
                    <a:rPr kumimoji="0" lang="en-US" altLang="zh-CN" b="1" i="0" u="none" strike="noStrike" kern="1200" cap="none" spc="0" normalizeH="0" baseline="0" noProof="0" dirty="0" err="1">
                      <a:ln>
                        <a:noFill/>
                      </a:ln>
                      <a:solidFill>
                        <a:schemeClr val="tx1">
                          <a:lumMod val="65000"/>
                          <a:lumOff val="35000"/>
                        </a:schemeClr>
                      </a:solidFill>
                      <a:effectLst/>
                      <a:uLnTx/>
                      <a:uFillTx/>
                      <a:latin typeface="+mj-ea"/>
                      <a:ea typeface="+mj-ea"/>
                      <a:cs typeface="Calibri"/>
                      <a:sym typeface="+mn-lt"/>
                    </a:rPr>
                    <a:t>utput</a:t>
                  </a:r>
                  <a:r>
                    <a:rPr kumimoji="0" lang="en-US" altLang="zh-CN"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rPr>
                    <a:t> </a:t>
                  </a:r>
                  <a:r>
                    <a:rPr lang="en-US" altLang="zh-CN" b="1" dirty="0">
                      <a:solidFill>
                        <a:schemeClr val="tx1">
                          <a:lumMod val="65000"/>
                          <a:lumOff val="35000"/>
                        </a:schemeClr>
                      </a:solidFill>
                      <a:latin typeface="+mj-ea"/>
                      <a:ea typeface="+mj-ea"/>
                      <a:cs typeface="Calibri"/>
                      <a:sym typeface="+mn-lt"/>
                    </a:rPr>
                    <a:t>F</a:t>
                  </a:r>
                  <a:r>
                    <a:rPr kumimoji="0" lang="en-US" altLang="zh-CN" b="1" i="0" u="none" strike="noStrike" kern="1200" cap="none" spc="0" normalizeH="0" baseline="0" noProof="0" dirty="0" err="1">
                      <a:ln>
                        <a:noFill/>
                      </a:ln>
                      <a:solidFill>
                        <a:schemeClr val="tx1">
                          <a:lumMod val="65000"/>
                          <a:lumOff val="35000"/>
                        </a:schemeClr>
                      </a:solidFill>
                      <a:effectLst/>
                      <a:uLnTx/>
                      <a:uFillTx/>
                      <a:latin typeface="+mj-ea"/>
                      <a:ea typeface="+mj-ea"/>
                      <a:cs typeface="Calibri"/>
                      <a:sym typeface="+mn-lt"/>
                    </a:rPr>
                    <a:t>requency</a:t>
                  </a:r>
                  <a:endParaRPr kumimoji="0" lang="zh-CN" altLang="en-US"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endParaRPr>
                </a:p>
              </p:txBody>
            </p:sp>
            <p:sp>
              <p:nvSpPr>
                <p:cNvPr id="46" name="椭圆 45">
                  <a:extLst>
                    <a:ext uri="{FF2B5EF4-FFF2-40B4-BE49-F238E27FC236}">
                      <a16:creationId xmlns:a16="http://schemas.microsoft.com/office/drawing/2014/main" id="{17FE9BC2-79ED-E646-4CC7-C4558F2FCB80}"/>
                    </a:ext>
                  </a:extLst>
                </p:cNvPr>
                <p:cNvSpPr/>
                <p:nvPr/>
              </p:nvSpPr>
              <p:spPr>
                <a:xfrm>
                  <a:off x="1863734" y="1961386"/>
                  <a:ext cx="546450" cy="546448"/>
                </a:xfrm>
                <a:prstGeom prst="ellipse">
                  <a:avLst/>
                </a:prstGeom>
                <a:solidFill>
                  <a:schemeClr val="bg1"/>
                </a:solidFill>
                <a:ln w="28575">
                  <a:solidFill>
                    <a:srgbClr val="F08300"/>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mj-ea"/>
                    <a:ea typeface="+mj-ea"/>
                    <a:cs typeface="Calibri"/>
                    <a:sym typeface="+mn-lt"/>
                  </a:endParaRPr>
                </a:p>
              </p:txBody>
            </p:sp>
          </p:grpSp>
          <p:grpSp>
            <p:nvGrpSpPr>
              <p:cNvPr id="27" name="组合 26">
                <a:extLst>
                  <a:ext uri="{FF2B5EF4-FFF2-40B4-BE49-F238E27FC236}">
                    <a16:creationId xmlns:a16="http://schemas.microsoft.com/office/drawing/2014/main" id="{0FEBEC56-7FC5-6E8D-9090-3E38254E3A83}"/>
                  </a:ext>
                </a:extLst>
              </p:cNvPr>
              <p:cNvGrpSpPr/>
              <p:nvPr/>
            </p:nvGrpSpPr>
            <p:grpSpPr>
              <a:xfrm>
                <a:off x="7535902" y="1611674"/>
                <a:ext cx="265512" cy="265512"/>
                <a:chOff x="6231000" y="1314000"/>
                <a:chExt cx="331725" cy="331725"/>
              </a:xfrm>
            </p:grpSpPr>
            <p:sp>
              <p:nvSpPr>
                <p:cNvPr id="43" name="椭圆 42">
                  <a:extLst>
                    <a:ext uri="{FF2B5EF4-FFF2-40B4-BE49-F238E27FC236}">
                      <a16:creationId xmlns:a16="http://schemas.microsoft.com/office/drawing/2014/main" id="{5290BD3E-5C73-6DA0-94D0-65F5135892BA}"/>
                    </a:ext>
                  </a:extLst>
                </p:cNvPr>
                <p:cNvSpPr/>
                <p:nvPr/>
              </p:nvSpPr>
              <p:spPr bwMode="auto">
                <a:xfrm>
                  <a:off x="6231000" y="1314000"/>
                  <a:ext cx="331725" cy="331725"/>
                </a:xfrm>
                <a:prstGeom prst="ellipse">
                  <a:avLst/>
                </a:prstGeom>
                <a:solidFill>
                  <a:schemeClr val="tx1">
                    <a:lumMod val="50000"/>
                    <a:lumOff val="50000"/>
                  </a:schemeClr>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Calibri"/>
                    <a:sym typeface="+mn-lt"/>
                  </a:endParaRPr>
                </a:p>
              </p:txBody>
            </p:sp>
            <p:sp>
              <p:nvSpPr>
                <p:cNvPr id="44" name="箭头: 右 43">
                  <a:extLst>
                    <a:ext uri="{FF2B5EF4-FFF2-40B4-BE49-F238E27FC236}">
                      <a16:creationId xmlns:a16="http://schemas.microsoft.com/office/drawing/2014/main" id="{94C94D38-E9FC-4DD7-C4BE-202D13EE7B78}"/>
                    </a:ext>
                  </a:extLst>
                </p:cNvPr>
                <p:cNvSpPr/>
                <p:nvPr/>
              </p:nvSpPr>
              <p:spPr bwMode="auto">
                <a:xfrm>
                  <a:off x="6281721" y="1386150"/>
                  <a:ext cx="230282" cy="187424"/>
                </a:xfrm>
                <a:prstGeom prst="rightArrow">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Calibri"/>
                    <a:sym typeface="+mn-lt"/>
                  </a:endParaRPr>
                </a:p>
              </p:txBody>
            </p:sp>
          </p:grpSp>
          <p:grpSp>
            <p:nvGrpSpPr>
              <p:cNvPr id="28" name="组合 27">
                <a:extLst>
                  <a:ext uri="{FF2B5EF4-FFF2-40B4-BE49-F238E27FC236}">
                    <a16:creationId xmlns:a16="http://schemas.microsoft.com/office/drawing/2014/main" id="{F1096D63-C87E-76EC-856E-B5FC7BF494E5}"/>
                  </a:ext>
                </a:extLst>
              </p:cNvPr>
              <p:cNvGrpSpPr/>
              <p:nvPr/>
            </p:nvGrpSpPr>
            <p:grpSpPr>
              <a:xfrm>
                <a:off x="659106" y="4047612"/>
                <a:ext cx="2575380" cy="1085597"/>
                <a:chOff x="1039003" y="1974336"/>
                <a:chExt cx="2575380" cy="1085597"/>
              </a:xfrm>
            </p:grpSpPr>
            <p:sp>
              <p:nvSpPr>
                <p:cNvPr id="41" name="文本框 40">
                  <a:extLst>
                    <a:ext uri="{FF2B5EF4-FFF2-40B4-BE49-F238E27FC236}">
                      <a16:creationId xmlns:a16="http://schemas.microsoft.com/office/drawing/2014/main" id="{E4F07D4E-AC9B-3873-9997-AAD60186E01F}"/>
                    </a:ext>
                  </a:extLst>
                </p:cNvPr>
                <p:cNvSpPr txBox="1"/>
                <p:nvPr/>
              </p:nvSpPr>
              <p:spPr bwMode="auto">
                <a:xfrm>
                  <a:off x="1039003" y="2654364"/>
                  <a:ext cx="2575380" cy="40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p>
                  <a:pPr marL="0" marR="0" lvl="0" indent="0" defTabSz="914377" rtl="0" eaLnBrk="1" fontAlgn="auto" latinLnBrk="0" hangingPunct="1">
                    <a:lnSpc>
                      <a:spcPct val="10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rPr>
                    <a:t>High Performance OCXO</a:t>
                  </a:r>
                  <a:endParaRPr kumimoji="0" lang="zh-CN" altLang="en-US"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endParaRPr>
                </a:p>
              </p:txBody>
            </p:sp>
            <p:sp>
              <p:nvSpPr>
                <p:cNvPr id="42" name="椭圆 41">
                  <a:extLst>
                    <a:ext uri="{FF2B5EF4-FFF2-40B4-BE49-F238E27FC236}">
                      <a16:creationId xmlns:a16="http://schemas.microsoft.com/office/drawing/2014/main" id="{44B6D95F-3D94-D6C1-DB16-830C085B1413}"/>
                    </a:ext>
                  </a:extLst>
                </p:cNvPr>
                <p:cNvSpPr/>
                <p:nvPr/>
              </p:nvSpPr>
              <p:spPr>
                <a:xfrm>
                  <a:off x="2236324" y="1974336"/>
                  <a:ext cx="546450" cy="546448"/>
                </a:xfrm>
                <a:prstGeom prst="ellipse">
                  <a:avLst/>
                </a:prstGeom>
                <a:solidFill>
                  <a:schemeClr val="bg1"/>
                </a:solidFill>
                <a:ln w="28575">
                  <a:solidFill>
                    <a:srgbClr val="F08300"/>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mj-ea"/>
                    <a:ea typeface="+mj-ea"/>
                    <a:cs typeface="Calibri"/>
                    <a:sym typeface="+mn-lt"/>
                  </a:endParaRPr>
                </a:p>
              </p:txBody>
            </p:sp>
          </p:grpSp>
          <p:grpSp>
            <p:nvGrpSpPr>
              <p:cNvPr id="29" name="组合 28">
                <a:extLst>
                  <a:ext uri="{FF2B5EF4-FFF2-40B4-BE49-F238E27FC236}">
                    <a16:creationId xmlns:a16="http://schemas.microsoft.com/office/drawing/2014/main" id="{606A8EFE-4835-FB85-8467-731573562A12}"/>
                  </a:ext>
                </a:extLst>
              </p:cNvPr>
              <p:cNvGrpSpPr/>
              <p:nvPr/>
            </p:nvGrpSpPr>
            <p:grpSpPr>
              <a:xfrm>
                <a:off x="4117247" y="4034662"/>
                <a:ext cx="3267594" cy="1098547"/>
                <a:chOff x="4117247" y="1474342"/>
                <a:chExt cx="3267594" cy="1098547"/>
              </a:xfrm>
            </p:grpSpPr>
            <p:sp>
              <p:nvSpPr>
                <p:cNvPr id="39" name="文本框 38">
                  <a:extLst>
                    <a:ext uri="{FF2B5EF4-FFF2-40B4-BE49-F238E27FC236}">
                      <a16:creationId xmlns:a16="http://schemas.microsoft.com/office/drawing/2014/main" id="{7C18DE27-050E-99BF-EC0E-883F91B1B0A4}"/>
                    </a:ext>
                  </a:extLst>
                </p:cNvPr>
                <p:cNvSpPr txBox="1"/>
                <p:nvPr/>
              </p:nvSpPr>
              <p:spPr bwMode="auto">
                <a:xfrm>
                  <a:off x="4117247" y="2167320"/>
                  <a:ext cx="3267594" cy="40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p>
                  <a:pPr marL="0" marR="0" lvl="0" indent="0" defTabSz="914377" rtl="0" eaLnBrk="1" fontAlgn="auto" latinLnBrk="0" hangingPunct="1">
                    <a:lnSpc>
                      <a:spcPct val="10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rPr>
                    <a:t>Outstanding SSB Phase </a:t>
                  </a:r>
                  <a:r>
                    <a:rPr lang="en-US" altLang="zh-CN" b="1" dirty="0">
                      <a:solidFill>
                        <a:schemeClr val="tx1">
                          <a:lumMod val="65000"/>
                          <a:lumOff val="35000"/>
                        </a:schemeClr>
                      </a:solidFill>
                      <a:latin typeface="+mj-ea"/>
                      <a:ea typeface="+mj-ea"/>
                      <a:cs typeface="Calibri"/>
                      <a:sym typeface="+mn-lt"/>
                    </a:rPr>
                    <a:t>N</a:t>
                  </a:r>
                  <a:r>
                    <a:rPr kumimoji="0" lang="en-US" altLang="zh-CN" b="1" i="0" u="none" strike="noStrike" kern="1200" cap="none" spc="0" normalizeH="0" baseline="0" noProof="0" dirty="0" err="1">
                      <a:ln>
                        <a:noFill/>
                      </a:ln>
                      <a:solidFill>
                        <a:schemeClr val="tx1">
                          <a:lumMod val="65000"/>
                          <a:lumOff val="35000"/>
                        </a:schemeClr>
                      </a:solidFill>
                      <a:effectLst/>
                      <a:uLnTx/>
                      <a:uFillTx/>
                      <a:latin typeface="+mj-ea"/>
                      <a:ea typeface="+mj-ea"/>
                      <a:cs typeface="Calibri"/>
                      <a:sym typeface="+mn-lt"/>
                    </a:rPr>
                    <a:t>oise</a:t>
                  </a:r>
                  <a:endParaRPr kumimoji="0" lang="zh-CN" altLang="en-US"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endParaRPr>
                </a:p>
              </p:txBody>
            </p:sp>
            <p:sp>
              <p:nvSpPr>
                <p:cNvPr id="40" name="椭圆 39">
                  <a:extLst>
                    <a:ext uri="{FF2B5EF4-FFF2-40B4-BE49-F238E27FC236}">
                      <a16:creationId xmlns:a16="http://schemas.microsoft.com/office/drawing/2014/main" id="{6B7D2698-300D-F828-DF29-5F038A2C0AFD}"/>
                    </a:ext>
                  </a:extLst>
                </p:cNvPr>
                <p:cNvSpPr/>
                <p:nvPr/>
              </p:nvSpPr>
              <p:spPr>
                <a:xfrm>
                  <a:off x="5424901" y="1474342"/>
                  <a:ext cx="546450" cy="546448"/>
                </a:xfrm>
                <a:prstGeom prst="ellipse">
                  <a:avLst/>
                </a:prstGeom>
                <a:solidFill>
                  <a:schemeClr val="bg1"/>
                </a:solidFill>
                <a:ln w="28575">
                  <a:solidFill>
                    <a:srgbClr val="F08300"/>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mj-ea"/>
                    <a:ea typeface="+mj-ea"/>
                    <a:cs typeface="Calibri"/>
                    <a:sym typeface="+mn-lt"/>
                  </a:endParaRPr>
                </a:p>
              </p:txBody>
            </p:sp>
          </p:grpSp>
          <p:grpSp>
            <p:nvGrpSpPr>
              <p:cNvPr id="30" name="组合 29">
                <a:extLst>
                  <a:ext uri="{FF2B5EF4-FFF2-40B4-BE49-F238E27FC236}">
                    <a16:creationId xmlns:a16="http://schemas.microsoft.com/office/drawing/2014/main" id="{BDEAC2C9-A834-D53B-774E-F91EB0698A2D}"/>
                  </a:ext>
                </a:extLst>
              </p:cNvPr>
              <p:cNvGrpSpPr/>
              <p:nvPr/>
            </p:nvGrpSpPr>
            <p:grpSpPr>
              <a:xfrm>
                <a:off x="8069113" y="4034662"/>
                <a:ext cx="3192380" cy="1098547"/>
                <a:chOff x="566882" y="1961386"/>
                <a:chExt cx="3192380" cy="1098547"/>
              </a:xfrm>
            </p:grpSpPr>
            <p:sp>
              <p:nvSpPr>
                <p:cNvPr id="37" name="文本框 36">
                  <a:extLst>
                    <a:ext uri="{FF2B5EF4-FFF2-40B4-BE49-F238E27FC236}">
                      <a16:creationId xmlns:a16="http://schemas.microsoft.com/office/drawing/2014/main" id="{A0C9BF4F-F6BC-FC8A-6D6E-376628B2FC6D}"/>
                    </a:ext>
                  </a:extLst>
                </p:cNvPr>
                <p:cNvSpPr txBox="1"/>
                <p:nvPr/>
              </p:nvSpPr>
              <p:spPr bwMode="auto">
                <a:xfrm>
                  <a:off x="566882" y="2654364"/>
                  <a:ext cx="3192380" cy="40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p>
                  <a:pPr marL="0" marR="0" lvl="0" indent="0" defTabSz="914377" rtl="0" eaLnBrk="1" fontAlgn="auto" latinLnBrk="0" hangingPunct="1">
                    <a:lnSpc>
                      <a:spcPct val="10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rPr>
                    <a:t>Exceptionally High </a:t>
                  </a:r>
                  <a:r>
                    <a:rPr lang="en-US" altLang="zh-CN" b="1" dirty="0">
                      <a:solidFill>
                        <a:schemeClr val="tx1">
                          <a:lumMod val="65000"/>
                          <a:lumOff val="35000"/>
                        </a:schemeClr>
                      </a:solidFill>
                      <a:latin typeface="+mj-ea"/>
                      <a:ea typeface="+mj-ea"/>
                      <a:cs typeface="Calibri"/>
                      <a:sym typeface="+mn-lt"/>
                    </a:rPr>
                    <a:t>O</a:t>
                  </a:r>
                  <a:r>
                    <a:rPr kumimoji="0" lang="en-US" altLang="zh-CN" b="1" i="0" u="none" strike="noStrike" kern="1200" cap="none" spc="0" normalizeH="0" baseline="0" noProof="0" dirty="0" err="1">
                      <a:ln>
                        <a:noFill/>
                      </a:ln>
                      <a:solidFill>
                        <a:schemeClr val="tx1">
                          <a:lumMod val="65000"/>
                          <a:lumOff val="35000"/>
                        </a:schemeClr>
                      </a:solidFill>
                      <a:effectLst/>
                      <a:uLnTx/>
                      <a:uFillTx/>
                      <a:latin typeface="+mj-ea"/>
                      <a:ea typeface="+mj-ea"/>
                      <a:cs typeface="Calibri"/>
                      <a:sym typeface="+mn-lt"/>
                    </a:rPr>
                    <a:t>utput</a:t>
                  </a:r>
                  <a:r>
                    <a:rPr kumimoji="0" lang="en-US" altLang="zh-CN"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rPr>
                    <a:t> </a:t>
                  </a:r>
                  <a:r>
                    <a:rPr lang="en-US" altLang="zh-CN" b="1" dirty="0">
                      <a:solidFill>
                        <a:schemeClr val="tx1">
                          <a:lumMod val="65000"/>
                          <a:lumOff val="35000"/>
                        </a:schemeClr>
                      </a:solidFill>
                      <a:latin typeface="+mj-ea"/>
                      <a:ea typeface="+mj-ea"/>
                      <a:cs typeface="Calibri"/>
                      <a:sym typeface="+mn-lt"/>
                    </a:rPr>
                    <a:t>L</a:t>
                  </a:r>
                  <a:r>
                    <a:rPr kumimoji="0" lang="en-US" altLang="zh-CN" b="1" i="0" u="none" strike="noStrike" kern="1200" cap="none" spc="0" normalizeH="0" baseline="0" noProof="0" dirty="0" err="1">
                      <a:ln>
                        <a:noFill/>
                      </a:ln>
                      <a:solidFill>
                        <a:schemeClr val="tx1">
                          <a:lumMod val="65000"/>
                          <a:lumOff val="35000"/>
                        </a:schemeClr>
                      </a:solidFill>
                      <a:effectLst/>
                      <a:uLnTx/>
                      <a:uFillTx/>
                      <a:latin typeface="+mj-ea"/>
                      <a:ea typeface="+mj-ea"/>
                      <a:cs typeface="Calibri"/>
                      <a:sym typeface="+mn-lt"/>
                    </a:rPr>
                    <a:t>evel</a:t>
                  </a:r>
                  <a:endParaRPr kumimoji="0" lang="zh-CN" altLang="en-US"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endParaRPr>
                </a:p>
              </p:txBody>
            </p:sp>
            <p:sp>
              <p:nvSpPr>
                <p:cNvPr id="38" name="椭圆 37">
                  <a:extLst>
                    <a:ext uri="{FF2B5EF4-FFF2-40B4-BE49-F238E27FC236}">
                      <a16:creationId xmlns:a16="http://schemas.microsoft.com/office/drawing/2014/main" id="{B3515DA8-43D4-A5B0-D3A7-A2EDE9C236F3}"/>
                    </a:ext>
                  </a:extLst>
                </p:cNvPr>
                <p:cNvSpPr/>
                <p:nvPr/>
              </p:nvSpPr>
              <p:spPr>
                <a:xfrm>
                  <a:off x="1863734" y="1961386"/>
                  <a:ext cx="546450" cy="546448"/>
                </a:xfrm>
                <a:prstGeom prst="ellipse">
                  <a:avLst/>
                </a:prstGeom>
                <a:solidFill>
                  <a:schemeClr val="bg1"/>
                </a:solidFill>
                <a:ln w="28575">
                  <a:solidFill>
                    <a:srgbClr val="F08300"/>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mj-ea"/>
                    <a:ea typeface="+mj-ea"/>
                    <a:cs typeface="Calibri"/>
                    <a:sym typeface="+mn-lt"/>
                  </a:endParaRPr>
                </a:p>
              </p:txBody>
            </p:sp>
          </p:grpSp>
          <p:grpSp>
            <p:nvGrpSpPr>
              <p:cNvPr id="31" name="组合 30">
                <a:extLst>
                  <a:ext uri="{FF2B5EF4-FFF2-40B4-BE49-F238E27FC236}">
                    <a16:creationId xmlns:a16="http://schemas.microsoft.com/office/drawing/2014/main" id="{21276C36-A512-4043-98E9-CE75FA6E93F9}"/>
                  </a:ext>
                </a:extLst>
              </p:cNvPr>
              <p:cNvGrpSpPr/>
              <p:nvPr/>
            </p:nvGrpSpPr>
            <p:grpSpPr>
              <a:xfrm flipH="1">
                <a:off x="7535902" y="4223977"/>
                <a:ext cx="265512" cy="265512"/>
                <a:chOff x="6231000" y="1314000"/>
                <a:chExt cx="331725" cy="331725"/>
              </a:xfrm>
            </p:grpSpPr>
            <p:sp>
              <p:nvSpPr>
                <p:cNvPr id="35" name="椭圆 34">
                  <a:extLst>
                    <a:ext uri="{FF2B5EF4-FFF2-40B4-BE49-F238E27FC236}">
                      <a16:creationId xmlns:a16="http://schemas.microsoft.com/office/drawing/2014/main" id="{2A7AAF87-0D83-D0EB-6209-6A5174A89088}"/>
                    </a:ext>
                  </a:extLst>
                </p:cNvPr>
                <p:cNvSpPr/>
                <p:nvPr/>
              </p:nvSpPr>
              <p:spPr bwMode="auto">
                <a:xfrm>
                  <a:off x="6231000" y="1314000"/>
                  <a:ext cx="331725" cy="331725"/>
                </a:xfrm>
                <a:prstGeom prst="ellipse">
                  <a:avLst/>
                </a:prstGeom>
                <a:solidFill>
                  <a:schemeClr val="tx1">
                    <a:lumMod val="50000"/>
                    <a:lumOff val="50000"/>
                  </a:schemeClr>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Calibri"/>
                    <a:sym typeface="+mn-lt"/>
                  </a:endParaRPr>
                </a:p>
              </p:txBody>
            </p:sp>
            <p:sp>
              <p:nvSpPr>
                <p:cNvPr id="36" name="箭头: 右 35">
                  <a:extLst>
                    <a:ext uri="{FF2B5EF4-FFF2-40B4-BE49-F238E27FC236}">
                      <a16:creationId xmlns:a16="http://schemas.microsoft.com/office/drawing/2014/main" id="{7FF539BD-E73E-2599-71A0-0081EB875230}"/>
                    </a:ext>
                  </a:extLst>
                </p:cNvPr>
                <p:cNvSpPr/>
                <p:nvPr/>
              </p:nvSpPr>
              <p:spPr bwMode="auto">
                <a:xfrm>
                  <a:off x="6281721" y="1386150"/>
                  <a:ext cx="230282" cy="187424"/>
                </a:xfrm>
                <a:prstGeom prst="rightArrow">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Calibri"/>
                    <a:sym typeface="+mn-lt"/>
                  </a:endParaRPr>
                </a:p>
              </p:txBody>
            </p:sp>
          </p:grpSp>
          <p:grpSp>
            <p:nvGrpSpPr>
              <p:cNvPr id="32" name="组合 31">
                <a:extLst>
                  <a:ext uri="{FF2B5EF4-FFF2-40B4-BE49-F238E27FC236}">
                    <a16:creationId xmlns:a16="http://schemas.microsoft.com/office/drawing/2014/main" id="{3D77BAB6-B25D-3324-0C3D-46011C551AA1}"/>
                  </a:ext>
                </a:extLst>
              </p:cNvPr>
              <p:cNvGrpSpPr/>
              <p:nvPr/>
            </p:nvGrpSpPr>
            <p:grpSpPr>
              <a:xfrm flipH="1">
                <a:off x="3611615" y="4222890"/>
                <a:ext cx="265512" cy="265512"/>
                <a:chOff x="6068278" y="1312642"/>
                <a:chExt cx="331725" cy="331725"/>
              </a:xfrm>
            </p:grpSpPr>
            <p:sp>
              <p:nvSpPr>
                <p:cNvPr id="33" name="椭圆 32">
                  <a:extLst>
                    <a:ext uri="{FF2B5EF4-FFF2-40B4-BE49-F238E27FC236}">
                      <a16:creationId xmlns:a16="http://schemas.microsoft.com/office/drawing/2014/main" id="{C65D5C56-B3BA-91EB-1B59-59F83C573E71}"/>
                    </a:ext>
                  </a:extLst>
                </p:cNvPr>
                <p:cNvSpPr/>
                <p:nvPr/>
              </p:nvSpPr>
              <p:spPr bwMode="auto">
                <a:xfrm>
                  <a:off x="6068278" y="1312642"/>
                  <a:ext cx="331725" cy="331725"/>
                </a:xfrm>
                <a:prstGeom prst="ellipse">
                  <a:avLst/>
                </a:prstGeom>
                <a:solidFill>
                  <a:schemeClr val="tx1">
                    <a:lumMod val="50000"/>
                    <a:lumOff val="50000"/>
                  </a:schemeClr>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Calibri"/>
                    <a:sym typeface="+mn-lt"/>
                  </a:endParaRPr>
                </a:p>
              </p:txBody>
            </p:sp>
            <p:sp>
              <p:nvSpPr>
                <p:cNvPr id="34" name="箭头: 右 33">
                  <a:extLst>
                    <a:ext uri="{FF2B5EF4-FFF2-40B4-BE49-F238E27FC236}">
                      <a16:creationId xmlns:a16="http://schemas.microsoft.com/office/drawing/2014/main" id="{F23E1107-A743-B7E8-A3F0-26BC68ECDC89}"/>
                    </a:ext>
                  </a:extLst>
                </p:cNvPr>
                <p:cNvSpPr/>
                <p:nvPr/>
              </p:nvSpPr>
              <p:spPr bwMode="auto">
                <a:xfrm>
                  <a:off x="6118999" y="1384792"/>
                  <a:ext cx="230282" cy="187424"/>
                </a:xfrm>
                <a:prstGeom prst="rightArrow">
                  <a:avLst/>
                </a:prstGeom>
                <a:solidFill>
                  <a:schemeClr val="bg1"/>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mj-ea"/>
                    <a:ea typeface="+mj-ea"/>
                    <a:cs typeface="Calibri"/>
                    <a:sym typeface="+mn-lt"/>
                  </a:endParaRPr>
                </a:p>
              </p:txBody>
            </p:sp>
          </p:grpSp>
        </p:grpSp>
        <p:sp>
          <p:nvSpPr>
            <p:cNvPr id="7" name="文本框 6">
              <a:extLst>
                <a:ext uri="{FF2B5EF4-FFF2-40B4-BE49-F238E27FC236}">
                  <a16:creationId xmlns:a16="http://schemas.microsoft.com/office/drawing/2014/main" id="{A2835DBF-064D-AF52-9866-B4717B80D7B1}"/>
                </a:ext>
              </a:extLst>
            </p:cNvPr>
            <p:cNvSpPr txBox="1"/>
            <p:nvPr/>
          </p:nvSpPr>
          <p:spPr>
            <a:xfrm>
              <a:off x="5253451" y="2113438"/>
              <a:ext cx="588944" cy="533498"/>
            </a:xfrm>
            <a:prstGeom prst="rect">
              <a:avLst/>
            </a:prstGeom>
            <a:noFill/>
            <a:effectLst/>
          </p:spPr>
          <p:txBody>
            <a:bodyPr wrap="square" rtlCol="0">
              <a:spAutoFit/>
            </a:bodyPr>
            <a:lstStyle>
              <a:defPPr>
                <a:defRPr lang="zh-CN"/>
              </a:defPPr>
              <a:lvl1pPr>
                <a:defRPr sz="2800" b="1" i="0">
                  <a:gradFill>
                    <a:gsLst>
                      <a:gs pos="0">
                        <a:schemeClr val="accent4">
                          <a:lumMod val="60000"/>
                          <a:lumOff val="40000"/>
                        </a:schemeClr>
                      </a:gs>
                      <a:gs pos="60000">
                        <a:schemeClr val="accent4"/>
                      </a:gs>
                    </a:gsLst>
                    <a:lin ang="2700000" scaled="0"/>
                  </a:gradFill>
                  <a:effectLst>
                    <a:outerShdw blurRad="76200" dist="50800" dir="5400000" algn="ctr" rotWithShape="0">
                      <a:schemeClr val="accent4">
                        <a:alpha val="20000"/>
                      </a:scheme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lumMod val="50000"/>
                    </a:prstClr>
                  </a:solidFill>
                  <a:effectLst/>
                  <a:uLnTx/>
                  <a:uFillTx/>
                  <a:latin typeface="+mj-ea"/>
                  <a:ea typeface="+mj-ea"/>
                  <a:cs typeface="+mn-cs"/>
                </a:rPr>
                <a:t>02</a:t>
              </a:r>
            </a:p>
          </p:txBody>
        </p:sp>
        <p:sp>
          <p:nvSpPr>
            <p:cNvPr id="8" name="文本框 7">
              <a:extLst>
                <a:ext uri="{FF2B5EF4-FFF2-40B4-BE49-F238E27FC236}">
                  <a16:creationId xmlns:a16="http://schemas.microsoft.com/office/drawing/2014/main" id="{DBF3239D-3DB3-6776-34B9-165E6CFA643D}"/>
                </a:ext>
              </a:extLst>
            </p:cNvPr>
            <p:cNvSpPr txBox="1"/>
            <p:nvPr/>
          </p:nvSpPr>
          <p:spPr>
            <a:xfrm>
              <a:off x="1702975" y="2115310"/>
              <a:ext cx="588944" cy="533498"/>
            </a:xfrm>
            <a:prstGeom prst="rect">
              <a:avLst/>
            </a:prstGeom>
            <a:noFill/>
            <a:effectLst/>
          </p:spPr>
          <p:txBody>
            <a:bodyPr wrap="square" rtlCol="0">
              <a:spAutoFit/>
            </a:bodyPr>
            <a:lstStyle>
              <a:defPPr>
                <a:defRPr lang="zh-CN"/>
              </a:defPPr>
              <a:lvl1pPr>
                <a:defRPr sz="4800" b="1" i="0">
                  <a:gradFill>
                    <a:gsLst>
                      <a:gs pos="0">
                        <a:schemeClr val="accent4">
                          <a:lumMod val="60000"/>
                          <a:lumOff val="40000"/>
                        </a:schemeClr>
                      </a:gs>
                      <a:gs pos="60000">
                        <a:schemeClr val="accent4"/>
                      </a:gs>
                    </a:gsLst>
                    <a:lin ang="2700000" scaled="0"/>
                  </a:gradFill>
                  <a:effectLst>
                    <a:outerShdw blurRad="76200" dist="50800" dir="5400000" algn="ctr" rotWithShape="0">
                      <a:schemeClr val="accent4">
                        <a:alpha val="20000"/>
                      </a:schemeClr>
                    </a:outerShdw>
                  </a:effectLst>
                </a:defRPr>
              </a:lvl1pPr>
            </a:lstStyle>
            <a:p>
              <a:r>
                <a:rPr lang="en-GB" sz="2800" dirty="0">
                  <a:solidFill>
                    <a:schemeClr val="tx1">
                      <a:lumMod val="50000"/>
                      <a:lumOff val="50000"/>
                    </a:schemeClr>
                  </a:solidFill>
                  <a:effectLst/>
                  <a:latin typeface="+mj-ea"/>
                  <a:ea typeface="+mj-ea"/>
                </a:rPr>
                <a:t>01</a:t>
              </a:r>
            </a:p>
          </p:txBody>
        </p:sp>
        <p:sp>
          <p:nvSpPr>
            <p:cNvPr id="9" name="文本框 8">
              <a:extLst>
                <a:ext uri="{FF2B5EF4-FFF2-40B4-BE49-F238E27FC236}">
                  <a16:creationId xmlns:a16="http://schemas.microsoft.com/office/drawing/2014/main" id="{C2A1B7D9-C7F5-0366-0EF4-D064CA47E014}"/>
                </a:ext>
              </a:extLst>
            </p:cNvPr>
            <p:cNvSpPr txBox="1"/>
            <p:nvPr/>
          </p:nvSpPr>
          <p:spPr>
            <a:xfrm>
              <a:off x="1667895" y="4686708"/>
              <a:ext cx="588944" cy="533498"/>
            </a:xfrm>
            <a:prstGeom prst="rect">
              <a:avLst/>
            </a:prstGeom>
            <a:noFill/>
            <a:effectLst/>
          </p:spPr>
          <p:txBody>
            <a:bodyPr wrap="square" rtlCol="0">
              <a:spAutoFit/>
            </a:bodyPr>
            <a:lstStyle>
              <a:defPPr>
                <a:defRPr lang="zh-CN"/>
              </a:defPPr>
              <a:lvl1pPr>
                <a:defRPr sz="2800" b="1" i="0">
                  <a:gradFill>
                    <a:gsLst>
                      <a:gs pos="0">
                        <a:schemeClr val="accent4">
                          <a:lumMod val="60000"/>
                          <a:lumOff val="40000"/>
                        </a:schemeClr>
                      </a:gs>
                      <a:gs pos="60000">
                        <a:schemeClr val="accent4"/>
                      </a:gs>
                    </a:gsLst>
                    <a:lin ang="2700000" scaled="0"/>
                  </a:gradFill>
                  <a:effectLst>
                    <a:outerShdw blurRad="76200" dist="50800" dir="5400000" algn="ctr" rotWithShape="0">
                      <a:schemeClr val="accent4">
                        <a:alpha val="20000"/>
                      </a:schemeClr>
                    </a:outerShdw>
                  </a:effectLst>
                </a:defRPr>
              </a:lvl1pPr>
            </a:lstStyle>
            <a:p>
              <a:r>
                <a:rPr lang="en-GB" dirty="0">
                  <a:solidFill>
                    <a:schemeClr val="tx1">
                      <a:lumMod val="50000"/>
                      <a:lumOff val="50000"/>
                    </a:schemeClr>
                  </a:solidFill>
                  <a:effectLst/>
                  <a:latin typeface="+mj-ea"/>
                  <a:ea typeface="+mj-ea"/>
                </a:rPr>
                <a:t>06</a:t>
              </a:r>
            </a:p>
          </p:txBody>
        </p:sp>
        <p:sp>
          <p:nvSpPr>
            <p:cNvPr id="10" name="文本框 9">
              <a:extLst>
                <a:ext uri="{FF2B5EF4-FFF2-40B4-BE49-F238E27FC236}">
                  <a16:creationId xmlns:a16="http://schemas.microsoft.com/office/drawing/2014/main" id="{31CA5399-96B5-A81A-05CD-F628B5748455}"/>
                </a:ext>
              </a:extLst>
            </p:cNvPr>
            <p:cNvSpPr txBox="1"/>
            <p:nvPr/>
          </p:nvSpPr>
          <p:spPr>
            <a:xfrm>
              <a:off x="9194515" y="2126388"/>
              <a:ext cx="588944" cy="533498"/>
            </a:xfrm>
            <a:prstGeom prst="rect">
              <a:avLst/>
            </a:prstGeom>
            <a:noFill/>
            <a:effectLst/>
          </p:spPr>
          <p:txBody>
            <a:bodyPr wrap="square" rtlCol="0">
              <a:spAutoFit/>
            </a:bodyPr>
            <a:lstStyle>
              <a:defPPr>
                <a:defRPr lang="zh-CN"/>
              </a:defPPr>
              <a:lvl1pPr>
                <a:defRPr sz="2800" b="1" i="0">
                  <a:gradFill>
                    <a:gsLst>
                      <a:gs pos="0">
                        <a:schemeClr val="accent3">
                          <a:lumMod val="60000"/>
                          <a:lumOff val="40000"/>
                        </a:schemeClr>
                      </a:gs>
                      <a:gs pos="60000">
                        <a:schemeClr val="accent3"/>
                      </a:gs>
                    </a:gsLst>
                    <a:lin ang="2700000" scaled="0"/>
                  </a:gradFill>
                  <a:effectLst>
                    <a:outerShdw blurRad="76200" dist="50800" dir="5400000" algn="ctr" rotWithShape="0">
                      <a:schemeClr val="accent4">
                        <a:alpha val="20000"/>
                      </a:schemeClr>
                    </a:outerShdw>
                  </a:effectLst>
                </a:defRPr>
              </a:lvl1pPr>
            </a:lstStyle>
            <a:p>
              <a:r>
                <a:rPr lang="en-GB" dirty="0">
                  <a:solidFill>
                    <a:schemeClr val="tx1">
                      <a:lumMod val="50000"/>
                      <a:lumOff val="50000"/>
                    </a:schemeClr>
                  </a:solidFill>
                  <a:effectLst/>
                  <a:latin typeface="+mj-ea"/>
                  <a:ea typeface="+mj-ea"/>
                </a:rPr>
                <a:t>03</a:t>
              </a:r>
            </a:p>
          </p:txBody>
        </p:sp>
        <p:sp>
          <p:nvSpPr>
            <p:cNvPr id="11" name="文本框 10">
              <a:extLst>
                <a:ext uri="{FF2B5EF4-FFF2-40B4-BE49-F238E27FC236}">
                  <a16:creationId xmlns:a16="http://schemas.microsoft.com/office/drawing/2014/main" id="{BAC08C4E-C8D7-245B-3AC7-BD3621A1E204}"/>
                </a:ext>
              </a:extLst>
            </p:cNvPr>
            <p:cNvSpPr txBox="1"/>
            <p:nvPr/>
          </p:nvSpPr>
          <p:spPr>
            <a:xfrm>
              <a:off x="5253451" y="4686708"/>
              <a:ext cx="546450" cy="533498"/>
            </a:xfrm>
            <a:prstGeom prst="rect">
              <a:avLst/>
            </a:prstGeom>
            <a:noFill/>
            <a:effectLst/>
          </p:spPr>
          <p:txBody>
            <a:bodyPr wrap="square" rtlCol="0">
              <a:spAutoFit/>
            </a:bodyPr>
            <a:lstStyle>
              <a:defPPr>
                <a:defRPr lang="zh-CN"/>
              </a:defPPr>
              <a:lvl1pPr>
                <a:defRPr sz="2800" b="1" i="0">
                  <a:solidFill>
                    <a:schemeClr val="accent3"/>
                  </a:solidFill>
                  <a:effectLst>
                    <a:outerShdw blurRad="76200" dist="50800" dir="5400000" algn="ctr" rotWithShape="0">
                      <a:schemeClr val="accent4">
                        <a:alpha val="20000"/>
                      </a:schemeClr>
                    </a:outerShdw>
                  </a:effectLst>
                </a:defRPr>
              </a:lvl1pPr>
            </a:lstStyle>
            <a:p>
              <a:r>
                <a:rPr lang="en-GB" dirty="0">
                  <a:solidFill>
                    <a:schemeClr val="tx1">
                      <a:lumMod val="50000"/>
                      <a:lumOff val="50000"/>
                    </a:schemeClr>
                  </a:solidFill>
                  <a:effectLst/>
                  <a:latin typeface="+mj-ea"/>
                  <a:ea typeface="+mj-ea"/>
                </a:rPr>
                <a:t>05</a:t>
              </a:r>
            </a:p>
          </p:txBody>
        </p:sp>
        <p:sp>
          <p:nvSpPr>
            <p:cNvPr id="12" name="文本框 11">
              <a:extLst>
                <a:ext uri="{FF2B5EF4-FFF2-40B4-BE49-F238E27FC236}">
                  <a16:creationId xmlns:a16="http://schemas.microsoft.com/office/drawing/2014/main" id="{9B4FCE4F-46ED-CA47-7A94-0E7617A0EB6E}"/>
                </a:ext>
              </a:extLst>
            </p:cNvPr>
            <p:cNvSpPr txBox="1"/>
            <p:nvPr/>
          </p:nvSpPr>
          <p:spPr>
            <a:xfrm>
              <a:off x="9199381" y="4686708"/>
              <a:ext cx="588944" cy="533498"/>
            </a:xfrm>
            <a:prstGeom prst="rect">
              <a:avLst/>
            </a:prstGeom>
            <a:noFill/>
            <a:effectLst/>
          </p:spPr>
          <p:txBody>
            <a:bodyPr wrap="square" rtlCol="0">
              <a:spAutoFit/>
            </a:bodyPr>
            <a:lstStyle>
              <a:defPPr>
                <a:defRPr lang="zh-CN"/>
              </a:defPPr>
              <a:lvl1pPr>
                <a:defRPr sz="2800" b="1" i="0">
                  <a:gradFill>
                    <a:gsLst>
                      <a:gs pos="0">
                        <a:schemeClr val="accent3">
                          <a:lumMod val="60000"/>
                          <a:lumOff val="40000"/>
                        </a:schemeClr>
                      </a:gs>
                      <a:gs pos="60000">
                        <a:schemeClr val="accent3"/>
                      </a:gs>
                    </a:gsLst>
                    <a:lin ang="2700000" scaled="0"/>
                  </a:gradFill>
                  <a:effectLst>
                    <a:outerShdw blurRad="76200" dist="50800" dir="5400000" algn="ctr" rotWithShape="0">
                      <a:schemeClr val="accent4">
                        <a:alpha val="20000"/>
                      </a:schemeClr>
                    </a:outerShdw>
                  </a:effectLst>
                </a:defRPr>
              </a:lvl1pPr>
            </a:lstStyle>
            <a:p>
              <a:r>
                <a:rPr lang="en-GB" dirty="0">
                  <a:solidFill>
                    <a:schemeClr val="tx1">
                      <a:lumMod val="50000"/>
                      <a:lumOff val="50000"/>
                    </a:schemeClr>
                  </a:solidFill>
                  <a:effectLst/>
                  <a:latin typeface="+mj-ea"/>
                  <a:ea typeface="+mj-ea"/>
                </a:rPr>
                <a:t>04</a:t>
              </a:r>
            </a:p>
          </p:txBody>
        </p:sp>
        <p:sp>
          <p:nvSpPr>
            <p:cNvPr id="13" name="矩形 12">
              <a:extLst>
                <a:ext uri="{FF2B5EF4-FFF2-40B4-BE49-F238E27FC236}">
                  <a16:creationId xmlns:a16="http://schemas.microsoft.com/office/drawing/2014/main" id="{48E559BD-F0B0-A02E-FC93-E5CD1DCFF773}"/>
                </a:ext>
              </a:extLst>
            </p:cNvPr>
            <p:cNvSpPr/>
            <p:nvPr/>
          </p:nvSpPr>
          <p:spPr bwMode="auto">
            <a:xfrm>
              <a:off x="414179" y="3222352"/>
              <a:ext cx="3403600" cy="127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285750" marR="0" lvl="0" indent="-28575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100" dirty="0">
                  <a:solidFill>
                    <a:prstClr val="black">
                      <a:lumMod val="65000"/>
                      <a:lumOff val="35000"/>
                    </a:prstClr>
                  </a:solidFill>
                  <a:latin typeface="+mj-ea"/>
                  <a:ea typeface="+mj-ea"/>
                  <a:cs typeface="Arial" panose="020B0604020202020204" pitchFamily="34" charset="0"/>
                  <a:sym typeface="+mn-lt"/>
                </a:rPr>
                <a:t>5</a:t>
              </a: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 touch screen</a:t>
              </a:r>
            </a:p>
            <a:p>
              <a:pPr marL="285750" marR="0" lvl="0" indent="-28575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Multiple shortcut keys</a:t>
              </a:r>
            </a:p>
            <a:p>
              <a:pPr marL="285750" marR="0" lvl="0" indent="-28575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100" dirty="0">
                  <a:solidFill>
                    <a:prstClr val="black">
                      <a:lumMod val="65000"/>
                      <a:lumOff val="35000"/>
                    </a:prstClr>
                  </a:solidFill>
                  <a:latin typeface="+mj-ea"/>
                  <a:ea typeface="+mj-ea"/>
                  <a:cs typeface="Arial" panose="020B0604020202020204" pitchFamily="34" charset="0"/>
                  <a:sym typeface="+mn-lt"/>
                </a:rPr>
                <a:t>Save occupied space and maintain test accuracy</a:t>
              </a:r>
            </a:p>
            <a:p>
              <a:pPr marL="285750" marR="0" lvl="0" indent="-28575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Simplify measurement setup steps and improve test efficiency</a:t>
              </a:r>
            </a:p>
          </p:txBody>
        </p:sp>
        <p:sp>
          <p:nvSpPr>
            <p:cNvPr id="14" name="文本框 13">
              <a:extLst>
                <a:ext uri="{FF2B5EF4-FFF2-40B4-BE49-F238E27FC236}">
                  <a16:creationId xmlns:a16="http://schemas.microsoft.com/office/drawing/2014/main" id="{8C212B9C-3D2D-9E3B-BA81-8DF41771ECEB}"/>
                </a:ext>
              </a:extLst>
            </p:cNvPr>
            <p:cNvSpPr txBox="1"/>
            <p:nvPr/>
          </p:nvSpPr>
          <p:spPr bwMode="auto">
            <a:xfrm>
              <a:off x="399357" y="2786103"/>
              <a:ext cx="2951164" cy="40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Autofit/>
            </a:bodyPr>
            <a:lstStyle/>
            <a:p>
              <a:pPr marL="0" marR="0" lvl="0" indent="0" defTabSz="914377" rtl="0" eaLnBrk="1" fontAlgn="auto" latinLnBrk="0" hangingPunct="1">
                <a:lnSpc>
                  <a:spcPct val="10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rPr>
                <a:t>User Friendly </a:t>
              </a:r>
              <a:r>
                <a:rPr lang="en-US" altLang="zh-CN" b="1" dirty="0">
                  <a:solidFill>
                    <a:schemeClr val="tx1">
                      <a:lumMod val="65000"/>
                      <a:lumOff val="35000"/>
                    </a:schemeClr>
                  </a:solidFill>
                  <a:latin typeface="+mj-ea"/>
                  <a:ea typeface="+mj-ea"/>
                  <a:cs typeface="Calibri"/>
                  <a:sym typeface="+mn-lt"/>
                </a:rPr>
                <a:t>I</a:t>
              </a:r>
              <a:r>
                <a:rPr kumimoji="0" lang="en-US" altLang="zh-CN" b="1" i="0" u="none" strike="noStrike" kern="1200" cap="none" spc="0" normalizeH="0" baseline="0" noProof="0" dirty="0" err="1">
                  <a:ln>
                    <a:noFill/>
                  </a:ln>
                  <a:solidFill>
                    <a:schemeClr val="tx1">
                      <a:lumMod val="65000"/>
                      <a:lumOff val="35000"/>
                    </a:schemeClr>
                  </a:solidFill>
                  <a:effectLst/>
                  <a:uLnTx/>
                  <a:uFillTx/>
                  <a:latin typeface="+mj-ea"/>
                  <a:ea typeface="+mj-ea"/>
                  <a:cs typeface="Calibri"/>
                  <a:sym typeface="+mn-lt"/>
                </a:rPr>
                <a:t>nterface</a:t>
              </a:r>
              <a:endParaRPr kumimoji="0" lang="en-US" altLang="zh-CN" b="1" i="0" u="none" strike="noStrike" kern="1200" cap="none" spc="0" normalizeH="0" baseline="0" noProof="0" dirty="0">
                <a:ln>
                  <a:noFill/>
                </a:ln>
                <a:solidFill>
                  <a:schemeClr val="tx1">
                    <a:lumMod val="65000"/>
                    <a:lumOff val="35000"/>
                  </a:schemeClr>
                </a:solidFill>
                <a:effectLst/>
                <a:uLnTx/>
                <a:uFillTx/>
                <a:latin typeface="+mj-ea"/>
                <a:ea typeface="+mj-ea"/>
                <a:cs typeface="Calibri"/>
                <a:sym typeface="+mn-lt"/>
              </a:endParaRPr>
            </a:p>
          </p:txBody>
        </p:sp>
        <p:sp>
          <p:nvSpPr>
            <p:cNvPr id="15" name="矩形 14">
              <a:extLst>
                <a:ext uri="{FF2B5EF4-FFF2-40B4-BE49-F238E27FC236}">
                  <a16:creationId xmlns:a16="http://schemas.microsoft.com/office/drawing/2014/main" id="{FBA1BE9B-C1BE-DC25-716A-BB1528906CC1}"/>
                </a:ext>
              </a:extLst>
            </p:cNvPr>
            <p:cNvSpPr/>
            <p:nvPr/>
          </p:nvSpPr>
          <p:spPr bwMode="auto">
            <a:xfrm>
              <a:off x="7903552" y="3225743"/>
              <a:ext cx="3000672" cy="127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100" dirty="0">
                  <a:solidFill>
                    <a:prstClr val="black">
                      <a:lumMod val="65000"/>
                      <a:lumOff val="35000"/>
                    </a:prstClr>
                  </a:solidFill>
                  <a:latin typeface="+mj-ea"/>
                  <a:ea typeface="+mj-ea"/>
                  <a:cs typeface="Arial" panose="020B0604020202020204" pitchFamily="34" charset="0"/>
                  <a:sym typeface="+mn-lt"/>
                </a:rPr>
                <a:t>U</a:t>
              </a: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p to 13.6/20/40 GHz</a:t>
              </a:r>
              <a:endParaRPr lang="en-US" altLang="zh-CN" sz="1100" dirty="0">
                <a:solidFill>
                  <a:prstClr val="black">
                    <a:lumMod val="65000"/>
                    <a:lumOff val="35000"/>
                  </a:prstClr>
                </a:solidFill>
                <a:latin typeface="+mj-ea"/>
                <a:ea typeface="+mj-ea"/>
                <a:cs typeface="Arial" panose="020B0604020202020204" pitchFamily="34" charset="0"/>
                <a:sym typeface="+mn-lt"/>
              </a:endParaRP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100" dirty="0">
                  <a:solidFill>
                    <a:prstClr val="black">
                      <a:lumMod val="65000"/>
                      <a:lumOff val="35000"/>
                    </a:prstClr>
                  </a:solidFill>
                  <a:latin typeface="+mj-ea"/>
                  <a:ea typeface="+mj-ea"/>
                  <a:cs typeface="Arial" panose="020B0604020202020204" pitchFamily="34" charset="0"/>
                  <a:sym typeface="+mn-lt"/>
                </a:rPr>
                <a:t>Suitable</a:t>
              </a: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 to a wider range of fields, such as radar systems and antenna testing</a:t>
              </a: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Perform basic local oscillator up-conversion or continuous wave blocking test</a:t>
              </a:r>
            </a:p>
          </p:txBody>
        </p:sp>
        <p:sp>
          <p:nvSpPr>
            <p:cNvPr id="16" name="矩形 15">
              <a:extLst>
                <a:ext uri="{FF2B5EF4-FFF2-40B4-BE49-F238E27FC236}">
                  <a16:creationId xmlns:a16="http://schemas.microsoft.com/office/drawing/2014/main" id="{03ACECF7-9EB6-AC0E-2F54-BA63D3999A9D}"/>
                </a:ext>
              </a:extLst>
            </p:cNvPr>
            <p:cNvSpPr/>
            <p:nvPr/>
          </p:nvSpPr>
          <p:spPr bwMode="auto">
            <a:xfrm>
              <a:off x="487656" y="5767970"/>
              <a:ext cx="3177424" cy="94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285750" indent="-285750">
                <a:lnSpc>
                  <a:spcPct val="120000"/>
                </a:lnSpc>
                <a:buFont typeface="Arial" panose="020B0604020202020204" pitchFamily="34" charset="0"/>
                <a:buChar char="•"/>
                <a:defRPr/>
              </a:pPr>
              <a:r>
                <a:rPr lang="it-IT" altLang="zh-CN" sz="1100" dirty="0">
                  <a:solidFill>
                    <a:prstClr val="black">
                      <a:lumMod val="65000"/>
                      <a:lumOff val="35000"/>
                    </a:prstClr>
                  </a:solidFill>
                  <a:latin typeface="+mj-ea"/>
                  <a:ea typeface="+mj-ea"/>
                  <a:cs typeface="Arial" panose="020B0604020202020204" pitchFamily="34" charset="0"/>
                  <a:sym typeface="+mn-lt"/>
                </a:rPr>
                <a:t>High stability</a:t>
              </a:r>
            </a:p>
            <a:p>
              <a:pPr marL="285750" marR="0" lvl="0" indent="-28575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it-IT" altLang="zh-CN" sz="1100" dirty="0">
                  <a:solidFill>
                    <a:prstClr val="black">
                      <a:lumMod val="65000"/>
                      <a:lumOff val="35000"/>
                    </a:prstClr>
                  </a:solidFill>
                  <a:latin typeface="+mj-ea"/>
                  <a:ea typeface="+mj-ea"/>
                  <a:cs typeface="Arial" panose="020B0604020202020204" pitchFamily="34" charset="0"/>
                  <a:sym typeface="+mn-lt"/>
                </a:rPr>
                <a:t>Pure signal and Pure spectrum</a:t>
              </a:r>
            </a:p>
            <a:p>
              <a:pPr marL="285750" marR="0" lvl="0" indent="-28575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100" dirty="0">
                  <a:solidFill>
                    <a:prstClr val="black">
                      <a:lumMod val="65000"/>
                      <a:lumOff val="35000"/>
                    </a:prstClr>
                  </a:solidFill>
                  <a:latin typeface="+mj-ea"/>
                  <a:ea typeface="+mj-ea"/>
                  <a:cs typeface="Arial" panose="020B0604020202020204" pitchFamily="34" charset="0"/>
                  <a:sym typeface="+mn-lt"/>
                </a:rPr>
                <a:t>Excellent level accuracy and repeatability</a:t>
              </a:r>
            </a:p>
          </p:txBody>
        </p:sp>
        <p:sp>
          <p:nvSpPr>
            <p:cNvPr id="17" name="矩形 16">
              <a:extLst>
                <a:ext uri="{FF2B5EF4-FFF2-40B4-BE49-F238E27FC236}">
                  <a16:creationId xmlns:a16="http://schemas.microsoft.com/office/drawing/2014/main" id="{E44F3533-F73C-7405-36EB-ED3FE995ECDE}"/>
                </a:ext>
              </a:extLst>
            </p:cNvPr>
            <p:cNvSpPr/>
            <p:nvPr/>
          </p:nvSpPr>
          <p:spPr bwMode="auto">
            <a:xfrm>
              <a:off x="3904363" y="5765297"/>
              <a:ext cx="3589006" cy="8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&lt; -135 </a:t>
              </a:r>
              <a:r>
                <a:rPr kumimoji="0" lang="en-US" altLang="zh-CN" sz="1100" b="0" i="0" u="none" strike="noStrike" kern="1200" cap="none" spc="0" normalizeH="0" baseline="0" noProof="0" dirty="0" err="1">
                  <a:ln>
                    <a:noFill/>
                  </a:ln>
                  <a:solidFill>
                    <a:prstClr val="black">
                      <a:lumMod val="65000"/>
                      <a:lumOff val="35000"/>
                    </a:prstClr>
                  </a:solidFill>
                  <a:effectLst/>
                  <a:uLnTx/>
                  <a:uFillTx/>
                  <a:latin typeface="+mj-ea"/>
                  <a:ea typeface="+mj-ea"/>
                  <a:cs typeface="Arial" panose="020B0604020202020204" pitchFamily="34" charset="0"/>
                  <a:sym typeface="+mn-lt"/>
                </a:rPr>
                <a:t>dBc</a:t>
              </a: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/Hz @1 GHz, offset 20 kHz (typ.)</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100" dirty="0">
                  <a:solidFill>
                    <a:prstClr val="black">
                      <a:lumMod val="65000"/>
                      <a:lumOff val="35000"/>
                    </a:prstClr>
                  </a:solidFill>
                  <a:latin typeface="+mj-ea"/>
                  <a:ea typeface="+mj-ea"/>
                  <a:cs typeface="Arial" panose="020B0604020202020204" pitchFamily="34" charset="0"/>
                  <a:sym typeface="+mn-lt"/>
                </a:rPr>
                <a:t>I</a:t>
              </a:r>
              <a:r>
                <a:rPr kumimoji="0" lang="en-US" altLang="zh-CN" sz="1100" b="0" i="0" u="none" strike="noStrike" kern="1200" cap="none" spc="0" normalizeH="0" baseline="0" noProof="0" dirty="0" err="1">
                  <a:ln>
                    <a:noFill/>
                  </a:ln>
                  <a:solidFill>
                    <a:prstClr val="black">
                      <a:lumMod val="65000"/>
                      <a:lumOff val="35000"/>
                    </a:prstClr>
                  </a:solidFill>
                  <a:effectLst/>
                  <a:uLnTx/>
                  <a:uFillTx/>
                  <a:latin typeface="+mj-ea"/>
                  <a:ea typeface="+mj-ea"/>
                  <a:cs typeface="Arial" panose="020B0604020202020204" pitchFamily="34" charset="0"/>
                  <a:sym typeface="+mn-lt"/>
                </a:rPr>
                <a:t>mprove</a:t>
              </a: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 close-in phase noise</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100" b="0" i="0" u="none" strike="noStrike" kern="1200" cap="none" spc="0" normalizeH="0" baseline="0" noProof="0" dirty="0">
                  <a:ln>
                    <a:noFill/>
                  </a:ln>
                  <a:solidFill>
                    <a:prstClr val="black">
                      <a:lumMod val="65000"/>
                      <a:lumOff val="35000"/>
                    </a:prstClr>
                  </a:solidFill>
                  <a:effectLst/>
                  <a:uLnTx/>
                  <a:uFillTx/>
                  <a:latin typeface="+mj-ea"/>
                  <a:ea typeface="+mj-ea"/>
                  <a:cs typeface="Arial" panose="020B0604020202020204" pitchFamily="34" charset="0"/>
                  <a:sym typeface="+mn-lt"/>
                </a:rPr>
                <a:t>Very low harmonic signal components over the entire frequency range even at very high output power</a:t>
              </a:r>
            </a:p>
          </p:txBody>
        </p:sp>
        <p:sp>
          <p:nvSpPr>
            <p:cNvPr id="18" name="矩形 17">
              <a:extLst>
                <a:ext uri="{FF2B5EF4-FFF2-40B4-BE49-F238E27FC236}">
                  <a16:creationId xmlns:a16="http://schemas.microsoft.com/office/drawing/2014/main" id="{2F378254-BADC-F5D7-DBDE-192119780338}"/>
                </a:ext>
              </a:extLst>
            </p:cNvPr>
            <p:cNvSpPr/>
            <p:nvPr/>
          </p:nvSpPr>
          <p:spPr bwMode="auto">
            <a:xfrm>
              <a:off x="7903552" y="5765297"/>
              <a:ext cx="3250131" cy="127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p>
              <a:pPr marL="285750" marR="0" lvl="0" indent="-28575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100" dirty="0">
                  <a:solidFill>
                    <a:prstClr val="black">
                      <a:lumMod val="65000"/>
                      <a:lumOff val="35000"/>
                    </a:prstClr>
                  </a:solidFill>
                  <a:latin typeface="+mj-ea"/>
                  <a:ea typeface="+mj-ea"/>
                  <a:cs typeface="Arial" panose="020B0604020202020204" pitchFamily="34" charset="0"/>
                  <a:sym typeface="+mn-lt"/>
                </a:rPr>
                <a:t>Attenuation in the test device can be easily compensated</a:t>
              </a: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100" dirty="0">
                  <a:solidFill>
                    <a:prstClr val="black">
                      <a:lumMod val="65000"/>
                      <a:lumOff val="35000"/>
                    </a:prstClr>
                  </a:solidFill>
                  <a:latin typeface="+mj-ea"/>
                  <a:ea typeface="+mj-ea"/>
                  <a:cs typeface="Arial" panose="020B0604020202020204" pitchFamily="34" charset="0"/>
                  <a:sym typeface="+mn-lt"/>
                </a:rPr>
                <a:t>High-sensitivity receive convenient for testing</a:t>
              </a:r>
            </a:p>
            <a:p>
              <a:pPr marL="285750" marR="0" lvl="0" indent="-28575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100" dirty="0">
                  <a:solidFill>
                    <a:prstClr val="black">
                      <a:lumMod val="65000"/>
                      <a:lumOff val="35000"/>
                    </a:prstClr>
                  </a:solidFill>
                  <a:latin typeface="+mj-ea"/>
                  <a:ea typeface="+mj-ea"/>
                  <a:cs typeface="Arial" panose="020B0604020202020204" pitchFamily="34" charset="0"/>
                  <a:sym typeface="+mn-lt"/>
                </a:rPr>
                <a:t>Characterization of broadband MW components</a:t>
              </a:r>
            </a:p>
          </p:txBody>
        </p:sp>
      </p:grpSp>
      <p:sp>
        <p:nvSpPr>
          <p:cNvPr id="55" name="灯片编号占位符 2">
            <a:extLst>
              <a:ext uri="{FF2B5EF4-FFF2-40B4-BE49-F238E27FC236}">
                <a16:creationId xmlns:a16="http://schemas.microsoft.com/office/drawing/2014/main" id="{49934E11-905E-00BF-AFC7-04427A1FF612}"/>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mj-ea"/>
                <a:ea typeface="+mj-ea"/>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mj-ea"/>
              <a:ea typeface="+mj-ea"/>
              <a:cs typeface="Calibri"/>
              <a:sym typeface="+mn-lt"/>
            </a:endParaRPr>
          </a:p>
        </p:txBody>
      </p:sp>
    </p:spTree>
    <p:extLst>
      <p:ext uri="{BB962C8B-B14F-4D97-AF65-F5344CB8AC3E}">
        <p14:creationId xmlns:p14="http://schemas.microsoft.com/office/powerpoint/2010/main" val="290702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1">
            <a:extLst>
              <a:ext uri="{FF2B5EF4-FFF2-40B4-BE49-F238E27FC236}">
                <a16:creationId xmlns:a16="http://schemas.microsoft.com/office/drawing/2014/main" id="{7DF72D01-FAE5-C562-5D47-92A5D71577AD}"/>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Meet </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The Test Requirements</a:t>
            </a:r>
            <a:endParaRPr lang="zh-CN" altLang="en-US" sz="1800" dirty="0">
              <a:solidFill>
                <a:schemeClr val="tx1">
                  <a:lumMod val="50000"/>
                  <a:lumOff val="50000"/>
                </a:schemeClr>
              </a:solidFill>
              <a:latin typeface="Calibri" panose="020F0502020204030204" pitchFamily="34" charset="0"/>
              <a:ea typeface="+mn-ea"/>
              <a:cs typeface="Calibri" panose="020F0502020204030204" pitchFamily="34" charset="0"/>
            </a:endParaRPr>
          </a:p>
        </p:txBody>
      </p:sp>
      <p:sp>
        <p:nvSpPr>
          <p:cNvPr id="55" name="灯片编号占位符 2">
            <a:extLst>
              <a:ext uri="{FF2B5EF4-FFF2-40B4-BE49-F238E27FC236}">
                <a16:creationId xmlns:a16="http://schemas.microsoft.com/office/drawing/2014/main" id="{11A288B2-7B28-509D-7ACD-BA88C435590C}"/>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56" name="内容占位符 2">
            <a:extLst>
              <a:ext uri="{FF2B5EF4-FFF2-40B4-BE49-F238E27FC236}">
                <a16:creationId xmlns:a16="http://schemas.microsoft.com/office/drawing/2014/main" id="{70EC087C-B935-6418-58AB-4555E0757DA3}"/>
              </a:ext>
            </a:extLst>
          </p:cNvPr>
          <p:cNvSpPr txBox="1">
            <a:spLocks/>
          </p:cNvSpPr>
          <p:nvPr/>
        </p:nvSpPr>
        <p:spPr bwMode="auto">
          <a:xfrm>
            <a:off x="1208315" y="5210219"/>
            <a:ext cx="9521723" cy="122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600" dirty="0">
                <a:solidFill>
                  <a:schemeClr val="tx1">
                    <a:lumMod val="50000"/>
                    <a:lumOff val="50000"/>
                  </a:schemeClr>
                </a:solidFill>
                <a:latin typeface="+mn-ea"/>
                <a:ea typeface="+mn-ea"/>
                <a:cs typeface="Arial" panose="020B0604020202020204" pitchFamily="34" charset="0"/>
              </a:rPr>
              <a:t>ISM band up to 5.7 GHz</a:t>
            </a:r>
          </a:p>
          <a:p>
            <a:r>
              <a:rPr lang="en-US" altLang="zh-CN" sz="1600" dirty="0">
                <a:solidFill>
                  <a:schemeClr val="tx1">
                    <a:lumMod val="50000"/>
                    <a:lumOff val="50000"/>
                  </a:schemeClr>
                </a:solidFill>
                <a:latin typeface="+mn-ea"/>
                <a:ea typeface="+mn-ea"/>
                <a:cs typeface="Arial" panose="020B0604020202020204" pitchFamily="34" charset="0"/>
              </a:rPr>
              <a:t>Blocking characteristics of CW signal up to 12.75 GHz</a:t>
            </a:r>
          </a:p>
          <a:p>
            <a:r>
              <a:rPr lang="en-US" altLang="zh-CN" sz="1600" dirty="0">
                <a:solidFill>
                  <a:schemeClr val="tx1">
                    <a:lumMod val="50000"/>
                    <a:lumOff val="50000"/>
                  </a:schemeClr>
                </a:solidFill>
                <a:latin typeface="+mn-ea"/>
                <a:ea typeface="+mn-ea"/>
                <a:cs typeface="Arial" panose="020B0604020202020204" pitchFamily="34" charset="0"/>
              </a:rPr>
              <a:t>Two frequencies up to 20 GHz and up to 40 GHz can cover the microwave frequency range. It is suitable for testing various radar systems in X-band and K-band including testing sensitive broadband receivers</a:t>
            </a:r>
          </a:p>
        </p:txBody>
      </p:sp>
      <p:pic>
        <p:nvPicPr>
          <p:cNvPr id="3" name="图片 2">
            <a:extLst>
              <a:ext uri="{FF2B5EF4-FFF2-40B4-BE49-F238E27FC236}">
                <a16:creationId xmlns:a16="http://schemas.microsoft.com/office/drawing/2014/main" id="{EC29F4C7-5DD2-5F2B-FC5D-DC980EAF2BF5}"/>
              </a:ext>
            </a:extLst>
          </p:cNvPr>
          <p:cNvPicPr>
            <a:picLocks noChangeAspect="1"/>
          </p:cNvPicPr>
          <p:nvPr/>
        </p:nvPicPr>
        <p:blipFill>
          <a:blip r:embed="rId5"/>
          <a:stretch>
            <a:fillRect/>
          </a:stretch>
        </p:blipFill>
        <p:spPr>
          <a:xfrm>
            <a:off x="791005" y="1393406"/>
            <a:ext cx="10553570" cy="3600913"/>
          </a:xfrm>
          <a:prstGeom prst="rect">
            <a:avLst/>
          </a:prstGeom>
        </p:spPr>
      </p:pic>
    </p:spTree>
    <p:extLst>
      <p:ext uri="{BB962C8B-B14F-4D97-AF65-F5344CB8AC3E}">
        <p14:creationId xmlns:p14="http://schemas.microsoft.com/office/powerpoint/2010/main" val="596996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2">
            <a:extLst>
              <a:ext uri="{FF2B5EF4-FFF2-40B4-BE49-F238E27FC236}">
                <a16:creationId xmlns:a16="http://schemas.microsoft.com/office/drawing/2014/main" id="{42E0030E-431C-30FD-5A96-F827837AEF02}"/>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7" name="矩形 6">
            <a:extLst>
              <a:ext uri="{FF2B5EF4-FFF2-40B4-BE49-F238E27FC236}">
                <a16:creationId xmlns:a16="http://schemas.microsoft.com/office/drawing/2014/main" id="{B912DA5C-3F3D-B777-C23A-1F5266549890}"/>
              </a:ext>
            </a:extLst>
          </p:cNvPr>
          <p:cNvSpPr/>
          <p:nvPr/>
        </p:nvSpPr>
        <p:spPr>
          <a:xfrm>
            <a:off x="6442834" y="1695625"/>
            <a:ext cx="4071730" cy="2443038"/>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5" name="标题 1">
            <a:extLst>
              <a:ext uri="{FF2B5EF4-FFF2-40B4-BE49-F238E27FC236}">
                <a16:creationId xmlns:a16="http://schemas.microsoft.com/office/drawing/2014/main" id="{29D43898-1424-25B7-1D94-25B42FEC8CA6}"/>
              </a:ext>
            </a:extLst>
          </p:cNvPr>
          <p:cNvSpPr txBox="1">
            <a:spLocks/>
          </p:cNvSpPr>
          <p:nvPr/>
        </p:nvSpPr>
        <p:spPr>
          <a:xfrm>
            <a:off x="556524" y="518908"/>
            <a:ext cx="8978307"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08300"/>
                </a:solidFill>
                <a:effectLst/>
                <a:uLnTx/>
                <a:uFillTx/>
                <a:latin typeface="Calibri" panose="020F0502020204030204" pitchFamily="34" charset="0"/>
                <a:ea typeface="阿里巴巴普惠体 B" panose="00020600040101010101" pitchFamily="18" charset="-122"/>
                <a:cs typeface="Calibri" panose="020F0502020204030204" pitchFamily="34" charset="0"/>
              </a:rPr>
              <a:t>Easy</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 to Navigate &amp; Dependable</a:t>
            </a: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6" name="内容占位符 2">
            <a:extLst>
              <a:ext uri="{FF2B5EF4-FFF2-40B4-BE49-F238E27FC236}">
                <a16:creationId xmlns:a16="http://schemas.microsoft.com/office/drawing/2014/main" id="{E9A9F3AB-D4AB-3BDE-554A-BBDD57D9A0FE}"/>
              </a:ext>
            </a:extLst>
          </p:cNvPr>
          <p:cNvSpPr txBox="1">
            <a:spLocks/>
          </p:cNvSpPr>
          <p:nvPr/>
        </p:nvSpPr>
        <p:spPr bwMode="auto">
          <a:xfrm>
            <a:off x="691663" y="2063379"/>
            <a:ext cx="5057504" cy="311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algn="just"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8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Touch screen, Web Control, and front panel buttons including mouse and keyboard can all be used</a:t>
            </a:r>
          </a:p>
          <a:p>
            <a:pPr marL="0" marR="0" lvl="0" indent="0" algn="just" defTabSz="914400" rtl="0" eaLnBrk="0" fontAlgn="base" latinLnBrk="0" hangingPunct="0">
              <a:lnSpc>
                <a:spcPct val="100000"/>
              </a:lnSpc>
              <a:spcBef>
                <a:spcPct val="20000"/>
              </a:spcBef>
              <a:spcAft>
                <a:spcPct val="0"/>
              </a:spcAft>
              <a:buClrTx/>
              <a:buSzTx/>
              <a:buNone/>
              <a:tabLst/>
              <a:defRPr/>
            </a:pPr>
            <a:endParaRPr kumimoji="0" lang="en-US" altLang="zh-CN" sz="18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endParaRPr>
          </a:p>
          <a:p>
            <a:pPr marL="457051" marR="0" lvl="0" indent="-457051" algn="just"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8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It has high frequency and power stability in the working temperature range of </a:t>
            </a:r>
            <a:r>
              <a:rPr kumimoji="0" lang="en-US" altLang="zh-CN" sz="1600" b="0" i="0" u="none" strike="noStrike" kern="1200" cap="none" spc="0" normalizeH="0" baseline="0" noProof="0" dirty="0">
                <a:ln>
                  <a:noFill/>
                </a:ln>
                <a:solidFill>
                  <a:prstClr val="black">
                    <a:lumMod val="50000"/>
                    <a:lumOff val="50000"/>
                  </a:prstClr>
                </a:solidFill>
                <a:effectLst/>
                <a:uLnTx/>
                <a:uFillTx/>
                <a:latin typeface="Yu Gothic UI" panose="020B0500000000000000" pitchFamily="34" charset="-128"/>
                <a:ea typeface="Yu Gothic UI" panose="020B0500000000000000" pitchFamily="34" charset="-128"/>
                <a:cs typeface="Arial" panose="020B0604020202020204" pitchFamily="34" charset="0"/>
              </a:rPr>
              <a:t>0~50 </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Yu Gothic UI" panose="020B0500000000000000" pitchFamily="34" charset="-128"/>
                <a:ea typeface="Yu Gothic UI" panose="020B0500000000000000" pitchFamily="34" charset="-128"/>
                <a:cs typeface="Arial" panose="020B0604020202020204" pitchFamily="34" charset="0"/>
              </a:rPr>
              <a:t>℃</a:t>
            </a:r>
            <a:endParaRPr kumimoji="0" lang="en-US" altLang="zh-CN" sz="1600" b="0" i="0" u="none" strike="noStrike" kern="1200" cap="none" spc="0" normalizeH="0" baseline="0" noProof="0" dirty="0">
              <a:ln>
                <a:noFill/>
              </a:ln>
              <a:solidFill>
                <a:prstClr val="black">
                  <a:lumMod val="50000"/>
                  <a:lumOff val="50000"/>
                </a:prstClr>
              </a:solidFill>
              <a:effectLst/>
              <a:uLnTx/>
              <a:uFillTx/>
              <a:latin typeface="Yu Gothic UI" panose="020B0500000000000000" pitchFamily="34" charset="-128"/>
              <a:ea typeface="Yu Gothic UI" panose="020B0500000000000000" pitchFamily="34" charset="-128"/>
              <a:cs typeface="Arial" panose="020B0604020202020204" pitchFamily="34" charset="0"/>
            </a:endParaRPr>
          </a:p>
          <a:p>
            <a:pPr marL="457051" marR="0" lvl="0" indent="-457051" algn="just" defTabSz="914400" rtl="0" eaLnBrk="0" fontAlgn="base" latinLnBrk="0" hangingPunct="0">
              <a:lnSpc>
                <a:spcPct val="100000"/>
              </a:lnSpc>
              <a:spcBef>
                <a:spcPct val="20000"/>
              </a:spcBef>
              <a:spcAft>
                <a:spcPct val="0"/>
              </a:spcAft>
              <a:buClrTx/>
              <a:buSzTx/>
              <a:buFontTx/>
              <a:buBlip>
                <a:blip r:embed="rId3"/>
              </a:buBlip>
              <a:tabLst/>
              <a:defRPr/>
            </a:pPr>
            <a:endParaRPr kumimoji="0" lang="en-US" altLang="zh-CN" sz="18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endParaRPr>
          </a:p>
          <a:p>
            <a:pPr marL="457051" marR="0" lvl="0" indent="-457051" algn="just"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8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Long term stability is important in aging and lifecycle tests that can last days or weeks.</a:t>
            </a:r>
          </a:p>
        </p:txBody>
      </p:sp>
      <p:sp>
        <p:nvSpPr>
          <p:cNvPr id="10" name="矩形 9">
            <a:extLst>
              <a:ext uri="{FF2B5EF4-FFF2-40B4-BE49-F238E27FC236}">
                <a16:creationId xmlns:a16="http://schemas.microsoft.com/office/drawing/2014/main" id="{A74C31A2-3921-E9C4-FA3C-88B6DF72A43C}"/>
              </a:ext>
            </a:extLst>
          </p:cNvPr>
          <p:cNvSpPr/>
          <p:nvPr/>
        </p:nvSpPr>
        <p:spPr>
          <a:xfrm>
            <a:off x="6960724" y="4830944"/>
            <a:ext cx="2993924" cy="978681"/>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aphicFrame>
        <p:nvGraphicFramePr>
          <p:cNvPr id="9" name="表格 2">
            <a:extLst>
              <a:ext uri="{FF2B5EF4-FFF2-40B4-BE49-F238E27FC236}">
                <a16:creationId xmlns:a16="http://schemas.microsoft.com/office/drawing/2014/main" id="{6297B3A3-56D6-014B-9325-7CDC1B2056EA}"/>
              </a:ext>
            </a:extLst>
          </p:cNvPr>
          <p:cNvGraphicFramePr>
            <a:graphicFrameLocks noGrp="1"/>
          </p:cNvGraphicFramePr>
          <p:nvPr>
            <p:extLst>
              <p:ext uri="{D42A27DB-BD31-4B8C-83A1-F6EECF244321}">
                <p14:modId xmlns:p14="http://schemas.microsoft.com/office/powerpoint/2010/main" val="3605057676"/>
              </p:ext>
            </p:extLst>
          </p:nvPr>
        </p:nvGraphicFramePr>
        <p:xfrm>
          <a:off x="6960724" y="4766782"/>
          <a:ext cx="2993924" cy="1044000"/>
        </p:xfrm>
        <a:graphic>
          <a:graphicData uri="http://schemas.openxmlformats.org/drawingml/2006/table">
            <a:tbl>
              <a:tblPr firstRow="1" bandRow="1"/>
              <a:tblGrid>
                <a:gridCol w="1496962">
                  <a:extLst>
                    <a:ext uri="{9D8B030D-6E8A-4147-A177-3AD203B41FA5}">
                      <a16:colId xmlns:a16="http://schemas.microsoft.com/office/drawing/2014/main" val="3077959629"/>
                    </a:ext>
                  </a:extLst>
                </a:gridCol>
                <a:gridCol w="1496962">
                  <a:extLst>
                    <a:ext uri="{9D8B030D-6E8A-4147-A177-3AD203B41FA5}">
                      <a16:colId xmlns:a16="http://schemas.microsoft.com/office/drawing/2014/main" val="1431845541"/>
                    </a:ext>
                  </a:extLst>
                </a:gridCol>
              </a:tblGrid>
              <a:tr h="396000">
                <a:tc gridSpan="2">
                  <a:txBody>
                    <a:bodyPr/>
                    <a:lstStyle/>
                    <a:p>
                      <a:pPr algn="ctr">
                        <a:lnSpc>
                          <a:spcPts val="1400"/>
                        </a:lnSpc>
                      </a:pPr>
                      <a:r>
                        <a:rPr lang="en-US" altLang="zh-CN" sz="1400" b="1" kern="100" dirty="0">
                          <a:solidFill>
                            <a:schemeClr val="bg1"/>
                          </a:solidFill>
                          <a:effectLst/>
                          <a:latin typeface="Arial" panose="020B0604020202020204" pitchFamily="34" charset="0"/>
                          <a:ea typeface="+mn-ea"/>
                          <a:cs typeface="Arial" panose="020B0604020202020204" pitchFamily="34" charset="0"/>
                        </a:rPr>
                        <a:t>Frequency Reference</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324000">
                <a:tc>
                  <a:txBody>
                    <a:bodyPr/>
                    <a:lstStyle/>
                    <a:p>
                      <a:pPr marL="26670" marR="26670" algn="ctr">
                        <a:lnSpc>
                          <a:spcPct val="115000"/>
                        </a:lnSpc>
                        <a:spcAft>
                          <a:spcPts val="0"/>
                        </a:spcAft>
                      </a:pPr>
                      <a:r>
                        <a:rPr lang="en-US" sz="1050" dirty="0">
                          <a:solidFill>
                            <a:schemeClr val="tx1">
                              <a:lumMod val="85000"/>
                              <a:lumOff val="15000"/>
                            </a:schemeClr>
                          </a:solidFill>
                          <a:effectLst/>
                          <a:latin typeface="Arial" panose="020B0604020202020204" pitchFamily="34" charset="0"/>
                          <a:ea typeface="阿里巴巴普惠体 R" panose="00020600040101010101"/>
                          <a:cs typeface="Arial" panose="020B0604020202020204" pitchFamily="34" charset="0"/>
                        </a:rPr>
                        <a:t>Temperature stability</a:t>
                      </a:r>
                      <a:endParaRPr lang="zh-CN" sz="1050" dirty="0">
                        <a:solidFill>
                          <a:schemeClr val="tx1">
                            <a:lumMod val="85000"/>
                            <a:lumOff val="15000"/>
                          </a:schemeClr>
                        </a:solidFill>
                        <a:effectLst/>
                        <a:latin typeface="Arial" panose="020B0604020202020204" pitchFamily="34" charset="0"/>
                        <a:ea typeface="阿里巴巴普惠体 R" panose="00020600040101010101"/>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gn="ctr">
                        <a:lnSpc>
                          <a:spcPct val="115000"/>
                        </a:lnSpc>
                        <a:spcAft>
                          <a:spcPts val="0"/>
                        </a:spcAft>
                      </a:pPr>
                      <a:r>
                        <a:rPr lang="en-US" sz="1050" dirty="0">
                          <a:solidFill>
                            <a:schemeClr val="tx1">
                              <a:lumMod val="85000"/>
                              <a:lumOff val="15000"/>
                            </a:schemeClr>
                          </a:solidFill>
                          <a:effectLst/>
                          <a:latin typeface="Arial" panose="020B0604020202020204" pitchFamily="34" charset="0"/>
                          <a:ea typeface="阿里巴巴普惠体 R" panose="00020600040101010101"/>
                          <a:cs typeface="Arial" panose="020B0604020202020204" pitchFamily="34" charset="0"/>
                        </a:rPr>
                        <a:t>±1 ppb, 0℃ ~50℃</a:t>
                      </a:r>
                      <a:endParaRPr lang="zh-CN" sz="1050" dirty="0">
                        <a:solidFill>
                          <a:schemeClr val="tx1">
                            <a:lumMod val="85000"/>
                            <a:lumOff val="15000"/>
                          </a:schemeClr>
                        </a:solidFill>
                        <a:effectLst/>
                        <a:latin typeface="Arial" panose="020B0604020202020204" pitchFamily="34" charset="0"/>
                        <a:ea typeface="阿里巴巴普惠体 R" panose="00020600040101010101"/>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324000">
                <a:tc>
                  <a:txBody>
                    <a:bodyPr/>
                    <a:lstStyle/>
                    <a:p>
                      <a:pPr marL="26670" marR="26670" algn="ctr">
                        <a:lnSpc>
                          <a:spcPct val="115000"/>
                        </a:lnSpc>
                        <a:spcAft>
                          <a:spcPts val="0"/>
                        </a:spcAft>
                      </a:pPr>
                      <a:r>
                        <a:rPr lang="en-US" sz="1050" dirty="0">
                          <a:solidFill>
                            <a:schemeClr val="tx1">
                              <a:lumMod val="85000"/>
                              <a:lumOff val="15000"/>
                            </a:schemeClr>
                          </a:solidFill>
                          <a:effectLst/>
                          <a:latin typeface="Arial" panose="020B0604020202020204" pitchFamily="34" charset="0"/>
                          <a:ea typeface="阿里巴巴普惠体 R" panose="00020600040101010101"/>
                          <a:cs typeface="Arial" panose="020B0604020202020204" pitchFamily="34" charset="0"/>
                        </a:rPr>
                        <a:t>Frequency aging rate</a:t>
                      </a:r>
                      <a:endParaRPr lang="zh-CN" sz="1050" dirty="0">
                        <a:solidFill>
                          <a:schemeClr val="tx1">
                            <a:lumMod val="85000"/>
                            <a:lumOff val="15000"/>
                          </a:schemeClr>
                        </a:solidFill>
                        <a:effectLst/>
                        <a:latin typeface="Arial" panose="020B0604020202020204" pitchFamily="34" charset="0"/>
                        <a:ea typeface="阿里巴巴普惠体 R" panose="00020600040101010101"/>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ctr">
                        <a:lnSpc>
                          <a:spcPct val="115000"/>
                        </a:lnSpc>
                        <a:spcAft>
                          <a:spcPts val="0"/>
                        </a:spcAft>
                      </a:pPr>
                      <a:r>
                        <a:rPr lang="en-US" sz="1050" dirty="0">
                          <a:solidFill>
                            <a:schemeClr val="tx1">
                              <a:lumMod val="85000"/>
                              <a:lumOff val="15000"/>
                            </a:schemeClr>
                          </a:solidFill>
                          <a:effectLst/>
                          <a:latin typeface="Arial" panose="020B0604020202020204" pitchFamily="34" charset="0"/>
                          <a:ea typeface="阿里巴巴普惠体 R" panose="00020600040101010101"/>
                          <a:cs typeface="Arial" panose="020B0604020202020204" pitchFamily="34" charset="0"/>
                        </a:rPr>
                        <a:t>50 ppb/1 year</a:t>
                      </a:r>
                      <a:endParaRPr lang="zh-CN" sz="1050" dirty="0">
                        <a:solidFill>
                          <a:schemeClr val="tx1">
                            <a:lumMod val="85000"/>
                            <a:lumOff val="15000"/>
                          </a:schemeClr>
                        </a:solidFill>
                        <a:effectLst/>
                        <a:latin typeface="Arial" panose="020B0604020202020204" pitchFamily="34" charset="0"/>
                        <a:ea typeface="阿里巴巴普惠体 R" panose="00020600040101010101"/>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bl>
          </a:graphicData>
        </a:graphic>
      </p:graphicFrame>
      <p:pic>
        <p:nvPicPr>
          <p:cNvPr id="3" name="图片 2">
            <a:extLst>
              <a:ext uri="{FF2B5EF4-FFF2-40B4-BE49-F238E27FC236}">
                <a16:creationId xmlns:a16="http://schemas.microsoft.com/office/drawing/2014/main" id="{E849E555-4BC0-7191-BD3F-5E75DF3333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42834" y="1696780"/>
            <a:ext cx="4071731" cy="24430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7567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D914BD-FB61-4135-7A88-9CEF64AF5EE3}"/>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Ultra </a:t>
            </a: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Fast</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 Switching Speed</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B6F5979B-BCDE-7848-26C4-70BCFE774894}"/>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4" name="内容占位符 2">
            <a:extLst>
              <a:ext uri="{FF2B5EF4-FFF2-40B4-BE49-F238E27FC236}">
                <a16:creationId xmlns:a16="http://schemas.microsoft.com/office/drawing/2014/main" id="{55D58669-8A76-E6B5-5F1B-B02A019A2B4C}"/>
              </a:ext>
            </a:extLst>
          </p:cNvPr>
          <p:cNvSpPr txBox="1">
            <a:spLocks/>
          </p:cNvSpPr>
          <p:nvPr/>
        </p:nvSpPr>
        <p:spPr bwMode="auto">
          <a:xfrm>
            <a:off x="680200" y="1419963"/>
            <a:ext cx="5800429" cy="471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algn="just" defTabSz="914400" rtl="0" eaLnBrk="0" fontAlgn="base" latinLnBrk="0" hangingPunct="0">
              <a:lnSpc>
                <a:spcPct val="100000"/>
              </a:lnSpc>
              <a:spcBef>
                <a:spcPct val="20000"/>
              </a:spcBef>
              <a:spcAft>
                <a:spcPct val="0"/>
              </a:spcAft>
              <a:buClrTx/>
              <a:buSzTx/>
              <a:buFontTx/>
              <a:buBlip>
                <a:blip r:embed="rId2"/>
              </a:buBlip>
              <a:tabLst/>
              <a:defRPr/>
            </a:pPr>
            <a:r>
              <a:rPr kumimoji="0" lang="en-US" altLang="zh-CN"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rPr>
              <a:t>Time is money, faster generators shorten the test time and save manufacturing costs</a:t>
            </a:r>
          </a:p>
          <a:p>
            <a:pPr marL="0" marR="0" lvl="0" indent="0" algn="just" defTabSz="914400" rtl="0" eaLnBrk="0" fontAlgn="base" latinLnBrk="0" hangingPunct="0">
              <a:lnSpc>
                <a:spcPct val="100000"/>
              </a:lnSpc>
              <a:spcBef>
                <a:spcPct val="20000"/>
              </a:spcBef>
              <a:spcAft>
                <a:spcPct val="0"/>
              </a:spcAft>
              <a:buClrTx/>
              <a:buSzTx/>
              <a:buNone/>
              <a:tabLst/>
              <a:defRPr/>
            </a:pPr>
            <a:endParaRPr kumimoji="0" lang="en-US" altLang="zh-CN"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endParaRPr>
          </a:p>
          <a:p>
            <a:pPr marL="457051" marR="0" lvl="0" indent="-457051" algn="just" defTabSz="914400" rtl="0" eaLnBrk="0" fontAlgn="base" latinLnBrk="0" hangingPunct="0">
              <a:lnSpc>
                <a:spcPct val="100000"/>
              </a:lnSpc>
              <a:spcBef>
                <a:spcPct val="20000"/>
              </a:spcBef>
              <a:spcAft>
                <a:spcPct val="0"/>
              </a:spcAft>
              <a:buClrTx/>
              <a:buSzTx/>
              <a:buFontTx/>
              <a:buBlip>
                <a:blip r:embed="rId2"/>
              </a:buBlip>
              <a:tabLst/>
              <a:defRPr/>
            </a:pPr>
            <a:r>
              <a:rPr kumimoji="0" lang="en-US" altLang="zh-CN"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rPr>
              <a:t>How fast does a generator change from one frequency/ amplitude/ waveform to another? </a:t>
            </a:r>
          </a:p>
          <a:p>
            <a:pPr marL="457051" marR="0" lvl="0" indent="-457051" algn="just" defTabSz="914400" rtl="0" eaLnBrk="0" fontAlgn="base" latinLnBrk="0" hangingPunct="0">
              <a:lnSpc>
                <a:spcPct val="100000"/>
              </a:lnSpc>
              <a:spcBef>
                <a:spcPct val="20000"/>
              </a:spcBef>
              <a:spcAft>
                <a:spcPct val="0"/>
              </a:spcAft>
              <a:buClrTx/>
              <a:buSzTx/>
              <a:buFontTx/>
              <a:buBlip>
                <a:blip r:embed="rId2"/>
              </a:buBlip>
              <a:tabLst/>
              <a:defRPr/>
            </a:pPr>
            <a:endParaRPr lang="en-US" altLang="zh-CN" dirty="0">
              <a:solidFill>
                <a:schemeClr val="tx1">
                  <a:lumMod val="50000"/>
                  <a:lumOff val="50000"/>
                </a:schemeClr>
              </a:solidFill>
              <a:latin typeface="Calibri"/>
              <a:ea typeface="+mn-ea"/>
              <a:cs typeface="Arial" panose="020B0604020202020204" pitchFamily="34" charset="0"/>
            </a:endParaRPr>
          </a:p>
          <a:p>
            <a:pPr marL="457051" marR="0" lvl="0" indent="-457051" algn="just" defTabSz="914400" rtl="0" eaLnBrk="0" fontAlgn="base" latinLnBrk="0" hangingPunct="0">
              <a:lnSpc>
                <a:spcPct val="100000"/>
              </a:lnSpc>
              <a:spcBef>
                <a:spcPct val="20000"/>
              </a:spcBef>
              <a:spcAft>
                <a:spcPct val="0"/>
              </a:spcAft>
              <a:buClrTx/>
              <a:buSzTx/>
              <a:buFontTx/>
              <a:buBlip>
                <a:blip r:embed="rId2"/>
              </a:buBlip>
              <a:tabLst/>
              <a:defRPr/>
            </a:pPr>
            <a:r>
              <a:rPr kumimoji="0" lang="en-US" altLang="zh-CN"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rPr>
              <a:t>Main Factors: Type of change, source of commands (SCPI, List/Step Sweep mode)</a:t>
            </a:r>
          </a:p>
          <a:p>
            <a:pPr marL="457051" marR="0" lvl="0" indent="-457051" algn="just" defTabSz="914400" rtl="0" eaLnBrk="0" fontAlgn="base" latinLnBrk="0" hangingPunct="0">
              <a:lnSpc>
                <a:spcPct val="100000"/>
              </a:lnSpc>
              <a:spcBef>
                <a:spcPct val="20000"/>
              </a:spcBef>
              <a:spcAft>
                <a:spcPct val="0"/>
              </a:spcAft>
              <a:buClrTx/>
              <a:buSzTx/>
              <a:buFontTx/>
              <a:buBlip>
                <a:blip r:embed="rId2"/>
              </a:buBlip>
              <a:tabLst/>
              <a:defRPr/>
            </a:pPr>
            <a:endParaRPr lang="en-US" altLang="zh-CN" dirty="0">
              <a:solidFill>
                <a:schemeClr val="tx1">
                  <a:lumMod val="50000"/>
                  <a:lumOff val="50000"/>
                </a:schemeClr>
              </a:solidFill>
              <a:latin typeface="Calibri"/>
              <a:ea typeface="+mn-ea"/>
              <a:cs typeface="Arial" panose="020B0604020202020204" pitchFamily="34" charset="0"/>
            </a:endParaRPr>
          </a:p>
          <a:p>
            <a:pPr marL="457051" marR="0" lvl="0" indent="-457051" algn="just" defTabSz="914400" rtl="0" eaLnBrk="0" fontAlgn="base" latinLnBrk="0" hangingPunct="0">
              <a:lnSpc>
                <a:spcPct val="100000"/>
              </a:lnSpc>
              <a:spcBef>
                <a:spcPct val="20000"/>
              </a:spcBef>
              <a:spcAft>
                <a:spcPct val="0"/>
              </a:spcAft>
              <a:buClrTx/>
              <a:buSzTx/>
              <a:buFontTx/>
              <a:buBlip>
                <a:blip r:embed="rId2"/>
              </a:buBlip>
              <a:tabLst/>
              <a:defRPr/>
            </a:pPr>
            <a:r>
              <a:rPr kumimoji="0" lang="en-US" altLang="zh-CN"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rPr>
              <a:t>When it matters: Tests which require fast change of frequency/ amplitude/ waveforms</a:t>
            </a:r>
          </a:p>
          <a:p>
            <a:pPr lvl="1" algn="just">
              <a:buFont typeface="Arial" panose="020B0604020202020204" pitchFamily="34" charset="0"/>
              <a:buChar char="•"/>
            </a:pPr>
            <a:r>
              <a:rPr lang="en-US" altLang="zh-CN" sz="1800" dirty="0">
                <a:solidFill>
                  <a:schemeClr val="tx1">
                    <a:lumMod val="50000"/>
                    <a:lumOff val="50000"/>
                  </a:schemeClr>
                </a:solidFill>
                <a:latin typeface="+mn-ea"/>
                <a:ea typeface="+mn-ea"/>
                <a:cs typeface="Arial" panose="020B0604020202020204" pitchFamily="34" charset="0"/>
              </a:rPr>
              <a:t>For example, receiver sensitivity measurements and bit-error-rate (BER) measurements, verify amplifier functionality over variable waveforms,  amplifier gain compression tests require various power levels</a:t>
            </a:r>
          </a:p>
          <a:p>
            <a:pPr marL="0" marR="0" lvl="0" indent="0" algn="just" defTabSz="914400" rtl="0" eaLnBrk="0" fontAlgn="base" latinLnBrk="0" hangingPunct="0">
              <a:lnSpc>
                <a:spcPct val="100000"/>
              </a:lnSpc>
              <a:spcBef>
                <a:spcPct val="20000"/>
              </a:spcBef>
              <a:spcAft>
                <a:spcPct val="0"/>
              </a:spcAft>
              <a:buClrTx/>
              <a:buSzTx/>
              <a:buNone/>
              <a:tabLst/>
              <a:defRPr/>
            </a:pPr>
            <a:endParaRPr kumimoji="0" lang="en-US" altLang="zh-CN"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endParaRPr>
          </a:p>
          <a:p>
            <a:pPr marL="457051" marR="0" lvl="0" indent="-457051" algn="just" defTabSz="914400" rtl="0" eaLnBrk="0" fontAlgn="base" latinLnBrk="0" hangingPunct="0">
              <a:lnSpc>
                <a:spcPct val="100000"/>
              </a:lnSpc>
              <a:spcBef>
                <a:spcPct val="20000"/>
              </a:spcBef>
              <a:spcAft>
                <a:spcPct val="0"/>
              </a:spcAft>
              <a:buClrTx/>
              <a:buSzTx/>
              <a:buFontTx/>
              <a:buBlip>
                <a:blip r:embed="rId2"/>
              </a:buBlip>
              <a:tabLst/>
              <a:defRPr/>
            </a:pPr>
            <a:endParaRPr kumimoji="0" lang="en-US" altLang="zh-CN"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endParaRPr>
          </a:p>
          <a:p>
            <a:pPr marL="0" marR="0" lvl="0" indent="0" algn="just" defTabSz="914400" rtl="0" eaLnBrk="0" fontAlgn="base" latinLnBrk="0" hangingPunct="0">
              <a:lnSpc>
                <a:spcPct val="100000"/>
              </a:lnSpc>
              <a:spcBef>
                <a:spcPct val="20000"/>
              </a:spcBef>
              <a:spcAft>
                <a:spcPct val="0"/>
              </a:spcAft>
              <a:buClrTx/>
              <a:buSzTx/>
              <a:buFontTx/>
              <a:buNone/>
              <a:tabLst/>
              <a:defRPr/>
            </a:pPr>
            <a:endParaRPr kumimoji="0" lang="en-US" altLang="zh-CN"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endParaRPr>
          </a:p>
        </p:txBody>
      </p:sp>
      <p:sp>
        <p:nvSpPr>
          <p:cNvPr id="5" name="矩形 4">
            <a:extLst>
              <a:ext uri="{FF2B5EF4-FFF2-40B4-BE49-F238E27FC236}">
                <a16:creationId xmlns:a16="http://schemas.microsoft.com/office/drawing/2014/main" id="{EEA871D3-C5B5-9DCB-2A5B-0F6B48F866C1}"/>
              </a:ext>
            </a:extLst>
          </p:cNvPr>
          <p:cNvSpPr/>
          <p:nvPr/>
        </p:nvSpPr>
        <p:spPr>
          <a:xfrm>
            <a:off x="6913419" y="2556710"/>
            <a:ext cx="4129168" cy="1870854"/>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表格 5">
            <a:extLst>
              <a:ext uri="{FF2B5EF4-FFF2-40B4-BE49-F238E27FC236}">
                <a16:creationId xmlns:a16="http://schemas.microsoft.com/office/drawing/2014/main" id="{255E73AD-8089-5425-F55D-6D59F70B7335}"/>
              </a:ext>
            </a:extLst>
          </p:cNvPr>
          <p:cNvGraphicFramePr>
            <a:graphicFrameLocks noGrp="1"/>
          </p:cNvGraphicFramePr>
          <p:nvPr>
            <p:extLst>
              <p:ext uri="{D42A27DB-BD31-4B8C-83A1-F6EECF244321}">
                <p14:modId xmlns:p14="http://schemas.microsoft.com/office/powerpoint/2010/main" val="3211164810"/>
              </p:ext>
            </p:extLst>
          </p:nvPr>
        </p:nvGraphicFramePr>
        <p:xfrm>
          <a:off x="6913418" y="2556710"/>
          <a:ext cx="4129168" cy="1870855"/>
        </p:xfrm>
        <a:graphic>
          <a:graphicData uri="http://schemas.openxmlformats.org/drawingml/2006/table">
            <a:tbl>
              <a:tblPr/>
              <a:tblGrid>
                <a:gridCol w="2044059">
                  <a:extLst>
                    <a:ext uri="{9D8B030D-6E8A-4147-A177-3AD203B41FA5}">
                      <a16:colId xmlns:a16="http://schemas.microsoft.com/office/drawing/2014/main" val="20000"/>
                    </a:ext>
                  </a:extLst>
                </a:gridCol>
                <a:gridCol w="2085109">
                  <a:extLst>
                    <a:ext uri="{9D8B030D-6E8A-4147-A177-3AD203B41FA5}">
                      <a16:colId xmlns:a16="http://schemas.microsoft.com/office/drawing/2014/main" val="20001"/>
                    </a:ext>
                  </a:extLst>
                </a:gridCol>
              </a:tblGrid>
              <a:tr h="360000">
                <a:tc gridSpan="2">
                  <a:txBody>
                    <a:bodyPr/>
                    <a:lstStyle/>
                    <a:p>
                      <a:pPr algn="ctr" fontAlgn="ctr"/>
                      <a:r>
                        <a:rPr lang="en-US" sz="1200" b="1" i="0" u="none" strike="noStrike" dirty="0">
                          <a:solidFill>
                            <a:srgbClr val="FFFFFF"/>
                          </a:solidFill>
                          <a:effectLst/>
                          <a:latin typeface="Arial" panose="020B0604020202020204" pitchFamily="34" charset="0"/>
                          <a:ea typeface="微软雅黑" panose="020B0503020204020204" pitchFamily="34" charset="-122"/>
                          <a:cs typeface="Arial" panose="020B0604020202020204" pitchFamily="34" charset="0"/>
                        </a:rPr>
                        <a:t>SSG6000A Frequency and Level Setting Time</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zh-CN" altLang="en-US"/>
                    </a:p>
                  </a:txBody>
                  <a:tcPr/>
                </a:tc>
                <a:extLst>
                  <a:ext uri="{0D108BD9-81ED-4DB2-BD59-A6C34878D82A}">
                    <a16:rowId xmlns:a16="http://schemas.microsoft.com/office/drawing/2014/main" val="10000"/>
                  </a:ext>
                </a:extLst>
              </a:tr>
              <a:tr h="288000">
                <a:tc rowSpan="2">
                  <a:txBody>
                    <a:bodyPr/>
                    <a:lstStyle/>
                    <a:p>
                      <a:pPr algn="ctr" fontAlgn="ctr"/>
                      <a:r>
                        <a:rPr lang="en-US"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Frequency Setting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2E2"/>
                    </a:solidFill>
                  </a:tcPr>
                </a:tc>
                <a:tc>
                  <a:txBody>
                    <a:bodyPr/>
                    <a:lstStyle/>
                    <a:p>
                      <a:pPr algn="ctr" fontAlgn="ctr"/>
                      <a:r>
                        <a:rPr lang="fi-FI" altLang="zh-CN"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ALC ON  </a:t>
                      </a:r>
                      <a:r>
                        <a:rPr lang="fi-FI"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&lt;10 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2E2"/>
                    </a:solidFill>
                  </a:tcPr>
                </a:tc>
                <a:extLst>
                  <a:ext uri="{0D108BD9-81ED-4DB2-BD59-A6C34878D82A}">
                    <a16:rowId xmlns:a16="http://schemas.microsoft.com/office/drawing/2014/main" val="10001"/>
                  </a:ext>
                </a:extLst>
              </a:tr>
              <a:tr h="288000">
                <a:tc vMerge="1">
                  <a:txBody>
                    <a:bodyPr/>
                    <a:lstStyle/>
                    <a:p>
                      <a:endParaRPr lang="zh-CN" altLang="en-US"/>
                    </a:p>
                  </a:txBody>
                  <a:tcPr/>
                </a:tc>
                <a:tc>
                  <a:txBody>
                    <a:bodyPr/>
                    <a:lstStyle/>
                    <a:p>
                      <a:pPr algn="ctr" fontAlgn="ctr"/>
                      <a:r>
                        <a:rPr lang="en-US"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ALC OFF (S&amp;H)  </a:t>
                      </a:r>
                      <a:r>
                        <a:rPr lang="en-US"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&lt;20 </a:t>
                      </a:r>
                      <a:r>
                        <a:rPr lang="en-US" sz="1100" b="0" i="0" u="none" strike="noStrike" dirty="0" err="1">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ms</a:t>
                      </a:r>
                      <a:r>
                        <a:rPr lang="en-US"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2E2"/>
                    </a:solidFill>
                  </a:tcPr>
                </a:tc>
                <a:extLst>
                  <a:ext uri="{0D108BD9-81ED-4DB2-BD59-A6C34878D82A}">
                    <a16:rowId xmlns:a16="http://schemas.microsoft.com/office/drawing/2014/main" val="10002"/>
                  </a:ext>
                </a:extLst>
              </a:tr>
              <a:tr h="358855">
                <a:tc>
                  <a:txBody>
                    <a:bodyPr/>
                    <a:lstStyle/>
                    <a:p>
                      <a:pPr algn="ctr" fontAlgn="ctr"/>
                      <a:r>
                        <a:rPr lang="en-US"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Frequency Sweep Dwell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10 ms~100 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88000">
                <a:tc rowSpan="2">
                  <a:txBody>
                    <a:bodyPr/>
                    <a:lstStyle/>
                    <a:p>
                      <a:pPr algn="ctr" fontAlgn="ctr"/>
                      <a:r>
                        <a:rPr lang="en-US"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Level Setting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2E2"/>
                    </a:solidFill>
                  </a:tcPr>
                </a:tc>
                <a:tc>
                  <a:txBody>
                    <a:bodyPr/>
                    <a:lstStyle/>
                    <a:p>
                      <a:pPr algn="ctr" fontAlgn="ctr"/>
                      <a:r>
                        <a:rPr lang="fi-FI" altLang="zh-CN"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ALC ON  </a:t>
                      </a:r>
                      <a:r>
                        <a:rPr lang="fi-FI"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&lt;10 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2E2"/>
                    </a:solidFill>
                  </a:tcPr>
                </a:tc>
                <a:extLst>
                  <a:ext uri="{0D108BD9-81ED-4DB2-BD59-A6C34878D82A}">
                    <a16:rowId xmlns:a16="http://schemas.microsoft.com/office/drawing/2014/main" val="10004"/>
                  </a:ext>
                </a:extLst>
              </a:tr>
              <a:tr h="288000">
                <a:tc vMerge="1">
                  <a:txBody>
                    <a:bodyPr/>
                    <a:lstStyle/>
                    <a:p>
                      <a:endParaRPr lang="zh-CN" altLang="en-US"/>
                    </a:p>
                  </a:txBody>
                  <a:tcPr/>
                </a:tc>
                <a:tc>
                  <a:txBody>
                    <a:bodyPr/>
                    <a:lstStyle/>
                    <a:p>
                      <a:pPr algn="ctr" fontAlgn="ctr"/>
                      <a:r>
                        <a:rPr lang="en-US"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ALC OFF (S&amp;H)  </a:t>
                      </a:r>
                      <a:r>
                        <a:rPr lang="en-US"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&lt;20 </a:t>
                      </a:r>
                      <a:r>
                        <a:rPr lang="en-US" sz="1100" b="0" i="0" u="none" strike="noStrike" dirty="0" err="1">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ms</a:t>
                      </a:r>
                      <a:r>
                        <a:rPr lang="en-US" sz="1100" b="0" i="0" u="none" strike="noStrike" dirty="0">
                          <a:solidFill>
                            <a:schemeClr val="tx1">
                              <a:lumMod val="85000"/>
                              <a:lumOff val="15000"/>
                            </a:schemeClr>
                          </a:solidFill>
                          <a:effectLst/>
                          <a:latin typeface="Arial" panose="020B0604020202020204" pitchFamily="34" charset="0"/>
                          <a:ea typeface="微软雅黑" panose="020B0503020204020204" pitchFamily="34" charset="-122"/>
                          <a:cs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2E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89184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8C0038-99BB-36FF-C946-DFC355A2E1EC}"/>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Excellent</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 Phase Noise</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944C35F3-76B1-83B9-C57C-6FF27EF70B9D}"/>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aphicFrame>
        <p:nvGraphicFramePr>
          <p:cNvPr id="4" name="图表 3">
            <a:extLst>
              <a:ext uri="{FF2B5EF4-FFF2-40B4-BE49-F238E27FC236}">
                <a16:creationId xmlns:a16="http://schemas.microsoft.com/office/drawing/2014/main" id="{00000000-0008-0000-0B00-000008000000}"/>
              </a:ext>
            </a:extLst>
          </p:cNvPr>
          <p:cNvGraphicFramePr/>
          <p:nvPr>
            <p:extLst>
              <p:ext uri="{D42A27DB-BD31-4B8C-83A1-F6EECF244321}">
                <p14:modId xmlns:p14="http://schemas.microsoft.com/office/powerpoint/2010/main" val="2577596281"/>
              </p:ext>
            </p:extLst>
          </p:nvPr>
        </p:nvGraphicFramePr>
        <p:xfrm>
          <a:off x="5933768" y="1685724"/>
          <a:ext cx="5408794" cy="3486552"/>
        </p:xfrm>
        <a:graphic>
          <a:graphicData uri="http://schemas.openxmlformats.org/drawingml/2006/chart">
            <c:chart xmlns:c="http://schemas.openxmlformats.org/drawingml/2006/chart" xmlns:r="http://schemas.openxmlformats.org/officeDocument/2006/relationships" r:id="rId3"/>
          </a:graphicData>
        </a:graphic>
      </p:graphicFrame>
      <p:sp>
        <p:nvSpPr>
          <p:cNvPr id="5" name="文本框 4">
            <a:extLst>
              <a:ext uri="{FF2B5EF4-FFF2-40B4-BE49-F238E27FC236}">
                <a16:creationId xmlns:a16="http://schemas.microsoft.com/office/drawing/2014/main" id="{AFBB8587-E32B-2CCF-E641-5BBF7B5D68CA}"/>
              </a:ext>
            </a:extLst>
          </p:cNvPr>
          <p:cNvSpPr txBox="1"/>
          <p:nvPr/>
        </p:nvSpPr>
        <p:spPr>
          <a:xfrm>
            <a:off x="7931973" y="5172276"/>
            <a:ext cx="1477296" cy="307777"/>
          </a:xfrm>
          <a:prstGeom prst="rect">
            <a:avLst/>
          </a:prstGeom>
          <a:noFill/>
        </p:spPr>
        <p:txBody>
          <a:bodyPr wrap="square">
            <a:spAutoFit/>
          </a:bodyPr>
          <a:lstStyle/>
          <a:p>
            <a:r>
              <a:rPr lang="en-US" altLang="zh-CN" sz="1400" b="1" i="0" dirty="0">
                <a:solidFill>
                  <a:srgbClr val="666666"/>
                </a:solidFill>
                <a:effectLst/>
                <a:latin typeface="+mn-ea"/>
                <a:cs typeface="Arial" panose="020B0604020202020204" pitchFamily="34" charset="0"/>
              </a:rPr>
              <a:t>SSB Phase </a:t>
            </a:r>
            <a:r>
              <a:rPr lang="en-US" altLang="zh-CN" sz="1400" b="1" dirty="0">
                <a:solidFill>
                  <a:srgbClr val="666666"/>
                </a:solidFill>
                <a:latin typeface="+mn-ea"/>
                <a:cs typeface="Arial" panose="020B0604020202020204" pitchFamily="34" charset="0"/>
              </a:rPr>
              <a:t>N</a:t>
            </a:r>
            <a:r>
              <a:rPr lang="en-US" altLang="zh-CN" sz="1400" b="1" i="0" dirty="0">
                <a:solidFill>
                  <a:srgbClr val="666666"/>
                </a:solidFill>
                <a:effectLst/>
                <a:latin typeface="+mn-ea"/>
                <a:cs typeface="Arial" panose="020B0604020202020204" pitchFamily="34" charset="0"/>
              </a:rPr>
              <a:t>oise</a:t>
            </a:r>
            <a:endParaRPr lang="zh-CN" altLang="en-US" sz="1400" b="1" i="0" dirty="0">
              <a:solidFill>
                <a:srgbClr val="666666"/>
              </a:solidFill>
              <a:effectLst/>
              <a:latin typeface="+mn-ea"/>
              <a:cs typeface="Arial" panose="020B0604020202020204" pitchFamily="34" charset="0"/>
            </a:endParaRPr>
          </a:p>
        </p:txBody>
      </p:sp>
      <p:sp>
        <p:nvSpPr>
          <p:cNvPr id="6" name="内容占位符 2">
            <a:extLst>
              <a:ext uri="{FF2B5EF4-FFF2-40B4-BE49-F238E27FC236}">
                <a16:creationId xmlns:a16="http://schemas.microsoft.com/office/drawing/2014/main" id="{31BBF171-73A2-3896-A17F-C17718997D7B}"/>
              </a:ext>
            </a:extLst>
          </p:cNvPr>
          <p:cNvSpPr txBox="1">
            <a:spLocks/>
          </p:cNvSpPr>
          <p:nvPr/>
        </p:nvSpPr>
        <p:spPr bwMode="auto">
          <a:xfrm>
            <a:off x="687206" y="1759466"/>
            <a:ext cx="4681207" cy="348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dirty="0">
                <a:solidFill>
                  <a:schemeClr val="tx1">
                    <a:lumMod val="50000"/>
                    <a:lumOff val="50000"/>
                  </a:schemeClr>
                </a:solidFill>
                <a:latin typeface="+mn-ea"/>
                <a:ea typeface="+mn-ea"/>
                <a:cs typeface="Arial" panose="020B0604020202020204" pitchFamily="34" charset="0"/>
              </a:rPr>
              <a:t>Excellent phase noise: &lt; –135 </a:t>
            </a:r>
            <a:r>
              <a:rPr lang="en-US" altLang="zh-CN" dirty="0" err="1">
                <a:solidFill>
                  <a:schemeClr val="tx1">
                    <a:lumMod val="50000"/>
                    <a:lumOff val="50000"/>
                  </a:schemeClr>
                </a:solidFill>
                <a:latin typeface="+mn-ea"/>
                <a:ea typeface="+mn-ea"/>
                <a:cs typeface="Arial" panose="020B0604020202020204" pitchFamily="34" charset="0"/>
              </a:rPr>
              <a:t>dBc</a:t>
            </a:r>
            <a:r>
              <a:rPr lang="en-US" altLang="zh-CN" dirty="0">
                <a:solidFill>
                  <a:schemeClr val="tx1">
                    <a:lumMod val="50000"/>
                    <a:lumOff val="50000"/>
                  </a:schemeClr>
                </a:solidFill>
                <a:latin typeface="+mn-ea"/>
                <a:ea typeface="+mn-ea"/>
                <a:cs typeface="Arial" panose="020B0604020202020204" pitchFamily="34" charset="0"/>
              </a:rPr>
              <a:t>/Hz (typ.) for 1 GHz at an offset of 20 kHz</a:t>
            </a:r>
          </a:p>
          <a:p>
            <a:pPr marL="0" indent="0" algn="just">
              <a:buNone/>
            </a:pPr>
            <a:endParaRPr lang="en-US" altLang="zh-CN" dirty="0">
              <a:solidFill>
                <a:schemeClr val="tx1">
                  <a:lumMod val="50000"/>
                  <a:lumOff val="50000"/>
                </a:schemeClr>
              </a:solidFill>
              <a:latin typeface="+mn-ea"/>
              <a:ea typeface="+mn-ea"/>
              <a:cs typeface="Arial" panose="020B0604020202020204" pitchFamily="34" charset="0"/>
            </a:endParaRPr>
          </a:p>
          <a:p>
            <a:pPr algn="just"/>
            <a:r>
              <a:rPr lang="en-US" altLang="zh-CN" dirty="0">
                <a:solidFill>
                  <a:schemeClr val="tx1">
                    <a:lumMod val="50000"/>
                    <a:lumOff val="50000"/>
                  </a:schemeClr>
                </a:solidFill>
                <a:latin typeface="+mn-ea"/>
                <a:ea typeface="+mn-ea"/>
                <a:cs typeface="Arial" panose="020B0604020202020204" pitchFamily="34" charset="0"/>
              </a:rPr>
              <a:t>Ideal choice for local oscillator and low jitter clock replacement</a:t>
            </a:r>
          </a:p>
          <a:p>
            <a:pPr marL="0" indent="0" algn="just">
              <a:buNone/>
            </a:pPr>
            <a:endParaRPr lang="en-US" altLang="zh-CN" dirty="0">
              <a:solidFill>
                <a:schemeClr val="tx1">
                  <a:lumMod val="50000"/>
                  <a:lumOff val="50000"/>
                </a:schemeClr>
              </a:solidFill>
              <a:latin typeface="+mn-ea"/>
              <a:ea typeface="+mn-ea"/>
              <a:cs typeface="Arial" panose="020B0604020202020204" pitchFamily="34" charset="0"/>
            </a:endParaRPr>
          </a:p>
          <a:p>
            <a:pPr algn="just"/>
            <a:r>
              <a:rPr lang="en-US" altLang="zh-CN" dirty="0">
                <a:solidFill>
                  <a:schemeClr val="tx1">
                    <a:lumMod val="50000"/>
                    <a:lumOff val="50000"/>
                  </a:schemeClr>
                </a:solidFill>
                <a:latin typeface="+mn-ea"/>
                <a:ea typeface="+mn-ea"/>
                <a:cs typeface="Arial" panose="020B0604020202020204" pitchFamily="34" charset="0"/>
              </a:rPr>
              <a:t>Meets the harsh challenges of radar module and system testing with ease</a:t>
            </a:r>
          </a:p>
          <a:p>
            <a:pPr algn="just"/>
            <a:endParaRPr lang="en-US" altLang="zh-CN" dirty="0">
              <a:solidFill>
                <a:schemeClr val="tx1">
                  <a:lumMod val="50000"/>
                  <a:lumOff val="50000"/>
                </a:schemeClr>
              </a:solidFill>
              <a:latin typeface="+mn-ea"/>
              <a:ea typeface="+mn-ea"/>
              <a:cs typeface="Arial" panose="020B0604020202020204" pitchFamily="34" charset="0"/>
            </a:endParaRPr>
          </a:p>
          <a:p>
            <a:pPr algn="just"/>
            <a:r>
              <a:rPr lang="en-US" altLang="zh-CN" dirty="0">
                <a:solidFill>
                  <a:schemeClr val="tx1">
                    <a:lumMod val="50000"/>
                    <a:lumOff val="50000"/>
                  </a:schemeClr>
                </a:solidFill>
                <a:latin typeface="+mn-ea"/>
                <a:ea typeface="+mn-ea"/>
                <a:cs typeface="Arial" panose="020B0604020202020204" pitchFamily="34" charset="0"/>
              </a:rPr>
              <a:t>Conduct blockage and adjacent channel selectivity test of high-performance receivers</a:t>
            </a:r>
          </a:p>
        </p:txBody>
      </p:sp>
    </p:spTree>
    <p:extLst>
      <p:ext uri="{BB962C8B-B14F-4D97-AF65-F5344CB8AC3E}">
        <p14:creationId xmlns:p14="http://schemas.microsoft.com/office/powerpoint/2010/main" val="4117432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a:extLst>
              <a:ext uri="{FF2B5EF4-FFF2-40B4-BE49-F238E27FC236}">
                <a16:creationId xmlns:a16="http://schemas.microsoft.com/office/drawing/2014/main" id="{00000000-0008-0000-0E00-000007000000}"/>
              </a:ext>
            </a:extLst>
          </p:cNvPr>
          <p:cNvGraphicFramePr/>
          <p:nvPr>
            <p:extLst>
              <p:ext uri="{D42A27DB-BD31-4B8C-83A1-F6EECF244321}">
                <p14:modId xmlns:p14="http://schemas.microsoft.com/office/powerpoint/2010/main" val="3850509590"/>
              </p:ext>
            </p:extLst>
          </p:nvPr>
        </p:nvGraphicFramePr>
        <p:xfrm>
          <a:off x="6059600" y="1581150"/>
          <a:ext cx="5456687" cy="3283349"/>
        </p:xfrm>
        <a:graphic>
          <a:graphicData uri="http://schemas.openxmlformats.org/drawingml/2006/chart">
            <c:chart xmlns:c="http://schemas.openxmlformats.org/drawingml/2006/chart" xmlns:r="http://schemas.openxmlformats.org/officeDocument/2006/relationships" r:id="rId3"/>
          </a:graphicData>
        </a:graphic>
      </p:graphicFrame>
      <p:sp>
        <p:nvSpPr>
          <p:cNvPr id="3" name="文本框 2">
            <a:extLst>
              <a:ext uri="{FF2B5EF4-FFF2-40B4-BE49-F238E27FC236}">
                <a16:creationId xmlns:a16="http://schemas.microsoft.com/office/drawing/2014/main" id="{6400DAD0-2575-42BE-1C6C-53EA81201D94}"/>
              </a:ext>
            </a:extLst>
          </p:cNvPr>
          <p:cNvSpPr txBox="1"/>
          <p:nvPr/>
        </p:nvSpPr>
        <p:spPr>
          <a:xfrm>
            <a:off x="6337145" y="5045024"/>
            <a:ext cx="5179142" cy="307777"/>
          </a:xfrm>
          <a:prstGeom prst="rect">
            <a:avLst/>
          </a:prstGeom>
          <a:noFill/>
        </p:spPr>
        <p:txBody>
          <a:bodyPr wrap="square">
            <a:spAutoFit/>
          </a:bodyPr>
          <a:lstStyle/>
          <a:p>
            <a:r>
              <a:rPr lang="en-US" altLang="zh-CN" sz="1400" b="1" i="0" dirty="0">
                <a:solidFill>
                  <a:srgbClr val="666666"/>
                </a:solidFill>
                <a:effectLst/>
                <a:latin typeface="+mn-ea"/>
                <a:cs typeface="Arial" panose="020B0604020202020204" pitchFamily="34" charset="0"/>
              </a:rPr>
              <a:t>Second harmonic versus carrier frequency at level 0 &amp; 10 dBm</a:t>
            </a:r>
            <a:endParaRPr lang="zh-CN" altLang="en-US" sz="1400" b="1" i="0" dirty="0">
              <a:solidFill>
                <a:srgbClr val="666666"/>
              </a:solidFill>
              <a:effectLst/>
              <a:latin typeface="+mn-ea"/>
              <a:cs typeface="Arial" panose="020B0604020202020204" pitchFamily="34" charset="0"/>
            </a:endParaRPr>
          </a:p>
        </p:txBody>
      </p:sp>
      <p:sp>
        <p:nvSpPr>
          <p:cNvPr id="4" name="内容占位符 2">
            <a:extLst>
              <a:ext uri="{FF2B5EF4-FFF2-40B4-BE49-F238E27FC236}">
                <a16:creationId xmlns:a16="http://schemas.microsoft.com/office/drawing/2014/main" id="{DBECBDB7-77DC-85DC-21AE-944E0B09ED25}"/>
              </a:ext>
            </a:extLst>
          </p:cNvPr>
          <p:cNvSpPr txBox="1">
            <a:spLocks/>
          </p:cNvSpPr>
          <p:nvPr/>
        </p:nvSpPr>
        <p:spPr bwMode="auto">
          <a:xfrm>
            <a:off x="675712" y="1443324"/>
            <a:ext cx="5039288" cy="31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dirty="0">
                <a:solidFill>
                  <a:schemeClr val="tx1">
                    <a:lumMod val="50000"/>
                    <a:lumOff val="50000"/>
                  </a:schemeClr>
                </a:solidFill>
                <a:latin typeface="+mn-ea"/>
                <a:ea typeface="+mn-ea"/>
                <a:cs typeface="Arial" panose="020B0604020202020204" pitchFamily="34" charset="0"/>
              </a:rPr>
              <a:t>Very little wideband noise: &lt; –155 </a:t>
            </a:r>
            <a:r>
              <a:rPr lang="en-US" altLang="zh-CN" dirty="0" err="1">
                <a:solidFill>
                  <a:schemeClr val="tx1">
                    <a:lumMod val="50000"/>
                    <a:lumOff val="50000"/>
                  </a:schemeClr>
                </a:solidFill>
                <a:latin typeface="+mn-ea"/>
                <a:ea typeface="+mn-ea"/>
                <a:cs typeface="Arial" panose="020B0604020202020204" pitchFamily="34" charset="0"/>
              </a:rPr>
              <a:t>dBc</a:t>
            </a:r>
            <a:r>
              <a:rPr lang="en-US" altLang="zh-CN" dirty="0">
                <a:solidFill>
                  <a:schemeClr val="tx1">
                    <a:lumMod val="50000"/>
                    <a:lumOff val="50000"/>
                  </a:schemeClr>
                </a:solidFill>
                <a:latin typeface="+mn-ea"/>
                <a:ea typeface="+mn-ea"/>
                <a:cs typeface="Arial" panose="020B0604020202020204" pitchFamily="34" charset="0"/>
              </a:rPr>
              <a:t> (typ.) at 10 GHz and an offset of 10 MHz</a:t>
            </a:r>
          </a:p>
          <a:p>
            <a:pPr algn="just"/>
            <a:endParaRPr lang="en-US" altLang="zh-CN" dirty="0">
              <a:solidFill>
                <a:schemeClr val="tx1">
                  <a:lumMod val="50000"/>
                  <a:lumOff val="50000"/>
                </a:schemeClr>
              </a:solidFill>
              <a:latin typeface="+mn-ea"/>
              <a:ea typeface="+mn-ea"/>
              <a:cs typeface="Arial" panose="020B0604020202020204" pitchFamily="34" charset="0"/>
            </a:endParaRPr>
          </a:p>
          <a:p>
            <a:pPr algn="just"/>
            <a:r>
              <a:rPr lang="en-US" altLang="zh-CN" dirty="0">
                <a:solidFill>
                  <a:schemeClr val="tx1">
                    <a:lumMod val="50000"/>
                    <a:lumOff val="50000"/>
                  </a:schemeClr>
                </a:solidFill>
                <a:latin typeface="+mn-ea"/>
                <a:ea typeface="+mn-ea"/>
                <a:cs typeface="Arial" panose="020B0604020202020204" pitchFamily="34" charset="0"/>
              </a:rPr>
              <a:t>Very low harmonic signal components over the entire frequency range even at very high output power</a:t>
            </a:r>
          </a:p>
          <a:p>
            <a:pPr algn="just"/>
            <a:endParaRPr lang="en-US" altLang="zh-CN" dirty="0">
              <a:solidFill>
                <a:schemeClr val="tx1">
                  <a:lumMod val="50000"/>
                  <a:lumOff val="50000"/>
                </a:schemeClr>
              </a:solidFill>
              <a:latin typeface="+mn-ea"/>
              <a:ea typeface="+mn-ea"/>
              <a:cs typeface="Arial" panose="020B0604020202020204" pitchFamily="34" charset="0"/>
            </a:endParaRPr>
          </a:p>
          <a:p>
            <a:pPr algn="just"/>
            <a:r>
              <a:rPr lang="en-US" altLang="zh-CN" dirty="0">
                <a:solidFill>
                  <a:schemeClr val="tx1">
                    <a:lumMod val="50000"/>
                    <a:lumOff val="50000"/>
                  </a:schemeClr>
                </a:solidFill>
                <a:latin typeface="+mn-ea"/>
                <a:ea typeface="+mn-ea"/>
                <a:cs typeface="Arial" panose="020B0604020202020204" pitchFamily="34" charset="0"/>
              </a:rPr>
              <a:t>Let you no longer be troubled by interference signals when testing components, systems and OTA</a:t>
            </a:r>
          </a:p>
          <a:p>
            <a:pPr marL="0" indent="0" algn="just">
              <a:buNone/>
            </a:pPr>
            <a:endParaRPr lang="en-US" altLang="zh-CN" dirty="0">
              <a:solidFill>
                <a:schemeClr val="tx1">
                  <a:lumMod val="50000"/>
                  <a:lumOff val="50000"/>
                </a:schemeClr>
              </a:solidFill>
              <a:latin typeface="+mn-ea"/>
              <a:ea typeface="+mn-ea"/>
              <a:cs typeface="Arial" panose="020B0604020202020204" pitchFamily="34" charset="0"/>
            </a:endParaRPr>
          </a:p>
        </p:txBody>
      </p:sp>
      <p:sp>
        <p:nvSpPr>
          <p:cNvPr id="5" name="标题 1">
            <a:extLst>
              <a:ext uri="{FF2B5EF4-FFF2-40B4-BE49-F238E27FC236}">
                <a16:creationId xmlns:a16="http://schemas.microsoft.com/office/drawing/2014/main" id="{2527415F-2118-94D8-1CF6-F38E1AE486C4}"/>
              </a:ext>
            </a:extLst>
          </p:cNvPr>
          <p:cNvSpPr txBox="1">
            <a:spLocks/>
          </p:cNvSpPr>
          <p:nvPr/>
        </p:nvSpPr>
        <p:spPr>
          <a:xfrm>
            <a:off x="556525" y="518908"/>
            <a:ext cx="8867694"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Low </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Harmonic Signal Components</a:t>
            </a:r>
            <a:endParaRPr lang="zh-CN" altLang="en-US" sz="1800" dirty="0">
              <a:solidFill>
                <a:schemeClr val="tx1">
                  <a:lumMod val="50000"/>
                  <a:lumOff val="50000"/>
                </a:schemeClr>
              </a:solidFill>
              <a:latin typeface="Calibri" panose="020F0502020204030204" pitchFamily="34" charset="0"/>
              <a:ea typeface="+mn-ea"/>
              <a:cs typeface="Calibri" panose="020F0502020204030204" pitchFamily="34" charset="0"/>
            </a:endParaRPr>
          </a:p>
        </p:txBody>
      </p:sp>
      <p:sp>
        <p:nvSpPr>
          <p:cNvPr id="6" name="灯片编号占位符 2">
            <a:extLst>
              <a:ext uri="{FF2B5EF4-FFF2-40B4-BE49-F238E27FC236}">
                <a16:creationId xmlns:a16="http://schemas.microsoft.com/office/drawing/2014/main" id="{0868D29F-3200-4356-1B79-0A75955D69EB}"/>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7" name="矩形 6">
            <a:extLst>
              <a:ext uri="{FF2B5EF4-FFF2-40B4-BE49-F238E27FC236}">
                <a16:creationId xmlns:a16="http://schemas.microsoft.com/office/drawing/2014/main" id="{53FFCC86-4457-6264-2BE1-BFE9D7F1C201}"/>
              </a:ext>
            </a:extLst>
          </p:cNvPr>
          <p:cNvSpPr/>
          <p:nvPr/>
        </p:nvSpPr>
        <p:spPr>
          <a:xfrm>
            <a:off x="760611" y="4776802"/>
            <a:ext cx="2232323" cy="107999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2">
            <a:extLst>
              <a:ext uri="{FF2B5EF4-FFF2-40B4-BE49-F238E27FC236}">
                <a16:creationId xmlns:a16="http://schemas.microsoft.com/office/drawing/2014/main" id="{E942DB4E-08DB-309A-0078-55C68C12C273}"/>
              </a:ext>
            </a:extLst>
          </p:cNvPr>
          <p:cNvGraphicFramePr>
            <a:graphicFrameLocks noGrp="1"/>
          </p:cNvGraphicFramePr>
          <p:nvPr>
            <p:extLst>
              <p:ext uri="{D42A27DB-BD31-4B8C-83A1-F6EECF244321}">
                <p14:modId xmlns:p14="http://schemas.microsoft.com/office/powerpoint/2010/main" val="3026385032"/>
              </p:ext>
            </p:extLst>
          </p:nvPr>
        </p:nvGraphicFramePr>
        <p:xfrm>
          <a:off x="760611" y="4776801"/>
          <a:ext cx="2232323" cy="1080000"/>
        </p:xfrm>
        <a:graphic>
          <a:graphicData uri="http://schemas.openxmlformats.org/drawingml/2006/table">
            <a:tbl>
              <a:tblPr firstRow="1" bandRow="1"/>
              <a:tblGrid>
                <a:gridCol w="1392986">
                  <a:extLst>
                    <a:ext uri="{9D8B030D-6E8A-4147-A177-3AD203B41FA5}">
                      <a16:colId xmlns:a16="http://schemas.microsoft.com/office/drawing/2014/main" val="3077959629"/>
                    </a:ext>
                  </a:extLst>
                </a:gridCol>
                <a:gridCol w="839337">
                  <a:extLst>
                    <a:ext uri="{9D8B030D-6E8A-4147-A177-3AD203B41FA5}">
                      <a16:colId xmlns:a16="http://schemas.microsoft.com/office/drawing/2014/main" val="1431845541"/>
                    </a:ext>
                  </a:extLst>
                </a:gridCol>
              </a:tblGrid>
              <a:tr h="324000">
                <a:tc gridSpan="2">
                  <a:txBody>
                    <a:bodyPr/>
                    <a:lstStyle/>
                    <a:p>
                      <a:pPr algn="ctr">
                        <a:lnSpc>
                          <a:spcPts val="1400"/>
                        </a:lnSpc>
                      </a:pPr>
                      <a:r>
                        <a:rPr lang="en-US" altLang="zh-CN" sz="1400" b="1" kern="100" dirty="0">
                          <a:solidFill>
                            <a:schemeClr val="bg1"/>
                          </a:solidFill>
                          <a:effectLst/>
                          <a:latin typeface="Arial" panose="020B0604020202020204" pitchFamily="34" charset="0"/>
                          <a:ea typeface="+mn-ea"/>
                          <a:cs typeface="Arial" panose="020B0604020202020204" pitchFamily="34" charset="0"/>
                        </a:rPr>
                        <a:t>Harmonics</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252000">
                <a:tc>
                  <a:txBody>
                    <a:bodyPr/>
                    <a:lstStyle/>
                    <a:p>
                      <a:pPr marL="26670" marR="26670" algn="r">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1 MHz &lt; f ≤ 2 GHz</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&lt; -30 </a:t>
                      </a:r>
                      <a:r>
                        <a:rPr lang="en-US" sz="1050" dirty="0" err="1">
                          <a:solidFill>
                            <a:srgbClr val="000000"/>
                          </a:solidFill>
                          <a:effectLst/>
                          <a:latin typeface="Arial" panose="020B0604020202020204" pitchFamily="34" charset="0"/>
                          <a:ea typeface="阿里巴巴普惠体 R" panose="00020600040101010101"/>
                          <a:cs typeface="Arial" panose="020B0604020202020204" pitchFamily="34" charset="0"/>
                        </a:rPr>
                        <a:t>dBc</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252000">
                <a:tc>
                  <a:txBody>
                    <a:bodyPr/>
                    <a:lstStyle/>
                    <a:p>
                      <a:pPr marL="12700" marR="26670" algn="r">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2 GHz &lt; f ≤ 4 GHz</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&lt; -50 </a:t>
                      </a:r>
                      <a:r>
                        <a:rPr lang="en-US" sz="1050" dirty="0" err="1">
                          <a:solidFill>
                            <a:srgbClr val="000000"/>
                          </a:solidFill>
                          <a:effectLst/>
                          <a:latin typeface="Arial" panose="020B0604020202020204" pitchFamily="34" charset="0"/>
                          <a:ea typeface="阿里巴巴普惠体 R" panose="00020600040101010101"/>
                          <a:cs typeface="Arial" panose="020B0604020202020204" pitchFamily="34" charset="0"/>
                        </a:rPr>
                        <a:t>dBc</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r h="252000">
                <a:tc>
                  <a:txBody>
                    <a:bodyPr/>
                    <a:lstStyle/>
                    <a:p>
                      <a:pPr marL="12700" marR="26670" algn="r">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4 GHz &lt; f ≤ 20 GHz</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&lt; -46 </a:t>
                      </a:r>
                      <a:r>
                        <a:rPr lang="en-US" sz="1050" dirty="0" err="1">
                          <a:solidFill>
                            <a:srgbClr val="000000"/>
                          </a:solidFill>
                          <a:effectLst/>
                          <a:latin typeface="Arial" panose="020B0604020202020204" pitchFamily="34" charset="0"/>
                          <a:ea typeface="阿里巴巴普惠体 R" panose="00020600040101010101"/>
                          <a:cs typeface="Arial" panose="020B0604020202020204" pitchFamily="34" charset="0"/>
                        </a:rPr>
                        <a:t>dBc</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7331628"/>
                  </a:ext>
                </a:extLst>
              </a:tr>
            </a:tbl>
          </a:graphicData>
        </a:graphic>
      </p:graphicFrame>
      <p:sp>
        <p:nvSpPr>
          <p:cNvPr id="9" name="矩形 8">
            <a:extLst>
              <a:ext uri="{FF2B5EF4-FFF2-40B4-BE49-F238E27FC236}">
                <a16:creationId xmlns:a16="http://schemas.microsoft.com/office/drawing/2014/main" id="{C662CC46-DFA1-4270-95F3-0355620D1DE5}"/>
              </a:ext>
            </a:extLst>
          </p:cNvPr>
          <p:cNvSpPr/>
          <p:nvPr/>
        </p:nvSpPr>
        <p:spPr>
          <a:xfrm>
            <a:off x="3337535" y="4776802"/>
            <a:ext cx="2232323" cy="57599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0" name="表格 2">
            <a:extLst>
              <a:ext uri="{FF2B5EF4-FFF2-40B4-BE49-F238E27FC236}">
                <a16:creationId xmlns:a16="http://schemas.microsoft.com/office/drawing/2014/main" id="{1322EF15-0E18-A527-F043-161FD4CDF27C}"/>
              </a:ext>
            </a:extLst>
          </p:cNvPr>
          <p:cNvGraphicFramePr>
            <a:graphicFrameLocks noGrp="1"/>
          </p:cNvGraphicFramePr>
          <p:nvPr>
            <p:extLst>
              <p:ext uri="{D42A27DB-BD31-4B8C-83A1-F6EECF244321}">
                <p14:modId xmlns:p14="http://schemas.microsoft.com/office/powerpoint/2010/main" val="2644722079"/>
              </p:ext>
            </p:extLst>
          </p:nvPr>
        </p:nvGraphicFramePr>
        <p:xfrm>
          <a:off x="3337535" y="4776801"/>
          <a:ext cx="2232323" cy="576000"/>
        </p:xfrm>
        <a:graphic>
          <a:graphicData uri="http://schemas.openxmlformats.org/drawingml/2006/table">
            <a:tbl>
              <a:tblPr firstRow="1" bandRow="1"/>
              <a:tblGrid>
                <a:gridCol w="1392986">
                  <a:extLst>
                    <a:ext uri="{9D8B030D-6E8A-4147-A177-3AD203B41FA5}">
                      <a16:colId xmlns:a16="http://schemas.microsoft.com/office/drawing/2014/main" val="3077959629"/>
                    </a:ext>
                  </a:extLst>
                </a:gridCol>
                <a:gridCol w="839337">
                  <a:extLst>
                    <a:ext uri="{9D8B030D-6E8A-4147-A177-3AD203B41FA5}">
                      <a16:colId xmlns:a16="http://schemas.microsoft.com/office/drawing/2014/main" val="1431845541"/>
                    </a:ext>
                  </a:extLst>
                </a:gridCol>
              </a:tblGrid>
              <a:tr h="324000">
                <a:tc gridSpan="2">
                  <a:txBody>
                    <a:bodyPr/>
                    <a:lstStyle/>
                    <a:p>
                      <a:pPr algn="ctr">
                        <a:lnSpc>
                          <a:spcPts val="1400"/>
                        </a:lnSpc>
                      </a:pPr>
                      <a:r>
                        <a:rPr lang="en-US" altLang="zh-CN" sz="1400" b="1" kern="100" dirty="0">
                          <a:solidFill>
                            <a:schemeClr val="bg1"/>
                          </a:solidFill>
                          <a:effectLst/>
                          <a:latin typeface="Arial" panose="020B0604020202020204" pitchFamily="34" charset="0"/>
                          <a:ea typeface="+mn-ea"/>
                          <a:cs typeface="Arial" panose="020B0604020202020204" pitchFamily="34" charset="0"/>
                        </a:rPr>
                        <a:t>Sub harmonics</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252000">
                <a:tc>
                  <a:txBody>
                    <a:bodyPr/>
                    <a:lstStyle/>
                    <a:p>
                      <a:pPr marL="12700" marR="26670" algn="r">
                        <a:lnSpc>
                          <a:spcPct val="115000"/>
                        </a:lnSpc>
                        <a:spcAft>
                          <a:spcPts val="0"/>
                        </a:spcAft>
                      </a:pPr>
                      <a:r>
                        <a:rPr lang="en-US" sz="1050" dirty="0">
                          <a:solidFill>
                            <a:srgbClr val="000000"/>
                          </a:solidFill>
                          <a:effectLst/>
                          <a:latin typeface="Arial" panose="020B0604020202020204" pitchFamily="34" charset="0"/>
                          <a:ea typeface="+mn-ea"/>
                          <a:cs typeface="Arial" panose="020B0604020202020204" pitchFamily="34" charset="0"/>
                        </a:rPr>
                        <a:t>1 MHz &lt; f ≤ 40 GHz</a:t>
                      </a:r>
                      <a:endParaRPr lang="zh-CN" sz="105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mn-ea"/>
                          <a:cs typeface="Arial" panose="020B0604020202020204" pitchFamily="34" charset="0"/>
                        </a:rPr>
                        <a:t>&lt; -80 </a:t>
                      </a:r>
                      <a:r>
                        <a:rPr lang="en-US" sz="1050" dirty="0" err="1">
                          <a:solidFill>
                            <a:srgbClr val="000000"/>
                          </a:solidFill>
                          <a:effectLst/>
                          <a:latin typeface="Arial" panose="020B0604020202020204" pitchFamily="34" charset="0"/>
                          <a:ea typeface="+mn-ea"/>
                          <a:cs typeface="Arial" panose="020B0604020202020204" pitchFamily="34" charset="0"/>
                        </a:rPr>
                        <a:t>dBc</a:t>
                      </a:r>
                      <a:endParaRPr lang="zh-CN" sz="105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bl>
          </a:graphicData>
        </a:graphic>
      </p:graphicFrame>
      <p:sp>
        <p:nvSpPr>
          <p:cNvPr id="11" name="矩形 10">
            <a:extLst>
              <a:ext uri="{FF2B5EF4-FFF2-40B4-BE49-F238E27FC236}">
                <a16:creationId xmlns:a16="http://schemas.microsoft.com/office/drawing/2014/main" id="{8522B8D7-97E6-7E58-8E59-DBC92A9BABB6}"/>
              </a:ext>
            </a:extLst>
          </p:cNvPr>
          <p:cNvSpPr/>
          <p:nvPr/>
        </p:nvSpPr>
        <p:spPr>
          <a:xfrm>
            <a:off x="3337535" y="5610901"/>
            <a:ext cx="2232323" cy="82799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 name="表格 2">
            <a:extLst>
              <a:ext uri="{FF2B5EF4-FFF2-40B4-BE49-F238E27FC236}">
                <a16:creationId xmlns:a16="http://schemas.microsoft.com/office/drawing/2014/main" id="{94F42789-2FFA-4E95-9473-1A15916A77CF}"/>
              </a:ext>
            </a:extLst>
          </p:cNvPr>
          <p:cNvGraphicFramePr>
            <a:graphicFrameLocks noGrp="1"/>
          </p:cNvGraphicFramePr>
          <p:nvPr>
            <p:extLst>
              <p:ext uri="{D42A27DB-BD31-4B8C-83A1-F6EECF244321}">
                <p14:modId xmlns:p14="http://schemas.microsoft.com/office/powerpoint/2010/main" val="3954829488"/>
              </p:ext>
            </p:extLst>
          </p:nvPr>
        </p:nvGraphicFramePr>
        <p:xfrm>
          <a:off x="3337535" y="5610900"/>
          <a:ext cx="2232323" cy="828000"/>
        </p:xfrm>
        <a:graphic>
          <a:graphicData uri="http://schemas.openxmlformats.org/drawingml/2006/table">
            <a:tbl>
              <a:tblPr firstRow="1" bandRow="1"/>
              <a:tblGrid>
                <a:gridCol w="1392986">
                  <a:extLst>
                    <a:ext uri="{9D8B030D-6E8A-4147-A177-3AD203B41FA5}">
                      <a16:colId xmlns:a16="http://schemas.microsoft.com/office/drawing/2014/main" val="3077959629"/>
                    </a:ext>
                  </a:extLst>
                </a:gridCol>
                <a:gridCol w="839337">
                  <a:extLst>
                    <a:ext uri="{9D8B030D-6E8A-4147-A177-3AD203B41FA5}">
                      <a16:colId xmlns:a16="http://schemas.microsoft.com/office/drawing/2014/main" val="1431845541"/>
                    </a:ext>
                  </a:extLst>
                </a:gridCol>
              </a:tblGrid>
              <a:tr h="324000">
                <a:tc gridSpan="2">
                  <a:txBody>
                    <a:bodyPr/>
                    <a:lstStyle/>
                    <a:p>
                      <a:pPr algn="ctr">
                        <a:lnSpc>
                          <a:spcPts val="1400"/>
                        </a:lnSpc>
                      </a:pPr>
                      <a:r>
                        <a:rPr lang="en-US" altLang="zh-CN" sz="1400" b="1" kern="100" dirty="0">
                          <a:solidFill>
                            <a:schemeClr val="bg1"/>
                          </a:solidFill>
                          <a:effectLst/>
                          <a:latin typeface="Arial" panose="020B0604020202020204" pitchFamily="34" charset="0"/>
                          <a:ea typeface="+mn-ea"/>
                          <a:cs typeface="Arial" panose="020B0604020202020204" pitchFamily="34" charset="0"/>
                        </a:rPr>
                        <a:t>Non-harmonics</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252000">
                <a:tc>
                  <a:txBody>
                    <a:bodyPr/>
                    <a:lstStyle/>
                    <a:p>
                      <a:pPr marL="12700" marR="26670" algn="r">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1 MHz &lt; f ≤ 4 GHz</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&lt; -60 </a:t>
                      </a:r>
                      <a:r>
                        <a:rPr lang="en-US" sz="1050" dirty="0" err="1">
                          <a:solidFill>
                            <a:srgbClr val="000000"/>
                          </a:solidFill>
                          <a:effectLst/>
                          <a:latin typeface="Arial" panose="020B0604020202020204" pitchFamily="34" charset="0"/>
                          <a:ea typeface="阿里巴巴普惠体 R" panose="00020600040101010101"/>
                          <a:cs typeface="Arial" panose="020B0604020202020204" pitchFamily="34" charset="0"/>
                        </a:rPr>
                        <a:t>dBc</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252000">
                <a:tc>
                  <a:txBody>
                    <a:bodyPr/>
                    <a:lstStyle/>
                    <a:p>
                      <a:pPr marL="12700" marR="26670" algn="r">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 4 GHz &lt; f ≤ 40 GHz</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&lt; -50 </a:t>
                      </a:r>
                      <a:r>
                        <a:rPr lang="en-US" sz="1050" dirty="0" err="1">
                          <a:solidFill>
                            <a:srgbClr val="000000"/>
                          </a:solidFill>
                          <a:effectLst/>
                          <a:latin typeface="Arial" panose="020B0604020202020204" pitchFamily="34" charset="0"/>
                          <a:ea typeface="阿里巴巴普惠体 R" panose="00020600040101010101"/>
                          <a:cs typeface="Arial" panose="020B0604020202020204" pitchFamily="34" charset="0"/>
                        </a:rPr>
                        <a:t>dBc</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bl>
          </a:graphicData>
        </a:graphic>
      </p:graphicFrame>
    </p:spTree>
    <p:extLst>
      <p:ext uri="{BB962C8B-B14F-4D97-AF65-F5344CB8AC3E}">
        <p14:creationId xmlns:p14="http://schemas.microsoft.com/office/powerpoint/2010/main" val="14440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5435F13-2D51-FA89-B8CE-4C7E3B2019AB}"/>
              </a:ext>
            </a:extLst>
          </p:cNvPr>
          <p:cNvSpPr/>
          <p:nvPr/>
        </p:nvSpPr>
        <p:spPr>
          <a:xfrm>
            <a:off x="3490045" y="4511026"/>
            <a:ext cx="2404772" cy="1807301"/>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E8EA3D96-332A-E1E7-B82C-10D9C13B84CC}"/>
              </a:ext>
            </a:extLst>
          </p:cNvPr>
          <p:cNvSpPr/>
          <p:nvPr/>
        </p:nvSpPr>
        <p:spPr>
          <a:xfrm>
            <a:off x="777007" y="4511027"/>
            <a:ext cx="2385073" cy="158399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9" name="图表 8">
            <a:extLst>
              <a:ext uri="{FF2B5EF4-FFF2-40B4-BE49-F238E27FC236}">
                <a16:creationId xmlns:a16="http://schemas.microsoft.com/office/drawing/2014/main" id="{ED8C6FB5-3C75-43C1-AAA4-9077F3BB9F9A}"/>
              </a:ext>
            </a:extLst>
          </p:cNvPr>
          <p:cNvGraphicFramePr>
            <a:graphicFrameLocks noChangeAspect="1"/>
          </p:cNvGraphicFramePr>
          <p:nvPr>
            <p:extLst>
              <p:ext uri="{D42A27DB-BD31-4B8C-83A1-F6EECF244321}">
                <p14:modId xmlns:p14="http://schemas.microsoft.com/office/powerpoint/2010/main" val="551714849"/>
              </p:ext>
            </p:extLst>
          </p:nvPr>
        </p:nvGraphicFramePr>
        <p:xfrm>
          <a:off x="6297183" y="3906286"/>
          <a:ext cx="4746876" cy="25326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图表 9">
            <a:extLst>
              <a:ext uri="{FF2B5EF4-FFF2-40B4-BE49-F238E27FC236}">
                <a16:creationId xmlns:a16="http://schemas.microsoft.com/office/drawing/2014/main" id="{D1154C8C-3FBD-44E0-B1B7-A73F812C72F5}"/>
              </a:ext>
            </a:extLst>
          </p:cNvPr>
          <p:cNvGraphicFramePr>
            <a:graphicFrameLocks noChangeAspect="1"/>
          </p:cNvGraphicFramePr>
          <p:nvPr>
            <p:extLst>
              <p:ext uri="{D42A27DB-BD31-4B8C-83A1-F6EECF244321}">
                <p14:modId xmlns:p14="http://schemas.microsoft.com/office/powerpoint/2010/main" val="3554236988"/>
              </p:ext>
            </p:extLst>
          </p:nvPr>
        </p:nvGraphicFramePr>
        <p:xfrm>
          <a:off x="6297184" y="1371886"/>
          <a:ext cx="4746875" cy="2534400"/>
        </p:xfrm>
        <a:graphic>
          <a:graphicData uri="http://schemas.openxmlformats.org/drawingml/2006/chart">
            <c:chart xmlns:c="http://schemas.openxmlformats.org/drawingml/2006/chart" xmlns:r="http://schemas.openxmlformats.org/officeDocument/2006/relationships" r:id="rId4"/>
          </a:graphicData>
        </a:graphic>
      </p:graphicFrame>
      <p:sp>
        <p:nvSpPr>
          <p:cNvPr id="12" name="内容占位符 2">
            <a:extLst>
              <a:ext uri="{FF2B5EF4-FFF2-40B4-BE49-F238E27FC236}">
                <a16:creationId xmlns:a16="http://schemas.microsoft.com/office/drawing/2014/main" id="{3500327E-B817-4A57-2CF6-B47C7CA7F198}"/>
              </a:ext>
            </a:extLst>
          </p:cNvPr>
          <p:cNvSpPr txBox="1">
            <a:spLocks/>
          </p:cNvSpPr>
          <p:nvPr/>
        </p:nvSpPr>
        <p:spPr bwMode="auto">
          <a:xfrm>
            <a:off x="675713" y="1443324"/>
            <a:ext cx="5219104" cy="31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dirty="0">
                <a:solidFill>
                  <a:schemeClr val="tx1">
                    <a:lumMod val="50000"/>
                    <a:lumOff val="50000"/>
                  </a:schemeClr>
                </a:solidFill>
                <a:latin typeface="+mn-ea"/>
                <a:ea typeface="+mn-ea"/>
                <a:cs typeface="Arial" panose="020B0604020202020204" pitchFamily="34" charset="0"/>
              </a:rPr>
              <a:t>Ideal choice for high sensitivity receiver testing</a:t>
            </a:r>
          </a:p>
          <a:p>
            <a:endParaRPr lang="en-US" altLang="zh-CN" dirty="0">
              <a:solidFill>
                <a:schemeClr val="tx1">
                  <a:lumMod val="50000"/>
                  <a:lumOff val="50000"/>
                </a:schemeClr>
              </a:solidFill>
              <a:latin typeface="+mn-ea"/>
              <a:ea typeface="+mn-ea"/>
              <a:cs typeface="Arial" panose="020B0604020202020204" pitchFamily="34" charset="0"/>
            </a:endParaRPr>
          </a:p>
          <a:p>
            <a:r>
              <a:rPr lang="en-US" altLang="zh-CN" dirty="0">
                <a:solidFill>
                  <a:schemeClr val="tx1">
                    <a:lumMod val="50000"/>
                    <a:lumOff val="50000"/>
                  </a:schemeClr>
                </a:solidFill>
                <a:latin typeface="+mn-ea"/>
                <a:ea typeface="+mn-ea"/>
                <a:cs typeface="Arial" panose="020B0604020202020204" pitchFamily="34" charset="0"/>
              </a:rPr>
              <a:t>Characterization of broadband microwave components, such as filters and amplifiers</a:t>
            </a:r>
          </a:p>
          <a:p>
            <a:pPr marL="0" indent="0">
              <a:buNone/>
            </a:pPr>
            <a:endParaRPr lang="en-US" altLang="zh-CN" dirty="0">
              <a:solidFill>
                <a:schemeClr val="tx1">
                  <a:lumMod val="50000"/>
                  <a:lumOff val="50000"/>
                </a:schemeClr>
              </a:solidFill>
              <a:latin typeface="+mn-ea"/>
              <a:ea typeface="+mn-ea"/>
              <a:cs typeface="Arial" panose="020B0604020202020204" pitchFamily="34" charset="0"/>
            </a:endParaRPr>
          </a:p>
          <a:p>
            <a:r>
              <a:rPr lang="en-US" altLang="zh-CN" dirty="0">
                <a:solidFill>
                  <a:schemeClr val="tx1">
                    <a:lumMod val="50000"/>
                    <a:lumOff val="50000"/>
                  </a:schemeClr>
                </a:solidFill>
                <a:latin typeface="+mn-ea"/>
                <a:ea typeface="+mn-ea"/>
                <a:cs typeface="Arial" panose="020B0604020202020204" pitchFamily="34" charset="0"/>
              </a:rPr>
              <a:t>If you need a high-power excitation signal in the test, you can get the required test signal without an external amplifier, with higher power accuracy and better stability</a:t>
            </a:r>
          </a:p>
        </p:txBody>
      </p:sp>
      <p:sp>
        <p:nvSpPr>
          <p:cNvPr id="14" name="灯片编号占位符 2">
            <a:extLst>
              <a:ext uri="{FF2B5EF4-FFF2-40B4-BE49-F238E27FC236}">
                <a16:creationId xmlns:a16="http://schemas.microsoft.com/office/drawing/2014/main" id="{119C7B76-BB91-D9B2-CB2C-E67D8A0052E4}"/>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aphicFrame>
        <p:nvGraphicFramePr>
          <p:cNvPr id="16" name="表格 2">
            <a:extLst>
              <a:ext uri="{FF2B5EF4-FFF2-40B4-BE49-F238E27FC236}">
                <a16:creationId xmlns:a16="http://schemas.microsoft.com/office/drawing/2014/main" id="{614782F6-1E96-6118-8A37-A7CC5A9D448B}"/>
              </a:ext>
            </a:extLst>
          </p:cNvPr>
          <p:cNvGraphicFramePr>
            <a:graphicFrameLocks noGrp="1"/>
          </p:cNvGraphicFramePr>
          <p:nvPr>
            <p:extLst>
              <p:ext uri="{D42A27DB-BD31-4B8C-83A1-F6EECF244321}">
                <p14:modId xmlns:p14="http://schemas.microsoft.com/office/powerpoint/2010/main" val="3791725271"/>
              </p:ext>
            </p:extLst>
          </p:nvPr>
        </p:nvGraphicFramePr>
        <p:xfrm>
          <a:off x="777007" y="4511026"/>
          <a:ext cx="2385073" cy="1584000"/>
        </p:xfrm>
        <a:graphic>
          <a:graphicData uri="http://schemas.openxmlformats.org/drawingml/2006/table">
            <a:tbl>
              <a:tblPr firstRow="1" bandRow="1"/>
              <a:tblGrid>
                <a:gridCol w="1611329">
                  <a:extLst>
                    <a:ext uri="{9D8B030D-6E8A-4147-A177-3AD203B41FA5}">
                      <a16:colId xmlns:a16="http://schemas.microsoft.com/office/drawing/2014/main" val="3077959629"/>
                    </a:ext>
                  </a:extLst>
                </a:gridCol>
                <a:gridCol w="773744">
                  <a:extLst>
                    <a:ext uri="{9D8B030D-6E8A-4147-A177-3AD203B41FA5}">
                      <a16:colId xmlns:a16="http://schemas.microsoft.com/office/drawing/2014/main" val="1431845541"/>
                    </a:ext>
                  </a:extLst>
                </a:gridCol>
              </a:tblGrid>
              <a:tr h="288000">
                <a:tc gridSpan="2">
                  <a:txBody>
                    <a:bodyPr/>
                    <a:lstStyle/>
                    <a:p>
                      <a:pPr algn="ctr">
                        <a:lnSpc>
                          <a:spcPts val="1400"/>
                        </a:lnSpc>
                      </a:pPr>
                      <a:r>
                        <a:rPr lang="en-US" altLang="zh-CN" sz="1400" b="1" kern="100" dirty="0">
                          <a:solidFill>
                            <a:schemeClr val="bg1"/>
                          </a:solidFill>
                          <a:effectLst/>
                          <a:latin typeface="+mn-ea"/>
                          <a:ea typeface="+mn-ea"/>
                          <a:cs typeface="Calibri" panose="020F0502020204030204" pitchFamily="34" charset="0"/>
                        </a:rPr>
                        <a:t>SSG6087A</a:t>
                      </a:r>
                      <a:endParaRPr lang="zh-CN" sz="1400" b="1" kern="100" dirty="0">
                        <a:solidFill>
                          <a:schemeClr val="bg1"/>
                        </a:solidFill>
                        <a:effectLst/>
                        <a:latin typeface="+mn-ea"/>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a:rPr>
                        <a:t>100 kHz </a:t>
                      </a:r>
                      <a:r>
                        <a:rPr lang="en-US" sz="1200" dirty="0">
                          <a:solidFill>
                            <a:srgbClr val="000000"/>
                          </a:solidFill>
                          <a:effectLst/>
                          <a:latin typeface="+mn-ea"/>
                          <a:ea typeface="+mn-ea"/>
                          <a:cs typeface="Arial" panose="020B0604020202020204" pitchFamily="34" charset="0"/>
                        </a:rPr>
                        <a:t>≤</a:t>
                      </a:r>
                      <a:r>
                        <a:rPr lang="en-US" sz="1200" dirty="0">
                          <a:solidFill>
                            <a:srgbClr val="000000"/>
                          </a:solidFill>
                          <a:effectLst/>
                          <a:latin typeface="+mn-ea"/>
                          <a:ea typeface="+mn-ea"/>
                          <a:cs typeface="阿里巴巴普惠体 R"/>
                        </a:rPr>
                        <a:t> f &lt;3 MHz</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a:rPr>
                        <a:t>8 dBm</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a:rPr>
                        <a:t>3 MHz </a:t>
                      </a:r>
                      <a:r>
                        <a:rPr lang="en-US" sz="1200" dirty="0">
                          <a:solidFill>
                            <a:srgbClr val="000000"/>
                          </a:solidFill>
                          <a:effectLst/>
                          <a:latin typeface="+mn-ea"/>
                          <a:ea typeface="+mn-ea"/>
                          <a:cs typeface="Arial" panose="020B0604020202020204" pitchFamily="34" charset="0"/>
                        </a:rPr>
                        <a:t>≤</a:t>
                      </a:r>
                      <a:r>
                        <a:rPr lang="en-US" sz="1200" dirty="0">
                          <a:solidFill>
                            <a:srgbClr val="000000"/>
                          </a:solidFill>
                          <a:effectLst/>
                          <a:latin typeface="+mn-ea"/>
                          <a:ea typeface="+mn-ea"/>
                          <a:cs typeface="阿里巴巴普惠体 R"/>
                        </a:rPr>
                        <a:t> f &lt; 4 GHz</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a:rPr>
                        <a:t>16 dBm</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a:rPr>
                        <a:t>4 GHz </a:t>
                      </a:r>
                      <a:r>
                        <a:rPr lang="en-US" sz="1200" dirty="0">
                          <a:solidFill>
                            <a:srgbClr val="000000"/>
                          </a:solidFill>
                          <a:effectLst/>
                          <a:latin typeface="+mn-ea"/>
                          <a:ea typeface="+mn-ea"/>
                          <a:cs typeface="Arial" panose="020B0604020202020204" pitchFamily="34" charset="0"/>
                        </a:rPr>
                        <a:t>≤</a:t>
                      </a:r>
                      <a:r>
                        <a:rPr lang="en-US" sz="1200" dirty="0">
                          <a:solidFill>
                            <a:srgbClr val="000000"/>
                          </a:solidFill>
                          <a:effectLst/>
                          <a:latin typeface="+mn-ea"/>
                          <a:ea typeface="+mn-ea"/>
                          <a:cs typeface="阿里巴巴普惠体 R"/>
                        </a:rPr>
                        <a:t> f ≤ 6 GHz</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a:rPr>
                        <a:t>12 dBm</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7331628"/>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a:rPr>
                        <a:t>6 GHz &lt; f ≤ 15 GHz</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a:rPr>
                        <a:t>12 dBm</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201245403"/>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a:rPr>
                        <a:t>15 GHz &lt; f ≤ 20 GHz</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a:rPr>
                        <a:t>12 dBm</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318505"/>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a:rPr>
                        <a:t>20 GHz &lt; f ≤ 40 GHz</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a:rPr>
                        <a:t>12 dBm</a:t>
                      </a:r>
                      <a:endParaRPr lang="zh-CN" sz="1200" dirty="0">
                        <a:solidFill>
                          <a:srgbClr val="000000"/>
                        </a:solidFill>
                        <a:effectLst/>
                        <a:latin typeface="+mn-ea"/>
                        <a:ea typeface="+mn-ea"/>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486509346"/>
                  </a:ext>
                </a:extLst>
              </a:tr>
            </a:tbl>
          </a:graphicData>
        </a:graphic>
      </p:graphicFrame>
      <p:graphicFrame>
        <p:nvGraphicFramePr>
          <p:cNvPr id="2" name="表格 2">
            <a:extLst>
              <a:ext uri="{FF2B5EF4-FFF2-40B4-BE49-F238E27FC236}">
                <a16:creationId xmlns:a16="http://schemas.microsoft.com/office/drawing/2014/main" id="{779D02B8-5490-28D7-6463-9DE9818BF9FB}"/>
              </a:ext>
            </a:extLst>
          </p:cNvPr>
          <p:cNvGraphicFramePr>
            <a:graphicFrameLocks noGrp="1"/>
          </p:cNvGraphicFramePr>
          <p:nvPr>
            <p:extLst>
              <p:ext uri="{D42A27DB-BD31-4B8C-83A1-F6EECF244321}">
                <p14:modId xmlns:p14="http://schemas.microsoft.com/office/powerpoint/2010/main" val="2222876428"/>
              </p:ext>
            </p:extLst>
          </p:nvPr>
        </p:nvGraphicFramePr>
        <p:xfrm>
          <a:off x="3490045" y="4511026"/>
          <a:ext cx="2404772" cy="1807300"/>
        </p:xfrm>
        <a:graphic>
          <a:graphicData uri="http://schemas.openxmlformats.org/drawingml/2006/table">
            <a:tbl>
              <a:tblPr firstRow="1" bandRow="1"/>
              <a:tblGrid>
                <a:gridCol w="1615234">
                  <a:extLst>
                    <a:ext uri="{9D8B030D-6E8A-4147-A177-3AD203B41FA5}">
                      <a16:colId xmlns:a16="http://schemas.microsoft.com/office/drawing/2014/main" val="3077959629"/>
                    </a:ext>
                  </a:extLst>
                </a:gridCol>
                <a:gridCol w="789538">
                  <a:extLst>
                    <a:ext uri="{9D8B030D-6E8A-4147-A177-3AD203B41FA5}">
                      <a16:colId xmlns:a16="http://schemas.microsoft.com/office/drawing/2014/main" val="1431845541"/>
                    </a:ext>
                  </a:extLst>
                </a:gridCol>
              </a:tblGrid>
              <a:tr h="288000">
                <a:tc gridSpan="2">
                  <a:txBody>
                    <a:bodyPr/>
                    <a:lstStyle/>
                    <a:p>
                      <a:pPr algn="ctr">
                        <a:lnSpc>
                          <a:spcPts val="1400"/>
                        </a:lnSpc>
                      </a:pPr>
                      <a:r>
                        <a:rPr lang="en-US" altLang="zh-CN" sz="1400" b="1" kern="100" dirty="0">
                          <a:solidFill>
                            <a:schemeClr val="bg1"/>
                          </a:solidFill>
                          <a:effectLst/>
                          <a:latin typeface="+mn-ea"/>
                          <a:ea typeface="+mn-ea"/>
                          <a:cs typeface="Calibri" panose="020F0502020204030204" pitchFamily="34" charset="0"/>
                        </a:rPr>
                        <a:t>SSG6083A &amp; SSG6085A</a:t>
                      </a:r>
                      <a:endParaRPr lang="zh-CN" sz="1400" b="1" kern="100" dirty="0">
                        <a:solidFill>
                          <a:schemeClr val="bg1"/>
                        </a:solidFill>
                        <a:effectLst/>
                        <a:latin typeface="+mn-ea"/>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panose="00020600040101010101"/>
                        </a:rPr>
                        <a:t>100 kHz </a:t>
                      </a:r>
                      <a:r>
                        <a:rPr lang="en-US" sz="1200" dirty="0">
                          <a:solidFill>
                            <a:srgbClr val="000000"/>
                          </a:solidFill>
                          <a:effectLst/>
                          <a:latin typeface="+mn-ea"/>
                          <a:ea typeface="+mn-ea"/>
                          <a:cs typeface="Arial" panose="020B0604020202020204" pitchFamily="34" charset="0"/>
                        </a:rPr>
                        <a:t>≤</a:t>
                      </a:r>
                      <a:r>
                        <a:rPr lang="en-US" sz="1200" dirty="0">
                          <a:solidFill>
                            <a:srgbClr val="000000"/>
                          </a:solidFill>
                          <a:effectLst/>
                          <a:latin typeface="+mn-ea"/>
                          <a:ea typeface="+mn-ea"/>
                          <a:cs typeface="阿里巴巴普惠体 R" panose="00020600040101010101"/>
                        </a:rPr>
                        <a:t> f &lt; 3 MHz</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gn="just">
                        <a:lnSpc>
                          <a:spcPct val="115000"/>
                        </a:lnSpc>
                        <a:spcAft>
                          <a:spcPts val="0"/>
                        </a:spcAft>
                      </a:pPr>
                      <a:r>
                        <a:rPr lang="en-US" sz="1200">
                          <a:solidFill>
                            <a:srgbClr val="000000"/>
                          </a:solidFill>
                          <a:effectLst/>
                          <a:latin typeface="+mn-ea"/>
                          <a:ea typeface="+mn-ea"/>
                          <a:cs typeface="阿里巴巴普惠体 R" panose="00020600040101010101"/>
                        </a:rPr>
                        <a:t>13 dBm</a:t>
                      </a:r>
                      <a:endParaRPr lang="zh-CN" sz="120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2233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panose="00020600040101010101"/>
                        </a:rPr>
                        <a:t>3 MHz </a:t>
                      </a:r>
                      <a:r>
                        <a:rPr lang="en-US" sz="1200" dirty="0">
                          <a:solidFill>
                            <a:srgbClr val="000000"/>
                          </a:solidFill>
                          <a:effectLst/>
                          <a:latin typeface="+mn-ea"/>
                          <a:ea typeface="+mn-ea"/>
                          <a:cs typeface="Arial" panose="020B0604020202020204" pitchFamily="34" charset="0"/>
                        </a:rPr>
                        <a:t>≤</a:t>
                      </a:r>
                      <a:r>
                        <a:rPr lang="en-US" sz="1200" dirty="0">
                          <a:solidFill>
                            <a:srgbClr val="000000"/>
                          </a:solidFill>
                          <a:effectLst/>
                          <a:latin typeface="+mn-ea"/>
                          <a:ea typeface="+mn-ea"/>
                          <a:cs typeface="阿里巴巴普惠体 R" panose="00020600040101010101"/>
                        </a:rPr>
                        <a:t> f&lt; 1 GHz</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panose="00020600040101010101"/>
                        </a:rPr>
                        <a:t>22 dBm</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panose="00020600040101010101"/>
                        </a:rPr>
                        <a:t>1 GHz </a:t>
                      </a:r>
                      <a:r>
                        <a:rPr lang="en-US" sz="1200" dirty="0">
                          <a:solidFill>
                            <a:srgbClr val="000000"/>
                          </a:solidFill>
                          <a:effectLst/>
                          <a:latin typeface="+mn-ea"/>
                          <a:ea typeface="+mn-ea"/>
                          <a:cs typeface="Arial" panose="020B0604020202020204" pitchFamily="34" charset="0"/>
                        </a:rPr>
                        <a:t>≤</a:t>
                      </a:r>
                      <a:r>
                        <a:rPr lang="en-US" sz="1200" dirty="0">
                          <a:solidFill>
                            <a:srgbClr val="000000"/>
                          </a:solidFill>
                          <a:effectLst/>
                          <a:latin typeface="+mn-ea"/>
                          <a:ea typeface="+mn-ea"/>
                          <a:cs typeface="阿里巴巴普惠体 R" panose="00020600040101010101"/>
                        </a:rPr>
                        <a:t> f ≤ 2 GHz</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panose="00020600040101010101"/>
                        </a:rPr>
                        <a:t>20 dBm</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7331628"/>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panose="00020600040101010101"/>
                        </a:rPr>
                        <a:t>2 GHz &lt; f ≤ 4 GHz</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panose="00020600040101010101"/>
                        </a:rPr>
                        <a:t>18 dBm</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201245403"/>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panose="00020600040101010101"/>
                        </a:rPr>
                        <a:t>4 GHz &lt; f ≤ 6 GHz</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panose="00020600040101010101"/>
                        </a:rPr>
                        <a:t>15 dBm</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318505"/>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panose="00020600040101010101"/>
                        </a:rPr>
                        <a:t>6 GHz &lt; f ≤ 18 GHz</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panose="00020600040101010101"/>
                        </a:rPr>
                        <a:t>17 dBm</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486509346"/>
                  </a:ext>
                </a:extLst>
              </a:tr>
              <a:tr h="216000">
                <a:tc>
                  <a:txBody>
                    <a:bodyPr/>
                    <a:lstStyle/>
                    <a:p>
                      <a:pPr marL="26670" marR="26670" algn="r">
                        <a:lnSpc>
                          <a:spcPct val="115000"/>
                        </a:lnSpc>
                        <a:spcAft>
                          <a:spcPts val="0"/>
                        </a:spcAft>
                      </a:pPr>
                      <a:r>
                        <a:rPr lang="en-US" sz="1200" dirty="0">
                          <a:solidFill>
                            <a:srgbClr val="000000"/>
                          </a:solidFill>
                          <a:effectLst/>
                          <a:latin typeface="+mn-ea"/>
                          <a:ea typeface="+mn-ea"/>
                          <a:cs typeface="阿里巴巴普惠体 R" panose="00020600040101010101"/>
                        </a:rPr>
                        <a:t>18 GHz &lt; f ≤ 20 GHz</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just">
                        <a:lnSpc>
                          <a:spcPct val="115000"/>
                        </a:lnSpc>
                        <a:spcAft>
                          <a:spcPts val="0"/>
                        </a:spcAft>
                      </a:pPr>
                      <a:r>
                        <a:rPr lang="en-US" sz="1200" dirty="0">
                          <a:solidFill>
                            <a:srgbClr val="000000"/>
                          </a:solidFill>
                          <a:effectLst/>
                          <a:latin typeface="+mn-ea"/>
                          <a:ea typeface="+mn-ea"/>
                          <a:cs typeface="阿里巴巴普惠体 R" panose="00020600040101010101"/>
                        </a:rPr>
                        <a:t>14 dBm</a:t>
                      </a:r>
                      <a:endParaRPr lang="zh-CN" sz="1200" dirty="0">
                        <a:solidFill>
                          <a:srgbClr val="000000"/>
                        </a:solidFill>
                        <a:effectLst/>
                        <a:latin typeface="+mn-ea"/>
                        <a:ea typeface="+mn-ea"/>
                        <a:cs typeface="阿里巴巴普惠体 R" panose="00020600040101010101"/>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3814190058"/>
                  </a:ext>
                </a:extLst>
              </a:tr>
            </a:tbl>
          </a:graphicData>
        </a:graphic>
      </p:graphicFrame>
      <p:sp>
        <p:nvSpPr>
          <p:cNvPr id="5" name="标题 1">
            <a:extLst>
              <a:ext uri="{FF2B5EF4-FFF2-40B4-BE49-F238E27FC236}">
                <a16:creationId xmlns:a16="http://schemas.microsoft.com/office/drawing/2014/main" id="{D172B86D-DC01-E20B-6A28-7DAC8E4019B6}"/>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Exceptionally</a:t>
            </a: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 H</a:t>
            </a:r>
            <a:r>
              <a:rPr kumimoji="0" lang="en-US" altLang="zh-CN" sz="3200" b="1" i="0" strike="noStrike" kern="1200" cap="none" spc="0" normalizeH="0" baseline="0" noProof="0" dirty="0" err="1">
                <a:ln>
                  <a:noFill/>
                </a:ln>
                <a:solidFill>
                  <a:srgbClr val="F08300"/>
                </a:solidFill>
                <a:effectLst/>
                <a:uLnTx/>
                <a:uFillTx/>
                <a:latin typeface="Calibri" panose="020F0502020204030204" pitchFamily="34" charset="0"/>
                <a:ea typeface="阿里巴巴普惠体 B" panose="00020600040101010101" pitchFamily="18" charset="-122"/>
                <a:cs typeface="Calibri" panose="020F0502020204030204" pitchFamily="34" charset="0"/>
              </a:rPr>
              <a:t>igh</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 </a:t>
            </a:r>
            <a:r>
              <a:rPr lang="en-US" altLang="zh-CN" sz="3200" b="1" dirty="0">
                <a:solidFill>
                  <a:prstClr val="black">
                    <a:lumMod val="50000"/>
                    <a:lumOff val="50000"/>
                  </a:prstClr>
                </a:solidFill>
                <a:latin typeface="Calibri" panose="020F0502020204030204" pitchFamily="34" charset="0"/>
                <a:ea typeface="阿里巴巴普惠体 B" panose="00020600040101010101" pitchFamily="18" charset="-122"/>
                <a:cs typeface="Calibri" panose="020F0502020204030204" pitchFamily="34" charset="0"/>
              </a:rPr>
              <a:t>O</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utput Power</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9587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灯片编号占位符 2">
            <a:extLst>
              <a:ext uri="{FF2B5EF4-FFF2-40B4-BE49-F238E27FC236}">
                <a16:creationId xmlns:a16="http://schemas.microsoft.com/office/drawing/2014/main" id="{2C10E97B-1DA3-4A22-8D71-B65BC26BC08D}"/>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14" name="图片 13">
            <a:extLst>
              <a:ext uri="{FF2B5EF4-FFF2-40B4-BE49-F238E27FC236}">
                <a16:creationId xmlns:a16="http://schemas.microsoft.com/office/drawing/2014/main" id="{6BF0DF2E-146A-64B1-CAC3-49AD53DE3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329" y="3717436"/>
            <a:ext cx="4068294" cy="2440975"/>
          </a:xfrm>
          <a:prstGeom prst="rect">
            <a:avLst/>
          </a:prstGeom>
        </p:spPr>
      </p:pic>
      <p:grpSp>
        <p:nvGrpSpPr>
          <p:cNvPr id="11" name="组合 10">
            <a:extLst>
              <a:ext uri="{FF2B5EF4-FFF2-40B4-BE49-F238E27FC236}">
                <a16:creationId xmlns:a16="http://schemas.microsoft.com/office/drawing/2014/main" id="{3C59B869-0708-DE3F-C4DA-9C1AB327FD71}"/>
              </a:ext>
            </a:extLst>
          </p:cNvPr>
          <p:cNvGrpSpPr>
            <a:grpSpLocks noChangeAspect="1"/>
          </p:cNvGrpSpPr>
          <p:nvPr/>
        </p:nvGrpSpPr>
        <p:grpSpPr>
          <a:xfrm>
            <a:off x="5548987" y="3603171"/>
            <a:ext cx="5291168" cy="2112963"/>
            <a:chOff x="3665860" y="1651000"/>
            <a:chExt cx="8164190" cy="3363913"/>
          </a:xfrm>
        </p:grpSpPr>
        <p:pic>
          <p:nvPicPr>
            <p:cNvPr id="4" name="图片 3">
              <a:extLst>
                <a:ext uri="{FF2B5EF4-FFF2-40B4-BE49-F238E27FC236}">
                  <a16:creationId xmlns:a16="http://schemas.microsoft.com/office/drawing/2014/main" id="{D662CCF5-9E69-447E-F2C7-92B9016FD56B}"/>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14" t="4617" r="35589" b="38115"/>
            <a:stretch/>
          </p:blipFill>
          <p:spPr>
            <a:xfrm>
              <a:off x="3665860" y="1651000"/>
              <a:ext cx="8164190" cy="3363913"/>
            </a:xfrm>
            <a:prstGeom prst="rect">
              <a:avLst/>
            </a:prstGeom>
          </p:spPr>
        </p:pic>
        <p:pic>
          <p:nvPicPr>
            <p:cNvPr id="10" name="图片 9">
              <a:extLst>
                <a:ext uri="{FF2B5EF4-FFF2-40B4-BE49-F238E27FC236}">
                  <a16:creationId xmlns:a16="http://schemas.microsoft.com/office/drawing/2014/main" id="{5D62FFBB-A6BB-CDE8-0A25-6C48CEA4B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4969" y="1994387"/>
              <a:ext cx="1423988" cy="854393"/>
            </a:xfrm>
            <a:prstGeom prst="rect">
              <a:avLst/>
            </a:prstGeom>
          </p:spPr>
        </p:pic>
      </p:grpSp>
      <p:sp>
        <p:nvSpPr>
          <p:cNvPr id="16" name="文本框 15">
            <a:extLst>
              <a:ext uri="{FF2B5EF4-FFF2-40B4-BE49-F238E27FC236}">
                <a16:creationId xmlns:a16="http://schemas.microsoft.com/office/drawing/2014/main" id="{00D0596B-AA7A-4CFA-AFD8-E5E5F7D9736D}"/>
              </a:ext>
            </a:extLst>
          </p:cNvPr>
          <p:cNvSpPr txBox="1"/>
          <p:nvPr/>
        </p:nvSpPr>
        <p:spPr>
          <a:xfrm>
            <a:off x="6096000" y="5850634"/>
            <a:ext cx="3840500" cy="307777"/>
          </a:xfrm>
          <a:prstGeom prst="rect">
            <a:avLst/>
          </a:prstGeom>
          <a:noFill/>
        </p:spPr>
        <p:txBody>
          <a:bodyPr wrap="square">
            <a:spAutoFit/>
          </a:bodyPr>
          <a:lstStyle/>
          <a:p>
            <a:r>
              <a:rPr lang="en-US" altLang="zh-CN" sz="1400" b="1" i="0" dirty="0">
                <a:solidFill>
                  <a:srgbClr val="666666"/>
                </a:solidFill>
                <a:effectLst/>
                <a:latin typeface="+mn-ea"/>
                <a:cs typeface="Arial" panose="020B0604020202020204" pitchFamily="34" charset="0"/>
              </a:rPr>
              <a:t>Test the power of SSG6000A with a power sensor</a:t>
            </a:r>
            <a:endParaRPr lang="zh-CN" altLang="en-US" sz="1400" b="1" i="0" dirty="0">
              <a:solidFill>
                <a:srgbClr val="666666"/>
              </a:solidFill>
              <a:effectLst/>
              <a:latin typeface="+mn-ea"/>
              <a:cs typeface="Arial" panose="020B0604020202020204" pitchFamily="34" charset="0"/>
            </a:endParaRPr>
          </a:p>
        </p:txBody>
      </p:sp>
      <p:sp>
        <p:nvSpPr>
          <p:cNvPr id="20" name="内容占位符 2">
            <a:extLst>
              <a:ext uri="{FF2B5EF4-FFF2-40B4-BE49-F238E27FC236}">
                <a16:creationId xmlns:a16="http://schemas.microsoft.com/office/drawing/2014/main" id="{DEB3B305-826D-3E8B-CF7D-4FAC5B75819E}"/>
              </a:ext>
            </a:extLst>
          </p:cNvPr>
          <p:cNvSpPr txBox="1">
            <a:spLocks/>
          </p:cNvSpPr>
          <p:nvPr/>
        </p:nvSpPr>
        <p:spPr bwMode="auto">
          <a:xfrm>
            <a:off x="677656" y="1443324"/>
            <a:ext cx="7755143" cy="202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b="1" dirty="0">
                <a:solidFill>
                  <a:schemeClr val="tx2"/>
                </a:solidFill>
                <a:latin typeface="+mn-ea"/>
                <a:ea typeface="+mn-ea"/>
                <a:cs typeface="Arial" panose="020B0604020202020204" pitchFamily="34" charset="0"/>
              </a:rPr>
              <a:t>Very high output power even in the wide frequency range</a:t>
            </a:r>
          </a:p>
          <a:p>
            <a:pPr marL="609402" lvl="1" indent="0">
              <a:buNone/>
            </a:pPr>
            <a:endParaRPr lang="en-US" altLang="zh-CN" sz="1600" dirty="0">
              <a:solidFill>
                <a:schemeClr val="tx1">
                  <a:lumMod val="50000"/>
                  <a:lumOff val="50000"/>
                </a:schemeClr>
              </a:solidFill>
              <a:latin typeface="+mn-ea"/>
              <a:ea typeface="+mn-ea"/>
              <a:cs typeface="Arial" panose="020B0604020202020204" pitchFamily="34" charset="0"/>
            </a:endParaRPr>
          </a:p>
          <a:p>
            <a:r>
              <a:rPr lang="en-US" altLang="zh-CN" b="1" dirty="0">
                <a:solidFill>
                  <a:schemeClr val="tx2"/>
                </a:solidFill>
                <a:latin typeface="+mn-ea"/>
                <a:ea typeface="+mn-ea"/>
                <a:cs typeface="Arial" panose="020B0604020202020204" pitchFamily="34" charset="0"/>
              </a:rPr>
              <a:t>No Need To Use External Amplifier</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Microwave frequency range usually requires high output power</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The higher the frequency, the greater the attenuation</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Different output power levels are provided to compensate for such losses</a:t>
            </a:r>
          </a:p>
        </p:txBody>
      </p:sp>
      <p:sp>
        <p:nvSpPr>
          <p:cNvPr id="3" name="标题 1">
            <a:extLst>
              <a:ext uri="{FF2B5EF4-FFF2-40B4-BE49-F238E27FC236}">
                <a16:creationId xmlns:a16="http://schemas.microsoft.com/office/drawing/2014/main" id="{AF4A368E-D9B2-7EAA-5552-FBAFE1EB61E9}"/>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Exceptionally</a:t>
            </a: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 H</a:t>
            </a:r>
            <a:r>
              <a:rPr kumimoji="0" lang="en-US" altLang="zh-CN" sz="3200" b="1" i="0" u="none" strike="noStrike" kern="1200" cap="none" spc="0" normalizeH="0" baseline="0" noProof="0" dirty="0">
                <a:ln>
                  <a:noFill/>
                </a:ln>
                <a:solidFill>
                  <a:srgbClr val="F08300"/>
                </a:solidFill>
                <a:effectLst/>
                <a:uLnTx/>
                <a:uFillTx/>
                <a:latin typeface="Calibri" panose="020F0502020204030204" pitchFamily="34" charset="0"/>
                <a:ea typeface="阿里巴巴普惠体 B" panose="00020600040101010101" pitchFamily="18" charset="-122"/>
                <a:cs typeface="Calibri" panose="020F0502020204030204" pitchFamily="34" charset="0"/>
              </a:rPr>
              <a:t>igh</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 </a:t>
            </a:r>
            <a:r>
              <a:rPr lang="en-US" altLang="zh-CN" sz="3200" b="1" dirty="0">
                <a:solidFill>
                  <a:prstClr val="black">
                    <a:lumMod val="50000"/>
                    <a:lumOff val="50000"/>
                  </a:prstClr>
                </a:solidFill>
                <a:latin typeface="Calibri" panose="020F0502020204030204" pitchFamily="34" charset="0"/>
                <a:ea typeface="阿里巴巴普惠体 B" panose="00020600040101010101" pitchFamily="18" charset="-122"/>
                <a:cs typeface="Calibri" panose="020F0502020204030204" pitchFamily="34" charset="0"/>
              </a:rPr>
              <a:t>O</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utput Power</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66073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2">
            <a:extLst>
              <a:ext uri="{FF2B5EF4-FFF2-40B4-BE49-F238E27FC236}">
                <a16:creationId xmlns:a16="http://schemas.microsoft.com/office/drawing/2014/main" id="{A9BE8406-BB2B-FB8F-0C9C-50B6FEF71AF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3" name="标题 1">
            <a:extLst>
              <a:ext uri="{FF2B5EF4-FFF2-40B4-BE49-F238E27FC236}">
                <a16:creationId xmlns:a16="http://schemas.microsoft.com/office/drawing/2014/main" id="{2B38FC4D-9B53-F2A7-FA88-F1130891F3AB}"/>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High</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 Absolute Level Accuracy</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graphicFrame>
        <p:nvGraphicFramePr>
          <p:cNvPr id="6" name="图表 5">
            <a:extLst>
              <a:ext uri="{FF2B5EF4-FFF2-40B4-BE49-F238E27FC236}">
                <a16:creationId xmlns:a16="http://schemas.microsoft.com/office/drawing/2014/main" id="{00000000-0008-0000-0200-000007000000}"/>
              </a:ext>
            </a:extLst>
          </p:cNvPr>
          <p:cNvGraphicFramePr/>
          <p:nvPr>
            <p:extLst>
              <p:ext uri="{D42A27DB-BD31-4B8C-83A1-F6EECF244321}">
                <p14:modId xmlns:p14="http://schemas.microsoft.com/office/powerpoint/2010/main" val="1628639927"/>
              </p:ext>
            </p:extLst>
          </p:nvPr>
        </p:nvGraphicFramePr>
        <p:xfrm>
          <a:off x="814453" y="3118372"/>
          <a:ext cx="5547361" cy="3102058"/>
        </p:xfrm>
        <a:graphic>
          <a:graphicData uri="http://schemas.openxmlformats.org/drawingml/2006/chart">
            <c:chart xmlns:c="http://schemas.openxmlformats.org/drawingml/2006/chart" xmlns:r="http://schemas.openxmlformats.org/officeDocument/2006/relationships" r:id="rId3"/>
          </a:graphicData>
        </a:graphic>
      </p:graphicFrame>
      <p:sp>
        <p:nvSpPr>
          <p:cNvPr id="8" name="内容占位符 2">
            <a:extLst>
              <a:ext uri="{FF2B5EF4-FFF2-40B4-BE49-F238E27FC236}">
                <a16:creationId xmlns:a16="http://schemas.microsoft.com/office/drawing/2014/main" id="{DF0503EA-E6DF-8EFD-E677-D93A67FA3B9B}"/>
              </a:ext>
            </a:extLst>
          </p:cNvPr>
          <p:cNvSpPr txBox="1">
            <a:spLocks/>
          </p:cNvSpPr>
          <p:nvPr/>
        </p:nvSpPr>
        <p:spPr bwMode="auto">
          <a:xfrm>
            <a:off x="556525" y="1435038"/>
            <a:ext cx="5704205" cy="168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dirty="0">
                <a:solidFill>
                  <a:schemeClr val="tx1">
                    <a:lumMod val="50000"/>
                    <a:lumOff val="50000"/>
                  </a:schemeClr>
                </a:solidFill>
                <a:latin typeface="+mn-ea"/>
                <a:ea typeface="+mn-ea"/>
                <a:cs typeface="Arial" panose="020B0604020202020204" pitchFamily="34" charset="0"/>
              </a:rPr>
              <a:t>A signal generator's absolute level accuracy is just as important as its output power</a:t>
            </a:r>
          </a:p>
          <a:p>
            <a:pPr algn="just"/>
            <a:endParaRPr lang="en-US" altLang="zh-CN" dirty="0">
              <a:solidFill>
                <a:schemeClr val="tx1">
                  <a:lumMod val="50000"/>
                  <a:lumOff val="50000"/>
                </a:schemeClr>
              </a:solidFill>
              <a:latin typeface="+mn-ea"/>
              <a:ea typeface="+mn-ea"/>
              <a:cs typeface="Arial" panose="020B0604020202020204" pitchFamily="34" charset="0"/>
            </a:endParaRPr>
          </a:p>
          <a:p>
            <a:pPr algn="just"/>
            <a:r>
              <a:rPr lang="en-US" altLang="zh-CN" dirty="0">
                <a:solidFill>
                  <a:schemeClr val="tx1">
                    <a:lumMod val="50000"/>
                    <a:lumOff val="50000"/>
                  </a:schemeClr>
                </a:solidFill>
                <a:latin typeface="+mn-ea"/>
                <a:ea typeface="+mn-ea"/>
                <a:cs typeface="Arial" panose="020B0604020202020204" pitchFamily="34" charset="0"/>
              </a:rPr>
              <a:t>Quantitatively characterize the nonlinear performance of an amplifier (1 dB compression point)</a:t>
            </a:r>
          </a:p>
        </p:txBody>
      </p:sp>
      <p:grpSp>
        <p:nvGrpSpPr>
          <p:cNvPr id="15" name="组合 14">
            <a:extLst>
              <a:ext uri="{FF2B5EF4-FFF2-40B4-BE49-F238E27FC236}">
                <a16:creationId xmlns:a16="http://schemas.microsoft.com/office/drawing/2014/main" id="{FED7C10F-9103-F347-03F7-34366FBFD6A3}"/>
              </a:ext>
            </a:extLst>
          </p:cNvPr>
          <p:cNvGrpSpPr/>
          <p:nvPr/>
        </p:nvGrpSpPr>
        <p:grpSpPr>
          <a:xfrm>
            <a:off x="1501460" y="6285011"/>
            <a:ext cx="9518539" cy="307777"/>
            <a:chOff x="1589986" y="6347023"/>
            <a:chExt cx="9518539" cy="307777"/>
          </a:xfrm>
        </p:grpSpPr>
        <p:sp>
          <p:nvSpPr>
            <p:cNvPr id="7" name="文本框 6">
              <a:extLst>
                <a:ext uri="{FF2B5EF4-FFF2-40B4-BE49-F238E27FC236}">
                  <a16:creationId xmlns:a16="http://schemas.microsoft.com/office/drawing/2014/main" id="{76EB61F7-C2CD-A224-EA9D-47836B81EF94}"/>
                </a:ext>
              </a:extLst>
            </p:cNvPr>
            <p:cNvSpPr txBox="1"/>
            <p:nvPr/>
          </p:nvSpPr>
          <p:spPr>
            <a:xfrm>
              <a:off x="1589986" y="6347023"/>
              <a:ext cx="4285872" cy="307777"/>
            </a:xfrm>
            <a:prstGeom prst="rect">
              <a:avLst/>
            </a:prstGeom>
            <a:noFill/>
          </p:spPr>
          <p:txBody>
            <a:bodyPr wrap="square">
              <a:spAutoFit/>
            </a:bodyPr>
            <a:lstStyle/>
            <a:p>
              <a:r>
                <a:rPr lang="en-US" altLang="zh-CN" sz="1400" b="1" i="0" dirty="0">
                  <a:solidFill>
                    <a:srgbClr val="666666"/>
                  </a:solidFill>
                  <a:effectLst/>
                  <a:latin typeface="+mn-ea"/>
                  <a:cs typeface="Arial" panose="020B0604020202020204" pitchFamily="34" charset="0"/>
                </a:rPr>
                <a:t>Measured level error versus frequency, Level = 0 dBm </a:t>
              </a:r>
              <a:endParaRPr lang="zh-CN" altLang="en-US" sz="1400" b="1" i="0" dirty="0">
                <a:solidFill>
                  <a:srgbClr val="666666"/>
                </a:solidFill>
                <a:effectLst/>
                <a:latin typeface="+mn-ea"/>
                <a:cs typeface="Arial" panose="020B0604020202020204" pitchFamily="34" charset="0"/>
              </a:endParaRPr>
            </a:p>
          </p:txBody>
        </p:sp>
        <p:sp>
          <p:nvSpPr>
            <p:cNvPr id="12" name="文本框 11">
              <a:extLst>
                <a:ext uri="{FF2B5EF4-FFF2-40B4-BE49-F238E27FC236}">
                  <a16:creationId xmlns:a16="http://schemas.microsoft.com/office/drawing/2014/main" id="{9F325E0D-4B69-733F-5C83-4EBCECFD9E55}"/>
                </a:ext>
              </a:extLst>
            </p:cNvPr>
            <p:cNvSpPr txBox="1"/>
            <p:nvPr/>
          </p:nvSpPr>
          <p:spPr>
            <a:xfrm>
              <a:off x="6822653" y="6347023"/>
              <a:ext cx="4285872" cy="307777"/>
            </a:xfrm>
            <a:prstGeom prst="rect">
              <a:avLst/>
            </a:prstGeom>
            <a:noFill/>
          </p:spPr>
          <p:txBody>
            <a:bodyPr wrap="square">
              <a:spAutoFit/>
            </a:bodyPr>
            <a:lstStyle/>
            <a:p>
              <a:r>
                <a:rPr lang="en-US" altLang="zh-CN" sz="1400" b="1" i="0" dirty="0">
                  <a:solidFill>
                    <a:srgbClr val="666666"/>
                  </a:solidFill>
                  <a:effectLst/>
                  <a:latin typeface="+mn-ea"/>
                  <a:cs typeface="Arial" panose="020B0604020202020204" pitchFamily="34" charset="0"/>
                </a:rPr>
                <a:t>Measured level error versus frequency, Level = 10 dBm </a:t>
              </a:r>
              <a:endParaRPr lang="zh-CN" altLang="en-US" sz="1400" b="1" i="0" dirty="0">
                <a:solidFill>
                  <a:srgbClr val="666666"/>
                </a:solidFill>
                <a:effectLst/>
                <a:latin typeface="+mn-ea"/>
                <a:cs typeface="Arial" panose="020B0604020202020204" pitchFamily="34" charset="0"/>
              </a:endParaRPr>
            </a:p>
          </p:txBody>
        </p:sp>
      </p:grpSp>
      <p:graphicFrame>
        <p:nvGraphicFramePr>
          <p:cNvPr id="13" name="图表 12">
            <a:extLst>
              <a:ext uri="{FF2B5EF4-FFF2-40B4-BE49-F238E27FC236}">
                <a16:creationId xmlns:a16="http://schemas.microsoft.com/office/drawing/2014/main" id="{DE764EB6-B8C6-B215-5427-47AAF5F8FA57}"/>
              </a:ext>
            </a:extLst>
          </p:cNvPr>
          <p:cNvGraphicFramePr>
            <a:graphicFrameLocks noChangeAspect="1"/>
          </p:cNvGraphicFramePr>
          <p:nvPr>
            <p:extLst>
              <p:ext uri="{D42A27DB-BD31-4B8C-83A1-F6EECF244321}">
                <p14:modId xmlns:p14="http://schemas.microsoft.com/office/powerpoint/2010/main" val="2773950233"/>
              </p:ext>
            </p:extLst>
          </p:nvPr>
        </p:nvGraphicFramePr>
        <p:xfrm>
          <a:off x="6191909" y="3117820"/>
          <a:ext cx="5547360" cy="310261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00544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a:extLst>
              <a:ext uri="{FF2B5EF4-FFF2-40B4-BE49-F238E27FC236}">
                <a16:creationId xmlns:a16="http://schemas.microsoft.com/office/drawing/2014/main" id="{00000000-0008-0000-0200-000008000000}"/>
              </a:ext>
            </a:extLst>
          </p:cNvPr>
          <p:cNvGraphicFramePr/>
          <p:nvPr>
            <p:extLst>
              <p:ext uri="{D42A27DB-BD31-4B8C-83A1-F6EECF244321}">
                <p14:modId xmlns:p14="http://schemas.microsoft.com/office/powerpoint/2010/main" val="522468596"/>
              </p:ext>
            </p:extLst>
          </p:nvPr>
        </p:nvGraphicFramePr>
        <p:xfrm>
          <a:off x="771854" y="1159100"/>
          <a:ext cx="5115212" cy="2648900"/>
        </p:xfrm>
        <a:graphic>
          <a:graphicData uri="http://schemas.openxmlformats.org/drawingml/2006/chart">
            <c:chart xmlns:c="http://schemas.openxmlformats.org/drawingml/2006/chart" xmlns:r="http://schemas.openxmlformats.org/officeDocument/2006/relationships" r:id="rId3"/>
          </a:graphicData>
        </a:graphic>
      </p:graphicFrame>
      <p:sp>
        <p:nvSpPr>
          <p:cNvPr id="3" name="文本框 2" hidden="1">
            <a:extLst>
              <a:ext uri="{FF2B5EF4-FFF2-40B4-BE49-F238E27FC236}">
                <a16:creationId xmlns:a16="http://schemas.microsoft.com/office/drawing/2014/main" id="{D894D9E0-B1A7-D4C1-96E0-81AA7AC70EF5}"/>
              </a:ext>
            </a:extLst>
          </p:cNvPr>
          <p:cNvSpPr txBox="1"/>
          <p:nvPr/>
        </p:nvSpPr>
        <p:spPr>
          <a:xfrm>
            <a:off x="1250687" y="4073784"/>
            <a:ext cx="4285872" cy="307777"/>
          </a:xfrm>
          <a:prstGeom prst="rect">
            <a:avLst/>
          </a:prstGeom>
          <a:noFill/>
        </p:spPr>
        <p:txBody>
          <a:bodyPr wrap="square">
            <a:spAutoFit/>
          </a:bodyPr>
          <a:lstStyle/>
          <a:p>
            <a:r>
              <a:rPr lang="en-US" altLang="zh-CN" sz="1400" b="1" i="0" dirty="0">
                <a:solidFill>
                  <a:srgbClr val="666666"/>
                </a:solidFill>
                <a:effectLst/>
                <a:latin typeface="+mn-ea"/>
                <a:cs typeface="Arial" panose="020B0604020202020204" pitchFamily="34" charset="0"/>
              </a:rPr>
              <a:t>Measured level error versus frequency, Level = -20 dBm </a:t>
            </a:r>
            <a:endParaRPr lang="zh-CN" altLang="en-US" sz="1400" b="1" i="0" dirty="0">
              <a:solidFill>
                <a:srgbClr val="666666"/>
              </a:solidFill>
              <a:effectLst/>
              <a:latin typeface="+mn-ea"/>
              <a:cs typeface="Arial" panose="020B0604020202020204" pitchFamily="34" charset="0"/>
            </a:endParaRPr>
          </a:p>
        </p:txBody>
      </p:sp>
      <p:graphicFrame>
        <p:nvGraphicFramePr>
          <p:cNvPr id="4" name="图表 3">
            <a:extLst>
              <a:ext uri="{FF2B5EF4-FFF2-40B4-BE49-F238E27FC236}">
                <a16:creationId xmlns:a16="http://schemas.microsoft.com/office/drawing/2014/main" id="{00000000-0008-0000-0200-000009000000}"/>
              </a:ext>
            </a:extLst>
          </p:cNvPr>
          <p:cNvGraphicFramePr/>
          <p:nvPr>
            <p:extLst>
              <p:ext uri="{D42A27DB-BD31-4B8C-83A1-F6EECF244321}">
                <p14:modId xmlns:p14="http://schemas.microsoft.com/office/powerpoint/2010/main" val="4212794372"/>
              </p:ext>
            </p:extLst>
          </p:nvPr>
        </p:nvGraphicFramePr>
        <p:xfrm>
          <a:off x="5954087" y="1192684"/>
          <a:ext cx="5115212" cy="2648900"/>
        </p:xfrm>
        <a:graphic>
          <a:graphicData uri="http://schemas.openxmlformats.org/drawingml/2006/chart">
            <c:chart xmlns:c="http://schemas.openxmlformats.org/drawingml/2006/chart" xmlns:r="http://schemas.openxmlformats.org/officeDocument/2006/relationships" r:id="rId4"/>
          </a:graphicData>
        </a:graphic>
      </p:graphicFrame>
      <p:sp>
        <p:nvSpPr>
          <p:cNvPr id="5" name="文本框 4" hidden="1">
            <a:extLst>
              <a:ext uri="{FF2B5EF4-FFF2-40B4-BE49-F238E27FC236}">
                <a16:creationId xmlns:a16="http://schemas.microsoft.com/office/drawing/2014/main" id="{113E9864-8C65-9FBF-6EE0-F5D81CB99F33}"/>
              </a:ext>
            </a:extLst>
          </p:cNvPr>
          <p:cNvSpPr txBox="1"/>
          <p:nvPr/>
        </p:nvSpPr>
        <p:spPr>
          <a:xfrm>
            <a:off x="6527685" y="4073785"/>
            <a:ext cx="4285872" cy="307777"/>
          </a:xfrm>
          <a:prstGeom prst="rect">
            <a:avLst/>
          </a:prstGeom>
          <a:noFill/>
        </p:spPr>
        <p:txBody>
          <a:bodyPr wrap="square">
            <a:spAutoFit/>
          </a:bodyPr>
          <a:lstStyle/>
          <a:p>
            <a:r>
              <a:rPr lang="en-US" altLang="zh-CN" sz="1400" b="1" i="0" dirty="0">
                <a:solidFill>
                  <a:srgbClr val="666666"/>
                </a:solidFill>
                <a:effectLst/>
                <a:latin typeface="+mn-ea"/>
                <a:cs typeface="Arial" panose="020B0604020202020204" pitchFamily="34" charset="0"/>
              </a:rPr>
              <a:t>Measured level error versus frequency, Level = -40 dBm </a:t>
            </a:r>
            <a:endParaRPr lang="zh-CN" altLang="en-US" sz="1400" b="1" i="0" dirty="0">
              <a:solidFill>
                <a:srgbClr val="666666"/>
              </a:solidFill>
              <a:effectLst/>
              <a:latin typeface="+mn-ea"/>
              <a:cs typeface="Arial" panose="020B0604020202020204" pitchFamily="34" charset="0"/>
            </a:endParaRPr>
          </a:p>
        </p:txBody>
      </p:sp>
      <p:sp>
        <p:nvSpPr>
          <p:cNvPr id="6" name="灯片编号占位符 2">
            <a:extLst>
              <a:ext uri="{FF2B5EF4-FFF2-40B4-BE49-F238E27FC236}">
                <a16:creationId xmlns:a16="http://schemas.microsoft.com/office/drawing/2014/main" id="{E865C09B-0016-588E-F3CA-B713096D7815}"/>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7" name="标题 1">
            <a:extLst>
              <a:ext uri="{FF2B5EF4-FFF2-40B4-BE49-F238E27FC236}">
                <a16:creationId xmlns:a16="http://schemas.microsoft.com/office/drawing/2014/main" id="{DC693183-0879-D0E8-7063-8156AE21B595}"/>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High</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 Absolute Level Accuracy</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graphicFrame>
        <p:nvGraphicFramePr>
          <p:cNvPr id="8" name="图表 7">
            <a:extLst>
              <a:ext uri="{FF2B5EF4-FFF2-40B4-BE49-F238E27FC236}">
                <a16:creationId xmlns:a16="http://schemas.microsoft.com/office/drawing/2014/main" id="{8DE23816-27FB-46FD-6A61-AD22571305FB}"/>
              </a:ext>
            </a:extLst>
          </p:cNvPr>
          <p:cNvGraphicFramePr>
            <a:graphicFrameLocks noChangeAspect="1"/>
          </p:cNvGraphicFramePr>
          <p:nvPr>
            <p:extLst>
              <p:ext uri="{D42A27DB-BD31-4B8C-83A1-F6EECF244321}">
                <p14:modId xmlns:p14="http://schemas.microsoft.com/office/powerpoint/2010/main" val="2378870390"/>
              </p:ext>
            </p:extLst>
          </p:nvPr>
        </p:nvGraphicFramePr>
        <p:xfrm>
          <a:off x="805364" y="3756416"/>
          <a:ext cx="5115212" cy="28940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图表 8">
            <a:extLst>
              <a:ext uri="{FF2B5EF4-FFF2-40B4-BE49-F238E27FC236}">
                <a16:creationId xmlns:a16="http://schemas.microsoft.com/office/drawing/2014/main" id="{1D501570-D4EC-2B80-0C97-A3BAB739F5EB}"/>
              </a:ext>
            </a:extLst>
          </p:cNvPr>
          <p:cNvGraphicFramePr>
            <a:graphicFrameLocks noChangeAspect="1"/>
          </p:cNvGraphicFramePr>
          <p:nvPr>
            <p:extLst>
              <p:ext uri="{D42A27DB-BD31-4B8C-83A1-F6EECF244321}">
                <p14:modId xmlns:p14="http://schemas.microsoft.com/office/powerpoint/2010/main" val="252796967"/>
              </p:ext>
            </p:extLst>
          </p:nvPr>
        </p:nvGraphicFramePr>
        <p:xfrm>
          <a:off x="5954086" y="3756416"/>
          <a:ext cx="5115213" cy="28940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87884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2">
            <a:extLst>
              <a:ext uri="{FF2B5EF4-FFF2-40B4-BE49-F238E27FC236}">
                <a16:creationId xmlns:a16="http://schemas.microsoft.com/office/drawing/2014/main" id="{E3DD78C1-551C-D1D6-9BCC-C46F560B7842}"/>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smtClean="0">
                <a:solidFill>
                  <a:srgbClr val="2F2F2F">
                    <a:lumMod val="50000"/>
                    <a:lumOff val="50000"/>
                  </a:srgbClr>
                </a:solidFill>
                <a:latin typeface="+mj-ea"/>
                <a:ea typeface="+mj-ea"/>
                <a:cs typeface="Arial" panose="020B0604020202020204" pitchFamily="34" charset="0"/>
                <a:sym typeface="+mn-lt"/>
              </a:rPr>
              <a:pPr/>
              <a:t>2</a:t>
            </a:fld>
            <a:endParaRPr lang="zh-CN" altLang="en-US" dirty="0">
              <a:solidFill>
                <a:srgbClr val="2F2F2F">
                  <a:lumMod val="50000"/>
                  <a:lumOff val="50000"/>
                </a:srgbClr>
              </a:solidFill>
              <a:latin typeface="+mj-ea"/>
              <a:ea typeface="+mj-ea"/>
              <a:cs typeface="Arial" panose="020B0604020202020204" pitchFamily="34" charset="0"/>
              <a:sym typeface="+mn-lt"/>
            </a:endParaRPr>
          </a:p>
        </p:txBody>
      </p:sp>
      <p:grpSp>
        <p:nvGrpSpPr>
          <p:cNvPr id="3" name="组合 2">
            <a:extLst>
              <a:ext uri="{FF2B5EF4-FFF2-40B4-BE49-F238E27FC236}">
                <a16:creationId xmlns:a16="http://schemas.microsoft.com/office/drawing/2014/main" id="{6281398A-02B2-73D1-AAC2-27B846ED9394}"/>
              </a:ext>
            </a:extLst>
          </p:cNvPr>
          <p:cNvGrpSpPr/>
          <p:nvPr/>
        </p:nvGrpSpPr>
        <p:grpSpPr>
          <a:xfrm>
            <a:off x="689615" y="641098"/>
            <a:ext cx="10931112" cy="6216902"/>
            <a:chOff x="799150" y="641098"/>
            <a:chExt cx="10931112" cy="6216902"/>
          </a:xfrm>
        </p:grpSpPr>
        <p:sp>
          <p:nvSpPr>
            <p:cNvPr id="4" name="文本框 3">
              <a:extLst>
                <a:ext uri="{FF2B5EF4-FFF2-40B4-BE49-F238E27FC236}">
                  <a16:creationId xmlns:a16="http://schemas.microsoft.com/office/drawing/2014/main" id="{5A19E237-F42A-5F92-918C-19B17D40549D}"/>
                </a:ext>
              </a:extLst>
            </p:cNvPr>
            <p:cNvSpPr txBox="1"/>
            <p:nvPr/>
          </p:nvSpPr>
          <p:spPr>
            <a:xfrm flipH="1">
              <a:off x="8591410" y="1944588"/>
              <a:ext cx="2776129" cy="2470530"/>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6800" rIns="180000" bIns="46800" numCol="1" spcCol="0" rtlCol="0" fromWordArt="0" anchor="b" anchorCtr="0" forceAA="0" compatLnSpc="1">
              <a:prstTxWarp prst="textNoShape">
                <a:avLst/>
              </a:prstTxWarp>
              <a:noAutofit/>
            </a:bodyPr>
            <a:lstStyle>
              <a:defPPr>
                <a:defRPr lang="zh-CN"/>
              </a:defPPr>
              <a:lvl1pPr algn="ctr">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b="0" dirty="0">
                <a:solidFill>
                  <a:schemeClr val="tx1"/>
                </a:solidFill>
                <a:latin typeface="+mj-ea"/>
                <a:ea typeface="+mj-ea"/>
                <a:cs typeface="Arial" panose="020B0604020202020204" pitchFamily="34" charset="0"/>
              </a:endParaRPr>
            </a:p>
          </p:txBody>
        </p:sp>
        <p:sp>
          <p:nvSpPr>
            <p:cNvPr id="5" name="文本框 4">
              <a:extLst>
                <a:ext uri="{FF2B5EF4-FFF2-40B4-BE49-F238E27FC236}">
                  <a16:creationId xmlns:a16="http://schemas.microsoft.com/office/drawing/2014/main" id="{9DF98EE0-618F-B130-1D7B-2DCCF780B533}"/>
                </a:ext>
              </a:extLst>
            </p:cNvPr>
            <p:cNvSpPr txBox="1"/>
            <p:nvPr/>
          </p:nvSpPr>
          <p:spPr>
            <a:xfrm flipH="1">
              <a:off x="4655409" y="1995714"/>
              <a:ext cx="2815915" cy="2470530"/>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6800" rIns="180000" bIns="46800" numCol="1" spcCol="0" rtlCol="0" fromWordArt="0" anchor="b" anchorCtr="0" forceAA="0" compatLnSpc="1">
              <a:prstTxWarp prst="textNoShape">
                <a:avLst/>
              </a:prstTxWarp>
              <a:noAutofit/>
            </a:bodyPr>
            <a:lstStyle>
              <a:defPPr>
                <a:defRPr lang="zh-CN"/>
              </a:defPPr>
              <a:lvl1pPr algn="ctr">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b="0" dirty="0">
                <a:solidFill>
                  <a:schemeClr val="tx1"/>
                </a:solidFill>
                <a:latin typeface="+mj-ea"/>
                <a:ea typeface="+mj-ea"/>
                <a:cs typeface="Arial" panose="020B0604020202020204" pitchFamily="34" charset="0"/>
              </a:endParaRPr>
            </a:p>
          </p:txBody>
        </p:sp>
        <p:sp>
          <p:nvSpPr>
            <p:cNvPr id="6" name="文本框 5">
              <a:extLst>
                <a:ext uri="{FF2B5EF4-FFF2-40B4-BE49-F238E27FC236}">
                  <a16:creationId xmlns:a16="http://schemas.microsoft.com/office/drawing/2014/main" id="{5B709DF8-E2BC-1E07-40A8-119A61C0C595}"/>
                </a:ext>
              </a:extLst>
            </p:cNvPr>
            <p:cNvSpPr txBox="1"/>
            <p:nvPr/>
          </p:nvSpPr>
          <p:spPr>
            <a:xfrm flipH="1">
              <a:off x="799154" y="1865671"/>
              <a:ext cx="2841218" cy="2747525"/>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6800" rIns="180000" bIns="46800" numCol="1" spcCol="0" rtlCol="0" fromWordArt="0" anchor="b" anchorCtr="0" forceAA="0" compatLnSpc="1">
              <a:prstTxWarp prst="textNoShape">
                <a:avLst/>
              </a:prstTxWarp>
              <a:noAutofit/>
            </a:bodyPr>
            <a:lstStyle>
              <a:defPPr>
                <a:defRPr lang="zh-CN"/>
              </a:defPPr>
              <a:lvl1pPr algn="ctr">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b="0" dirty="0">
                <a:solidFill>
                  <a:schemeClr val="tx1"/>
                </a:solidFill>
                <a:latin typeface="+mj-ea"/>
                <a:ea typeface="+mj-ea"/>
                <a:cs typeface="Arial" panose="020B0604020202020204" pitchFamily="34" charset="0"/>
              </a:endParaRPr>
            </a:p>
          </p:txBody>
        </p:sp>
        <p:grpSp>
          <p:nvGrpSpPr>
            <p:cNvPr id="7" name="组合 6">
              <a:extLst>
                <a:ext uri="{FF2B5EF4-FFF2-40B4-BE49-F238E27FC236}">
                  <a16:creationId xmlns:a16="http://schemas.microsoft.com/office/drawing/2014/main" id="{22C1490F-2ACB-A19A-4950-FED9BC6F26F3}"/>
                </a:ext>
              </a:extLst>
            </p:cNvPr>
            <p:cNvGrpSpPr/>
            <p:nvPr/>
          </p:nvGrpSpPr>
          <p:grpSpPr>
            <a:xfrm>
              <a:off x="799150" y="641098"/>
              <a:ext cx="10583017" cy="6216902"/>
              <a:chOff x="799150" y="641098"/>
              <a:chExt cx="10583017" cy="6216902"/>
            </a:xfrm>
          </p:grpSpPr>
          <p:pic>
            <p:nvPicPr>
              <p:cNvPr id="10" name="图片 9">
                <a:extLst>
                  <a:ext uri="{FF2B5EF4-FFF2-40B4-BE49-F238E27FC236}">
                    <a16:creationId xmlns:a16="http://schemas.microsoft.com/office/drawing/2014/main" id="{A0D56865-1A34-63A7-AE89-A831047180B7}"/>
                  </a:ext>
                </a:extLst>
              </p:cNvPr>
              <p:cNvPicPr>
                <a:picLocks noChangeAspect="1"/>
              </p:cNvPicPr>
              <p:nvPr/>
            </p:nvPicPr>
            <p:blipFill rotWithShape="1">
              <a:blip r:embed="rId2">
                <a:alphaModFix amt="30000"/>
              </a:blip>
              <a:srcRect r="50000"/>
              <a:stretch/>
            </p:blipFill>
            <p:spPr>
              <a:xfrm>
                <a:off x="7902085" y="641098"/>
                <a:ext cx="229337" cy="6216901"/>
              </a:xfrm>
              <a:prstGeom prst="rect">
                <a:avLst/>
              </a:prstGeom>
            </p:spPr>
          </p:pic>
          <p:grpSp>
            <p:nvGrpSpPr>
              <p:cNvPr id="11" name="组合 10">
                <a:extLst>
                  <a:ext uri="{FF2B5EF4-FFF2-40B4-BE49-F238E27FC236}">
                    <a16:creationId xmlns:a16="http://schemas.microsoft.com/office/drawing/2014/main" id="{37DD89F4-1AB4-AB6E-70EC-01915946B9FB}"/>
                  </a:ext>
                </a:extLst>
              </p:cNvPr>
              <p:cNvGrpSpPr/>
              <p:nvPr/>
            </p:nvGrpSpPr>
            <p:grpSpPr>
              <a:xfrm>
                <a:off x="799150" y="641099"/>
                <a:ext cx="10583017" cy="6216901"/>
                <a:chOff x="799150" y="641099"/>
                <a:chExt cx="10583017" cy="6216901"/>
              </a:xfrm>
            </p:grpSpPr>
            <p:sp>
              <p:nvSpPr>
                <p:cNvPr id="12" name="矩形: 圆角 11">
                  <a:extLst>
                    <a:ext uri="{FF2B5EF4-FFF2-40B4-BE49-F238E27FC236}">
                      <a16:creationId xmlns:a16="http://schemas.microsoft.com/office/drawing/2014/main" id="{FEBFC45B-5431-82AA-3D45-E4AB9C9C7EF4}"/>
                    </a:ext>
                  </a:extLst>
                </p:cNvPr>
                <p:cNvSpPr/>
                <p:nvPr/>
              </p:nvSpPr>
              <p:spPr>
                <a:xfrm>
                  <a:off x="799154" y="1524131"/>
                  <a:ext cx="2841218" cy="471583"/>
                </a:xfrm>
                <a:prstGeom prst="roundRect">
                  <a:avLst>
                    <a:gd name="adj" fmla="val 7998"/>
                  </a:avLst>
                </a:prstGeom>
                <a:gradFill flip="none" rotWithShape="1">
                  <a:gsLst>
                    <a:gs pos="100000">
                      <a:schemeClr val="bg1"/>
                    </a:gs>
                    <a:gs pos="0">
                      <a:schemeClr val="accent1">
                        <a:lumMod val="10000"/>
                        <a:lumOff val="90000"/>
                      </a:schemeClr>
                    </a:gs>
                  </a:gsLst>
                  <a:lin ang="0" scaled="1"/>
                  <a:tileRect/>
                </a:gradFill>
                <a:ln>
                  <a:noFill/>
                </a:ln>
                <a:effectLst>
                  <a:outerShdw blurRad="2540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a:ln>
                      <a:noFill/>
                    </a:ln>
                    <a:solidFill>
                      <a:srgbClr val="FFFFFF"/>
                    </a:solidFill>
                    <a:effectLst/>
                    <a:uLnTx/>
                    <a:uFillTx/>
                    <a:latin typeface="+mj-ea"/>
                    <a:ea typeface="+mj-ea"/>
                    <a:cs typeface="Arial" panose="020B0604020202020204" pitchFamily="34" charset="0"/>
                  </a:endParaRPr>
                </a:p>
              </p:txBody>
            </p:sp>
            <p:pic>
              <p:nvPicPr>
                <p:cNvPr id="13" name="图片 12">
                  <a:extLst>
                    <a:ext uri="{FF2B5EF4-FFF2-40B4-BE49-F238E27FC236}">
                      <a16:creationId xmlns:a16="http://schemas.microsoft.com/office/drawing/2014/main" id="{DE6BF7DA-106B-C77F-7BD6-6495EBDE5978}"/>
                    </a:ext>
                  </a:extLst>
                </p:cNvPr>
                <p:cNvPicPr>
                  <a:picLocks noChangeAspect="1"/>
                </p:cNvPicPr>
                <p:nvPr/>
              </p:nvPicPr>
              <p:blipFill rotWithShape="1">
                <a:blip r:embed="rId2">
                  <a:alphaModFix amt="30000"/>
                </a:blip>
                <a:srcRect r="50000"/>
                <a:stretch/>
              </p:blipFill>
              <p:spPr>
                <a:xfrm>
                  <a:off x="3771665" y="641099"/>
                  <a:ext cx="229337" cy="6216901"/>
                </a:xfrm>
                <a:prstGeom prst="rect">
                  <a:avLst/>
                </a:prstGeom>
              </p:spPr>
            </p:pic>
            <p:sp>
              <p:nvSpPr>
                <p:cNvPr id="14" name="文本框 13">
                  <a:extLst>
                    <a:ext uri="{FF2B5EF4-FFF2-40B4-BE49-F238E27FC236}">
                      <a16:creationId xmlns:a16="http://schemas.microsoft.com/office/drawing/2014/main" id="{F1278B7F-C416-B84E-278E-936F1B200F00}"/>
                    </a:ext>
                  </a:extLst>
                </p:cNvPr>
                <p:cNvSpPr txBox="1"/>
                <p:nvPr/>
              </p:nvSpPr>
              <p:spPr>
                <a:xfrm>
                  <a:off x="824456" y="2074128"/>
                  <a:ext cx="3095092" cy="19979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Excellent SSB phase noise</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Low harmonic signal </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Low nonharmonic signal </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Ultra low broadband noise</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Exceptionally high output level</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a:t>
                  </a:r>
                </a:p>
              </p:txBody>
            </p:sp>
            <p:pic>
              <p:nvPicPr>
                <p:cNvPr id="15" name="图片 14">
                  <a:extLst>
                    <a:ext uri="{FF2B5EF4-FFF2-40B4-BE49-F238E27FC236}">
                      <a16:creationId xmlns:a16="http://schemas.microsoft.com/office/drawing/2014/main" id="{C95419D2-8C20-1EB0-200A-879F626CEC31}"/>
                    </a:ext>
                  </a:extLst>
                </p:cNvPr>
                <p:cNvPicPr>
                  <a:picLocks noChangeAspect="1"/>
                </p:cNvPicPr>
                <p:nvPr/>
              </p:nvPicPr>
              <p:blipFill>
                <a:blip r:embed="rId3">
                  <a:extLst>
                    <a:ext uri="{28A0092B-C50C-407E-A947-70E740481C1C}">
                      <a14:useLocalDpi xmlns:a14="http://schemas.microsoft.com/office/drawing/2010/main" val="0"/>
                    </a:ext>
                  </a:extLst>
                </a:blip>
                <a:srcRect t="7573" b="7573"/>
                <a:stretch/>
              </p:blipFill>
              <p:spPr>
                <a:xfrm>
                  <a:off x="824457" y="4076082"/>
                  <a:ext cx="2815916" cy="1871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图片 15">
                  <a:extLst>
                    <a:ext uri="{FF2B5EF4-FFF2-40B4-BE49-F238E27FC236}">
                      <a16:creationId xmlns:a16="http://schemas.microsoft.com/office/drawing/2014/main" id="{79A2D1B4-F92B-FD1B-151E-011B83235484}"/>
                    </a:ext>
                  </a:extLst>
                </p:cNvPr>
                <p:cNvPicPr>
                  <a:picLocks noChangeAspect="1"/>
                </p:cNvPicPr>
                <p:nvPr/>
              </p:nvPicPr>
              <p:blipFill>
                <a:blip r:embed="rId4">
                  <a:extLst>
                    <a:ext uri="{28A0092B-C50C-407E-A947-70E740481C1C}">
                      <a14:useLocalDpi xmlns:a14="http://schemas.microsoft.com/office/drawing/2010/main" val="0"/>
                    </a:ext>
                  </a:extLst>
                </a:blip>
                <a:srcRect t="12387" b="12387"/>
                <a:stretch/>
              </p:blipFill>
              <p:spPr>
                <a:xfrm>
                  <a:off x="8591410" y="4124011"/>
                  <a:ext cx="2776133" cy="1885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图片 16">
                  <a:extLst>
                    <a:ext uri="{FF2B5EF4-FFF2-40B4-BE49-F238E27FC236}">
                      <a16:creationId xmlns:a16="http://schemas.microsoft.com/office/drawing/2014/main" id="{13744AF0-6E85-F5FA-8BFE-DE3369CA7F60}"/>
                    </a:ext>
                  </a:extLst>
                </p:cNvPr>
                <p:cNvPicPr>
                  <a:picLocks noChangeAspect="1"/>
                </p:cNvPicPr>
                <p:nvPr/>
              </p:nvPicPr>
              <p:blipFill>
                <a:blip r:embed="rId5">
                  <a:extLst>
                    <a:ext uri="{28A0092B-C50C-407E-A947-70E740481C1C}">
                      <a14:useLocalDpi xmlns:a14="http://schemas.microsoft.com/office/drawing/2010/main" val="0"/>
                    </a:ext>
                  </a:extLst>
                </a:blip>
                <a:srcRect l="4006" r="4006"/>
                <a:stretch/>
              </p:blipFill>
              <p:spPr>
                <a:xfrm>
                  <a:off x="4655415" y="4076082"/>
                  <a:ext cx="2815915" cy="1871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文本框 17">
                  <a:extLst>
                    <a:ext uri="{FF2B5EF4-FFF2-40B4-BE49-F238E27FC236}">
                      <a16:creationId xmlns:a16="http://schemas.microsoft.com/office/drawing/2014/main" id="{E0EA1192-59F2-5D78-11E8-7A7C484750F5}"/>
                    </a:ext>
                  </a:extLst>
                </p:cNvPr>
                <p:cNvSpPr txBox="1"/>
                <p:nvPr/>
              </p:nvSpPr>
              <p:spPr>
                <a:xfrm>
                  <a:off x="799150" y="1575256"/>
                  <a:ext cx="284121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gradFill>
                        <a:gsLst>
                          <a:gs pos="22000">
                            <a:srgbClr val="4472C4">
                              <a:lumMod val="100000"/>
                            </a:srgbClr>
                          </a:gs>
                          <a:gs pos="100000">
                            <a:srgbClr val="71D7E6"/>
                          </a:gs>
                        </a:gsLst>
                        <a:path path="circle">
                          <a:fillToRect r="100000" b="100000"/>
                        </a:path>
                      </a:gradFill>
                      <a:latin typeface="+mj-ea"/>
                      <a:ea typeface="+mj-ea"/>
                      <a:cs typeface="Arial" panose="020B0604020202020204" pitchFamily="34" charset="0"/>
                    </a:rPr>
                    <a:t>Excellent Signal Purity</a:t>
                  </a:r>
                  <a:endParaRPr kumimoji="0" lang="zh-CN" altLang="en-US" b="1" i="0" u="none" strike="noStrike" kern="1200" cap="none" spc="0" normalizeH="0" baseline="0" noProof="0" dirty="0">
                    <a:ln>
                      <a:noFill/>
                    </a:ln>
                    <a:gradFill>
                      <a:gsLst>
                        <a:gs pos="22000">
                          <a:srgbClr val="4472C4">
                            <a:lumMod val="100000"/>
                          </a:srgbClr>
                        </a:gs>
                        <a:gs pos="100000">
                          <a:srgbClr val="71D7E6"/>
                        </a:gs>
                      </a:gsLst>
                      <a:path path="circle">
                        <a:fillToRect r="100000" b="100000"/>
                      </a:path>
                    </a:gradFill>
                    <a:effectLst/>
                    <a:uLnTx/>
                    <a:uFillTx/>
                    <a:latin typeface="+mj-ea"/>
                    <a:ea typeface="+mj-ea"/>
                    <a:cs typeface="Arial" panose="020B0604020202020204" pitchFamily="34" charset="0"/>
                  </a:endParaRPr>
                </a:p>
              </p:txBody>
            </p:sp>
            <p:sp>
              <p:nvSpPr>
                <p:cNvPr id="19" name="矩形: 圆角 18">
                  <a:extLst>
                    <a:ext uri="{FF2B5EF4-FFF2-40B4-BE49-F238E27FC236}">
                      <a16:creationId xmlns:a16="http://schemas.microsoft.com/office/drawing/2014/main" id="{3B4215BD-3EBF-6604-3726-A26EC8A95D25}"/>
                    </a:ext>
                  </a:extLst>
                </p:cNvPr>
                <p:cNvSpPr/>
                <p:nvPr/>
              </p:nvSpPr>
              <p:spPr>
                <a:xfrm>
                  <a:off x="4650398" y="1529178"/>
                  <a:ext cx="2820926" cy="471583"/>
                </a:xfrm>
                <a:prstGeom prst="roundRect">
                  <a:avLst>
                    <a:gd name="adj" fmla="val 7998"/>
                  </a:avLst>
                </a:prstGeom>
                <a:gradFill flip="none" rotWithShape="1">
                  <a:gsLst>
                    <a:gs pos="100000">
                      <a:schemeClr val="bg1"/>
                    </a:gs>
                    <a:gs pos="0">
                      <a:schemeClr val="accent1">
                        <a:lumMod val="10000"/>
                        <a:lumOff val="90000"/>
                      </a:schemeClr>
                    </a:gs>
                  </a:gsLst>
                  <a:lin ang="0" scaled="1"/>
                  <a:tileRect/>
                </a:gradFill>
                <a:ln>
                  <a:noFill/>
                </a:ln>
                <a:effectLst>
                  <a:outerShdw blurRad="2540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a:ln>
                      <a:noFill/>
                    </a:ln>
                    <a:solidFill>
                      <a:srgbClr val="FFFFFF"/>
                    </a:solidFill>
                    <a:effectLst/>
                    <a:uLnTx/>
                    <a:uFillTx/>
                    <a:latin typeface="+mj-ea"/>
                    <a:ea typeface="+mj-ea"/>
                    <a:cs typeface="Arial" panose="020B0604020202020204" pitchFamily="34" charset="0"/>
                  </a:endParaRPr>
                </a:p>
              </p:txBody>
            </p:sp>
            <p:sp>
              <p:nvSpPr>
                <p:cNvPr id="20" name="文本框 19">
                  <a:extLst>
                    <a:ext uri="{FF2B5EF4-FFF2-40B4-BE49-F238E27FC236}">
                      <a16:creationId xmlns:a16="http://schemas.microsoft.com/office/drawing/2014/main" id="{E4378F64-5896-84C9-E405-84923E58FB89}"/>
                    </a:ext>
                  </a:extLst>
                </p:cNvPr>
                <p:cNvSpPr txBox="1"/>
                <p:nvPr/>
              </p:nvSpPr>
              <p:spPr>
                <a:xfrm>
                  <a:off x="4665170" y="1575256"/>
                  <a:ext cx="281591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gradFill>
                        <a:gsLst>
                          <a:gs pos="22000">
                            <a:srgbClr val="4472C4">
                              <a:lumMod val="100000"/>
                            </a:srgbClr>
                          </a:gs>
                          <a:gs pos="100000">
                            <a:srgbClr val="71D7E6"/>
                          </a:gs>
                        </a:gsLst>
                        <a:path path="circle">
                          <a:fillToRect r="100000" b="100000"/>
                        </a:path>
                      </a:gradFill>
                      <a:latin typeface="+mj-ea"/>
                      <a:ea typeface="+mj-ea"/>
                      <a:cs typeface="Arial" panose="020B0604020202020204" pitchFamily="34" charset="0"/>
                    </a:rPr>
                    <a:t>Exceptional F</a:t>
                  </a:r>
                  <a:r>
                    <a:rPr kumimoji="0" lang="en-US" altLang="zh-CN" b="1" i="0" u="none" strike="noStrike" kern="1200" cap="none" spc="0" normalizeH="0" baseline="0" noProof="0" dirty="0" err="1">
                      <a:ln>
                        <a:noFill/>
                      </a:ln>
                      <a:gradFill>
                        <a:gsLst>
                          <a:gs pos="22000">
                            <a:srgbClr val="4472C4">
                              <a:lumMod val="100000"/>
                            </a:srgbClr>
                          </a:gs>
                          <a:gs pos="100000">
                            <a:srgbClr val="71D7E6"/>
                          </a:gs>
                        </a:gsLst>
                        <a:path path="circle">
                          <a:fillToRect r="100000" b="100000"/>
                        </a:path>
                      </a:gradFill>
                      <a:effectLst/>
                      <a:uLnTx/>
                      <a:uFillTx/>
                      <a:latin typeface="+mj-ea"/>
                      <a:ea typeface="+mj-ea"/>
                      <a:cs typeface="Arial" panose="020B0604020202020204" pitchFamily="34" charset="0"/>
                    </a:rPr>
                    <a:t>unctionality</a:t>
                  </a:r>
                  <a:endParaRPr kumimoji="0" lang="zh-CN" altLang="en-US" b="1" i="0" u="none" strike="noStrike" kern="1200" cap="none" spc="0" normalizeH="0" baseline="0" noProof="0" dirty="0">
                    <a:ln>
                      <a:noFill/>
                    </a:ln>
                    <a:gradFill>
                      <a:gsLst>
                        <a:gs pos="22000">
                          <a:srgbClr val="4472C4">
                            <a:lumMod val="100000"/>
                          </a:srgbClr>
                        </a:gs>
                        <a:gs pos="100000">
                          <a:srgbClr val="71D7E6"/>
                        </a:gs>
                      </a:gsLst>
                      <a:path path="circle">
                        <a:fillToRect r="100000" b="100000"/>
                      </a:path>
                    </a:gradFill>
                    <a:effectLst/>
                    <a:uLnTx/>
                    <a:uFillTx/>
                    <a:latin typeface="+mj-ea"/>
                    <a:ea typeface="+mj-ea"/>
                    <a:cs typeface="Arial" panose="020B0604020202020204" pitchFamily="34" charset="0"/>
                  </a:endParaRPr>
                </a:p>
              </p:txBody>
            </p:sp>
            <p:sp>
              <p:nvSpPr>
                <p:cNvPr id="21" name="矩形: 圆角 20">
                  <a:extLst>
                    <a:ext uri="{FF2B5EF4-FFF2-40B4-BE49-F238E27FC236}">
                      <a16:creationId xmlns:a16="http://schemas.microsoft.com/office/drawing/2014/main" id="{1D7DD005-1C7F-AA69-FC83-F9796F57E0ED}"/>
                    </a:ext>
                  </a:extLst>
                </p:cNvPr>
                <p:cNvSpPr/>
                <p:nvPr/>
              </p:nvSpPr>
              <p:spPr>
                <a:xfrm>
                  <a:off x="8591412" y="1524131"/>
                  <a:ext cx="2776131" cy="471583"/>
                </a:xfrm>
                <a:prstGeom prst="roundRect">
                  <a:avLst>
                    <a:gd name="adj" fmla="val 7998"/>
                  </a:avLst>
                </a:prstGeom>
                <a:gradFill flip="none" rotWithShape="1">
                  <a:gsLst>
                    <a:gs pos="100000">
                      <a:schemeClr val="bg1"/>
                    </a:gs>
                    <a:gs pos="0">
                      <a:schemeClr val="accent1">
                        <a:lumMod val="10000"/>
                        <a:lumOff val="90000"/>
                      </a:schemeClr>
                    </a:gs>
                  </a:gsLst>
                  <a:lin ang="0" scaled="1"/>
                  <a:tileRect/>
                </a:gradFill>
                <a:ln>
                  <a:noFill/>
                </a:ln>
                <a:effectLst>
                  <a:outerShdw blurRad="2540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a:ln>
                      <a:noFill/>
                    </a:ln>
                    <a:solidFill>
                      <a:srgbClr val="FFFFFF"/>
                    </a:solidFill>
                    <a:effectLst/>
                    <a:uLnTx/>
                    <a:uFillTx/>
                    <a:latin typeface="+mj-ea"/>
                    <a:ea typeface="+mj-ea"/>
                    <a:cs typeface="Arial" panose="020B0604020202020204" pitchFamily="34" charset="0"/>
                  </a:endParaRPr>
                </a:p>
              </p:txBody>
            </p:sp>
            <p:sp>
              <p:nvSpPr>
                <p:cNvPr id="22" name="文本框 21">
                  <a:extLst>
                    <a:ext uri="{FF2B5EF4-FFF2-40B4-BE49-F238E27FC236}">
                      <a16:creationId xmlns:a16="http://schemas.microsoft.com/office/drawing/2014/main" id="{B284A274-766A-52D1-67DC-3A532C01E924}"/>
                    </a:ext>
                  </a:extLst>
                </p:cNvPr>
                <p:cNvSpPr txBox="1"/>
                <p:nvPr/>
              </p:nvSpPr>
              <p:spPr>
                <a:xfrm>
                  <a:off x="8635170" y="1578433"/>
                  <a:ext cx="274699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gradFill>
                        <a:gsLst>
                          <a:gs pos="22000">
                            <a:srgbClr val="4472C4">
                              <a:lumMod val="100000"/>
                            </a:srgbClr>
                          </a:gs>
                          <a:gs pos="100000">
                            <a:srgbClr val="71D7E6"/>
                          </a:gs>
                        </a:gsLst>
                        <a:path path="circle">
                          <a:fillToRect r="100000" b="100000"/>
                        </a:path>
                      </a:gradFill>
                      <a:effectLst/>
                      <a:uLnTx/>
                      <a:uFillTx/>
                      <a:latin typeface="+mj-ea"/>
                      <a:ea typeface="+mj-ea"/>
                      <a:cs typeface="Arial" panose="020B0604020202020204" pitchFamily="34" charset="0"/>
                    </a:rPr>
                    <a:t>Exquisite Design</a:t>
                  </a:r>
                  <a:endParaRPr kumimoji="0" lang="zh-CN" altLang="en-US" b="1" i="0" u="none" strike="noStrike" kern="1200" cap="none" spc="0" normalizeH="0" baseline="0" noProof="0" dirty="0">
                    <a:ln>
                      <a:noFill/>
                    </a:ln>
                    <a:gradFill>
                      <a:gsLst>
                        <a:gs pos="22000">
                          <a:srgbClr val="4472C4">
                            <a:lumMod val="100000"/>
                          </a:srgbClr>
                        </a:gs>
                        <a:gs pos="100000">
                          <a:srgbClr val="71D7E6"/>
                        </a:gs>
                      </a:gsLst>
                      <a:path path="circle">
                        <a:fillToRect r="100000" b="100000"/>
                      </a:path>
                    </a:gradFill>
                    <a:effectLst/>
                    <a:uLnTx/>
                    <a:uFillTx/>
                    <a:latin typeface="+mj-ea"/>
                    <a:ea typeface="+mj-ea"/>
                    <a:cs typeface="Arial" panose="020B0604020202020204" pitchFamily="34" charset="0"/>
                  </a:endParaRPr>
                </a:p>
              </p:txBody>
            </p:sp>
          </p:grpSp>
        </p:grpSp>
        <p:sp>
          <p:nvSpPr>
            <p:cNvPr id="8" name="文本框 7">
              <a:extLst>
                <a:ext uri="{FF2B5EF4-FFF2-40B4-BE49-F238E27FC236}">
                  <a16:creationId xmlns:a16="http://schemas.microsoft.com/office/drawing/2014/main" id="{E5371A22-CAB7-5F0A-BF92-16052C2913F1}"/>
                </a:ext>
              </a:extLst>
            </p:cNvPr>
            <p:cNvSpPr txBox="1"/>
            <p:nvPr/>
          </p:nvSpPr>
          <p:spPr>
            <a:xfrm>
              <a:off x="4650398" y="2074128"/>
              <a:ext cx="3095092" cy="19979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AM Modulation</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Pulse Generator</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Pulse Modulation</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Pulse Train Generator</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Power Meter Control Kit </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a:t>
              </a:r>
            </a:p>
          </p:txBody>
        </p:sp>
        <p:sp>
          <p:nvSpPr>
            <p:cNvPr id="9" name="文本框 8">
              <a:extLst>
                <a:ext uri="{FF2B5EF4-FFF2-40B4-BE49-F238E27FC236}">
                  <a16:creationId xmlns:a16="http://schemas.microsoft.com/office/drawing/2014/main" id="{2DE2B5AE-01EF-9116-483B-3506A240C6EB}"/>
                </a:ext>
              </a:extLst>
            </p:cNvPr>
            <p:cNvSpPr txBox="1"/>
            <p:nvPr/>
          </p:nvSpPr>
          <p:spPr>
            <a:xfrm>
              <a:off x="8635170" y="2074128"/>
              <a:ext cx="3095092" cy="19979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Remote control</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Compact structure</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User friendly interface</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Large operating screen</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Rich communication interface</a:t>
              </a:r>
            </a:p>
            <a:p>
              <a:pPr marL="285750" indent="-285750">
                <a:lnSpc>
                  <a:spcPct val="150000"/>
                </a:lnSpc>
                <a:buFont typeface="Arial" panose="020B0604020202020204" pitchFamily="34" charset="0"/>
                <a:buChar char="•"/>
              </a:pPr>
              <a:r>
                <a:rPr lang="en-US" altLang="zh-CN" sz="1400" dirty="0">
                  <a:solidFill>
                    <a:schemeClr val="tx1">
                      <a:lumMod val="65000"/>
                      <a:lumOff val="35000"/>
                    </a:schemeClr>
                  </a:solidFill>
                  <a:latin typeface="+mj-ea"/>
                  <a:ea typeface="+mj-ea"/>
                  <a:cs typeface="Arial" panose="020B0604020202020204" pitchFamily="34" charset="0"/>
                </a:rPr>
                <a:t>···</a:t>
              </a:r>
            </a:p>
          </p:txBody>
        </p:sp>
      </p:grpSp>
      <p:sp>
        <p:nvSpPr>
          <p:cNvPr id="23" name="标题 1">
            <a:extLst>
              <a:ext uri="{FF2B5EF4-FFF2-40B4-BE49-F238E27FC236}">
                <a16:creationId xmlns:a16="http://schemas.microsoft.com/office/drawing/2014/main" id="{24A02CCC-79DF-E873-48A7-723BFF0EA7A2}"/>
              </a:ext>
            </a:extLst>
          </p:cNvPr>
          <p:cNvSpPr txBox="1">
            <a:spLocks/>
          </p:cNvSpPr>
          <p:nvPr/>
        </p:nvSpPr>
        <p:spPr>
          <a:xfrm>
            <a:off x="571273" y="472695"/>
            <a:ext cx="9553802" cy="7018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chemeClr val="bg1">
                    <a:lumMod val="50000"/>
                  </a:schemeClr>
                </a:solidFill>
                <a:effectLst/>
                <a:uLnTx/>
                <a:uFillTx/>
                <a:latin typeface="+mj-ea"/>
                <a:cs typeface="Arial" panose="020B0604020202020204" pitchFamily="34" charset="0"/>
              </a:rPr>
              <a:t>Highlights</a:t>
            </a:r>
          </a:p>
        </p:txBody>
      </p:sp>
    </p:spTree>
    <p:extLst>
      <p:ext uri="{BB962C8B-B14F-4D97-AF65-F5344CB8AC3E}">
        <p14:creationId xmlns:p14="http://schemas.microsoft.com/office/powerpoint/2010/main" val="3595114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7D02-B1C2-AA3A-5F3A-8565EA1A7453}"/>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08300"/>
                </a:solidFill>
                <a:effectLst/>
                <a:uLnTx/>
                <a:uFillTx/>
                <a:latin typeface="Calibri" panose="020F0502020204030204" pitchFamily="34" charset="0"/>
                <a:ea typeface="阿里巴巴普惠体 B" panose="00020600040101010101" pitchFamily="18" charset="-122"/>
                <a:cs typeface="Calibri" panose="020F0502020204030204" pitchFamily="34" charset="0"/>
              </a:rPr>
              <a:t>Analog &amp; Pulse </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Modulation</a:t>
            </a: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BCE2B4B8-AA54-B500-E4B4-1EF75754669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81" name="图片 80">
            <a:extLst>
              <a:ext uri="{FF2B5EF4-FFF2-40B4-BE49-F238E27FC236}">
                <a16:creationId xmlns:a16="http://schemas.microsoft.com/office/drawing/2014/main" id="{E3280F45-A6EC-FF96-E2AF-253BA4A83776}"/>
              </a:ext>
            </a:extLst>
          </p:cNvPr>
          <p:cNvPicPr>
            <a:picLocks noChangeAspect="1"/>
          </p:cNvPicPr>
          <p:nvPr/>
        </p:nvPicPr>
        <p:blipFill>
          <a:blip r:embed="rId2"/>
          <a:stretch>
            <a:fillRect/>
          </a:stretch>
        </p:blipFill>
        <p:spPr>
          <a:xfrm>
            <a:off x="4274457" y="2968171"/>
            <a:ext cx="6915881" cy="3573381"/>
          </a:xfrm>
          <a:prstGeom prst="rect">
            <a:avLst/>
          </a:prstGeom>
        </p:spPr>
      </p:pic>
      <p:sp>
        <p:nvSpPr>
          <p:cNvPr id="82" name="内容占位符 2">
            <a:extLst>
              <a:ext uri="{FF2B5EF4-FFF2-40B4-BE49-F238E27FC236}">
                <a16:creationId xmlns:a16="http://schemas.microsoft.com/office/drawing/2014/main" id="{D1E17E2D-18EE-7933-9D59-BC0A4A1AD7CB}"/>
              </a:ext>
            </a:extLst>
          </p:cNvPr>
          <p:cNvSpPr txBox="1">
            <a:spLocks/>
          </p:cNvSpPr>
          <p:nvPr/>
        </p:nvSpPr>
        <p:spPr bwMode="auto">
          <a:xfrm>
            <a:off x="784567" y="1485453"/>
            <a:ext cx="10812346" cy="31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dirty="0">
                <a:solidFill>
                  <a:schemeClr val="tx1">
                    <a:lumMod val="50000"/>
                    <a:lumOff val="50000"/>
                  </a:schemeClr>
                </a:solidFill>
                <a:latin typeface="+mn-ea"/>
                <a:ea typeface="+mn-ea"/>
                <a:cs typeface="Arial" panose="020B0604020202020204" pitchFamily="34" charset="0"/>
              </a:rPr>
              <a:t>In addition to continuous wave signals, SSG6000A also provides the most common analog AM modulation mode as a standard configuration</a:t>
            </a:r>
          </a:p>
          <a:p>
            <a:pPr algn="just"/>
            <a:endParaRPr lang="en-US" altLang="zh-CN" dirty="0">
              <a:solidFill>
                <a:schemeClr val="tx1">
                  <a:lumMod val="50000"/>
                  <a:lumOff val="50000"/>
                </a:schemeClr>
              </a:solidFill>
              <a:latin typeface="+mn-ea"/>
              <a:ea typeface="+mn-ea"/>
              <a:cs typeface="Arial" panose="020B0604020202020204" pitchFamily="34" charset="0"/>
            </a:endParaRPr>
          </a:p>
          <a:p>
            <a:pPr algn="just"/>
            <a:r>
              <a:rPr lang="en-US" altLang="zh-CN" dirty="0">
                <a:solidFill>
                  <a:schemeClr val="tx1">
                    <a:lumMod val="50000"/>
                    <a:lumOff val="50000"/>
                  </a:schemeClr>
                </a:solidFill>
                <a:latin typeface="+mn-ea"/>
                <a:ea typeface="+mn-ea"/>
                <a:cs typeface="Arial" panose="020B0604020202020204" pitchFamily="34" charset="0"/>
              </a:rPr>
              <a:t>In addition, SSG6000A is equipped with an excellent pulse signal generator and pulse modulator to generate user-programmable pulses</a:t>
            </a:r>
          </a:p>
        </p:txBody>
      </p:sp>
    </p:spTree>
    <p:extLst>
      <p:ext uri="{BB962C8B-B14F-4D97-AF65-F5344CB8AC3E}">
        <p14:creationId xmlns:p14="http://schemas.microsoft.com/office/powerpoint/2010/main" val="336233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46107052-2389-5829-110D-910AF6E2EE88}"/>
              </a:ext>
            </a:extLst>
          </p:cNvPr>
          <p:cNvSpPr/>
          <p:nvPr/>
        </p:nvSpPr>
        <p:spPr>
          <a:xfrm>
            <a:off x="4894417" y="2114024"/>
            <a:ext cx="6359172" cy="3961513"/>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F3C79478-A233-53CC-470A-39A22D787571}"/>
              </a:ext>
            </a:extLst>
          </p:cNvPr>
          <p:cNvSpPr/>
          <p:nvPr/>
        </p:nvSpPr>
        <p:spPr>
          <a:xfrm>
            <a:off x="938411" y="3912984"/>
            <a:ext cx="3417946" cy="2050767"/>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8ED28D43-B062-346E-31DD-AD9AC3A98CC8}"/>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08300"/>
                </a:solidFill>
                <a:effectLst/>
                <a:uLnTx/>
                <a:uFillTx/>
                <a:latin typeface="Calibri" panose="020F0502020204030204" pitchFamily="34" charset="0"/>
                <a:ea typeface="阿里巴巴普惠体 B" panose="00020600040101010101" pitchFamily="18" charset="-122"/>
                <a:cs typeface="Calibri" panose="020F0502020204030204" pitchFamily="34" charset="0"/>
              </a:rPr>
              <a:t>AM </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Modulation</a:t>
            </a: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857449A3-E3A4-0998-BDB6-D406CC1D08BD}"/>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pSp>
        <p:nvGrpSpPr>
          <p:cNvPr id="11" name="组合 10">
            <a:extLst>
              <a:ext uri="{FF2B5EF4-FFF2-40B4-BE49-F238E27FC236}">
                <a16:creationId xmlns:a16="http://schemas.microsoft.com/office/drawing/2014/main" id="{75C50D51-D7B4-FC07-1D1A-0C111D5A70DC}"/>
              </a:ext>
            </a:extLst>
          </p:cNvPr>
          <p:cNvGrpSpPr/>
          <p:nvPr/>
        </p:nvGrpSpPr>
        <p:grpSpPr>
          <a:xfrm>
            <a:off x="938411" y="2106856"/>
            <a:ext cx="10315178" cy="3968681"/>
            <a:chOff x="1127184" y="1716331"/>
            <a:chExt cx="10315178" cy="3968681"/>
          </a:xfrm>
        </p:grpSpPr>
        <p:grpSp>
          <p:nvGrpSpPr>
            <p:cNvPr id="4" name="组合 3">
              <a:extLst>
                <a:ext uri="{FF2B5EF4-FFF2-40B4-BE49-F238E27FC236}">
                  <a16:creationId xmlns:a16="http://schemas.microsoft.com/office/drawing/2014/main" id="{BF6977D9-6216-DA81-E838-78F52FB88F5C}"/>
                </a:ext>
              </a:extLst>
            </p:cNvPr>
            <p:cNvGrpSpPr>
              <a:grpSpLocks noChangeAspect="1"/>
            </p:cNvGrpSpPr>
            <p:nvPr/>
          </p:nvGrpSpPr>
          <p:grpSpPr>
            <a:xfrm>
              <a:off x="5083190" y="1716331"/>
              <a:ext cx="6359172" cy="3968681"/>
              <a:chOff x="5250126" y="1900714"/>
              <a:chExt cx="6734657" cy="4203016"/>
            </a:xfrm>
          </p:grpSpPr>
          <p:pic>
            <p:nvPicPr>
              <p:cNvPr id="5" name="图片 4">
                <a:extLst>
                  <a:ext uri="{FF2B5EF4-FFF2-40B4-BE49-F238E27FC236}">
                    <a16:creationId xmlns:a16="http://schemas.microsoft.com/office/drawing/2014/main" id="{B5D2E0EA-8142-123B-40B7-50171E9BBCBB}"/>
                  </a:ext>
                </a:extLst>
              </p:cNvPr>
              <p:cNvPicPr>
                <a:picLocks noChangeAspect="1"/>
              </p:cNvPicPr>
              <p:nvPr/>
            </p:nvPicPr>
            <p:blipFill rotWithShape="1">
              <a:blip r:embed="rId3"/>
              <a:srcRect l="18" t="14388" r="19571" b="5318"/>
              <a:stretch/>
            </p:blipFill>
            <p:spPr>
              <a:xfrm>
                <a:off x="5250126" y="1900714"/>
                <a:ext cx="6734657" cy="4203016"/>
              </a:xfrm>
              <a:prstGeom prst="rect">
                <a:avLst/>
              </a:prstGeom>
              <a:ln>
                <a:noFill/>
              </a:ln>
              <a:effectLst>
                <a:outerShdw blurRad="292100" dist="139700" dir="2700000" algn="tl" rotWithShape="0">
                  <a:srgbClr val="333333">
                    <a:alpha val="65000"/>
                  </a:srgbClr>
                </a:outerShdw>
              </a:effectLst>
            </p:spPr>
          </p:pic>
          <p:sp>
            <p:nvSpPr>
              <p:cNvPr id="6" name="矩形 5">
                <a:extLst>
                  <a:ext uri="{FF2B5EF4-FFF2-40B4-BE49-F238E27FC236}">
                    <a16:creationId xmlns:a16="http://schemas.microsoft.com/office/drawing/2014/main" id="{A55374CD-615D-4FF6-F45F-B54721ED8CF3}"/>
                  </a:ext>
                </a:extLst>
              </p:cNvPr>
              <p:cNvSpPr/>
              <p:nvPr/>
            </p:nvSpPr>
            <p:spPr>
              <a:xfrm>
                <a:off x="8640463" y="4824412"/>
                <a:ext cx="2026589" cy="176006"/>
              </a:xfrm>
              <a:prstGeom prst="rect">
                <a:avLst/>
              </a:prstGeom>
              <a:noFill/>
              <a:ln>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61613CB9-6466-C9EF-B971-C3F90E26FB82}"/>
                </a:ext>
              </a:extLst>
            </p:cNvPr>
            <p:cNvGrpSpPr>
              <a:grpSpLocks noChangeAspect="1"/>
            </p:cNvGrpSpPr>
            <p:nvPr/>
          </p:nvGrpSpPr>
          <p:grpSpPr>
            <a:xfrm>
              <a:off x="1127184" y="3522459"/>
              <a:ext cx="3417946" cy="2050767"/>
              <a:chOff x="378667" y="3310963"/>
              <a:chExt cx="4266957" cy="2560174"/>
            </a:xfrm>
          </p:grpSpPr>
          <p:pic>
            <p:nvPicPr>
              <p:cNvPr id="8" name="图片 7">
                <a:extLst>
                  <a:ext uri="{FF2B5EF4-FFF2-40B4-BE49-F238E27FC236}">
                    <a16:creationId xmlns:a16="http://schemas.microsoft.com/office/drawing/2014/main" id="{A24968E1-A979-E00C-0A45-789908CBD5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667" y="3310963"/>
                <a:ext cx="4266957" cy="2560174"/>
              </a:xfrm>
              <a:prstGeom prst="rect">
                <a:avLst/>
              </a:prstGeom>
              <a:ln>
                <a:noFill/>
              </a:ln>
              <a:effectLst>
                <a:outerShdw blurRad="292100" dist="139700" dir="2700000" algn="tl" rotWithShape="0">
                  <a:srgbClr val="333333">
                    <a:alpha val="65000"/>
                  </a:srgbClr>
                </a:outerShdw>
              </a:effectLst>
            </p:spPr>
          </p:pic>
          <p:sp>
            <p:nvSpPr>
              <p:cNvPr id="9" name="矩形 8">
                <a:extLst>
                  <a:ext uri="{FF2B5EF4-FFF2-40B4-BE49-F238E27FC236}">
                    <a16:creationId xmlns:a16="http://schemas.microsoft.com/office/drawing/2014/main" id="{885421E6-F2D5-B60A-2927-C02AC7816805}"/>
                  </a:ext>
                </a:extLst>
              </p:cNvPr>
              <p:cNvSpPr/>
              <p:nvPr/>
            </p:nvSpPr>
            <p:spPr>
              <a:xfrm>
                <a:off x="433362" y="4710112"/>
                <a:ext cx="2078783" cy="404813"/>
              </a:xfrm>
              <a:prstGeom prst="rect">
                <a:avLst/>
              </a:prstGeom>
              <a:noFill/>
              <a:ln>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 name="直接箭头连接符 9">
              <a:extLst>
                <a:ext uri="{FF2B5EF4-FFF2-40B4-BE49-F238E27FC236}">
                  <a16:creationId xmlns:a16="http://schemas.microsoft.com/office/drawing/2014/main" id="{206F7EF3-829B-235B-7063-774E9BA8BBC5}"/>
                </a:ext>
              </a:extLst>
            </p:cNvPr>
            <p:cNvCxnSpPr>
              <a:cxnSpLocks/>
            </p:cNvCxnSpPr>
            <p:nvPr/>
          </p:nvCxnSpPr>
          <p:spPr>
            <a:xfrm flipV="1">
              <a:off x="2857882" y="4560118"/>
              <a:ext cx="5426620" cy="245229"/>
            </a:xfrm>
            <a:prstGeom prst="straightConnector1">
              <a:avLst/>
            </a:prstGeom>
            <a:ln w="19050">
              <a:solidFill>
                <a:srgbClr val="F083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2" name="内容占位符 2">
            <a:extLst>
              <a:ext uri="{FF2B5EF4-FFF2-40B4-BE49-F238E27FC236}">
                <a16:creationId xmlns:a16="http://schemas.microsoft.com/office/drawing/2014/main" id="{E4F8B591-A4C8-9620-6276-B72269D91DBB}"/>
              </a:ext>
            </a:extLst>
          </p:cNvPr>
          <p:cNvSpPr txBox="1">
            <a:spLocks/>
          </p:cNvSpPr>
          <p:nvPr/>
        </p:nvSpPr>
        <p:spPr bwMode="auto">
          <a:xfrm>
            <a:off x="677979" y="1474251"/>
            <a:ext cx="4284546" cy="31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dirty="0">
                <a:solidFill>
                  <a:schemeClr val="tx1">
                    <a:lumMod val="50000"/>
                    <a:lumOff val="50000"/>
                  </a:schemeClr>
                </a:solidFill>
                <a:latin typeface="+mn-ea"/>
                <a:ea typeface="+mn-ea"/>
                <a:cs typeface="Arial" panose="020B0604020202020204" pitchFamily="34" charset="0"/>
              </a:rPr>
              <a:t>High signal quality and perfect waveform reproduction</a:t>
            </a:r>
          </a:p>
          <a:p>
            <a:endParaRPr lang="en-US" altLang="zh-CN" dirty="0">
              <a:solidFill>
                <a:schemeClr val="tx1">
                  <a:lumMod val="50000"/>
                  <a:lumOff val="50000"/>
                </a:schemeClr>
              </a:solidFill>
              <a:latin typeface="+mn-ea"/>
              <a:ea typeface="+mn-ea"/>
              <a:cs typeface="Arial" panose="020B0604020202020204" pitchFamily="34" charset="0"/>
            </a:endParaRPr>
          </a:p>
          <a:p>
            <a:r>
              <a:rPr lang="en-US" altLang="zh-CN" dirty="0">
                <a:solidFill>
                  <a:schemeClr val="tx1">
                    <a:lumMod val="50000"/>
                    <a:lumOff val="50000"/>
                  </a:schemeClr>
                </a:solidFill>
                <a:latin typeface="+mn-ea"/>
                <a:ea typeface="+mn-ea"/>
                <a:cs typeface="Arial" panose="020B0604020202020204" pitchFamily="34" charset="0"/>
              </a:rPr>
              <a:t>Modulation source:</a:t>
            </a:r>
          </a:p>
          <a:p>
            <a:pPr marL="0" indent="0">
              <a:buNone/>
            </a:pPr>
            <a:r>
              <a:rPr lang="en-US" altLang="zh-CN" dirty="0">
                <a:solidFill>
                  <a:schemeClr val="tx1">
                    <a:lumMod val="50000"/>
                    <a:lumOff val="50000"/>
                  </a:schemeClr>
                </a:solidFill>
                <a:latin typeface="+mn-ea"/>
                <a:ea typeface="+mn-ea"/>
                <a:cs typeface="Arial" panose="020B0604020202020204" pitchFamily="34" charset="0"/>
              </a:rPr>
              <a:t>         internal, external, internal + external</a:t>
            </a:r>
          </a:p>
        </p:txBody>
      </p:sp>
    </p:spTree>
    <p:extLst>
      <p:ext uri="{BB962C8B-B14F-4D97-AF65-F5344CB8AC3E}">
        <p14:creationId xmlns:p14="http://schemas.microsoft.com/office/powerpoint/2010/main" val="225791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BE05FB5-580C-56A0-3FD5-294F2E774F39}"/>
              </a:ext>
            </a:extLst>
          </p:cNvPr>
          <p:cNvSpPr/>
          <p:nvPr/>
        </p:nvSpPr>
        <p:spPr>
          <a:xfrm>
            <a:off x="5957323" y="978125"/>
            <a:ext cx="4089427" cy="2324585"/>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0B8193E-D8E7-CCE4-CC07-5F494F2BE4F7}"/>
              </a:ext>
            </a:extLst>
          </p:cNvPr>
          <p:cNvSpPr/>
          <p:nvPr/>
        </p:nvSpPr>
        <p:spPr>
          <a:xfrm>
            <a:off x="6017398" y="3805032"/>
            <a:ext cx="3951798" cy="2324585"/>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a:extLst>
              <a:ext uri="{FF2B5EF4-FFF2-40B4-BE49-F238E27FC236}">
                <a16:creationId xmlns:a16="http://schemas.microsoft.com/office/drawing/2014/main" id="{92E29802-D65F-BB8F-D140-BBFEB4A9B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324" y="978125"/>
            <a:ext cx="4089464" cy="23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86320A81-5F21-EBB5-28B4-5418AC78CA11}"/>
              </a:ext>
            </a:extLst>
          </p:cNvPr>
          <p:cNvPicPr>
            <a:picLocks noChangeAspect="1"/>
          </p:cNvPicPr>
          <p:nvPr/>
        </p:nvPicPr>
        <p:blipFill rotWithShape="1">
          <a:blip r:embed="rId4"/>
          <a:srcRect l="7481" t="13623" r="218" b="15942"/>
          <a:stretch/>
        </p:blipFill>
        <p:spPr>
          <a:xfrm>
            <a:off x="5957360" y="3805917"/>
            <a:ext cx="4089428" cy="2340000"/>
          </a:xfrm>
          <a:prstGeom prst="rect">
            <a:avLst/>
          </a:prstGeom>
          <a:ln>
            <a:noFill/>
          </a:ln>
          <a:effectLst>
            <a:outerShdw blurRad="292100" dist="139700" dir="2700000" algn="tl" rotWithShape="0">
              <a:srgbClr val="333333">
                <a:alpha val="65000"/>
              </a:srgbClr>
            </a:outerShdw>
          </a:effectLst>
        </p:spPr>
      </p:pic>
      <p:sp>
        <p:nvSpPr>
          <p:cNvPr id="4" name="标题 1">
            <a:extLst>
              <a:ext uri="{FF2B5EF4-FFF2-40B4-BE49-F238E27FC236}">
                <a16:creationId xmlns:a16="http://schemas.microsoft.com/office/drawing/2014/main" id="{C6A45D66-D397-5D20-E4E3-C095108D5CBD}"/>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08300"/>
                </a:solidFill>
                <a:effectLst/>
                <a:uLnTx/>
                <a:uFillTx/>
                <a:latin typeface="Calibri" panose="020F0502020204030204" pitchFamily="34" charset="0"/>
                <a:ea typeface="阿里巴巴普惠体 B" panose="00020600040101010101" pitchFamily="18" charset="-122"/>
                <a:cs typeface="Calibri" panose="020F0502020204030204" pitchFamily="34" charset="0"/>
              </a:rPr>
              <a:t>Pulse </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Modulation </a:t>
            </a:r>
            <a:r>
              <a:rPr kumimoji="0" lang="en-US" altLang="zh-CN" sz="16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(SSG6080A-PU</a:t>
            </a:r>
            <a:r>
              <a:rPr lang="en-US" altLang="zh-CN" sz="1600" b="1" dirty="0">
                <a:solidFill>
                  <a:prstClr val="black">
                    <a:lumMod val="50000"/>
                    <a:lumOff val="50000"/>
                  </a:prstClr>
                </a:solidFill>
                <a:latin typeface="Calibri" panose="020F0502020204030204" pitchFamily="34" charset="0"/>
                <a:ea typeface="阿里巴巴普惠体 B" panose="00020600040101010101" pitchFamily="18" charset="-122"/>
                <a:cs typeface="Calibri" panose="020F0502020204030204" pitchFamily="34" charset="0"/>
              </a:rPr>
              <a:t>)</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5" name="灯片编号占位符 2">
            <a:extLst>
              <a:ext uri="{FF2B5EF4-FFF2-40B4-BE49-F238E27FC236}">
                <a16:creationId xmlns:a16="http://schemas.microsoft.com/office/drawing/2014/main" id="{44EC3B47-4745-5B51-315D-CA10CF19924A}"/>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6" name="文本框 5">
            <a:extLst>
              <a:ext uri="{FF2B5EF4-FFF2-40B4-BE49-F238E27FC236}">
                <a16:creationId xmlns:a16="http://schemas.microsoft.com/office/drawing/2014/main" id="{46ABE938-FCA2-3801-2761-F68CA5A5BA26}"/>
              </a:ext>
            </a:extLst>
          </p:cNvPr>
          <p:cNvSpPr txBox="1"/>
          <p:nvPr/>
        </p:nvSpPr>
        <p:spPr>
          <a:xfrm>
            <a:off x="6923671" y="3400425"/>
            <a:ext cx="3840500" cy="307777"/>
          </a:xfrm>
          <a:prstGeom prst="rect">
            <a:avLst/>
          </a:prstGeom>
          <a:noFill/>
        </p:spPr>
        <p:txBody>
          <a:bodyPr wrap="square">
            <a:spAutoFit/>
          </a:bodyPr>
          <a:lstStyle/>
          <a:p>
            <a:r>
              <a:rPr lang="en-US" altLang="zh-CN" sz="1400" b="1" i="0" dirty="0">
                <a:solidFill>
                  <a:srgbClr val="666666"/>
                </a:solidFill>
                <a:effectLst/>
                <a:latin typeface="+mn-ea"/>
                <a:cs typeface="Arial" panose="020B0604020202020204" pitchFamily="34" charset="0"/>
              </a:rPr>
              <a:t>Double Pulse </a:t>
            </a:r>
            <a:r>
              <a:rPr lang="en-US" altLang="zh-CN" sz="1400" b="1" dirty="0">
                <a:solidFill>
                  <a:srgbClr val="666666"/>
                </a:solidFill>
                <a:latin typeface="+mn-ea"/>
                <a:cs typeface="Arial" panose="020B0604020202020204" pitchFamily="34" charset="0"/>
              </a:rPr>
              <a:t>M</a:t>
            </a:r>
            <a:r>
              <a:rPr lang="en-US" altLang="zh-CN" sz="1400" b="1" i="0" dirty="0">
                <a:solidFill>
                  <a:srgbClr val="666666"/>
                </a:solidFill>
                <a:effectLst/>
                <a:latin typeface="+mn-ea"/>
                <a:cs typeface="Arial" panose="020B0604020202020204" pitchFamily="34" charset="0"/>
              </a:rPr>
              <a:t>odulation</a:t>
            </a:r>
            <a:endParaRPr lang="zh-CN" altLang="en-US" sz="1400" b="1" i="0" dirty="0">
              <a:solidFill>
                <a:srgbClr val="666666"/>
              </a:solidFill>
              <a:effectLst/>
              <a:latin typeface="+mn-ea"/>
              <a:cs typeface="Arial" panose="020B0604020202020204" pitchFamily="34" charset="0"/>
            </a:endParaRPr>
          </a:p>
        </p:txBody>
      </p:sp>
      <p:sp>
        <p:nvSpPr>
          <p:cNvPr id="7" name="文本框 6">
            <a:extLst>
              <a:ext uri="{FF2B5EF4-FFF2-40B4-BE49-F238E27FC236}">
                <a16:creationId xmlns:a16="http://schemas.microsoft.com/office/drawing/2014/main" id="{B35E5956-5352-9A3C-F951-3A1961880249}"/>
              </a:ext>
            </a:extLst>
          </p:cNvPr>
          <p:cNvSpPr txBox="1"/>
          <p:nvPr/>
        </p:nvSpPr>
        <p:spPr>
          <a:xfrm>
            <a:off x="7107679" y="6242747"/>
            <a:ext cx="3840500" cy="307777"/>
          </a:xfrm>
          <a:prstGeom prst="rect">
            <a:avLst/>
          </a:prstGeom>
          <a:noFill/>
        </p:spPr>
        <p:txBody>
          <a:bodyPr wrap="square">
            <a:spAutoFit/>
          </a:bodyPr>
          <a:lstStyle/>
          <a:p>
            <a:r>
              <a:rPr lang="en-US" altLang="zh-CN" sz="1400" b="1" i="0" dirty="0">
                <a:solidFill>
                  <a:srgbClr val="666666"/>
                </a:solidFill>
                <a:effectLst/>
                <a:latin typeface="+mn-ea"/>
                <a:cs typeface="Arial" panose="020B0604020202020204" pitchFamily="34" charset="0"/>
              </a:rPr>
              <a:t>Less Pulse Width </a:t>
            </a:r>
            <a:r>
              <a:rPr lang="en-US" altLang="zh-CN" sz="1400" b="1" dirty="0">
                <a:solidFill>
                  <a:srgbClr val="666666"/>
                </a:solidFill>
                <a:latin typeface="+mn-ea"/>
                <a:cs typeface="Arial" panose="020B0604020202020204" pitchFamily="34" charset="0"/>
              </a:rPr>
              <a:t>L</a:t>
            </a:r>
            <a:r>
              <a:rPr lang="en-US" altLang="zh-CN" sz="1400" b="1" i="0" dirty="0">
                <a:solidFill>
                  <a:srgbClr val="666666"/>
                </a:solidFill>
                <a:effectLst/>
                <a:latin typeface="+mn-ea"/>
                <a:cs typeface="Arial" panose="020B0604020202020204" pitchFamily="34" charset="0"/>
              </a:rPr>
              <a:t>oss</a:t>
            </a:r>
            <a:endParaRPr lang="zh-CN" altLang="en-US" sz="1400" b="1" i="0" dirty="0">
              <a:solidFill>
                <a:srgbClr val="666666"/>
              </a:solidFill>
              <a:effectLst/>
              <a:latin typeface="+mn-ea"/>
              <a:cs typeface="Arial" panose="020B0604020202020204" pitchFamily="34" charset="0"/>
            </a:endParaRPr>
          </a:p>
        </p:txBody>
      </p:sp>
      <p:sp>
        <p:nvSpPr>
          <p:cNvPr id="8" name="内容占位符 2">
            <a:extLst>
              <a:ext uri="{FF2B5EF4-FFF2-40B4-BE49-F238E27FC236}">
                <a16:creationId xmlns:a16="http://schemas.microsoft.com/office/drawing/2014/main" id="{3EE3C3A0-1C20-1C7A-0C10-6B58D8276A26}"/>
              </a:ext>
            </a:extLst>
          </p:cNvPr>
          <p:cNvSpPr txBox="1">
            <a:spLocks/>
          </p:cNvSpPr>
          <p:nvPr/>
        </p:nvSpPr>
        <p:spPr bwMode="auto">
          <a:xfrm>
            <a:off x="903668" y="1448560"/>
            <a:ext cx="4316911" cy="31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dirty="0">
                <a:solidFill>
                  <a:schemeClr val="tx1">
                    <a:lumMod val="50000"/>
                    <a:lumOff val="50000"/>
                  </a:schemeClr>
                </a:solidFill>
                <a:latin typeface="+mn-ea"/>
                <a:ea typeface="+mn-ea"/>
                <a:cs typeface="Arial" panose="020B0604020202020204" pitchFamily="34" charset="0"/>
              </a:rPr>
              <a:t>Support double pulse modulation</a:t>
            </a:r>
          </a:p>
          <a:p>
            <a:endParaRPr lang="en-US" altLang="zh-CN" dirty="0">
              <a:solidFill>
                <a:schemeClr val="tx1">
                  <a:lumMod val="50000"/>
                  <a:lumOff val="50000"/>
                </a:schemeClr>
              </a:solidFill>
              <a:latin typeface="+mn-ea"/>
              <a:ea typeface="+mn-ea"/>
              <a:cs typeface="Arial" panose="020B0604020202020204" pitchFamily="34" charset="0"/>
            </a:endParaRPr>
          </a:p>
          <a:p>
            <a:r>
              <a:rPr lang="en-US" altLang="zh-CN" dirty="0">
                <a:solidFill>
                  <a:schemeClr val="tx1">
                    <a:lumMod val="50000"/>
                    <a:lumOff val="50000"/>
                  </a:schemeClr>
                </a:solidFill>
                <a:latin typeface="+mn-ea"/>
                <a:ea typeface="+mn-ea"/>
                <a:cs typeface="Arial" panose="020B0604020202020204" pitchFamily="34" charset="0"/>
              </a:rPr>
              <a:t>Less pulse width loss and extremely low overshoot probability</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At 6GHz, </a:t>
            </a:r>
          </a:p>
          <a:p>
            <a:pPr marL="609402" lvl="1" indent="0">
              <a:buNone/>
            </a:pPr>
            <a:r>
              <a:rPr lang="en-US" altLang="zh-CN" sz="1600" dirty="0">
                <a:solidFill>
                  <a:schemeClr val="tx1">
                    <a:lumMod val="50000"/>
                    <a:lumOff val="50000"/>
                  </a:schemeClr>
                </a:solidFill>
                <a:latin typeface="+mn-ea"/>
                <a:ea typeface="+mn-ea"/>
                <a:cs typeface="Arial" panose="020B0604020202020204" pitchFamily="34" charset="0"/>
              </a:rPr>
              <a:t>        the pulse width of 100ns is missing     </a:t>
            </a:r>
          </a:p>
          <a:p>
            <a:pPr marL="609402" lvl="1" indent="0">
              <a:buNone/>
            </a:pPr>
            <a:r>
              <a:rPr lang="en-US" altLang="zh-CN" sz="1600" dirty="0">
                <a:solidFill>
                  <a:schemeClr val="tx1">
                    <a:lumMod val="50000"/>
                    <a:lumOff val="50000"/>
                  </a:schemeClr>
                </a:solidFill>
                <a:latin typeface="+mn-ea"/>
                <a:ea typeface="+mn-ea"/>
                <a:cs typeface="Arial" panose="020B0604020202020204" pitchFamily="34" charset="0"/>
              </a:rPr>
              <a:t>        6ns, and there is no overshoot</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Above 6GHz, </a:t>
            </a:r>
          </a:p>
          <a:p>
            <a:pPr marL="609402" lvl="1" indent="0">
              <a:buNone/>
            </a:pPr>
            <a:r>
              <a:rPr lang="en-US" altLang="zh-CN" sz="1600" dirty="0">
                <a:solidFill>
                  <a:schemeClr val="tx1">
                    <a:lumMod val="50000"/>
                    <a:lumOff val="50000"/>
                  </a:schemeClr>
                </a:solidFill>
                <a:latin typeface="+mn-ea"/>
                <a:ea typeface="+mn-ea"/>
                <a:cs typeface="Arial" panose="020B0604020202020204" pitchFamily="34" charset="0"/>
              </a:rPr>
              <a:t>        no pulse width loss, no overshoot</a:t>
            </a:r>
          </a:p>
          <a:p>
            <a:pPr lvl="1">
              <a:buFont typeface="Arial" panose="020B0604020202020204" pitchFamily="34" charset="0"/>
              <a:buChar char="•"/>
            </a:pPr>
            <a:endParaRPr lang="en-US" altLang="zh-CN" dirty="0">
              <a:solidFill>
                <a:schemeClr val="tx1">
                  <a:lumMod val="50000"/>
                  <a:lumOff val="50000"/>
                </a:schemeClr>
              </a:solidFill>
              <a:latin typeface="+mn-ea"/>
              <a:ea typeface="+mn-ea"/>
              <a:cs typeface="Arial" panose="020B0604020202020204" pitchFamily="34" charset="0"/>
            </a:endParaRPr>
          </a:p>
        </p:txBody>
      </p:sp>
      <p:sp>
        <p:nvSpPr>
          <p:cNvPr id="13" name="矩形 12">
            <a:extLst>
              <a:ext uri="{FF2B5EF4-FFF2-40B4-BE49-F238E27FC236}">
                <a16:creationId xmlns:a16="http://schemas.microsoft.com/office/drawing/2014/main" id="{E7647CEC-3399-1080-88B9-4C4EB43FFFD0}"/>
              </a:ext>
            </a:extLst>
          </p:cNvPr>
          <p:cNvSpPr/>
          <p:nvPr/>
        </p:nvSpPr>
        <p:spPr>
          <a:xfrm>
            <a:off x="1058050" y="4658747"/>
            <a:ext cx="3911258" cy="1584000"/>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4" name="表格 2">
            <a:extLst>
              <a:ext uri="{FF2B5EF4-FFF2-40B4-BE49-F238E27FC236}">
                <a16:creationId xmlns:a16="http://schemas.microsoft.com/office/drawing/2014/main" id="{EBD568F3-A1B2-938F-8BAB-AD86B381F903}"/>
              </a:ext>
            </a:extLst>
          </p:cNvPr>
          <p:cNvGraphicFramePr>
            <a:graphicFrameLocks noGrp="1"/>
          </p:cNvGraphicFramePr>
          <p:nvPr>
            <p:extLst>
              <p:ext uri="{D42A27DB-BD31-4B8C-83A1-F6EECF244321}">
                <p14:modId xmlns:p14="http://schemas.microsoft.com/office/powerpoint/2010/main" val="969725724"/>
              </p:ext>
            </p:extLst>
          </p:nvPr>
        </p:nvGraphicFramePr>
        <p:xfrm>
          <a:off x="1048384" y="4658747"/>
          <a:ext cx="3911258" cy="1584000"/>
        </p:xfrm>
        <a:graphic>
          <a:graphicData uri="http://schemas.openxmlformats.org/drawingml/2006/table">
            <a:tbl>
              <a:tblPr firstRow="1" bandRow="1"/>
              <a:tblGrid>
                <a:gridCol w="1955629">
                  <a:extLst>
                    <a:ext uri="{9D8B030D-6E8A-4147-A177-3AD203B41FA5}">
                      <a16:colId xmlns:a16="http://schemas.microsoft.com/office/drawing/2014/main" val="3077959629"/>
                    </a:ext>
                  </a:extLst>
                </a:gridCol>
                <a:gridCol w="1955629">
                  <a:extLst>
                    <a:ext uri="{9D8B030D-6E8A-4147-A177-3AD203B41FA5}">
                      <a16:colId xmlns:a16="http://schemas.microsoft.com/office/drawing/2014/main" val="1431845541"/>
                    </a:ext>
                  </a:extLst>
                </a:gridCol>
              </a:tblGrid>
              <a:tr h="324000">
                <a:tc gridSpan="2">
                  <a:txBody>
                    <a:bodyPr/>
                    <a:lstStyle/>
                    <a:p>
                      <a:pPr algn="ctr">
                        <a:lnSpc>
                          <a:spcPts val="1400"/>
                        </a:lnSpc>
                      </a:pPr>
                      <a:r>
                        <a:rPr lang="en-US" altLang="zh-CN" sz="1400" b="1" kern="100" dirty="0">
                          <a:solidFill>
                            <a:schemeClr val="bg1"/>
                          </a:solidFill>
                          <a:effectLst/>
                          <a:latin typeface="+mn-ea"/>
                          <a:ea typeface="+mn-ea"/>
                          <a:cs typeface="Calibri" panose="020F0502020204030204" pitchFamily="34" charset="0"/>
                        </a:rPr>
                        <a:t>Pulse Modulation </a:t>
                      </a:r>
                      <a:endParaRPr lang="zh-CN" sz="1400" b="1" kern="100" dirty="0">
                        <a:solidFill>
                          <a:schemeClr val="bg1"/>
                        </a:solidFill>
                        <a:effectLst/>
                        <a:latin typeface="+mn-ea"/>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252000">
                <a:tc>
                  <a:txBody>
                    <a:bodyPr/>
                    <a:lstStyle/>
                    <a:p>
                      <a:pPr marL="26670" marR="26670" algn="ctr">
                        <a:lnSpc>
                          <a:spcPct val="115000"/>
                        </a:lnSpc>
                        <a:spcAft>
                          <a:spcPts val="0"/>
                        </a:spcAft>
                      </a:pP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Modulation</a:t>
                      </a:r>
                      <a:r>
                        <a:rPr lang="en-US" sz="1200" spc="-3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sou</a:t>
                      </a:r>
                      <a:r>
                        <a:rPr lang="en-US" sz="1200" spc="-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r</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ce</a:t>
                      </a:r>
                      <a:endParaRPr lang="zh-CN"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gn="ctr">
                        <a:lnSpc>
                          <a:spcPct val="115000"/>
                        </a:lnSpc>
                        <a:spcAft>
                          <a:spcPts val="0"/>
                        </a:spcAft>
                      </a:pP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Internal,</a:t>
                      </a:r>
                      <a:r>
                        <a:rPr lang="en-US" sz="1200" spc="-2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E</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xternal</a:t>
                      </a:r>
                      <a:endParaRPr lang="zh-CN"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252000">
                <a:tc>
                  <a:txBody>
                    <a:bodyPr/>
                    <a:lstStyle/>
                    <a:p>
                      <a:pPr marL="26670" marR="26670" algn="ctr">
                        <a:lnSpc>
                          <a:spcPct val="115000"/>
                        </a:lnSpc>
                        <a:spcAft>
                          <a:spcPts val="0"/>
                        </a:spcAft>
                      </a:pP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Pulse modes</a:t>
                      </a:r>
                      <a:endParaRPr lang="zh-CN"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ctr">
                        <a:lnSpc>
                          <a:spcPct val="115000"/>
                        </a:lnSpc>
                        <a:spcAft>
                          <a:spcPts val="0"/>
                        </a:spcAft>
                      </a:pP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Single pulse, Double pulse</a:t>
                      </a:r>
                      <a:endParaRPr lang="zh-CN"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r h="252000">
                <a:tc>
                  <a:txBody>
                    <a:bodyPr/>
                    <a:lstStyle/>
                    <a:p>
                      <a:pPr algn="ctr" font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On/off ration</a:t>
                      </a:r>
                      <a:endParaRPr lang="en-US" sz="1200" b="0" i="0" u="none" strike="noStrike"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&gt; 80 </a:t>
                      </a:r>
                      <a:r>
                        <a:rPr lang="en-US" altLang="zh-CN" sz="1200" kern="1200" dirty="0" err="1">
                          <a:solidFill>
                            <a:schemeClr val="tx1">
                              <a:lumMod val="75000"/>
                              <a:lumOff val="25000"/>
                            </a:schemeClr>
                          </a:solidFill>
                          <a:effectLst/>
                          <a:latin typeface="Arial" panose="020B0604020202020204" pitchFamily="34" charset="0"/>
                          <a:ea typeface="+mn-ea"/>
                          <a:cs typeface="Arial" panose="020B0604020202020204" pitchFamily="34" charset="0"/>
                        </a:rPr>
                        <a:t>dBc</a:t>
                      </a: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 (typ.)</a:t>
                      </a:r>
                      <a:endParaRPr lang="en-US" sz="1200" b="0" i="0" u="none" strike="noStrike"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7331628"/>
                  </a:ext>
                </a:extLst>
              </a:tr>
              <a:tr h="252000">
                <a:tc>
                  <a:txBody>
                    <a:bodyPr/>
                    <a:lstStyle/>
                    <a:p>
                      <a:pPr algn="ctr" font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Rise/fall time (10% / 90%)</a:t>
                      </a:r>
                      <a:endParaRPr lang="en-US" sz="1200" b="0" i="0" u="none" strike="noStrike"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algn="ctr" font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&lt; 15 ns (typ.)</a:t>
                      </a:r>
                      <a:endParaRPr lang="en-US" sz="1200" b="0" i="0" u="none" strike="noStrike"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201245403"/>
                  </a:ext>
                </a:extLst>
              </a:tr>
              <a:tr h="252000">
                <a:tc>
                  <a:txBody>
                    <a:bodyPr/>
                    <a:lstStyle/>
                    <a:p>
                      <a:pPr algn="ctr" font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Pulse repetition time</a:t>
                      </a:r>
                      <a:endParaRPr lang="en-US" sz="1200" b="0" i="0" u="none" strike="noStrike"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40 ns - 300 s</a:t>
                      </a:r>
                      <a:endParaRPr lang="fi-FI" sz="1200" b="0" i="0" u="none" strike="noStrike"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318505"/>
                  </a:ext>
                </a:extLst>
              </a:tr>
            </a:tbl>
          </a:graphicData>
        </a:graphic>
      </p:graphicFrame>
    </p:spTree>
    <p:extLst>
      <p:ext uri="{BB962C8B-B14F-4D97-AF65-F5344CB8AC3E}">
        <p14:creationId xmlns:p14="http://schemas.microsoft.com/office/powerpoint/2010/main" val="2582492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32B7F3F0-6CC8-F533-BA02-32201DB44662}"/>
              </a:ext>
            </a:extLst>
          </p:cNvPr>
          <p:cNvGrpSpPr>
            <a:grpSpLocks noChangeAspect="1"/>
          </p:cNvGrpSpPr>
          <p:nvPr/>
        </p:nvGrpSpPr>
        <p:grpSpPr>
          <a:xfrm>
            <a:off x="5425094" y="2525486"/>
            <a:ext cx="5772511" cy="3343365"/>
            <a:chOff x="5552183" y="2613636"/>
            <a:chExt cx="5594045" cy="3240000"/>
          </a:xfrm>
        </p:grpSpPr>
        <p:sp>
          <p:nvSpPr>
            <p:cNvPr id="11" name="矩形 10">
              <a:extLst>
                <a:ext uri="{FF2B5EF4-FFF2-40B4-BE49-F238E27FC236}">
                  <a16:creationId xmlns:a16="http://schemas.microsoft.com/office/drawing/2014/main" id="{C9B5FB41-03A5-AE6F-0EF9-A4286D893200}"/>
                </a:ext>
              </a:extLst>
            </p:cNvPr>
            <p:cNvSpPr/>
            <p:nvPr/>
          </p:nvSpPr>
          <p:spPr>
            <a:xfrm>
              <a:off x="5639285" y="2613636"/>
              <a:ext cx="5506942" cy="3240000"/>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4DA8AB5C-ABC7-98E4-69BC-70B569DA79A7}"/>
                </a:ext>
              </a:extLst>
            </p:cNvPr>
            <p:cNvGrpSpPr/>
            <p:nvPr/>
          </p:nvGrpSpPr>
          <p:grpSpPr>
            <a:xfrm>
              <a:off x="5552183" y="2613636"/>
              <a:ext cx="5594045" cy="3240000"/>
              <a:chOff x="5343526" y="2290942"/>
              <a:chExt cx="5594045" cy="3240000"/>
            </a:xfrm>
          </p:grpSpPr>
          <p:pic>
            <p:nvPicPr>
              <p:cNvPr id="3" name="图片 2">
                <a:extLst>
                  <a:ext uri="{FF2B5EF4-FFF2-40B4-BE49-F238E27FC236}">
                    <a16:creationId xmlns:a16="http://schemas.microsoft.com/office/drawing/2014/main" id="{B08EFCB8-3166-A647-93E3-BF8CF4F280EA}"/>
                  </a:ext>
                </a:extLst>
              </p:cNvPr>
              <p:cNvPicPr>
                <a:picLocks noChangeAspect="1"/>
              </p:cNvPicPr>
              <p:nvPr/>
            </p:nvPicPr>
            <p:blipFill rotWithShape="1">
              <a:blip r:embed="rId3"/>
              <a:srcRect l="6542" t="14572" r="2590" b="14572"/>
              <a:stretch/>
            </p:blipFill>
            <p:spPr>
              <a:xfrm>
                <a:off x="5343526" y="2290942"/>
                <a:ext cx="5594045" cy="3240000"/>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a16="http://schemas.microsoft.com/office/drawing/2014/main" id="{52EE2DCF-08AC-C4CE-F9FA-0BFE5BD4F8F6}"/>
                  </a:ext>
                </a:extLst>
              </p:cNvPr>
              <p:cNvSpPr/>
              <p:nvPr/>
            </p:nvSpPr>
            <p:spPr>
              <a:xfrm>
                <a:off x="7145558" y="5276850"/>
                <a:ext cx="626842" cy="218862"/>
              </a:xfrm>
              <a:prstGeom prst="rect">
                <a:avLst/>
              </a:prstGeom>
              <a:noFill/>
              <a:ln w="1905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6" name="组合 15">
            <a:extLst>
              <a:ext uri="{FF2B5EF4-FFF2-40B4-BE49-F238E27FC236}">
                <a16:creationId xmlns:a16="http://schemas.microsoft.com/office/drawing/2014/main" id="{C2621587-6B7E-F9AE-52F3-9F5CA5DBB95A}"/>
              </a:ext>
            </a:extLst>
          </p:cNvPr>
          <p:cNvGrpSpPr/>
          <p:nvPr/>
        </p:nvGrpSpPr>
        <p:grpSpPr>
          <a:xfrm>
            <a:off x="1348053" y="3865010"/>
            <a:ext cx="3351299" cy="2010779"/>
            <a:chOff x="1475142" y="3849794"/>
            <a:chExt cx="3351299" cy="2010779"/>
          </a:xfrm>
        </p:grpSpPr>
        <p:sp>
          <p:nvSpPr>
            <p:cNvPr id="10" name="矩形 9">
              <a:extLst>
                <a:ext uri="{FF2B5EF4-FFF2-40B4-BE49-F238E27FC236}">
                  <a16:creationId xmlns:a16="http://schemas.microsoft.com/office/drawing/2014/main" id="{92B79606-F81C-E9A2-2E3B-40FB0E52AA03}"/>
                </a:ext>
              </a:extLst>
            </p:cNvPr>
            <p:cNvSpPr/>
            <p:nvPr/>
          </p:nvSpPr>
          <p:spPr>
            <a:xfrm>
              <a:off x="1475142" y="3849794"/>
              <a:ext cx="3351299" cy="201077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A04BBBAB-7DD3-85E0-F39D-6B8EE7A34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142" y="3849794"/>
              <a:ext cx="3351299" cy="2010779"/>
            </a:xfrm>
            <a:prstGeom prst="rect">
              <a:avLst/>
            </a:prstGeom>
            <a:ln>
              <a:noFill/>
            </a:ln>
            <a:effectLst>
              <a:outerShdw blurRad="292100" dist="139700" dir="2700000" algn="tl" rotWithShape="0">
                <a:srgbClr val="333333">
                  <a:alpha val="65000"/>
                </a:srgbClr>
              </a:outerShdw>
            </a:effectLst>
          </p:spPr>
        </p:pic>
      </p:grpSp>
      <p:sp>
        <p:nvSpPr>
          <p:cNvPr id="7" name="标题 1">
            <a:extLst>
              <a:ext uri="{FF2B5EF4-FFF2-40B4-BE49-F238E27FC236}">
                <a16:creationId xmlns:a16="http://schemas.microsoft.com/office/drawing/2014/main" id="{9E50FD19-D708-7D93-7E6E-D50AAA12C530}"/>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08300"/>
                </a:solidFill>
                <a:effectLst/>
                <a:uLnTx/>
                <a:uFillTx/>
                <a:latin typeface="Calibri" panose="020F0502020204030204" pitchFamily="34" charset="0"/>
                <a:ea typeface="阿里巴巴普惠体 B" panose="00020600040101010101" pitchFamily="18" charset="-122"/>
                <a:cs typeface="Calibri" panose="020F0502020204030204" pitchFamily="34" charset="0"/>
              </a:rPr>
              <a:t>Pulse </a:t>
            </a:r>
            <a:r>
              <a:rPr lang="en-US" altLang="zh-CN" sz="3200" b="1" dirty="0">
                <a:solidFill>
                  <a:prstClr val="black">
                    <a:lumMod val="50000"/>
                    <a:lumOff val="50000"/>
                  </a:prstClr>
                </a:solidFill>
                <a:latin typeface="Calibri" panose="020F0502020204030204" pitchFamily="34" charset="0"/>
                <a:ea typeface="阿里巴巴普惠体 B" panose="00020600040101010101" pitchFamily="18" charset="-122"/>
                <a:cs typeface="Calibri" panose="020F0502020204030204" pitchFamily="34" charset="0"/>
              </a:rPr>
              <a:t>G</a:t>
            </a:r>
            <a:r>
              <a:rPr kumimoji="0" lang="en-US" altLang="zh-CN" sz="3200" b="1" i="0" u="none" strike="noStrike" kern="1200" cap="none" spc="0" normalizeH="0" baseline="0" noProof="0" dirty="0" err="1">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enerator</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 </a:t>
            </a:r>
            <a:r>
              <a:rPr kumimoji="0" lang="en-US" altLang="zh-CN" sz="16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(SSG6080A-PU</a:t>
            </a:r>
            <a:r>
              <a:rPr lang="en-US" altLang="zh-CN" sz="1600" b="1" dirty="0">
                <a:solidFill>
                  <a:prstClr val="black">
                    <a:lumMod val="50000"/>
                    <a:lumOff val="50000"/>
                  </a:prstClr>
                </a:solidFill>
                <a:latin typeface="Calibri" panose="020F0502020204030204" pitchFamily="34" charset="0"/>
                <a:ea typeface="阿里巴巴普惠体 B" panose="00020600040101010101" pitchFamily="18" charset="-122"/>
                <a:cs typeface="Calibri" panose="020F0502020204030204" pitchFamily="34" charset="0"/>
              </a:rPr>
              <a:t>)</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8" name="内容占位符 2">
            <a:extLst>
              <a:ext uri="{FF2B5EF4-FFF2-40B4-BE49-F238E27FC236}">
                <a16:creationId xmlns:a16="http://schemas.microsoft.com/office/drawing/2014/main" id="{85BACF1F-849C-B8D6-6D7E-F2844B4D65D6}"/>
              </a:ext>
            </a:extLst>
          </p:cNvPr>
          <p:cNvSpPr txBox="1">
            <a:spLocks/>
          </p:cNvSpPr>
          <p:nvPr/>
        </p:nvSpPr>
        <p:spPr bwMode="auto">
          <a:xfrm>
            <a:off x="899145" y="1609428"/>
            <a:ext cx="4205592" cy="200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dirty="0">
                <a:solidFill>
                  <a:schemeClr val="tx1">
                    <a:lumMod val="50000"/>
                    <a:lumOff val="50000"/>
                  </a:schemeClr>
                </a:solidFill>
                <a:latin typeface="+mn-ea"/>
                <a:ea typeface="+mn-ea"/>
                <a:cs typeface="Arial" panose="020B0604020202020204" pitchFamily="34" charset="0"/>
              </a:rPr>
              <a:t>Output 100 ns pulse, the pulse widths obtained are the same</a:t>
            </a:r>
          </a:p>
          <a:p>
            <a:endParaRPr lang="en-US" altLang="zh-CN" dirty="0">
              <a:solidFill>
                <a:schemeClr val="tx1">
                  <a:lumMod val="50000"/>
                  <a:lumOff val="50000"/>
                </a:schemeClr>
              </a:solidFill>
              <a:latin typeface="+mn-ea"/>
              <a:ea typeface="+mn-ea"/>
              <a:cs typeface="Arial" panose="020B0604020202020204" pitchFamily="34" charset="0"/>
            </a:endParaRPr>
          </a:p>
          <a:p>
            <a:r>
              <a:rPr lang="en-US" altLang="zh-CN" dirty="0">
                <a:solidFill>
                  <a:schemeClr val="tx1">
                    <a:lumMod val="50000"/>
                    <a:lumOff val="50000"/>
                  </a:schemeClr>
                </a:solidFill>
                <a:latin typeface="+mn-ea"/>
                <a:ea typeface="+mn-ea"/>
                <a:cs typeface="Arial" panose="020B0604020202020204" pitchFamily="34" charset="0"/>
              </a:rPr>
              <a:t>Controlled by external pulse signal, or use single/ double pulse/ pulse train as modulation signal</a:t>
            </a:r>
          </a:p>
          <a:p>
            <a:endParaRPr lang="en-US" altLang="zh-CN" dirty="0">
              <a:solidFill>
                <a:schemeClr val="tx1">
                  <a:lumMod val="50000"/>
                  <a:lumOff val="50000"/>
                </a:schemeClr>
              </a:solidFill>
              <a:latin typeface="+mn-ea"/>
              <a:ea typeface="+mn-ea"/>
              <a:cs typeface="Arial" panose="020B0604020202020204" pitchFamily="34" charset="0"/>
            </a:endParaRPr>
          </a:p>
        </p:txBody>
      </p:sp>
      <p:sp>
        <p:nvSpPr>
          <p:cNvPr id="9" name="灯片编号占位符 2">
            <a:extLst>
              <a:ext uri="{FF2B5EF4-FFF2-40B4-BE49-F238E27FC236}">
                <a16:creationId xmlns:a16="http://schemas.microsoft.com/office/drawing/2014/main" id="{FDC07BF9-8880-352B-D8E0-8BA3FC7162D0}"/>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Tree>
    <p:extLst>
      <p:ext uri="{BB962C8B-B14F-4D97-AF65-F5344CB8AC3E}">
        <p14:creationId xmlns:p14="http://schemas.microsoft.com/office/powerpoint/2010/main" val="1486957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B52CC-BE7D-08D2-3326-D66567BFE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768" y="3825108"/>
            <a:ext cx="4205593" cy="2398503"/>
          </a:xfrm>
          <a:prstGeom prst="rect">
            <a:avLst/>
          </a:prstGeom>
        </p:spPr>
      </p:pic>
      <p:sp>
        <p:nvSpPr>
          <p:cNvPr id="3" name="文本框 2">
            <a:extLst>
              <a:ext uri="{FF2B5EF4-FFF2-40B4-BE49-F238E27FC236}">
                <a16:creationId xmlns:a16="http://schemas.microsoft.com/office/drawing/2014/main" id="{A00B060F-EAE9-FF1F-0AAB-84FE053FDF4A}"/>
              </a:ext>
            </a:extLst>
          </p:cNvPr>
          <p:cNvSpPr txBox="1"/>
          <p:nvPr/>
        </p:nvSpPr>
        <p:spPr>
          <a:xfrm>
            <a:off x="7801427" y="6257249"/>
            <a:ext cx="1818823" cy="307777"/>
          </a:xfrm>
          <a:prstGeom prst="rect">
            <a:avLst/>
          </a:prstGeom>
          <a:noFill/>
        </p:spPr>
        <p:txBody>
          <a:bodyPr wrap="square">
            <a:spAutoFit/>
          </a:bodyPr>
          <a:lstStyle/>
          <a:p>
            <a:r>
              <a:rPr lang="en-US" altLang="zh-CN" sz="1400" b="1" dirty="0">
                <a:solidFill>
                  <a:srgbClr val="666666"/>
                </a:solidFill>
                <a:latin typeface="+mn-ea"/>
                <a:cs typeface="Arial" panose="020B0604020202020204" pitchFamily="34" charset="0"/>
              </a:rPr>
              <a:t>P</a:t>
            </a:r>
            <a:r>
              <a:rPr lang="en-US" altLang="zh-CN" sz="1400" b="1" i="0" dirty="0">
                <a:solidFill>
                  <a:srgbClr val="666666"/>
                </a:solidFill>
                <a:effectLst/>
                <a:latin typeface="+mn-ea"/>
                <a:cs typeface="Arial" panose="020B0604020202020204" pitchFamily="34" charset="0"/>
              </a:rPr>
              <a:t>ulse </a:t>
            </a:r>
            <a:r>
              <a:rPr lang="en-US" altLang="zh-CN" sz="1400" b="1" dirty="0">
                <a:solidFill>
                  <a:srgbClr val="666666"/>
                </a:solidFill>
                <a:latin typeface="+mn-ea"/>
                <a:cs typeface="Arial" panose="020B0604020202020204" pitchFamily="34" charset="0"/>
              </a:rPr>
              <a:t>T</a:t>
            </a:r>
            <a:r>
              <a:rPr lang="en-US" altLang="zh-CN" sz="1400" b="1" i="0" dirty="0">
                <a:solidFill>
                  <a:srgbClr val="666666"/>
                </a:solidFill>
                <a:effectLst/>
                <a:latin typeface="+mn-ea"/>
                <a:cs typeface="Arial" panose="020B0604020202020204" pitchFamily="34" charset="0"/>
              </a:rPr>
              <a:t>rain</a:t>
            </a:r>
          </a:p>
        </p:txBody>
      </p:sp>
      <p:pic>
        <p:nvPicPr>
          <p:cNvPr id="4" name="图片 3">
            <a:extLst>
              <a:ext uri="{FF2B5EF4-FFF2-40B4-BE49-F238E27FC236}">
                <a16:creationId xmlns:a16="http://schemas.microsoft.com/office/drawing/2014/main" id="{E16C2669-4D20-F1E6-19DD-A5D34338B482}"/>
              </a:ext>
            </a:extLst>
          </p:cNvPr>
          <p:cNvPicPr>
            <a:picLocks noChangeAspect="1"/>
          </p:cNvPicPr>
          <p:nvPr/>
        </p:nvPicPr>
        <p:blipFill rotWithShape="1">
          <a:blip r:embed="rId4"/>
          <a:srcRect t="7824" b="16702"/>
          <a:stretch/>
        </p:blipFill>
        <p:spPr>
          <a:xfrm>
            <a:off x="6096000" y="1398725"/>
            <a:ext cx="4205592" cy="1907494"/>
          </a:xfrm>
          <a:prstGeom prst="rect">
            <a:avLst/>
          </a:prstGeom>
        </p:spPr>
      </p:pic>
      <p:sp>
        <p:nvSpPr>
          <p:cNvPr id="5" name="标题 1">
            <a:extLst>
              <a:ext uri="{FF2B5EF4-FFF2-40B4-BE49-F238E27FC236}">
                <a16:creationId xmlns:a16="http://schemas.microsoft.com/office/drawing/2014/main" id="{FCBD7E4A-F44D-5F53-F960-886962A39250}"/>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08300"/>
                </a:solidFill>
                <a:effectLst/>
                <a:uLnTx/>
                <a:uFillTx/>
                <a:latin typeface="Calibri" panose="020F0502020204030204" pitchFamily="34" charset="0"/>
                <a:ea typeface="阿里巴巴普惠体 B" panose="00020600040101010101" pitchFamily="18" charset="-122"/>
                <a:cs typeface="Calibri" panose="020F0502020204030204" pitchFamily="34" charset="0"/>
              </a:rPr>
              <a:t>Pulse </a:t>
            </a:r>
            <a:r>
              <a:rPr kumimoji="0" lang="en-US" altLang="zh-CN" sz="32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Train </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G</a:t>
            </a:r>
            <a:r>
              <a:rPr kumimoji="0" lang="en-US" altLang="zh-CN" sz="3200" b="1" i="0" u="none" strike="noStrike" kern="1200" cap="none" spc="0" normalizeH="0" baseline="0" noProof="0" dirty="0" err="1">
                <a:ln>
                  <a:noFill/>
                </a:ln>
                <a:solidFill>
                  <a:schemeClr val="tx1">
                    <a:lumMod val="50000"/>
                    <a:lumOff val="50000"/>
                  </a:scheme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enerator</a:t>
            </a:r>
            <a:r>
              <a:rPr kumimoji="0" lang="en-US" altLang="zh-CN" sz="3200" b="1" i="0" u="none" strike="noStrike" kern="1200" cap="none" spc="0" normalizeH="0" baseline="0" noProof="0" dirty="0">
                <a:ln>
                  <a:noFill/>
                </a:ln>
                <a:solidFill>
                  <a:schemeClr val="tx1">
                    <a:lumMod val="50000"/>
                    <a:lumOff val="50000"/>
                  </a:scheme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 </a:t>
            </a:r>
            <a:r>
              <a:rPr kumimoji="0" lang="en-US" altLang="zh-CN" sz="16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(SSG6080A-PT</a:t>
            </a:r>
            <a:r>
              <a:rPr lang="en-US" altLang="zh-CN" sz="1600" b="1" dirty="0">
                <a:solidFill>
                  <a:prstClr val="black">
                    <a:lumMod val="50000"/>
                    <a:lumOff val="50000"/>
                  </a:prstClr>
                </a:solidFill>
                <a:latin typeface="Calibri" panose="020F0502020204030204" pitchFamily="34" charset="0"/>
                <a:ea typeface="阿里巴巴普惠体 B" panose="00020600040101010101" pitchFamily="18" charset="-122"/>
                <a:cs typeface="Calibri" panose="020F0502020204030204" pitchFamily="34" charset="0"/>
              </a:rPr>
              <a:t>)</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7" name="内容占位符 2">
            <a:extLst>
              <a:ext uri="{FF2B5EF4-FFF2-40B4-BE49-F238E27FC236}">
                <a16:creationId xmlns:a16="http://schemas.microsoft.com/office/drawing/2014/main" id="{D686739B-6C09-FD51-DA23-A1F56FFE2FBF}"/>
              </a:ext>
            </a:extLst>
          </p:cNvPr>
          <p:cNvSpPr txBox="1">
            <a:spLocks/>
          </p:cNvSpPr>
          <p:nvPr/>
        </p:nvSpPr>
        <p:spPr bwMode="auto">
          <a:xfrm>
            <a:off x="762772" y="1398725"/>
            <a:ext cx="4815777" cy="283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dirty="0">
                <a:solidFill>
                  <a:schemeClr val="tx1">
                    <a:lumMod val="50000"/>
                    <a:lumOff val="50000"/>
                  </a:schemeClr>
                </a:solidFill>
                <a:latin typeface="+mn-ea"/>
                <a:ea typeface="+mn-ea"/>
                <a:cs typeface="Arial" panose="020B0604020202020204" pitchFamily="34" charset="0"/>
              </a:rPr>
              <a:t>This produces a very long custom pulse train</a:t>
            </a:r>
          </a:p>
          <a:p>
            <a:pPr algn="just"/>
            <a:endParaRPr lang="en-US" altLang="zh-CN" dirty="0">
              <a:solidFill>
                <a:schemeClr val="tx1">
                  <a:lumMod val="50000"/>
                  <a:lumOff val="50000"/>
                </a:schemeClr>
              </a:solidFill>
              <a:latin typeface="+mn-ea"/>
              <a:ea typeface="+mn-ea"/>
              <a:cs typeface="Arial" panose="020B0604020202020204" pitchFamily="34" charset="0"/>
            </a:endParaRPr>
          </a:p>
          <a:p>
            <a:pPr algn="just"/>
            <a:r>
              <a:rPr lang="en-US" altLang="zh-CN" dirty="0">
                <a:solidFill>
                  <a:schemeClr val="tx1">
                    <a:lumMod val="50000"/>
                    <a:lumOff val="50000"/>
                  </a:schemeClr>
                </a:solidFill>
                <a:latin typeface="+mn-ea"/>
                <a:ea typeface="+mn-ea"/>
                <a:cs typeface="Arial" panose="020B0604020202020204" pitchFamily="34" charset="0"/>
              </a:rPr>
              <a:t>It can generate staggered pulse groups or jitter pulse widths and pulse pauses</a:t>
            </a:r>
          </a:p>
          <a:p>
            <a:pPr marL="0" indent="0" algn="just">
              <a:buNone/>
            </a:pPr>
            <a:endParaRPr lang="en-US" altLang="zh-CN" dirty="0">
              <a:solidFill>
                <a:schemeClr val="tx1">
                  <a:lumMod val="50000"/>
                  <a:lumOff val="50000"/>
                </a:schemeClr>
              </a:solidFill>
              <a:latin typeface="+mn-ea"/>
              <a:ea typeface="+mn-ea"/>
              <a:cs typeface="Arial" panose="020B0604020202020204" pitchFamily="34" charset="0"/>
            </a:endParaRPr>
          </a:p>
          <a:p>
            <a:pPr algn="just"/>
            <a:r>
              <a:rPr lang="en-US" altLang="zh-CN" dirty="0">
                <a:solidFill>
                  <a:schemeClr val="tx1">
                    <a:lumMod val="50000"/>
                    <a:lumOff val="50000"/>
                  </a:schemeClr>
                </a:solidFill>
                <a:latin typeface="+mn-ea"/>
                <a:ea typeface="+mn-ea"/>
                <a:cs typeface="Arial" panose="020B0604020202020204" pitchFamily="34" charset="0"/>
              </a:rPr>
              <a:t>The pulse width and the pulse pause can be set independently and separately for each pulse</a:t>
            </a:r>
          </a:p>
          <a:p>
            <a:pPr algn="just"/>
            <a:endParaRPr lang="en-US" altLang="zh-CN" dirty="0">
              <a:solidFill>
                <a:schemeClr val="tx1">
                  <a:lumMod val="50000"/>
                  <a:lumOff val="50000"/>
                </a:schemeClr>
              </a:solidFill>
              <a:latin typeface="+mn-ea"/>
              <a:ea typeface="+mn-ea"/>
              <a:cs typeface="Arial" panose="020B0604020202020204" pitchFamily="34" charset="0"/>
            </a:endParaRPr>
          </a:p>
          <a:p>
            <a:pPr marL="0" indent="0" algn="just">
              <a:buNone/>
            </a:pPr>
            <a:endParaRPr lang="en-US" altLang="zh-CN" dirty="0">
              <a:solidFill>
                <a:schemeClr val="tx1">
                  <a:lumMod val="50000"/>
                  <a:lumOff val="50000"/>
                </a:schemeClr>
              </a:solidFill>
              <a:latin typeface="+mn-ea"/>
              <a:ea typeface="+mn-ea"/>
              <a:cs typeface="Arial" panose="020B0604020202020204" pitchFamily="34" charset="0"/>
            </a:endParaRPr>
          </a:p>
        </p:txBody>
      </p:sp>
      <p:sp>
        <p:nvSpPr>
          <p:cNvPr id="8" name="文本框 7">
            <a:extLst>
              <a:ext uri="{FF2B5EF4-FFF2-40B4-BE49-F238E27FC236}">
                <a16:creationId xmlns:a16="http://schemas.microsoft.com/office/drawing/2014/main" id="{A30F43DF-B882-C9C8-B0A3-0CB8CC8B61BA}"/>
              </a:ext>
            </a:extLst>
          </p:cNvPr>
          <p:cNvSpPr txBox="1"/>
          <p:nvPr/>
        </p:nvSpPr>
        <p:spPr>
          <a:xfrm>
            <a:off x="7413457" y="3345343"/>
            <a:ext cx="3840500" cy="307777"/>
          </a:xfrm>
          <a:prstGeom prst="rect">
            <a:avLst/>
          </a:prstGeom>
          <a:noFill/>
        </p:spPr>
        <p:txBody>
          <a:bodyPr wrap="square">
            <a:spAutoFit/>
          </a:bodyPr>
          <a:lstStyle/>
          <a:p>
            <a:r>
              <a:rPr lang="en-US" altLang="zh-CN" sz="1400" b="1" dirty="0">
                <a:solidFill>
                  <a:srgbClr val="666666"/>
                </a:solidFill>
                <a:latin typeface="+mn-ea"/>
                <a:cs typeface="Arial" panose="020B0604020202020204" pitchFamily="34" charset="0"/>
              </a:rPr>
              <a:t>Schematic Diagram</a:t>
            </a:r>
            <a:endParaRPr lang="en-US" altLang="zh-CN" sz="1400" b="1" i="0" dirty="0">
              <a:solidFill>
                <a:srgbClr val="666666"/>
              </a:solidFill>
              <a:effectLst/>
              <a:latin typeface="+mn-ea"/>
              <a:cs typeface="Arial" panose="020B0604020202020204" pitchFamily="34" charset="0"/>
            </a:endParaRPr>
          </a:p>
        </p:txBody>
      </p:sp>
      <p:sp>
        <p:nvSpPr>
          <p:cNvPr id="9" name="矩形 8">
            <a:extLst>
              <a:ext uri="{FF2B5EF4-FFF2-40B4-BE49-F238E27FC236}">
                <a16:creationId xmlns:a16="http://schemas.microsoft.com/office/drawing/2014/main" id="{2C3B6E76-3FD3-4C67-2A28-BC3041D4F0F0}"/>
              </a:ext>
            </a:extLst>
          </p:cNvPr>
          <p:cNvSpPr/>
          <p:nvPr/>
        </p:nvSpPr>
        <p:spPr>
          <a:xfrm>
            <a:off x="1191400" y="4477096"/>
            <a:ext cx="3901592" cy="1780153"/>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0" name="表格 2">
            <a:extLst>
              <a:ext uri="{FF2B5EF4-FFF2-40B4-BE49-F238E27FC236}">
                <a16:creationId xmlns:a16="http://schemas.microsoft.com/office/drawing/2014/main" id="{61EBCBE4-D69D-3FA1-A6F1-A317112E0909}"/>
              </a:ext>
            </a:extLst>
          </p:cNvPr>
          <p:cNvGraphicFramePr>
            <a:graphicFrameLocks noGrp="1"/>
          </p:cNvGraphicFramePr>
          <p:nvPr>
            <p:extLst>
              <p:ext uri="{D42A27DB-BD31-4B8C-83A1-F6EECF244321}">
                <p14:modId xmlns:p14="http://schemas.microsoft.com/office/powerpoint/2010/main" val="3384128360"/>
              </p:ext>
            </p:extLst>
          </p:nvPr>
        </p:nvGraphicFramePr>
        <p:xfrm>
          <a:off x="1181734" y="4477097"/>
          <a:ext cx="3911258" cy="1784343"/>
        </p:xfrm>
        <a:graphic>
          <a:graphicData uri="http://schemas.openxmlformats.org/drawingml/2006/table">
            <a:tbl>
              <a:tblPr firstRow="1" bandRow="1"/>
              <a:tblGrid>
                <a:gridCol w="1955629">
                  <a:extLst>
                    <a:ext uri="{9D8B030D-6E8A-4147-A177-3AD203B41FA5}">
                      <a16:colId xmlns:a16="http://schemas.microsoft.com/office/drawing/2014/main" val="3077959629"/>
                    </a:ext>
                  </a:extLst>
                </a:gridCol>
                <a:gridCol w="1955629">
                  <a:extLst>
                    <a:ext uri="{9D8B030D-6E8A-4147-A177-3AD203B41FA5}">
                      <a16:colId xmlns:a16="http://schemas.microsoft.com/office/drawing/2014/main" val="1431845541"/>
                    </a:ext>
                  </a:extLst>
                </a:gridCol>
              </a:tblGrid>
              <a:tr h="324000">
                <a:tc gridSpan="2">
                  <a:txBody>
                    <a:bodyPr/>
                    <a:lstStyle/>
                    <a:p>
                      <a:pPr algn="ctr">
                        <a:lnSpc>
                          <a:spcPts val="1400"/>
                        </a:lnSpc>
                      </a:pPr>
                      <a:r>
                        <a:rPr lang="en-US" altLang="zh-CN" sz="1400" b="1" kern="100" dirty="0">
                          <a:solidFill>
                            <a:schemeClr val="bg1"/>
                          </a:solidFill>
                          <a:effectLst/>
                          <a:latin typeface="+mn-ea"/>
                          <a:ea typeface="+mn-ea"/>
                          <a:cs typeface="Calibri" panose="020F0502020204030204" pitchFamily="34" charset="0"/>
                        </a:rPr>
                        <a:t>Pulse Train </a:t>
                      </a:r>
                      <a:endParaRPr lang="zh-CN" sz="1400" b="1" kern="100" dirty="0">
                        <a:solidFill>
                          <a:schemeClr val="bg1"/>
                        </a:solidFill>
                        <a:effectLst/>
                        <a:latin typeface="+mn-ea"/>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252000">
                <a:tc>
                  <a:txBody>
                    <a:bodyPr/>
                    <a:lstStyle/>
                    <a:p>
                      <a:pPr marL="26670" marR="26670" algn="ctr">
                        <a:lnSpc>
                          <a:spcPct val="115000"/>
                        </a:lnSpc>
                        <a:spcAft>
                          <a:spcPts val="0"/>
                        </a:spcAft>
                      </a:pP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Number of pulses</a:t>
                      </a:r>
                      <a:endParaRPr lang="zh-CN" sz="1200" dirty="0">
                        <a:solidFill>
                          <a:schemeClr val="tx1">
                            <a:lumMod val="75000"/>
                            <a:lumOff val="25000"/>
                          </a:schemeClr>
                        </a:solidFill>
                        <a:effectLst/>
                        <a:latin typeface="Arial" panose="020B0604020202020204" pitchFamily="34" charset="0"/>
                        <a:ea typeface="阿里巴巴普惠体 R"/>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26670" algn="ctr">
                        <a:lnSpc>
                          <a:spcPct val="115000"/>
                        </a:lnSpc>
                        <a:spcAft>
                          <a:spcPts val="0"/>
                        </a:spcAft>
                      </a:pPr>
                      <a:r>
                        <a:rPr lang="en-US" sz="120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1 - 2047</a:t>
                      </a:r>
                      <a:endParaRPr lang="zh-CN" sz="1200">
                        <a:solidFill>
                          <a:schemeClr val="tx1">
                            <a:lumMod val="75000"/>
                            <a:lumOff val="25000"/>
                          </a:schemeClr>
                        </a:solidFill>
                        <a:effectLst/>
                        <a:latin typeface="Arial" panose="020B0604020202020204" pitchFamily="34" charset="0"/>
                        <a:ea typeface="阿里巴巴普惠体 R"/>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252000">
                <a:tc>
                  <a:txBody>
                    <a:bodyPr/>
                    <a:lstStyle/>
                    <a:p>
                      <a:pPr marL="26670" marR="26670" algn="ctr">
                        <a:lnSpc>
                          <a:spcPct val="115000"/>
                        </a:lnSpc>
                        <a:spcAft>
                          <a:spcPts val="0"/>
                        </a:spcAft>
                      </a:pP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Number of </a:t>
                      </a:r>
                      <a:r>
                        <a:rPr lang="en-US" sz="1200" spc="-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r</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epetitions</a:t>
                      </a:r>
                      <a:r>
                        <a:rPr lang="en-US" sz="1200" spc="-1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a:t>
                      </a:r>
                      <a:br>
                        <a:rPr lang="en-US" sz="1200" spc="-1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b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per pulse</a:t>
                      </a:r>
                      <a:endParaRPr lang="zh-CN" sz="1200" dirty="0">
                        <a:solidFill>
                          <a:schemeClr val="tx1">
                            <a:lumMod val="75000"/>
                            <a:lumOff val="25000"/>
                          </a:schemeClr>
                        </a:solidFill>
                        <a:effectLst/>
                        <a:latin typeface="Arial" panose="020B0604020202020204" pitchFamily="34" charset="0"/>
                        <a:ea typeface="阿里巴巴普惠体 R"/>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ctr">
                        <a:lnSpc>
                          <a:spcPct val="115000"/>
                        </a:lnSpc>
                        <a:spcAft>
                          <a:spcPts val="0"/>
                        </a:spcAft>
                      </a:pP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1</a:t>
                      </a:r>
                      <a:r>
                        <a:rPr lang="en-US" sz="1200" spc="-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- 65535</a:t>
                      </a:r>
                      <a:endParaRPr lang="zh-CN" sz="1200" dirty="0">
                        <a:solidFill>
                          <a:schemeClr val="tx1">
                            <a:lumMod val="75000"/>
                            <a:lumOff val="25000"/>
                          </a:schemeClr>
                        </a:solidFill>
                        <a:effectLst/>
                        <a:latin typeface="Arial" panose="020B0604020202020204" pitchFamily="34" charset="0"/>
                        <a:ea typeface="阿里巴巴普惠体 R"/>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r h="252000">
                <a:tc>
                  <a:txBody>
                    <a:bodyPr/>
                    <a:lstStyle/>
                    <a:p>
                      <a:pPr marL="26670" marR="26670" algn="ctr">
                        <a:lnSpc>
                          <a:spcPct val="115000"/>
                        </a:lnSpc>
                        <a:spcAft>
                          <a:spcPts val="0"/>
                        </a:spcAft>
                      </a:pP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Pulse on</a:t>
                      </a:r>
                      <a:r>
                        <a:rPr lang="en-US" sz="1200" spc="-1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time and</a:t>
                      </a:r>
                      <a:r>
                        <a:rPr lang="en-US" sz="1200" spc="-1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o</a:t>
                      </a:r>
                      <a:r>
                        <a:rPr lang="en-US" sz="1200" spc="-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f</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f time se</a:t>
                      </a:r>
                      <a:r>
                        <a:rPr lang="en-US" sz="1200" spc="-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t</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ting</a:t>
                      </a:r>
                      <a:r>
                        <a:rPr lang="en-US" sz="1200" spc="-1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a:t>
                      </a:r>
                      <a:r>
                        <a:rPr lang="en-US" sz="1200" spc="-1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r</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ange</a:t>
                      </a:r>
                      <a:endParaRPr lang="zh-CN" sz="1200" dirty="0">
                        <a:solidFill>
                          <a:schemeClr val="tx1">
                            <a:lumMod val="75000"/>
                            <a:lumOff val="25000"/>
                          </a:schemeClr>
                        </a:solidFill>
                        <a:effectLst/>
                        <a:latin typeface="Arial" panose="020B0604020202020204" pitchFamily="34" charset="0"/>
                        <a:ea typeface="阿里巴巴普惠体 R"/>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gn="ctr">
                        <a:lnSpc>
                          <a:spcPct val="115000"/>
                        </a:lnSpc>
                        <a:spcAft>
                          <a:spcPts val="0"/>
                        </a:spcAft>
                      </a:pP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20 ns - 300 s</a:t>
                      </a:r>
                      <a:endParaRPr lang="zh-CN" sz="1200" dirty="0">
                        <a:solidFill>
                          <a:schemeClr val="tx1">
                            <a:lumMod val="75000"/>
                            <a:lumOff val="25000"/>
                          </a:schemeClr>
                        </a:solidFill>
                        <a:effectLst/>
                        <a:latin typeface="Arial" panose="020B0604020202020204" pitchFamily="34" charset="0"/>
                        <a:ea typeface="阿里巴巴普惠体 R"/>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7331628"/>
                  </a:ext>
                </a:extLst>
              </a:tr>
              <a:tr h="252000">
                <a:tc>
                  <a:txBody>
                    <a:bodyPr/>
                    <a:lstStyle/>
                    <a:p>
                      <a:pPr marL="26670" marR="26670" algn="ctr">
                        <a:lnSpc>
                          <a:spcPct val="115000"/>
                        </a:lnSpc>
                        <a:spcAft>
                          <a:spcPts val="0"/>
                        </a:spcAft>
                      </a:pP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Pulse on</a:t>
                      </a:r>
                      <a:r>
                        <a:rPr lang="en-US" sz="1200" spc="-1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time and</a:t>
                      </a:r>
                      <a:r>
                        <a:rPr lang="en-US" sz="1200" spc="-1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o</a:t>
                      </a:r>
                      <a:r>
                        <a:rPr lang="en-US" sz="1200" spc="-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f</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f time se</a:t>
                      </a:r>
                      <a:r>
                        <a:rPr lang="en-US" sz="1200" spc="-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t</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ting</a:t>
                      </a:r>
                      <a:r>
                        <a:rPr lang="en-US" sz="1200" spc="-1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 </a:t>
                      </a:r>
                      <a:r>
                        <a:rPr lang="en-US" sz="1200" spc="-5"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r</a:t>
                      </a: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esolution</a:t>
                      </a:r>
                      <a:endParaRPr lang="zh-CN" sz="1200" dirty="0">
                        <a:solidFill>
                          <a:schemeClr val="tx1">
                            <a:lumMod val="75000"/>
                            <a:lumOff val="25000"/>
                          </a:schemeClr>
                        </a:solidFill>
                        <a:effectLst/>
                        <a:latin typeface="Arial" panose="020B0604020202020204" pitchFamily="34" charset="0"/>
                        <a:ea typeface="阿里巴巴普惠体 R"/>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ctr">
                        <a:lnSpc>
                          <a:spcPct val="115000"/>
                        </a:lnSpc>
                        <a:spcAft>
                          <a:spcPts val="0"/>
                        </a:spcAft>
                      </a:pPr>
                      <a:r>
                        <a:rPr lang="en-US" sz="1200" dirty="0">
                          <a:solidFill>
                            <a:schemeClr val="tx1">
                              <a:lumMod val="75000"/>
                              <a:lumOff val="25000"/>
                            </a:schemeClr>
                          </a:solidFill>
                          <a:effectLst/>
                          <a:latin typeface="Arial" panose="020B0604020202020204" pitchFamily="34" charset="0"/>
                          <a:ea typeface="阿里巴巴普惠体 R"/>
                          <a:cs typeface="Arial" panose="020B0604020202020204" pitchFamily="34" charset="0"/>
                        </a:rPr>
                        <a:t>10 ns</a:t>
                      </a:r>
                      <a:endParaRPr lang="zh-CN" sz="1200" dirty="0">
                        <a:solidFill>
                          <a:schemeClr val="tx1">
                            <a:lumMod val="75000"/>
                            <a:lumOff val="25000"/>
                          </a:schemeClr>
                        </a:solidFill>
                        <a:effectLst/>
                        <a:latin typeface="Arial" panose="020B0604020202020204" pitchFamily="34" charset="0"/>
                        <a:ea typeface="阿里巴巴普惠体 R"/>
                        <a:cs typeface="阿里巴巴普惠体 R"/>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201245403"/>
                  </a:ext>
                </a:extLst>
              </a:tr>
            </a:tbl>
          </a:graphicData>
        </a:graphic>
      </p:graphicFrame>
      <p:sp>
        <p:nvSpPr>
          <p:cNvPr id="11" name="灯片编号占位符 2">
            <a:extLst>
              <a:ext uri="{FF2B5EF4-FFF2-40B4-BE49-F238E27FC236}">
                <a16:creationId xmlns:a16="http://schemas.microsoft.com/office/drawing/2014/main" id="{61E0A322-A2AA-EF4A-7670-63F77378BB0B}"/>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12" name="图片 11">
            <a:extLst>
              <a:ext uri="{FF2B5EF4-FFF2-40B4-BE49-F238E27FC236}">
                <a16:creationId xmlns:a16="http://schemas.microsoft.com/office/drawing/2014/main" id="{447CCC11-F7E1-D0AB-F50E-94B4F3E8DC9F}"/>
              </a:ext>
            </a:extLst>
          </p:cNvPr>
          <p:cNvPicPr>
            <a:picLocks noChangeAspect="1"/>
          </p:cNvPicPr>
          <p:nvPr/>
        </p:nvPicPr>
        <p:blipFill>
          <a:blip r:embed="rId7"/>
          <a:stretch>
            <a:fillRect/>
          </a:stretch>
        </p:blipFill>
        <p:spPr>
          <a:xfrm>
            <a:off x="8978900" y="3387238"/>
            <a:ext cx="215900" cy="215900"/>
          </a:xfrm>
          <a:prstGeom prst="rect">
            <a:avLst/>
          </a:prstGeom>
        </p:spPr>
      </p:pic>
    </p:spTree>
    <p:extLst>
      <p:ext uri="{BB962C8B-B14F-4D97-AF65-F5344CB8AC3E}">
        <p14:creationId xmlns:p14="http://schemas.microsoft.com/office/powerpoint/2010/main" val="2119370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mj-ea"/>
                <a:ea typeface="+mj-ea"/>
              </a:rPr>
              <a:t>03</a:t>
            </a:r>
            <a:endParaRPr lang="zh-CN" altLang="en-US" sz="7200" dirty="0">
              <a:solidFill>
                <a:schemeClr val="bg1"/>
              </a:solidFill>
              <a:latin typeface="+mj-ea"/>
              <a:ea typeface="+mj-ea"/>
            </a:endParaRPr>
          </a:p>
        </p:txBody>
      </p:sp>
      <p:sp>
        <p:nvSpPr>
          <p:cNvPr id="14" name="TextBox 11"/>
          <p:cNvSpPr txBox="1"/>
          <p:nvPr/>
        </p:nvSpPr>
        <p:spPr>
          <a:xfrm>
            <a:off x="4252019" y="3662698"/>
            <a:ext cx="7367736" cy="830997"/>
          </a:xfrm>
          <a:prstGeom prst="rect">
            <a:avLst/>
          </a:prstGeom>
          <a:noFill/>
        </p:spPr>
        <p:txBody>
          <a:bodyPr wrap="square" rtlCol="0">
            <a:spAutoFit/>
          </a:bodyPr>
          <a:lstStyle/>
          <a:p>
            <a:r>
              <a:rPr lang="en-US" altLang="zh-CN" sz="4800" b="1" dirty="0">
                <a:solidFill>
                  <a:schemeClr val="tx1">
                    <a:lumMod val="50000"/>
                    <a:lumOff val="50000"/>
                  </a:schemeClr>
                </a:solidFill>
                <a:latin typeface="+mj-ea"/>
                <a:ea typeface="+mj-ea"/>
                <a:cs typeface="Arial" panose="020B0604020202020204" pitchFamily="34" charset="0"/>
              </a:rPr>
              <a:t>Market and </a:t>
            </a:r>
            <a:r>
              <a:rPr lang="en-US" altLang="zh-CN" sz="4800" b="1" dirty="0">
                <a:solidFill>
                  <a:srgbClr val="F08300"/>
                </a:solidFill>
                <a:latin typeface="+mj-ea"/>
                <a:ea typeface="+mj-ea"/>
                <a:cs typeface="Arial" panose="020B0604020202020204" pitchFamily="34" charset="0"/>
              </a:rPr>
              <a:t>App</a:t>
            </a:r>
            <a:r>
              <a:rPr lang="en-US" altLang="zh-CN" sz="4800" b="1" dirty="0">
                <a:solidFill>
                  <a:schemeClr val="tx1">
                    <a:lumMod val="50000"/>
                    <a:lumOff val="50000"/>
                  </a:schemeClr>
                </a:solidFill>
                <a:latin typeface="+mj-ea"/>
                <a:ea typeface="+mj-ea"/>
                <a:cs typeface="Arial" panose="020B0604020202020204" pitchFamily="34" charset="0"/>
              </a:rPr>
              <a:t>lication</a:t>
            </a: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文本框 5">
            <a:extLst>
              <a:ext uri="{FF2B5EF4-FFF2-40B4-BE49-F238E27FC236}">
                <a16:creationId xmlns:a16="http://schemas.microsoft.com/office/drawing/2014/main" id="{392DC4ED-AEB5-DBA8-EEC3-AC49762D3F65}"/>
              </a:ext>
            </a:extLst>
          </p:cNvPr>
          <p:cNvSpPr txBox="1"/>
          <p:nvPr/>
        </p:nvSpPr>
        <p:spPr>
          <a:xfrm>
            <a:off x="817943" y="2529390"/>
            <a:ext cx="2611057" cy="523220"/>
          </a:xfrm>
          <a:prstGeom prst="rect">
            <a:avLst/>
          </a:prstGeom>
          <a:noFill/>
        </p:spPr>
        <p:txBody>
          <a:bodyPr wrap="square" rtlCol="0">
            <a:spAutoFit/>
          </a:bodyPr>
          <a:lstStyle/>
          <a:p>
            <a:r>
              <a:rPr lang="en-US" altLang="zh-CN" sz="2800" dirty="0">
                <a:solidFill>
                  <a:schemeClr val="bg1"/>
                </a:solidFill>
                <a:latin typeface="+mj-ea"/>
                <a:ea typeface="+mj-ea"/>
                <a:cs typeface="Arial" panose="020B0604020202020204" pitchFamily="34" charset="0"/>
              </a:rPr>
              <a:t>PART  THREE</a:t>
            </a:r>
            <a:endParaRPr lang="zh-CN" altLang="en-US" sz="2800" dirty="0">
              <a:solidFill>
                <a:schemeClr val="bg1"/>
              </a:solidFill>
              <a:latin typeface="+mj-ea"/>
              <a:ea typeface="+mj-ea"/>
              <a:cs typeface="Arial" panose="020B0604020202020204" pitchFamily="34" charset="0"/>
            </a:endParaRPr>
          </a:p>
        </p:txBody>
      </p:sp>
      <p:sp>
        <p:nvSpPr>
          <p:cNvPr id="8" name="矩形 7">
            <a:extLst>
              <a:ext uri="{FF2B5EF4-FFF2-40B4-BE49-F238E27FC236}">
                <a16:creationId xmlns:a16="http://schemas.microsoft.com/office/drawing/2014/main" id="{18DE9985-E2EF-E6BE-451F-9B58E1CD2AC8}"/>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mj-ea"/>
              <a:ea typeface="+mj-ea"/>
            </a:endParaRPr>
          </a:p>
        </p:txBody>
      </p:sp>
      <p:sp>
        <p:nvSpPr>
          <p:cNvPr id="11" name="文本框 10">
            <a:extLst>
              <a:ext uri="{FF2B5EF4-FFF2-40B4-BE49-F238E27FC236}">
                <a16:creationId xmlns:a16="http://schemas.microsoft.com/office/drawing/2014/main" id="{BB6BA7DF-190C-129E-3A9D-45F6A2AFC97B}"/>
              </a:ext>
            </a:extLst>
          </p:cNvPr>
          <p:cNvSpPr txBox="1"/>
          <p:nvPr/>
        </p:nvSpPr>
        <p:spPr>
          <a:xfrm>
            <a:off x="4310742" y="4732702"/>
            <a:ext cx="6804671" cy="369332"/>
          </a:xfrm>
          <a:prstGeom prst="rect">
            <a:avLst/>
          </a:prstGeom>
          <a:noFill/>
        </p:spPr>
        <p:txBody>
          <a:bodyPr wrap="square" rtlCol="0">
            <a:spAutoFit/>
          </a:bodyPr>
          <a:lstStyle/>
          <a:p>
            <a:r>
              <a:rPr lang="en-US" altLang="zh-CN" dirty="0">
                <a:solidFill>
                  <a:schemeClr val="bg1">
                    <a:lumMod val="50000"/>
                  </a:schemeClr>
                </a:solidFill>
                <a:latin typeface="+mj-ea"/>
                <a:ea typeface="+mj-ea"/>
                <a:cs typeface="Arial" panose="020B0604020202020204" pitchFamily="34" charset="0"/>
              </a:rPr>
              <a:t>Capabilities and Functional Highlights  </a:t>
            </a:r>
            <a:endParaRPr lang="zh-CN" altLang="en-US" dirty="0">
              <a:solidFill>
                <a:schemeClr val="bg1">
                  <a:lumMod val="50000"/>
                </a:schemeClr>
              </a:solidFill>
              <a:latin typeface="+mj-ea"/>
              <a:ea typeface="+mj-ea"/>
              <a:cs typeface="Arial" panose="020B0604020202020204" pitchFamily="34" charset="0"/>
            </a:endParaRPr>
          </a:p>
        </p:txBody>
      </p:sp>
    </p:spTree>
    <p:extLst>
      <p:ext uri="{BB962C8B-B14F-4D97-AF65-F5344CB8AC3E}">
        <p14:creationId xmlns:p14="http://schemas.microsoft.com/office/powerpoint/2010/main" val="3479346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20E150-F4FB-8662-57B6-F4D58517FC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4976" y="3987630"/>
            <a:ext cx="9971312" cy="2754575"/>
          </a:xfrm>
          <a:prstGeom prst="rect">
            <a:avLst/>
          </a:prstGeom>
        </p:spPr>
      </p:pic>
      <p:sp>
        <p:nvSpPr>
          <p:cNvPr id="5" name="文本框 4">
            <a:extLst>
              <a:ext uri="{FF2B5EF4-FFF2-40B4-BE49-F238E27FC236}">
                <a16:creationId xmlns:a16="http://schemas.microsoft.com/office/drawing/2014/main" id="{C76DEB70-4E3E-11AD-6AA7-582040ADAB3B}"/>
              </a:ext>
            </a:extLst>
          </p:cNvPr>
          <p:cNvSpPr txBox="1"/>
          <p:nvPr/>
        </p:nvSpPr>
        <p:spPr>
          <a:xfrm>
            <a:off x="4850292" y="6392220"/>
            <a:ext cx="3840500" cy="307777"/>
          </a:xfrm>
          <a:prstGeom prst="rect">
            <a:avLst/>
          </a:prstGeom>
          <a:noFill/>
        </p:spPr>
        <p:txBody>
          <a:bodyPr wrap="square">
            <a:spAutoFit/>
          </a:bodyPr>
          <a:lstStyle/>
          <a:p>
            <a:r>
              <a:rPr lang="en-US" altLang="zh-CN" sz="1400" b="1" i="0" dirty="0">
                <a:solidFill>
                  <a:srgbClr val="666666"/>
                </a:solidFill>
                <a:effectLst/>
                <a:latin typeface="+mn-ea"/>
                <a:cs typeface="Arial" panose="020B0604020202020204" pitchFamily="34" charset="0"/>
              </a:rPr>
              <a:t>Closed-loop power control</a:t>
            </a:r>
            <a:endParaRPr lang="zh-CN" altLang="en-US" sz="1400" b="1" i="0" dirty="0">
              <a:solidFill>
                <a:srgbClr val="666666"/>
              </a:solidFill>
              <a:effectLst/>
              <a:latin typeface="+mn-ea"/>
              <a:cs typeface="Arial" panose="020B0604020202020204" pitchFamily="34" charset="0"/>
            </a:endParaRPr>
          </a:p>
        </p:txBody>
      </p:sp>
      <p:sp>
        <p:nvSpPr>
          <p:cNvPr id="6" name="灯片编号占位符 2">
            <a:extLst>
              <a:ext uri="{FF2B5EF4-FFF2-40B4-BE49-F238E27FC236}">
                <a16:creationId xmlns:a16="http://schemas.microsoft.com/office/drawing/2014/main" id="{EAF67085-E09F-FB51-820A-3BE63DD57A01}"/>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8" name="标题 1">
            <a:extLst>
              <a:ext uri="{FF2B5EF4-FFF2-40B4-BE49-F238E27FC236}">
                <a16:creationId xmlns:a16="http://schemas.microsoft.com/office/drawing/2014/main" id="{B45A6E62-5676-F9C5-514A-C7B6E6EF8677}"/>
              </a:ext>
            </a:extLst>
          </p:cNvPr>
          <p:cNvSpPr txBox="1">
            <a:spLocks/>
          </p:cNvSpPr>
          <p:nvPr/>
        </p:nvSpPr>
        <p:spPr>
          <a:xfrm>
            <a:off x="590143" y="359186"/>
            <a:ext cx="8114096"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prstClr val="black">
                    <a:lumMod val="50000"/>
                    <a:lumOff val="50000"/>
                  </a:prstClr>
                </a:solidFill>
                <a:latin typeface="Calibri" panose="020F0502020204030204" pitchFamily="34" charset="0"/>
                <a:ea typeface="阿里巴巴普惠体 B" panose="00020600040101010101" pitchFamily="18" charset="-122"/>
                <a:cs typeface="Calibri" panose="020F0502020204030204" pitchFamily="34" charset="0"/>
              </a:rPr>
              <a:t>P</a:t>
            </a:r>
            <a:r>
              <a:rPr kumimoji="0" lang="en-US" altLang="zh-CN" sz="3200" b="1" i="0" u="none" strike="noStrike" kern="1200" cap="none" spc="0" normalizeH="0" baseline="0" noProof="0" dirty="0" err="1">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ower</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 </a:t>
            </a:r>
            <a:r>
              <a:rPr kumimoji="0" lang="en-US" altLang="zh-CN" sz="3200" b="1" i="0" u="none" strike="noStrike" kern="1200" cap="none" spc="0" normalizeH="0" baseline="0" noProof="0" dirty="0">
                <a:ln>
                  <a:noFill/>
                </a:ln>
                <a:solidFill>
                  <a:srgbClr val="F08300"/>
                </a:solidFill>
                <a:effectLst/>
                <a:uLnTx/>
                <a:uFillTx/>
                <a:latin typeface="Calibri" panose="020F0502020204030204" pitchFamily="34" charset="0"/>
                <a:ea typeface="阿里巴巴普惠体 B" panose="00020600040101010101" pitchFamily="18" charset="-122"/>
                <a:cs typeface="Calibri" panose="020F0502020204030204" pitchFamily="34" charset="0"/>
              </a:rPr>
              <a:t>Control</a:t>
            </a:r>
            <a:br>
              <a:rPr lang="en-US" altLang="zh-CN" sz="2800" dirty="0">
                <a:solidFill>
                  <a:schemeClr val="tx1">
                    <a:lumMod val="65000"/>
                    <a:lumOff val="35000"/>
                  </a:schemeClr>
                </a:solidFill>
                <a:latin typeface="Calibri" panose="020F0502020204030204" pitchFamily="34" charset="0"/>
                <a:ea typeface="Arial Unicode MS" panose="020B0604020202020204" pitchFamily="34" charset="-122"/>
                <a:cs typeface="Calibri" panose="020F0502020204030204" pitchFamily="34" charset="0"/>
              </a:rPr>
            </a:br>
            <a:r>
              <a:rPr lang="en-US" altLang="zh-CN" sz="1800" dirty="0">
                <a:solidFill>
                  <a:schemeClr val="bg1">
                    <a:lumMod val="50000"/>
                  </a:schemeClr>
                </a:solidFill>
                <a:latin typeface="Calibri" panose="020F0502020204030204" pitchFamily="34" charset="0"/>
                <a:ea typeface="+mn-ea"/>
                <a:cs typeface="Calibri" panose="020F0502020204030204" pitchFamily="34" charset="0"/>
              </a:rPr>
              <a:t>Obtain highly accurate and stable input power</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9" name="内容占位符 2">
            <a:extLst>
              <a:ext uri="{FF2B5EF4-FFF2-40B4-BE49-F238E27FC236}">
                <a16:creationId xmlns:a16="http://schemas.microsoft.com/office/drawing/2014/main" id="{3B3BE3D8-29F5-D6CA-9848-76918E00404C}"/>
              </a:ext>
            </a:extLst>
          </p:cNvPr>
          <p:cNvSpPr txBox="1">
            <a:spLocks/>
          </p:cNvSpPr>
          <p:nvPr/>
        </p:nvSpPr>
        <p:spPr bwMode="auto">
          <a:xfrm>
            <a:off x="711275" y="1437491"/>
            <a:ext cx="8526855" cy="31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b="1" dirty="0">
                <a:solidFill>
                  <a:schemeClr val="tx2"/>
                </a:solidFill>
                <a:latin typeface="+mn-ea"/>
                <a:ea typeface="+mn-ea"/>
                <a:cs typeface="Arial" panose="020B0604020202020204" pitchFamily="34" charset="0"/>
              </a:rPr>
              <a:t>Power Compensation</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Cable Loss</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Attenuation of passive network</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Signal amplification by power amplifier</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The frequency response of each device in the link</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a:t>
            </a:r>
          </a:p>
          <a:p>
            <a:pPr marL="609402" lvl="1" indent="0">
              <a:buNone/>
            </a:pPr>
            <a:endParaRPr lang="en-US" altLang="zh-CN" sz="1000" dirty="0">
              <a:solidFill>
                <a:schemeClr val="tx1">
                  <a:lumMod val="50000"/>
                  <a:lumOff val="50000"/>
                </a:schemeClr>
              </a:solidFill>
              <a:latin typeface="+mn-ea"/>
              <a:ea typeface="+mn-ea"/>
              <a:cs typeface="Arial" panose="020B0604020202020204" pitchFamily="34" charset="0"/>
            </a:endParaRPr>
          </a:p>
          <a:p>
            <a:r>
              <a:rPr lang="en-US" altLang="zh-CN" dirty="0">
                <a:solidFill>
                  <a:schemeClr val="tx1">
                    <a:lumMod val="50000"/>
                    <a:lumOff val="50000"/>
                  </a:schemeClr>
                </a:solidFill>
                <a:latin typeface="+mn-ea"/>
                <a:ea typeface="+mn-ea"/>
                <a:cs typeface="Arial" panose="020B0604020202020204" pitchFamily="34" charset="0"/>
              </a:rPr>
              <a:t>The power sensor detects the power received by the DUT</a:t>
            </a:r>
          </a:p>
          <a:p>
            <a:pPr marL="0" indent="0">
              <a:buNone/>
            </a:pPr>
            <a:endParaRPr lang="en-US" altLang="zh-CN" sz="1400" dirty="0">
              <a:solidFill>
                <a:schemeClr val="tx1">
                  <a:lumMod val="50000"/>
                  <a:lumOff val="50000"/>
                </a:schemeClr>
              </a:solidFill>
              <a:latin typeface="+mn-ea"/>
              <a:ea typeface="+mn-ea"/>
              <a:cs typeface="Arial" panose="020B0604020202020204" pitchFamily="34" charset="0"/>
            </a:endParaRPr>
          </a:p>
          <a:p>
            <a:r>
              <a:rPr lang="en-US" altLang="zh-CN" dirty="0">
                <a:solidFill>
                  <a:schemeClr val="tx1">
                    <a:lumMod val="50000"/>
                    <a:lumOff val="50000"/>
                  </a:schemeClr>
                </a:solidFill>
                <a:latin typeface="+mn-ea"/>
                <a:ea typeface="+mn-ea"/>
                <a:cs typeface="Arial" panose="020B0604020202020204" pitchFamily="34" charset="0"/>
              </a:rPr>
              <a:t>The signal source adjusts and compensates the output signal</a:t>
            </a:r>
          </a:p>
        </p:txBody>
      </p:sp>
    </p:spTree>
    <p:extLst>
      <p:ext uri="{BB962C8B-B14F-4D97-AF65-F5344CB8AC3E}">
        <p14:creationId xmlns:p14="http://schemas.microsoft.com/office/powerpoint/2010/main" val="782228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066CE5CA-55C4-8038-733A-6DD1F4678A11}"/>
              </a:ext>
            </a:extLst>
          </p:cNvPr>
          <p:cNvSpPr txBox="1">
            <a:spLocks/>
          </p:cNvSpPr>
          <p:nvPr/>
        </p:nvSpPr>
        <p:spPr>
          <a:xfrm>
            <a:off x="590143" y="359186"/>
            <a:ext cx="8114096"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prstClr val="black">
                    <a:lumMod val="50000"/>
                    <a:lumOff val="50000"/>
                  </a:prstClr>
                </a:solidFill>
                <a:latin typeface="Calibri" panose="020F0502020204030204" pitchFamily="34" charset="0"/>
                <a:ea typeface="阿里巴巴普惠体 B" panose="00020600040101010101" pitchFamily="18" charset="-122"/>
                <a:cs typeface="Calibri" panose="020F0502020204030204" pitchFamily="34" charset="0"/>
              </a:rPr>
              <a:t>P</a:t>
            </a:r>
            <a:r>
              <a:rPr kumimoji="0" lang="en-US" altLang="zh-CN" sz="3200" b="1" i="0" u="none" strike="noStrike" kern="1200" cap="none" spc="0" normalizeH="0" baseline="0" noProof="0" dirty="0" err="1">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ower</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 </a:t>
            </a:r>
            <a:r>
              <a:rPr kumimoji="0" lang="en-US" altLang="zh-CN" sz="3200" b="1" i="0" u="none" strike="noStrike" kern="1200" cap="none" spc="0" normalizeH="0" baseline="0" noProof="0" dirty="0">
                <a:ln>
                  <a:noFill/>
                </a:ln>
                <a:solidFill>
                  <a:srgbClr val="F08300"/>
                </a:solidFill>
                <a:effectLst/>
                <a:uLnTx/>
                <a:uFillTx/>
                <a:latin typeface="Calibri" panose="020F0502020204030204" pitchFamily="34" charset="0"/>
                <a:ea typeface="阿里巴巴普惠体 B" panose="00020600040101010101" pitchFamily="18" charset="-122"/>
                <a:cs typeface="Calibri" panose="020F0502020204030204" pitchFamily="34" charset="0"/>
              </a:rPr>
              <a:t>Control</a:t>
            </a:r>
            <a:br>
              <a:rPr lang="en-US" altLang="zh-CN" sz="2800" dirty="0">
                <a:solidFill>
                  <a:schemeClr val="tx1">
                    <a:lumMod val="65000"/>
                    <a:lumOff val="35000"/>
                  </a:schemeClr>
                </a:solidFill>
                <a:latin typeface="Calibri" panose="020F0502020204030204" pitchFamily="34" charset="0"/>
                <a:ea typeface="Arial Unicode MS" panose="020B0604020202020204" pitchFamily="34" charset="-122"/>
                <a:cs typeface="Calibri" panose="020F0502020204030204" pitchFamily="34" charset="0"/>
              </a:rPr>
            </a:br>
            <a:r>
              <a:rPr lang="en-US" altLang="zh-CN" sz="1800" dirty="0">
                <a:solidFill>
                  <a:schemeClr val="bg1">
                    <a:lumMod val="50000"/>
                  </a:schemeClr>
                </a:solidFill>
                <a:latin typeface="Calibri" panose="020F0502020204030204" pitchFamily="34" charset="0"/>
                <a:ea typeface="+mn-ea"/>
                <a:cs typeface="Calibri" panose="020F0502020204030204" pitchFamily="34" charset="0"/>
              </a:rPr>
              <a:t>Obtain highly accurate and stable input power</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5" name="文本框 4">
            <a:extLst>
              <a:ext uri="{FF2B5EF4-FFF2-40B4-BE49-F238E27FC236}">
                <a16:creationId xmlns:a16="http://schemas.microsoft.com/office/drawing/2014/main" id="{C76DEB70-4E3E-11AD-6AA7-582040ADAB3B}"/>
              </a:ext>
            </a:extLst>
          </p:cNvPr>
          <p:cNvSpPr txBox="1"/>
          <p:nvPr/>
        </p:nvSpPr>
        <p:spPr>
          <a:xfrm>
            <a:off x="4850292" y="6392220"/>
            <a:ext cx="38405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666666"/>
                </a:solidFill>
                <a:effectLst/>
                <a:uLnTx/>
                <a:uFillTx/>
                <a:latin typeface="Calibri"/>
                <a:cs typeface="Arial" panose="020B0604020202020204" pitchFamily="34" charset="0"/>
              </a:rPr>
              <a:t>Closed-loop power control</a:t>
            </a:r>
            <a:endParaRPr kumimoji="0" lang="zh-CN" altLang="en-US" sz="1400" b="1" i="0" u="none" strike="noStrike" kern="1200" cap="none" spc="0" normalizeH="0" baseline="0" noProof="0" dirty="0">
              <a:ln>
                <a:noFill/>
              </a:ln>
              <a:solidFill>
                <a:srgbClr val="666666"/>
              </a:solidFill>
              <a:effectLst/>
              <a:uLnTx/>
              <a:uFillTx/>
              <a:latin typeface="Calibri"/>
              <a:cs typeface="Arial" panose="020B0604020202020204" pitchFamily="34" charset="0"/>
            </a:endParaRPr>
          </a:p>
        </p:txBody>
      </p:sp>
      <p:sp>
        <p:nvSpPr>
          <p:cNvPr id="6" name="灯片编号占位符 2">
            <a:extLst>
              <a:ext uri="{FF2B5EF4-FFF2-40B4-BE49-F238E27FC236}">
                <a16:creationId xmlns:a16="http://schemas.microsoft.com/office/drawing/2014/main" id="{EAF67085-E09F-FB51-820A-3BE63DD57A01}"/>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pSp>
        <p:nvGrpSpPr>
          <p:cNvPr id="10" name="组合 9">
            <a:extLst>
              <a:ext uri="{FF2B5EF4-FFF2-40B4-BE49-F238E27FC236}">
                <a16:creationId xmlns:a16="http://schemas.microsoft.com/office/drawing/2014/main" id="{DD1308CC-CB28-AB98-61CC-8C77C196CB84}"/>
              </a:ext>
            </a:extLst>
          </p:cNvPr>
          <p:cNvGrpSpPr/>
          <p:nvPr/>
        </p:nvGrpSpPr>
        <p:grpSpPr>
          <a:xfrm>
            <a:off x="0" y="1765521"/>
            <a:ext cx="12192002" cy="3047994"/>
            <a:chOff x="-3" y="1772778"/>
            <a:chExt cx="12192002" cy="3047994"/>
          </a:xfrm>
        </p:grpSpPr>
        <p:sp>
          <p:nvSpPr>
            <p:cNvPr id="7" name="文本框 6">
              <a:extLst>
                <a:ext uri="{FF2B5EF4-FFF2-40B4-BE49-F238E27FC236}">
                  <a16:creationId xmlns:a16="http://schemas.microsoft.com/office/drawing/2014/main" id="{E644A779-A7C4-9D2C-6350-B10C50A9F947}"/>
                </a:ext>
              </a:extLst>
            </p:cNvPr>
            <p:cNvSpPr txBox="1"/>
            <p:nvPr/>
          </p:nvSpPr>
          <p:spPr>
            <a:xfrm flipH="1">
              <a:off x="-3" y="2891117"/>
              <a:ext cx="12192002" cy="1054305"/>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6800" rIns="180000" bIns="46800" numCol="1" spcCol="0" rtlCol="0" fromWordArt="0" anchor="b" anchorCtr="0" forceAA="0" compatLnSpc="1">
              <a:prstTxWarp prst="textNoShape">
                <a:avLst/>
              </a:prstTxWarp>
              <a:noAutofit/>
            </a:bodyPr>
            <a:lstStyle>
              <a:defPPr>
                <a:defRPr lang="zh-CN"/>
              </a:defPPr>
              <a:lvl1pPr algn="ctr">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b="0" dirty="0">
                <a:solidFill>
                  <a:schemeClr val="tx1"/>
                </a:solidFill>
              </a:endParaRPr>
            </a:p>
          </p:txBody>
        </p:sp>
        <p:sp>
          <p:nvSpPr>
            <p:cNvPr id="2" name="内容占位符 2">
              <a:extLst>
                <a:ext uri="{FF2B5EF4-FFF2-40B4-BE49-F238E27FC236}">
                  <a16:creationId xmlns:a16="http://schemas.microsoft.com/office/drawing/2014/main" id="{84D582B5-8FA7-37A1-244D-A2793AD4F0B6}"/>
                </a:ext>
              </a:extLst>
            </p:cNvPr>
            <p:cNvSpPr txBox="1">
              <a:spLocks/>
            </p:cNvSpPr>
            <p:nvPr/>
          </p:nvSpPr>
          <p:spPr bwMode="auto">
            <a:xfrm>
              <a:off x="689159" y="1772778"/>
              <a:ext cx="10177127" cy="304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dirty="0">
                  <a:solidFill>
                    <a:schemeClr val="tx1">
                      <a:lumMod val="50000"/>
                      <a:lumOff val="50000"/>
                    </a:schemeClr>
                  </a:solidFill>
                  <a:latin typeface="+mn-ea"/>
                  <a:ea typeface="+mn-ea"/>
                  <a:cs typeface="Arial" panose="020B0604020202020204" pitchFamily="34" charset="0"/>
                </a:rPr>
                <a:t>Short frequency and level stabilization time</a:t>
              </a:r>
            </a:p>
            <a:p>
              <a:pPr marL="0" indent="0">
                <a:buNone/>
              </a:pPr>
              <a:endParaRPr lang="en-US" altLang="zh-CN" dirty="0">
                <a:solidFill>
                  <a:schemeClr val="tx1">
                    <a:lumMod val="50000"/>
                    <a:lumOff val="50000"/>
                  </a:schemeClr>
                </a:solidFill>
                <a:latin typeface="+mn-ea"/>
                <a:ea typeface="+mn-ea"/>
                <a:cs typeface="Arial" panose="020B0604020202020204" pitchFamily="34" charset="0"/>
              </a:endParaRPr>
            </a:p>
            <a:p>
              <a:r>
                <a:rPr lang="en-US" altLang="zh-CN" dirty="0">
                  <a:solidFill>
                    <a:schemeClr val="tx1">
                      <a:lumMod val="50000"/>
                      <a:lumOff val="50000"/>
                    </a:schemeClr>
                  </a:solidFill>
                  <a:latin typeface="+mn-ea"/>
                  <a:ea typeface="+mn-ea"/>
                  <a:cs typeface="Arial" panose="020B0604020202020204" pitchFamily="34" charset="0"/>
                </a:rPr>
                <a:t>Excellent level accuracy and repeatability to ensure high yield</a:t>
              </a:r>
            </a:p>
            <a:p>
              <a:endParaRPr lang="en-US" altLang="zh-CN" dirty="0">
                <a:solidFill>
                  <a:schemeClr val="tx1">
                    <a:lumMod val="50000"/>
                    <a:lumOff val="50000"/>
                  </a:schemeClr>
                </a:solidFill>
                <a:latin typeface="+mn-ea"/>
                <a:ea typeface="+mn-ea"/>
                <a:cs typeface="Arial" panose="020B0604020202020204" pitchFamily="34" charset="0"/>
              </a:endParaRPr>
            </a:p>
            <a:p>
              <a:r>
                <a:rPr lang="en-US" altLang="zh-CN" dirty="0">
                  <a:solidFill>
                    <a:schemeClr val="tx1">
                      <a:lumMod val="50000"/>
                      <a:lumOff val="50000"/>
                    </a:schemeClr>
                  </a:solidFill>
                  <a:latin typeface="+mn-ea"/>
                  <a:ea typeface="+mn-ea"/>
                  <a:cs typeface="Arial" panose="020B0604020202020204" pitchFamily="34" charset="0"/>
                </a:rPr>
                <a:t>No matter what kind of power offset occurs, closed-loop power control can ensure that the tested equipment can obtain highly accurate and stable input power</a:t>
              </a:r>
            </a:p>
          </p:txBody>
        </p:sp>
      </p:grpSp>
      <p:pic>
        <p:nvPicPr>
          <p:cNvPr id="8" name="图片 7">
            <a:extLst>
              <a:ext uri="{FF2B5EF4-FFF2-40B4-BE49-F238E27FC236}">
                <a16:creationId xmlns:a16="http://schemas.microsoft.com/office/drawing/2014/main" id="{30A7719B-B93A-208F-B57E-0C494D105C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4976" y="3987630"/>
            <a:ext cx="9971312" cy="2754575"/>
          </a:xfrm>
          <a:prstGeom prst="rect">
            <a:avLst/>
          </a:prstGeom>
        </p:spPr>
      </p:pic>
    </p:spTree>
    <p:extLst>
      <p:ext uri="{BB962C8B-B14F-4D97-AF65-F5344CB8AC3E}">
        <p14:creationId xmlns:p14="http://schemas.microsoft.com/office/powerpoint/2010/main" val="2167908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897015-F81E-EA98-FE60-B85948EE2A4D}"/>
              </a:ext>
            </a:extLst>
          </p:cNvPr>
          <p:cNvSpPr txBox="1">
            <a:spLocks/>
          </p:cNvSpPr>
          <p:nvPr/>
        </p:nvSpPr>
        <p:spPr>
          <a:xfrm>
            <a:off x="590143" y="359186"/>
            <a:ext cx="8114096"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LO</a:t>
            </a:r>
            <a:r>
              <a:rPr lang="en-US" altLang="zh-CN" sz="3200" b="1" dirty="0">
                <a:solidFill>
                  <a:prstClr val="black">
                    <a:lumMod val="50000"/>
                    <a:lumOff val="50000"/>
                  </a:prstClr>
                </a:solidFill>
                <a:latin typeface="Calibri" panose="020F0502020204030204" pitchFamily="34" charset="0"/>
                <a:ea typeface="阿里巴巴普惠体 B" panose="00020600040101010101" pitchFamily="18" charset="-122"/>
                <a:cs typeface="Calibri" panose="020F0502020204030204" pitchFamily="34" charset="0"/>
              </a:rPr>
              <a:t> in Up/Down Converter Measurement</a:t>
            </a:r>
            <a:br>
              <a:rPr lang="en-US" altLang="zh-CN" sz="2800" dirty="0">
                <a:solidFill>
                  <a:schemeClr val="tx1">
                    <a:lumMod val="65000"/>
                    <a:lumOff val="35000"/>
                  </a:schemeClr>
                </a:solidFill>
                <a:latin typeface="Calibri" panose="020F0502020204030204" pitchFamily="34" charset="0"/>
                <a:ea typeface="Arial Unicode MS" panose="020B0604020202020204" pitchFamily="34" charset="-122"/>
                <a:cs typeface="Calibri" panose="020F0502020204030204" pitchFamily="34" charset="0"/>
              </a:rPr>
            </a:br>
            <a:r>
              <a:rPr lang="en-US" altLang="zh-CN" sz="1800" dirty="0">
                <a:solidFill>
                  <a:schemeClr val="bg1">
                    <a:lumMod val="50000"/>
                  </a:schemeClr>
                </a:solidFill>
                <a:latin typeface="Calibri" panose="020F0502020204030204" pitchFamily="34" charset="0"/>
                <a:ea typeface="+mn-ea"/>
                <a:cs typeface="Calibri" panose="020F0502020204030204" pitchFamily="34" charset="0"/>
              </a:rPr>
              <a:t>Clean CW Source for Testing Transceivers</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2BCCA861-FC5A-D93E-0E83-ACCBA135B66E}"/>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5" name="图片 4">
            <a:extLst>
              <a:ext uri="{FF2B5EF4-FFF2-40B4-BE49-F238E27FC236}">
                <a16:creationId xmlns:a16="http://schemas.microsoft.com/office/drawing/2014/main" id="{219A0D1D-7717-BD0D-FE93-FF7FF496A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743" y="3842763"/>
            <a:ext cx="5134485" cy="2887787"/>
          </a:xfrm>
          <a:prstGeom prst="rect">
            <a:avLst/>
          </a:prstGeom>
        </p:spPr>
      </p:pic>
      <p:pic>
        <p:nvPicPr>
          <p:cNvPr id="7" name="图片 6">
            <a:extLst>
              <a:ext uri="{FF2B5EF4-FFF2-40B4-BE49-F238E27FC236}">
                <a16:creationId xmlns:a16="http://schemas.microsoft.com/office/drawing/2014/main" id="{E1B4F2BF-526D-018B-1604-FD3CD4955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963" y="3842763"/>
            <a:ext cx="5134487" cy="2887788"/>
          </a:xfrm>
          <a:prstGeom prst="rect">
            <a:avLst/>
          </a:prstGeom>
        </p:spPr>
      </p:pic>
      <p:sp>
        <p:nvSpPr>
          <p:cNvPr id="10" name="内容占位符 2">
            <a:extLst>
              <a:ext uri="{FF2B5EF4-FFF2-40B4-BE49-F238E27FC236}">
                <a16:creationId xmlns:a16="http://schemas.microsoft.com/office/drawing/2014/main" id="{74B4DDBD-AF10-2233-C68A-8C4D44FE7DF2}"/>
              </a:ext>
            </a:extLst>
          </p:cNvPr>
          <p:cNvSpPr txBox="1">
            <a:spLocks/>
          </p:cNvSpPr>
          <p:nvPr/>
        </p:nvSpPr>
        <p:spPr bwMode="auto">
          <a:xfrm>
            <a:off x="711275" y="1504116"/>
            <a:ext cx="8526855" cy="267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b="1" dirty="0">
                <a:solidFill>
                  <a:schemeClr val="tx2"/>
                </a:solidFill>
                <a:latin typeface="+mn-ea"/>
                <a:ea typeface="+mn-ea"/>
                <a:cs typeface="Arial" panose="020B0604020202020204" pitchFamily="34" charset="0"/>
              </a:rPr>
              <a:t>Pure LO is important for testing IF up/down converters</a:t>
            </a:r>
          </a:p>
          <a:p>
            <a:pPr marL="0" indent="0">
              <a:buNone/>
            </a:pPr>
            <a:endParaRPr lang="en-US" altLang="zh-CN" b="1" dirty="0">
              <a:solidFill>
                <a:schemeClr val="tx2"/>
              </a:solidFill>
              <a:latin typeface="+mn-ea"/>
              <a:ea typeface="+mn-ea"/>
              <a:cs typeface="Arial" panose="020B0604020202020204" pitchFamily="34" charset="0"/>
            </a:endParaRPr>
          </a:p>
          <a:p>
            <a:r>
              <a:rPr lang="en-US" altLang="zh-CN" b="1" dirty="0">
                <a:solidFill>
                  <a:schemeClr val="tx2"/>
                </a:solidFill>
                <a:latin typeface="+mn-ea"/>
                <a:ea typeface="+mn-ea"/>
                <a:cs typeface="Arial" panose="020B0604020202020204" pitchFamily="34" charset="0"/>
              </a:rPr>
              <a:t>Especially when using high-order complex modulation formats</a:t>
            </a:r>
            <a:endParaRPr lang="en-US" altLang="zh-CN" sz="1600" b="1" dirty="0">
              <a:solidFill>
                <a:schemeClr val="tx1">
                  <a:lumMod val="50000"/>
                  <a:lumOff val="50000"/>
                </a:schemeClr>
              </a:solidFill>
              <a:latin typeface="+mn-ea"/>
              <a:ea typeface="+mn-ea"/>
              <a:cs typeface="Arial" panose="020B0604020202020204" pitchFamily="34" charset="0"/>
            </a:endParaRP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Signal purity of the generator </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Low harmonics and spurs</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Low integrated phase noise over the signal bandwidth of interest</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a:t>
            </a:r>
          </a:p>
        </p:txBody>
      </p:sp>
    </p:spTree>
    <p:extLst>
      <p:ext uri="{BB962C8B-B14F-4D97-AF65-F5344CB8AC3E}">
        <p14:creationId xmlns:p14="http://schemas.microsoft.com/office/powerpoint/2010/main" val="243480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2DF456-CEAF-6C77-3551-573D8951F971}"/>
              </a:ext>
            </a:extLst>
          </p:cNvPr>
          <p:cNvSpPr txBox="1">
            <a:spLocks/>
          </p:cNvSpPr>
          <p:nvPr/>
        </p:nvSpPr>
        <p:spPr>
          <a:xfrm>
            <a:off x="590143" y="359186"/>
            <a:ext cx="6750457"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Radar </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System Measurement</a:t>
            </a:r>
            <a:endParaRPr lang="en-US" altLang="zh-CN" sz="1800" dirty="0">
              <a:solidFill>
                <a:schemeClr val="bg1">
                  <a:lumMod val="50000"/>
                </a:schemeClr>
              </a:solidFill>
              <a:latin typeface="Calibri" panose="020F0502020204030204" pitchFamily="34" charset="0"/>
              <a:ea typeface="+mn-ea"/>
              <a:cs typeface="Calibri" panose="020F0502020204030204" pitchFamily="34" charset="0"/>
            </a:endParaRPr>
          </a:p>
          <a:p>
            <a:pPr algn="l"/>
            <a:r>
              <a:rPr lang="en-US" altLang="zh-CN" sz="1800" dirty="0">
                <a:solidFill>
                  <a:schemeClr val="bg1">
                    <a:lumMod val="50000"/>
                  </a:schemeClr>
                </a:solidFill>
                <a:latin typeface="Calibri" panose="020F0502020204030204" pitchFamily="34" charset="0"/>
                <a:ea typeface="+mn-ea"/>
                <a:cs typeface="Calibri" panose="020F0502020204030204" pitchFamily="34" charset="0"/>
              </a:rPr>
              <a:t>Extremely low phase noise</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E464ED82-91EB-3CDE-E279-4EF4A842592C}"/>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9" name="内容占位符 2">
            <a:extLst>
              <a:ext uri="{FF2B5EF4-FFF2-40B4-BE49-F238E27FC236}">
                <a16:creationId xmlns:a16="http://schemas.microsoft.com/office/drawing/2014/main" id="{0787C7B4-E1AE-F37B-ECBB-8D7B781CA598}"/>
              </a:ext>
            </a:extLst>
          </p:cNvPr>
          <p:cNvSpPr txBox="1">
            <a:spLocks/>
          </p:cNvSpPr>
          <p:nvPr/>
        </p:nvSpPr>
        <p:spPr bwMode="auto">
          <a:xfrm>
            <a:off x="711275" y="2169113"/>
            <a:ext cx="5604873" cy="2886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b="1" dirty="0">
                <a:solidFill>
                  <a:schemeClr val="tx2"/>
                </a:solidFill>
                <a:latin typeface="+mn-ea"/>
                <a:ea typeface="+mn-ea"/>
                <a:cs typeface="Arial" panose="020B0604020202020204" pitchFamily="34" charset="0"/>
              </a:rPr>
              <a:t>Used as pulse modulation signal source or LO</a:t>
            </a:r>
          </a:p>
          <a:p>
            <a:pPr marL="0" indent="0">
              <a:buNone/>
            </a:pPr>
            <a:endParaRPr lang="en-US" altLang="zh-CN" b="1" dirty="0">
              <a:solidFill>
                <a:schemeClr val="tx2"/>
              </a:solidFill>
              <a:latin typeface="+mn-ea"/>
              <a:ea typeface="+mn-ea"/>
              <a:cs typeface="Arial" panose="020B0604020202020204" pitchFamily="34" charset="0"/>
            </a:endParaRP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The phase noise of signal generator determines the minimum reflected signal that radar can detect</a:t>
            </a:r>
          </a:p>
          <a:p>
            <a:pPr marL="609402" lvl="1" indent="0">
              <a:buNone/>
            </a:pPr>
            <a:endParaRPr lang="en-US" altLang="zh-CN" sz="1600" dirty="0">
              <a:solidFill>
                <a:schemeClr val="tx1">
                  <a:lumMod val="50000"/>
                  <a:lumOff val="50000"/>
                </a:schemeClr>
              </a:solidFill>
              <a:latin typeface="+mn-ea"/>
              <a:ea typeface="+mn-ea"/>
              <a:cs typeface="Arial" panose="020B0604020202020204" pitchFamily="34" charset="0"/>
            </a:endParaRP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Extremely low phase noise means that the system performance will not be masked by phase noise of signal generator</a:t>
            </a:r>
          </a:p>
          <a:p>
            <a:pPr marL="609402" lvl="1" indent="0">
              <a:buNone/>
            </a:pPr>
            <a:endParaRPr lang="en-US" altLang="zh-CN" sz="1600" dirty="0">
              <a:solidFill>
                <a:schemeClr val="tx1">
                  <a:lumMod val="50000"/>
                  <a:lumOff val="50000"/>
                </a:schemeClr>
              </a:solidFill>
              <a:latin typeface="+mn-ea"/>
              <a:ea typeface="+mn-ea"/>
              <a:cs typeface="Arial" panose="020B0604020202020204" pitchFamily="34" charset="0"/>
            </a:endParaRP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a:t>
            </a:r>
          </a:p>
        </p:txBody>
      </p:sp>
      <p:grpSp>
        <p:nvGrpSpPr>
          <p:cNvPr id="24" name="组合 23">
            <a:extLst>
              <a:ext uri="{FF2B5EF4-FFF2-40B4-BE49-F238E27FC236}">
                <a16:creationId xmlns:a16="http://schemas.microsoft.com/office/drawing/2014/main" id="{5C97FB75-114F-B2E7-61EC-E05796FD5009}"/>
              </a:ext>
            </a:extLst>
          </p:cNvPr>
          <p:cNvGrpSpPr/>
          <p:nvPr/>
        </p:nvGrpSpPr>
        <p:grpSpPr>
          <a:xfrm>
            <a:off x="5996577" y="2081425"/>
            <a:ext cx="5604873" cy="3152347"/>
            <a:chOff x="5958477" y="1852826"/>
            <a:chExt cx="5604873" cy="3152347"/>
          </a:xfrm>
        </p:grpSpPr>
        <p:pic>
          <p:nvPicPr>
            <p:cNvPr id="5" name="图片 4">
              <a:extLst>
                <a:ext uri="{FF2B5EF4-FFF2-40B4-BE49-F238E27FC236}">
                  <a16:creationId xmlns:a16="http://schemas.microsoft.com/office/drawing/2014/main" id="{EACCF79C-8691-733C-2921-62F2F8F6A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477" y="1852826"/>
              <a:ext cx="5604873" cy="3152347"/>
            </a:xfrm>
            <a:prstGeom prst="rect">
              <a:avLst/>
            </a:prstGeom>
          </p:spPr>
        </p:pic>
        <p:sp>
          <p:nvSpPr>
            <p:cNvPr id="17" name="内容占位符 2">
              <a:extLst>
                <a:ext uri="{FF2B5EF4-FFF2-40B4-BE49-F238E27FC236}">
                  <a16:creationId xmlns:a16="http://schemas.microsoft.com/office/drawing/2014/main" id="{E196C48A-DD6D-607A-7DB4-525B2277E814}"/>
                </a:ext>
              </a:extLst>
            </p:cNvPr>
            <p:cNvSpPr txBox="1">
              <a:spLocks/>
            </p:cNvSpPr>
            <p:nvPr/>
          </p:nvSpPr>
          <p:spPr bwMode="auto">
            <a:xfrm>
              <a:off x="8242300" y="2639689"/>
              <a:ext cx="2914650" cy="45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609402" lvl="1" indent="0" algn="ctr">
                <a:buNone/>
              </a:pPr>
              <a:r>
                <a:rPr lang="en-US" altLang="zh-CN" sz="1200" b="1" dirty="0">
                  <a:solidFill>
                    <a:schemeClr val="tx1">
                      <a:lumMod val="50000"/>
                      <a:lumOff val="50000"/>
                    </a:schemeClr>
                  </a:solidFill>
                  <a:latin typeface="+mn-ea"/>
                  <a:ea typeface="+mn-ea"/>
                  <a:cs typeface="Arial" panose="020B0604020202020204" pitchFamily="34" charset="0"/>
                </a:rPr>
                <a:t>Higher phase noise masks the reflected signal</a:t>
              </a:r>
            </a:p>
          </p:txBody>
        </p:sp>
        <p:sp>
          <p:nvSpPr>
            <p:cNvPr id="21" name="内容占位符 2">
              <a:extLst>
                <a:ext uri="{FF2B5EF4-FFF2-40B4-BE49-F238E27FC236}">
                  <a16:creationId xmlns:a16="http://schemas.microsoft.com/office/drawing/2014/main" id="{7E9C14BE-A663-2595-F6A0-1FFEB13E0B81}"/>
                </a:ext>
              </a:extLst>
            </p:cNvPr>
            <p:cNvSpPr txBox="1">
              <a:spLocks/>
            </p:cNvSpPr>
            <p:nvPr/>
          </p:nvSpPr>
          <p:spPr bwMode="auto">
            <a:xfrm>
              <a:off x="8566075" y="4130566"/>
              <a:ext cx="2914650" cy="45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609402" lvl="1" indent="0" algn="ctr">
                <a:buNone/>
              </a:pPr>
              <a:r>
                <a:rPr lang="en-US" altLang="zh-CN" sz="1200" b="1" dirty="0">
                  <a:solidFill>
                    <a:schemeClr val="tx1">
                      <a:lumMod val="50000"/>
                      <a:lumOff val="50000"/>
                    </a:schemeClr>
                  </a:solidFill>
                  <a:latin typeface="+mn-ea"/>
                  <a:ea typeface="+mn-ea"/>
                  <a:cs typeface="Arial" panose="020B0604020202020204" pitchFamily="34" charset="0"/>
                </a:rPr>
                <a:t>Radar reflection signal</a:t>
              </a:r>
            </a:p>
          </p:txBody>
        </p:sp>
      </p:grpSp>
    </p:spTree>
    <p:extLst>
      <p:ext uri="{BB962C8B-B14F-4D97-AF65-F5344CB8AC3E}">
        <p14:creationId xmlns:p14="http://schemas.microsoft.com/office/powerpoint/2010/main" val="113758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9E1F03C-8A17-5BC0-496E-3186306940A5}"/>
              </a:ext>
            </a:extLst>
          </p:cNvPr>
          <p:cNvPicPr>
            <a:picLocks noChangeAspect="1"/>
          </p:cNvPicPr>
          <p:nvPr/>
        </p:nvPicPr>
        <p:blipFill rotWithShape="1">
          <a:blip r:embed="rId2">
            <a:extLst>
              <a:ext uri="{28A0092B-C50C-407E-A947-70E740481C1C}">
                <a14:useLocalDpi xmlns:a14="http://schemas.microsoft.com/office/drawing/2010/main" val="0"/>
              </a:ext>
            </a:extLst>
          </a:blip>
          <a:srcRect l="4363" t="32107" r="61815" b="16828"/>
          <a:stretch/>
        </p:blipFill>
        <p:spPr>
          <a:xfrm>
            <a:off x="7974880" y="2785690"/>
            <a:ext cx="4217120" cy="2792611"/>
          </a:xfrm>
          <a:prstGeom prst="rect">
            <a:avLst/>
          </a:prstGeom>
        </p:spPr>
      </p:pic>
      <p:grpSp>
        <p:nvGrpSpPr>
          <p:cNvPr id="3" name="组合 2">
            <a:extLst>
              <a:ext uri="{FF2B5EF4-FFF2-40B4-BE49-F238E27FC236}">
                <a16:creationId xmlns:a16="http://schemas.microsoft.com/office/drawing/2014/main" id="{B35B259A-5AC0-DBAD-CA17-F84AA0721219}"/>
              </a:ext>
            </a:extLst>
          </p:cNvPr>
          <p:cNvGrpSpPr/>
          <p:nvPr/>
        </p:nvGrpSpPr>
        <p:grpSpPr>
          <a:xfrm>
            <a:off x="348028" y="1745569"/>
            <a:ext cx="9549581" cy="3551453"/>
            <a:chOff x="500428" y="1431244"/>
            <a:chExt cx="9549581" cy="3551453"/>
          </a:xfrm>
        </p:grpSpPr>
        <p:sp>
          <p:nvSpPr>
            <p:cNvPr id="4" name="Shape 4073">
              <a:extLst>
                <a:ext uri="{FF2B5EF4-FFF2-40B4-BE49-F238E27FC236}">
                  <a16:creationId xmlns:a16="http://schemas.microsoft.com/office/drawing/2014/main" id="{9322F811-3DFC-C723-68D6-5D57D8CEEE73}"/>
                </a:ext>
              </a:extLst>
            </p:cNvPr>
            <p:cNvSpPr/>
            <p:nvPr/>
          </p:nvSpPr>
          <p:spPr>
            <a:xfrm>
              <a:off x="3629378" y="3553160"/>
              <a:ext cx="309825" cy="304290"/>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chemeClr val="bg1">
                    <a:lumMod val="50000"/>
                  </a:schemeClr>
                </a:solidFill>
                <a:latin typeface="+mj-ea"/>
                <a:ea typeface="+mj-ea"/>
                <a:cs typeface="Arial" panose="020B0604020202020204" pitchFamily="34" charset="0"/>
                <a:sym typeface="Lato"/>
              </a:endParaRPr>
            </a:p>
          </p:txBody>
        </p:sp>
        <p:grpSp>
          <p:nvGrpSpPr>
            <p:cNvPr id="5" name="组合 4">
              <a:extLst>
                <a:ext uri="{FF2B5EF4-FFF2-40B4-BE49-F238E27FC236}">
                  <a16:creationId xmlns:a16="http://schemas.microsoft.com/office/drawing/2014/main" id="{5163D330-B705-6512-6DA5-3F39767E4E6D}"/>
                </a:ext>
              </a:extLst>
            </p:cNvPr>
            <p:cNvGrpSpPr/>
            <p:nvPr/>
          </p:nvGrpSpPr>
          <p:grpSpPr>
            <a:xfrm>
              <a:off x="3196492" y="1431244"/>
              <a:ext cx="6853517" cy="3551453"/>
              <a:chOff x="3196492" y="1431244"/>
              <a:chExt cx="6853517" cy="3551453"/>
            </a:xfrm>
          </p:grpSpPr>
          <p:sp>
            <p:nvSpPr>
              <p:cNvPr id="7" name="Shape 4066">
                <a:extLst>
                  <a:ext uri="{FF2B5EF4-FFF2-40B4-BE49-F238E27FC236}">
                    <a16:creationId xmlns:a16="http://schemas.microsoft.com/office/drawing/2014/main" id="{C511DA25-B54B-EA13-5562-8BF19A8FE942}"/>
                  </a:ext>
                </a:extLst>
              </p:cNvPr>
              <p:cNvSpPr/>
              <p:nvPr/>
            </p:nvSpPr>
            <p:spPr>
              <a:xfrm>
                <a:off x="3616025" y="1624351"/>
                <a:ext cx="349886" cy="26011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a:solidFill>
                    <a:schemeClr val="bg1">
                      <a:lumMod val="50000"/>
                    </a:schemeClr>
                  </a:solidFill>
                  <a:latin typeface="+mj-ea"/>
                  <a:ea typeface="+mj-ea"/>
                  <a:cs typeface="Arial" panose="020B0604020202020204" pitchFamily="34" charset="0"/>
                  <a:sym typeface="Lato"/>
                </a:endParaRPr>
              </a:p>
            </p:txBody>
          </p:sp>
          <p:sp>
            <p:nvSpPr>
              <p:cNvPr id="8" name="Textfeld 37">
                <a:extLst>
                  <a:ext uri="{FF2B5EF4-FFF2-40B4-BE49-F238E27FC236}">
                    <a16:creationId xmlns:a16="http://schemas.microsoft.com/office/drawing/2014/main" id="{CBEF2AFE-3ED1-ED10-8822-5859A59C8195}"/>
                  </a:ext>
                </a:extLst>
              </p:cNvPr>
              <p:cNvSpPr txBox="1"/>
              <p:nvPr/>
            </p:nvSpPr>
            <p:spPr>
              <a:xfrm>
                <a:off x="4296588" y="1431244"/>
                <a:ext cx="4584973" cy="589072"/>
              </a:xfrm>
              <a:prstGeom prst="rect">
                <a:avLst/>
              </a:prstGeom>
              <a:noFill/>
            </p:spPr>
            <p:txBody>
              <a:bodyPr wrap="square" rtlCol="0">
                <a:spAutoFit/>
              </a:bodyPr>
              <a:lstStyle/>
              <a:p>
                <a:pPr defTabSz="228600">
                  <a:lnSpc>
                    <a:spcPct val="150000"/>
                  </a:lnSpc>
                </a:pPr>
                <a:r>
                  <a:rPr lang="en-US" altLang="zh-CN" sz="2400" dirty="0">
                    <a:solidFill>
                      <a:schemeClr val="bg1">
                        <a:lumMod val="50000"/>
                      </a:schemeClr>
                    </a:solidFill>
                    <a:latin typeface="+mj-ea"/>
                    <a:ea typeface="+mj-ea"/>
                    <a:cs typeface="Arial" panose="020B0604020202020204" pitchFamily="34" charset="0"/>
                  </a:rPr>
                  <a:t>Basic Info</a:t>
                </a:r>
              </a:p>
            </p:txBody>
          </p:sp>
          <p:sp>
            <p:nvSpPr>
              <p:cNvPr id="9" name="Textfeld 42">
                <a:extLst>
                  <a:ext uri="{FF2B5EF4-FFF2-40B4-BE49-F238E27FC236}">
                    <a16:creationId xmlns:a16="http://schemas.microsoft.com/office/drawing/2014/main" id="{A9295B60-7C7C-6A19-FAE2-355924D636D4}"/>
                  </a:ext>
                </a:extLst>
              </p:cNvPr>
              <p:cNvSpPr txBox="1"/>
              <p:nvPr/>
            </p:nvSpPr>
            <p:spPr>
              <a:xfrm>
                <a:off x="4296588" y="3363368"/>
                <a:ext cx="5121964" cy="589072"/>
              </a:xfrm>
              <a:prstGeom prst="rect">
                <a:avLst/>
              </a:prstGeom>
              <a:noFill/>
            </p:spPr>
            <p:txBody>
              <a:bodyPr wrap="square" rtlCol="0">
                <a:spAutoFit/>
              </a:bodyPr>
              <a:lstStyle/>
              <a:p>
                <a:pPr defTabSz="228600">
                  <a:lnSpc>
                    <a:spcPct val="150000"/>
                  </a:lnSpc>
                </a:pPr>
                <a:r>
                  <a:rPr lang="en-US" altLang="zh-CN" sz="2400" dirty="0">
                    <a:solidFill>
                      <a:schemeClr val="bg1">
                        <a:lumMod val="50000"/>
                      </a:schemeClr>
                    </a:solidFill>
                    <a:latin typeface="+mj-ea"/>
                    <a:ea typeface="+mj-ea"/>
                    <a:cs typeface="Arial" panose="020B0604020202020204" pitchFamily="34" charset="0"/>
                  </a:rPr>
                  <a:t>Market and Application</a:t>
                </a:r>
              </a:p>
            </p:txBody>
          </p:sp>
          <p:cxnSp>
            <p:nvCxnSpPr>
              <p:cNvPr id="10" name="Gerader Verbinder 83">
                <a:extLst>
                  <a:ext uri="{FF2B5EF4-FFF2-40B4-BE49-F238E27FC236}">
                    <a16:creationId xmlns:a16="http://schemas.microsoft.com/office/drawing/2014/main" id="{883324AD-75FC-E999-5769-6E9C499A98C0}"/>
                  </a:ext>
                </a:extLst>
              </p:cNvPr>
              <p:cNvCxnSpPr>
                <a:cxnSpLocks/>
              </p:cNvCxnSpPr>
              <p:nvPr/>
            </p:nvCxnSpPr>
            <p:spPr>
              <a:xfrm>
                <a:off x="3196492" y="1579245"/>
                <a:ext cx="0" cy="3403452"/>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 name="Shape 4077">
                <a:extLst>
                  <a:ext uri="{FF2B5EF4-FFF2-40B4-BE49-F238E27FC236}">
                    <a16:creationId xmlns:a16="http://schemas.microsoft.com/office/drawing/2014/main" id="{0CE2F15B-55A2-99AD-7CB6-55D186C9BD20}"/>
                  </a:ext>
                </a:extLst>
              </p:cNvPr>
              <p:cNvSpPr/>
              <p:nvPr/>
            </p:nvSpPr>
            <p:spPr>
              <a:xfrm>
                <a:off x="3616025" y="2602299"/>
                <a:ext cx="341874" cy="32146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chemeClr val="bg1">
                      <a:lumMod val="50000"/>
                    </a:schemeClr>
                  </a:solidFill>
                  <a:latin typeface="+mj-ea"/>
                  <a:ea typeface="+mj-ea"/>
                  <a:cs typeface="Arial" panose="020B0604020202020204" pitchFamily="34" charset="0"/>
                  <a:sym typeface="Lato"/>
                </a:endParaRPr>
              </a:p>
            </p:txBody>
          </p:sp>
          <p:sp>
            <p:nvSpPr>
              <p:cNvPr id="12" name="Textfeld 37">
                <a:extLst>
                  <a:ext uri="{FF2B5EF4-FFF2-40B4-BE49-F238E27FC236}">
                    <a16:creationId xmlns:a16="http://schemas.microsoft.com/office/drawing/2014/main" id="{40AFE582-C01F-8661-9AF4-59F1F2D23421}"/>
                  </a:ext>
                </a:extLst>
              </p:cNvPr>
              <p:cNvSpPr txBox="1"/>
              <p:nvPr/>
            </p:nvSpPr>
            <p:spPr>
              <a:xfrm>
                <a:off x="4296588" y="2433440"/>
                <a:ext cx="5753421" cy="589072"/>
              </a:xfrm>
              <a:prstGeom prst="rect">
                <a:avLst/>
              </a:prstGeom>
              <a:noFill/>
            </p:spPr>
            <p:txBody>
              <a:bodyPr wrap="square" rtlCol="0">
                <a:spAutoFit/>
              </a:bodyPr>
              <a:lstStyle/>
              <a:p>
                <a:pPr defTabSz="228600">
                  <a:lnSpc>
                    <a:spcPct val="150000"/>
                  </a:lnSpc>
                </a:pPr>
                <a:r>
                  <a:rPr lang="en-US" altLang="zh-CN" sz="2400" dirty="0">
                    <a:solidFill>
                      <a:schemeClr val="bg1">
                        <a:lumMod val="50000"/>
                      </a:schemeClr>
                    </a:solidFill>
                    <a:latin typeface="+mj-ea"/>
                    <a:ea typeface="+mj-ea"/>
                    <a:cs typeface="Arial" panose="020B0604020202020204" pitchFamily="34" charset="0"/>
                  </a:rPr>
                  <a:t>Features and Benefits</a:t>
                </a:r>
              </a:p>
            </p:txBody>
          </p:sp>
          <p:sp>
            <p:nvSpPr>
              <p:cNvPr id="13" name="Shape 4087">
                <a:extLst>
                  <a:ext uri="{FF2B5EF4-FFF2-40B4-BE49-F238E27FC236}">
                    <a16:creationId xmlns:a16="http://schemas.microsoft.com/office/drawing/2014/main" id="{625DF02B-2159-77A0-09F9-9CC3CBA46C08}"/>
                  </a:ext>
                </a:extLst>
              </p:cNvPr>
              <p:cNvSpPr/>
              <p:nvPr/>
            </p:nvSpPr>
            <p:spPr>
              <a:xfrm>
                <a:off x="3616023" y="4550393"/>
                <a:ext cx="336533" cy="309197"/>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chemeClr val="bg1">
                      <a:lumMod val="50000"/>
                    </a:schemeClr>
                  </a:solidFill>
                  <a:latin typeface="+mj-ea"/>
                  <a:ea typeface="+mj-ea"/>
                  <a:cs typeface="Arial" panose="020B0604020202020204" pitchFamily="34" charset="0"/>
                  <a:sym typeface="Lato"/>
                </a:endParaRPr>
              </a:p>
            </p:txBody>
          </p:sp>
          <p:sp>
            <p:nvSpPr>
              <p:cNvPr id="14" name="Textfeld 42">
                <a:extLst>
                  <a:ext uri="{FF2B5EF4-FFF2-40B4-BE49-F238E27FC236}">
                    <a16:creationId xmlns:a16="http://schemas.microsoft.com/office/drawing/2014/main" id="{668C73D1-84CE-C062-52C9-EF4C84C4095C}"/>
                  </a:ext>
                </a:extLst>
              </p:cNvPr>
              <p:cNvSpPr txBox="1"/>
              <p:nvPr/>
            </p:nvSpPr>
            <p:spPr>
              <a:xfrm>
                <a:off x="4296588" y="4393625"/>
                <a:ext cx="3686600" cy="589072"/>
              </a:xfrm>
              <a:prstGeom prst="rect">
                <a:avLst/>
              </a:prstGeom>
              <a:noFill/>
            </p:spPr>
            <p:txBody>
              <a:bodyPr wrap="square" rtlCol="0">
                <a:spAutoFit/>
              </a:bodyPr>
              <a:lstStyle/>
              <a:p>
                <a:pPr defTabSz="228600">
                  <a:lnSpc>
                    <a:spcPct val="150000"/>
                  </a:lnSpc>
                </a:pPr>
                <a:r>
                  <a:rPr lang="en-US" altLang="zh-CN" sz="2400" dirty="0">
                    <a:solidFill>
                      <a:schemeClr val="bg1">
                        <a:lumMod val="50000"/>
                      </a:schemeClr>
                    </a:solidFill>
                    <a:latin typeface="+mj-ea"/>
                    <a:ea typeface="+mj-ea"/>
                    <a:cs typeface="Arial" panose="020B0604020202020204" pitchFamily="34" charset="0"/>
                  </a:rPr>
                  <a:t>Competition Analysis</a:t>
                </a:r>
              </a:p>
            </p:txBody>
          </p:sp>
        </p:grpSp>
        <p:sp>
          <p:nvSpPr>
            <p:cNvPr id="6" name="矩形 5">
              <a:extLst>
                <a:ext uri="{FF2B5EF4-FFF2-40B4-BE49-F238E27FC236}">
                  <a16:creationId xmlns:a16="http://schemas.microsoft.com/office/drawing/2014/main" id="{FE74938B-04D4-A0ED-D55B-2E585D67E396}"/>
                </a:ext>
              </a:extLst>
            </p:cNvPr>
            <p:cNvSpPr/>
            <p:nvPr/>
          </p:nvSpPr>
          <p:spPr>
            <a:xfrm>
              <a:off x="500428" y="2944983"/>
              <a:ext cx="4160074" cy="586957"/>
            </a:xfrm>
            <a:prstGeom prst="rect">
              <a:avLst/>
            </a:prstGeom>
          </p:spPr>
          <p:txBody>
            <a:bodyPr wrap="square" lIns="90000" tIns="46800" rIns="90000" bIns="46800" anchor="b" anchorCtr="0">
              <a:spAutoFit/>
            </a:bodyPr>
            <a:lstStyle/>
            <a:p>
              <a:pPr>
                <a:buSzPct val="25000"/>
              </a:pPr>
              <a:r>
                <a:rPr lang="en-US" altLang="zh-CN" sz="3200" b="1" dirty="0">
                  <a:solidFill>
                    <a:schemeClr val="bg1">
                      <a:lumMod val="50000"/>
                    </a:schemeClr>
                  </a:solidFill>
                  <a:latin typeface="+mj-ea"/>
                  <a:ea typeface="+mj-ea"/>
                  <a:cs typeface="Arial" panose="020B0604020202020204" pitchFamily="34" charset="0"/>
                </a:rPr>
                <a:t>CONTENTS</a:t>
              </a:r>
            </a:p>
          </p:txBody>
        </p:sp>
      </p:grpSp>
    </p:spTree>
    <p:extLst>
      <p:ext uri="{BB962C8B-B14F-4D97-AF65-F5344CB8AC3E}">
        <p14:creationId xmlns:p14="http://schemas.microsoft.com/office/powerpoint/2010/main" val="1146281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0465B-9E00-5991-D5E3-11A245ED04F5}"/>
              </a:ext>
            </a:extLst>
          </p:cNvPr>
          <p:cNvSpPr txBox="1">
            <a:spLocks/>
          </p:cNvSpPr>
          <p:nvPr/>
        </p:nvSpPr>
        <p:spPr>
          <a:xfrm>
            <a:off x="590143" y="359186"/>
            <a:ext cx="6750457"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Radar </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System Measurement</a:t>
            </a:r>
            <a:endParaRPr lang="en-US" altLang="zh-CN" sz="1800" dirty="0">
              <a:solidFill>
                <a:schemeClr val="bg1">
                  <a:lumMod val="50000"/>
                </a:schemeClr>
              </a:solidFill>
              <a:latin typeface="Calibri" panose="020F0502020204030204" pitchFamily="34" charset="0"/>
              <a:ea typeface="+mn-ea"/>
              <a:cs typeface="Calibri" panose="020F0502020204030204" pitchFamily="34" charset="0"/>
            </a:endParaRPr>
          </a:p>
          <a:p>
            <a:pPr algn="l"/>
            <a:r>
              <a:rPr lang="en-US" altLang="zh-CN" sz="1800" dirty="0">
                <a:solidFill>
                  <a:schemeClr val="bg1">
                    <a:lumMod val="50000"/>
                  </a:schemeClr>
                </a:solidFill>
                <a:latin typeface="Calibri" panose="020F0502020204030204" pitchFamily="34" charset="0"/>
                <a:ea typeface="+mn-ea"/>
                <a:cs typeface="Calibri" panose="020F0502020204030204" pitchFamily="34" charset="0"/>
              </a:rPr>
              <a:t>Simulate various radar echo signals</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19B2C92A-BD8D-BFBB-F361-07596CEC41C2}"/>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4" name="图片 3">
            <a:extLst>
              <a:ext uri="{FF2B5EF4-FFF2-40B4-BE49-F238E27FC236}">
                <a16:creationId xmlns:a16="http://schemas.microsoft.com/office/drawing/2014/main" id="{1C70B08A-2146-BF7F-994E-7D3A75C47895}"/>
              </a:ext>
            </a:extLst>
          </p:cNvPr>
          <p:cNvPicPr>
            <a:picLocks noChangeAspect="1"/>
          </p:cNvPicPr>
          <p:nvPr/>
        </p:nvPicPr>
        <p:blipFill rotWithShape="1">
          <a:blip r:embed="rId2">
            <a:extLst>
              <a:ext uri="{28A0092B-C50C-407E-A947-70E740481C1C}">
                <a14:useLocalDpi xmlns:a14="http://schemas.microsoft.com/office/drawing/2010/main" val="0"/>
              </a:ext>
            </a:extLst>
          </a:blip>
          <a:srcRect b="5360"/>
          <a:stretch/>
        </p:blipFill>
        <p:spPr>
          <a:xfrm>
            <a:off x="3771343" y="3270694"/>
            <a:ext cx="6739520" cy="3587306"/>
          </a:xfrm>
          <a:prstGeom prst="rect">
            <a:avLst/>
          </a:prstGeom>
        </p:spPr>
      </p:pic>
      <p:sp>
        <p:nvSpPr>
          <p:cNvPr id="5" name="内容占位符 2">
            <a:extLst>
              <a:ext uri="{FF2B5EF4-FFF2-40B4-BE49-F238E27FC236}">
                <a16:creationId xmlns:a16="http://schemas.microsoft.com/office/drawing/2014/main" id="{A1447C36-3EE7-4A70-342D-005D5241CD4E}"/>
              </a:ext>
            </a:extLst>
          </p:cNvPr>
          <p:cNvSpPr txBox="1">
            <a:spLocks/>
          </p:cNvSpPr>
          <p:nvPr/>
        </p:nvSpPr>
        <p:spPr bwMode="auto">
          <a:xfrm>
            <a:off x="711275" y="1985570"/>
            <a:ext cx="6299200" cy="2886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b="1" dirty="0">
                <a:solidFill>
                  <a:schemeClr val="tx2"/>
                </a:solidFill>
                <a:latin typeface="+mn-ea"/>
                <a:ea typeface="+mn-ea"/>
                <a:cs typeface="Arial" panose="020B0604020202020204" pitchFamily="34" charset="0"/>
              </a:rPr>
              <a:t>Pulse generator simulates various radar echo signals</a:t>
            </a:r>
          </a:p>
          <a:p>
            <a:pPr marL="0" indent="0">
              <a:buNone/>
            </a:pPr>
            <a:endParaRPr lang="en-US" altLang="zh-CN" b="1" dirty="0">
              <a:solidFill>
                <a:schemeClr val="tx2"/>
              </a:solidFill>
              <a:latin typeface="+mn-ea"/>
              <a:ea typeface="+mn-ea"/>
              <a:cs typeface="Arial" panose="020B0604020202020204" pitchFamily="34" charset="0"/>
            </a:endParaRP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One to four target signals returned from different distances</a:t>
            </a:r>
          </a:p>
          <a:p>
            <a:pPr lvl="1">
              <a:buFont typeface="Arial" panose="020B0604020202020204" pitchFamily="34" charset="0"/>
              <a:buChar char="•"/>
            </a:pPr>
            <a:endParaRPr lang="en-US" altLang="zh-CN" sz="1600" dirty="0">
              <a:solidFill>
                <a:schemeClr val="tx1">
                  <a:lumMod val="50000"/>
                  <a:lumOff val="50000"/>
                </a:schemeClr>
              </a:solidFill>
              <a:latin typeface="+mn-ea"/>
              <a:ea typeface="+mn-ea"/>
              <a:cs typeface="Arial" panose="020B0604020202020204" pitchFamily="34" charset="0"/>
            </a:endParaRP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Signals returned from moving targets approaching or leaving</a:t>
            </a:r>
          </a:p>
          <a:p>
            <a:pPr lvl="1">
              <a:buFont typeface="Arial" panose="020B0604020202020204" pitchFamily="34" charset="0"/>
              <a:buChar char="•"/>
            </a:pPr>
            <a:endParaRPr lang="en-US" altLang="zh-CN" sz="1600" dirty="0">
              <a:solidFill>
                <a:schemeClr val="tx1">
                  <a:lumMod val="50000"/>
                  <a:lumOff val="50000"/>
                </a:schemeClr>
              </a:solidFill>
              <a:latin typeface="+mn-ea"/>
              <a:ea typeface="+mn-ea"/>
              <a:cs typeface="Arial" panose="020B0604020202020204" pitchFamily="34" charset="0"/>
            </a:endParaRP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a:t>
            </a:r>
          </a:p>
        </p:txBody>
      </p:sp>
    </p:spTree>
    <p:extLst>
      <p:ext uri="{BB962C8B-B14F-4D97-AF65-F5344CB8AC3E}">
        <p14:creationId xmlns:p14="http://schemas.microsoft.com/office/powerpoint/2010/main" val="35293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C170D-2613-D4A3-7D9C-BE964C52CF2B}"/>
              </a:ext>
            </a:extLst>
          </p:cNvPr>
          <p:cNvSpPr txBox="1">
            <a:spLocks/>
          </p:cNvSpPr>
          <p:nvPr/>
        </p:nvSpPr>
        <p:spPr>
          <a:xfrm>
            <a:off x="590143" y="359186"/>
            <a:ext cx="8757057"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Nonlinear </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Measurement</a:t>
            </a:r>
          </a:p>
          <a:p>
            <a:pPr algn="l"/>
            <a:r>
              <a:rPr lang="en-US" altLang="zh-CN" sz="1800" dirty="0">
                <a:solidFill>
                  <a:schemeClr val="bg1">
                    <a:lumMod val="50000"/>
                  </a:schemeClr>
                </a:solidFill>
                <a:latin typeface="Calibri" panose="020F0502020204030204" pitchFamily="34" charset="0"/>
                <a:ea typeface="+mn-ea"/>
                <a:cs typeface="Calibri" panose="020F0502020204030204" pitchFamily="34" charset="0"/>
              </a:rPr>
              <a:t>Adequately high output power, low harmonics, sub harmonics, and non-harmonics</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AC3CC1EA-49B2-278A-1672-04AE5E045AFA}"/>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15" name="图片 14">
            <a:extLst>
              <a:ext uri="{FF2B5EF4-FFF2-40B4-BE49-F238E27FC236}">
                <a16:creationId xmlns:a16="http://schemas.microsoft.com/office/drawing/2014/main" id="{54352399-7AF7-1681-7AF0-148D34F3E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43" y="1421736"/>
            <a:ext cx="8320775" cy="1490233"/>
          </a:xfrm>
          <a:prstGeom prst="rect">
            <a:avLst/>
          </a:prstGeom>
        </p:spPr>
      </p:pic>
      <p:sp>
        <p:nvSpPr>
          <p:cNvPr id="17" name="内容占位符 2">
            <a:extLst>
              <a:ext uri="{FF2B5EF4-FFF2-40B4-BE49-F238E27FC236}">
                <a16:creationId xmlns:a16="http://schemas.microsoft.com/office/drawing/2014/main" id="{7EF9DE8B-D669-73B1-9AA9-EA9B8A2E5E42}"/>
              </a:ext>
            </a:extLst>
          </p:cNvPr>
          <p:cNvSpPr txBox="1">
            <a:spLocks/>
          </p:cNvSpPr>
          <p:nvPr/>
        </p:nvSpPr>
        <p:spPr bwMode="auto">
          <a:xfrm>
            <a:off x="579220" y="3281311"/>
            <a:ext cx="8278232" cy="31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b="1" dirty="0">
                <a:solidFill>
                  <a:schemeClr val="tx2"/>
                </a:solidFill>
                <a:latin typeface="+mn-ea"/>
                <a:ea typeface="+mn-ea"/>
                <a:cs typeface="Arial" panose="020B0604020202020204" pitchFamily="34" charset="0"/>
              </a:rPr>
              <a:t>Typical nonlinear measurements of RF active devices, modules and transceivers </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Manufacturers of devices, such as amplifiers and mixers, measure and specify P1 dB compression point and IP2/IP3 intermodulation</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In-band and out-of-band interference (C/I, blocking) are another class of nonlinear measurements made on all types of receivers</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a:t>
            </a:r>
          </a:p>
          <a:p>
            <a:pPr marL="609402" lvl="1" indent="0">
              <a:buNone/>
            </a:pPr>
            <a:endParaRPr lang="en-US" altLang="zh-CN" sz="1000" dirty="0">
              <a:solidFill>
                <a:schemeClr val="tx1">
                  <a:lumMod val="50000"/>
                  <a:lumOff val="50000"/>
                </a:schemeClr>
              </a:solidFill>
              <a:latin typeface="+mn-ea"/>
              <a:ea typeface="+mn-ea"/>
              <a:cs typeface="Arial" panose="020B0604020202020204" pitchFamily="34" charset="0"/>
            </a:endParaRPr>
          </a:p>
          <a:p>
            <a:r>
              <a:rPr lang="en-US" altLang="zh-CN" b="1" dirty="0">
                <a:solidFill>
                  <a:schemeClr val="tx2"/>
                </a:solidFill>
                <a:latin typeface="+mn-ea"/>
                <a:ea typeface="+mn-ea"/>
                <a:cs typeface="Arial" panose="020B0604020202020204" pitchFamily="34" charset="0"/>
              </a:rPr>
              <a:t>For accurate nonlinear measurement, the harmonics and spurs should be as low as possible</a:t>
            </a:r>
          </a:p>
          <a:p>
            <a:pPr marL="0" indent="0">
              <a:buNone/>
            </a:pPr>
            <a:endParaRPr lang="en-US" altLang="zh-CN" b="1" dirty="0">
              <a:solidFill>
                <a:schemeClr val="tx2"/>
              </a:solidFill>
              <a:latin typeface="+mn-ea"/>
              <a:ea typeface="+mn-ea"/>
              <a:cs typeface="Arial" panose="020B0604020202020204" pitchFamily="34" charset="0"/>
            </a:endParaRPr>
          </a:p>
        </p:txBody>
      </p:sp>
      <p:sp>
        <p:nvSpPr>
          <p:cNvPr id="18" name="矩形 17">
            <a:extLst>
              <a:ext uri="{FF2B5EF4-FFF2-40B4-BE49-F238E27FC236}">
                <a16:creationId xmlns:a16="http://schemas.microsoft.com/office/drawing/2014/main" id="{D39DC644-2F64-1C2C-DBDF-9317921BCA18}"/>
              </a:ext>
            </a:extLst>
          </p:cNvPr>
          <p:cNvSpPr/>
          <p:nvPr/>
        </p:nvSpPr>
        <p:spPr>
          <a:xfrm>
            <a:off x="9072014" y="2638632"/>
            <a:ext cx="2232323" cy="107999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9" name="表格 2">
            <a:extLst>
              <a:ext uri="{FF2B5EF4-FFF2-40B4-BE49-F238E27FC236}">
                <a16:creationId xmlns:a16="http://schemas.microsoft.com/office/drawing/2014/main" id="{E45BBC0C-7CF9-1512-0365-37653B1F9310}"/>
              </a:ext>
            </a:extLst>
          </p:cNvPr>
          <p:cNvGraphicFramePr>
            <a:graphicFrameLocks noGrp="1"/>
          </p:cNvGraphicFramePr>
          <p:nvPr>
            <p:extLst>
              <p:ext uri="{D42A27DB-BD31-4B8C-83A1-F6EECF244321}">
                <p14:modId xmlns:p14="http://schemas.microsoft.com/office/powerpoint/2010/main" val="1576623925"/>
              </p:ext>
            </p:extLst>
          </p:nvPr>
        </p:nvGraphicFramePr>
        <p:xfrm>
          <a:off x="9072014" y="2638631"/>
          <a:ext cx="2232323" cy="1080000"/>
        </p:xfrm>
        <a:graphic>
          <a:graphicData uri="http://schemas.openxmlformats.org/drawingml/2006/table">
            <a:tbl>
              <a:tblPr firstRow="1" bandRow="1"/>
              <a:tblGrid>
                <a:gridCol w="1392986">
                  <a:extLst>
                    <a:ext uri="{9D8B030D-6E8A-4147-A177-3AD203B41FA5}">
                      <a16:colId xmlns:a16="http://schemas.microsoft.com/office/drawing/2014/main" val="3077959629"/>
                    </a:ext>
                  </a:extLst>
                </a:gridCol>
                <a:gridCol w="839337">
                  <a:extLst>
                    <a:ext uri="{9D8B030D-6E8A-4147-A177-3AD203B41FA5}">
                      <a16:colId xmlns:a16="http://schemas.microsoft.com/office/drawing/2014/main" val="1431845541"/>
                    </a:ext>
                  </a:extLst>
                </a:gridCol>
              </a:tblGrid>
              <a:tr h="324000">
                <a:tc gridSpan="2">
                  <a:txBody>
                    <a:bodyPr/>
                    <a:lstStyle/>
                    <a:p>
                      <a:pPr algn="ctr">
                        <a:lnSpc>
                          <a:spcPts val="1400"/>
                        </a:lnSpc>
                      </a:pPr>
                      <a:r>
                        <a:rPr lang="en-US" altLang="zh-CN" sz="1400" b="1" kern="100" dirty="0">
                          <a:solidFill>
                            <a:schemeClr val="bg1"/>
                          </a:solidFill>
                          <a:effectLst/>
                          <a:latin typeface="Arial" panose="020B0604020202020204" pitchFamily="34" charset="0"/>
                          <a:ea typeface="+mn-ea"/>
                          <a:cs typeface="Arial" panose="020B0604020202020204" pitchFamily="34" charset="0"/>
                        </a:rPr>
                        <a:t>Harmonics</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252000">
                <a:tc>
                  <a:txBody>
                    <a:bodyPr/>
                    <a:lstStyle/>
                    <a:p>
                      <a:pPr marL="26670" marR="26670" algn="r">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1 MHz &lt; f ≤ 2 GHz</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&lt; -30 </a:t>
                      </a:r>
                      <a:r>
                        <a:rPr lang="en-US" sz="1050" dirty="0" err="1">
                          <a:solidFill>
                            <a:srgbClr val="000000"/>
                          </a:solidFill>
                          <a:effectLst/>
                          <a:latin typeface="Arial" panose="020B0604020202020204" pitchFamily="34" charset="0"/>
                          <a:ea typeface="阿里巴巴普惠体 R" panose="00020600040101010101"/>
                          <a:cs typeface="Arial" panose="020B0604020202020204" pitchFamily="34" charset="0"/>
                        </a:rPr>
                        <a:t>dBc</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252000">
                <a:tc>
                  <a:txBody>
                    <a:bodyPr/>
                    <a:lstStyle/>
                    <a:p>
                      <a:pPr marL="12700" marR="26670" algn="r">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2 GHz &lt; f ≤ 4 GHz</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&lt; -50 </a:t>
                      </a:r>
                      <a:r>
                        <a:rPr lang="en-US" sz="1050" dirty="0" err="1">
                          <a:solidFill>
                            <a:srgbClr val="000000"/>
                          </a:solidFill>
                          <a:effectLst/>
                          <a:latin typeface="Arial" panose="020B0604020202020204" pitchFamily="34" charset="0"/>
                          <a:ea typeface="阿里巴巴普惠体 R" panose="00020600040101010101"/>
                          <a:cs typeface="Arial" panose="020B0604020202020204" pitchFamily="34" charset="0"/>
                        </a:rPr>
                        <a:t>dBc</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r h="252000">
                <a:tc>
                  <a:txBody>
                    <a:bodyPr/>
                    <a:lstStyle/>
                    <a:p>
                      <a:pPr marL="12700" marR="26670" algn="r">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4 GHz &lt; f ≤ 20 GHz</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&lt; -46 </a:t>
                      </a:r>
                      <a:r>
                        <a:rPr lang="en-US" sz="1050" dirty="0" err="1">
                          <a:solidFill>
                            <a:srgbClr val="000000"/>
                          </a:solidFill>
                          <a:effectLst/>
                          <a:latin typeface="Arial" panose="020B0604020202020204" pitchFamily="34" charset="0"/>
                          <a:ea typeface="阿里巴巴普惠体 R" panose="00020600040101010101"/>
                          <a:cs typeface="Arial" panose="020B0604020202020204" pitchFamily="34" charset="0"/>
                        </a:rPr>
                        <a:t>dBc</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7331628"/>
                  </a:ext>
                </a:extLst>
              </a:tr>
            </a:tbl>
          </a:graphicData>
        </a:graphic>
      </p:graphicFrame>
      <p:sp>
        <p:nvSpPr>
          <p:cNvPr id="20" name="矩形 19">
            <a:extLst>
              <a:ext uri="{FF2B5EF4-FFF2-40B4-BE49-F238E27FC236}">
                <a16:creationId xmlns:a16="http://schemas.microsoft.com/office/drawing/2014/main" id="{7A35A348-C283-6045-B975-75A985D3A999}"/>
              </a:ext>
            </a:extLst>
          </p:cNvPr>
          <p:cNvSpPr/>
          <p:nvPr/>
        </p:nvSpPr>
        <p:spPr>
          <a:xfrm>
            <a:off x="9072014" y="4021737"/>
            <a:ext cx="2232323" cy="57599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1" name="表格 2">
            <a:extLst>
              <a:ext uri="{FF2B5EF4-FFF2-40B4-BE49-F238E27FC236}">
                <a16:creationId xmlns:a16="http://schemas.microsoft.com/office/drawing/2014/main" id="{AD6A1B68-FC1E-ED7A-1239-D5CFED1C0D95}"/>
              </a:ext>
            </a:extLst>
          </p:cNvPr>
          <p:cNvGraphicFramePr>
            <a:graphicFrameLocks noGrp="1"/>
          </p:cNvGraphicFramePr>
          <p:nvPr>
            <p:extLst>
              <p:ext uri="{D42A27DB-BD31-4B8C-83A1-F6EECF244321}">
                <p14:modId xmlns:p14="http://schemas.microsoft.com/office/powerpoint/2010/main" val="3912299388"/>
              </p:ext>
            </p:extLst>
          </p:nvPr>
        </p:nvGraphicFramePr>
        <p:xfrm>
          <a:off x="9072014" y="4021736"/>
          <a:ext cx="2232323" cy="576000"/>
        </p:xfrm>
        <a:graphic>
          <a:graphicData uri="http://schemas.openxmlformats.org/drawingml/2006/table">
            <a:tbl>
              <a:tblPr firstRow="1" bandRow="1"/>
              <a:tblGrid>
                <a:gridCol w="1392986">
                  <a:extLst>
                    <a:ext uri="{9D8B030D-6E8A-4147-A177-3AD203B41FA5}">
                      <a16:colId xmlns:a16="http://schemas.microsoft.com/office/drawing/2014/main" val="3077959629"/>
                    </a:ext>
                  </a:extLst>
                </a:gridCol>
                <a:gridCol w="839337">
                  <a:extLst>
                    <a:ext uri="{9D8B030D-6E8A-4147-A177-3AD203B41FA5}">
                      <a16:colId xmlns:a16="http://schemas.microsoft.com/office/drawing/2014/main" val="1431845541"/>
                    </a:ext>
                  </a:extLst>
                </a:gridCol>
              </a:tblGrid>
              <a:tr h="324000">
                <a:tc gridSpan="2">
                  <a:txBody>
                    <a:bodyPr/>
                    <a:lstStyle/>
                    <a:p>
                      <a:pPr algn="ctr">
                        <a:lnSpc>
                          <a:spcPts val="1400"/>
                        </a:lnSpc>
                      </a:pPr>
                      <a:r>
                        <a:rPr lang="en-US" altLang="zh-CN" sz="1400" b="1" kern="100" dirty="0">
                          <a:solidFill>
                            <a:schemeClr val="bg1"/>
                          </a:solidFill>
                          <a:effectLst/>
                          <a:latin typeface="Arial" panose="020B0604020202020204" pitchFamily="34" charset="0"/>
                          <a:ea typeface="+mn-ea"/>
                          <a:cs typeface="Arial" panose="020B0604020202020204" pitchFamily="34" charset="0"/>
                        </a:rPr>
                        <a:t>Sub harmonics</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252000">
                <a:tc>
                  <a:txBody>
                    <a:bodyPr/>
                    <a:lstStyle/>
                    <a:p>
                      <a:pPr marL="12700" marR="26670" algn="r">
                        <a:lnSpc>
                          <a:spcPct val="115000"/>
                        </a:lnSpc>
                        <a:spcAft>
                          <a:spcPts val="0"/>
                        </a:spcAft>
                      </a:pPr>
                      <a:r>
                        <a:rPr lang="en-US" sz="1050" dirty="0">
                          <a:solidFill>
                            <a:srgbClr val="000000"/>
                          </a:solidFill>
                          <a:effectLst/>
                          <a:latin typeface="Arial" panose="020B0604020202020204" pitchFamily="34" charset="0"/>
                          <a:ea typeface="+mn-ea"/>
                          <a:cs typeface="Arial" panose="020B0604020202020204" pitchFamily="34" charset="0"/>
                        </a:rPr>
                        <a:t>1 MHz &lt; f ≤ 40 GHz</a:t>
                      </a:r>
                      <a:endParaRPr lang="zh-CN" sz="105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mn-ea"/>
                          <a:cs typeface="Arial" panose="020B0604020202020204" pitchFamily="34" charset="0"/>
                        </a:rPr>
                        <a:t>&lt; -80 </a:t>
                      </a:r>
                      <a:r>
                        <a:rPr lang="en-US" sz="1050" dirty="0" err="1">
                          <a:solidFill>
                            <a:srgbClr val="000000"/>
                          </a:solidFill>
                          <a:effectLst/>
                          <a:latin typeface="Arial" panose="020B0604020202020204" pitchFamily="34" charset="0"/>
                          <a:ea typeface="+mn-ea"/>
                          <a:cs typeface="Arial" panose="020B0604020202020204" pitchFamily="34" charset="0"/>
                        </a:rPr>
                        <a:t>dBc</a:t>
                      </a:r>
                      <a:endParaRPr lang="zh-CN" sz="1050" dirty="0">
                        <a:solidFill>
                          <a:srgbClr val="000000"/>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bl>
          </a:graphicData>
        </a:graphic>
      </p:graphicFrame>
      <p:sp>
        <p:nvSpPr>
          <p:cNvPr id="22" name="矩形 21">
            <a:extLst>
              <a:ext uri="{FF2B5EF4-FFF2-40B4-BE49-F238E27FC236}">
                <a16:creationId xmlns:a16="http://schemas.microsoft.com/office/drawing/2014/main" id="{B5CA6A86-1B76-8A32-DB9D-02F2BDC67AB3}"/>
              </a:ext>
            </a:extLst>
          </p:cNvPr>
          <p:cNvSpPr/>
          <p:nvPr/>
        </p:nvSpPr>
        <p:spPr>
          <a:xfrm>
            <a:off x="9072014" y="4951748"/>
            <a:ext cx="2232323" cy="82799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3" name="表格 2">
            <a:extLst>
              <a:ext uri="{FF2B5EF4-FFF2-40B4-BE49-F238E27FC236}">
                <a16:creationId xmlns:a16="http://schemas.microsoft.com/office/drawing/2014/main" id="{6C22845F-5C24-9591-331D-7447DC5F581F}"/>
              </a:ext>
            </a:extLst>
          </p:cNvPr>
          <p:cNvGraphicFramePr>
            <a:graphicFrameLocks noGrp="1"/>
          </p:cNvGraphicFramePr>
          <p:nvPr>
            <p:extLst>
              <p:ext uri="{D42A27DB-BD31-4B8C-83A1-F6EECF244321}">
                <p14:modId xmlns:p14="http://schemas.microsoft.com/office/powerpoint/2010/main" val="2243883521"/>
              </p:ext>
            </p:extLst>
          </p:nvPr>
        </p:nvGraphicFramePr>
        <p:xfrm>
          <a:off x="9072014" y="4951747"/>
          <a:ext cx="2232323" cy="828000"/>
        </p:xfrm>
        <a:graphic>
          <a:graphicData uri="http://schemas.openxmlformats.org/drawingml/2006/table">
            <a:tbl>
              <a:tblPr firstRow="1" bandRow="1"/>
              <a:tblGrid>
                <a:gridCol w="1392986">
                  <a:extLst>
                    <a:ext uri="{9D8B030D-6E8A-4147-A177-3AD203B41FA5}">
                      <a16:colId xmlns:a16="http://schemas.microsoft.com/office/drawing/2014/main" val="3077959629"/>
                    </a:ext>
                  </a:extLst>
                </a:gridCol>
                <a:gridCol w="839337">
                  <a:extLst>
                    <a:ext uri="{9D8B030D-6E8A-4147-A177-3AD203B41FA5}">
                      <a16:colId xmlns:a16="http://schemas.microsoft.com/office/drawing/2014/main" val="1431845541"/>
                    </a:ext>
                  </a:extLst>
                </a:gridCol>
              </a:tblGrid>
              <a:tr h="324000">
                <a:tc gridSpan="2">
                  <a:txBody>
                    <a:bodyPr/>
                    <a:lstStyle/>
                    <a:p>
                      <a:pPr algn="ctr">
                        <a:lnSpc>
                          <a:spcPts val="1400"/>
                        </a:lnSpc>
                      </a:pPr>
                      <a:r>
                        <a:rPr lang="en-US" altLang="zh-CN" sz="1400" b="1" kern="100" dirty="0">
                          <a:solidFill>
                            <a:schemeClr val="bg1"/>
                          </a:solidFill>
                          <a:effectLst/>
                          <a:latin typeface="Arial" panose="020B0604020202020204" pitchFamily="34" charset="0"/>
                          <a:ea typeface="+mn-ea"/>
                          <a:cs typeface="Arial" panose="020B0604020202020204" pitchFamily="34" charset="0"/>
                        </a:rPr>
                        <a:t>Non-harmonics</a:t>
                      </a:r>
                      <a:endParaRPr lang="zh-CN" sz="1400" b="1" kern="1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tc hMerge="1">
                  <a:txBody>
                    <a:bodyPr/>
                    <a:lstStyle/>
                    <a:p>
                      <a:pPr algn="ctr">
                        <a:lnSpc>
                          <a:spcPts val="1400"/>
                        </a:lnSpc>
                      </a:pP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2678503533"/>
                  </a:ext>
                </a:extLst>
              </a:tr>
              <a:tr h="252000">
                <a:tc>
                  <a:txBody>
                    <a:bodyPr/>
                    <a:lstStyle/>
                    <a:p>
                      <a:pPr marL="12700" marR="26670" algn="r">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1 MHz &lt; f ≤ 4 GHz</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&lt; -60 </a:t>
                      </a:r>
                      <a:r>
                        <a:rPr lang="en-US" sz="1050" dirty="0" err="1">
                          <a:solidFill>
                            <a:srgbClr val="000000"/>
                          </a:solidFill>
                          <a:effectLst/>
                          <a:latin typeface="Arial" panose="020B0604020202020204" pitchFamily="34" charset="0"/>
                          <a:ea typeface="阿里巴巴普惠体 R" panose="00020600040101010101"/>
                          <a:cs typeface="Arial" panose="020B0604020202020204" pitchFamily="34" charset="0"/>
                        </a:rPr>
                        <a:t>dBc</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252000">
                <a:tc>
                  <a:txBody>
                    <a:bodyPr/>
                    <a:lstStyle/>
                    <a:p>
                      <a:pPr marL="12700" marR="26670" algn="r">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 4 GHz &lt; f ≤ 40 GHz</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nSpc>
                          <a:spcPct val="115000"/>
                        </a:lnSpc>
                        <a:spcAft>
                          <a:spcPts val="0"/>
                        </a:spcAft>
                      </a:pPr>
                      <a:r>
                        <a:rPr lang="en-US" sz="1050" dirty="0">
                          <a:solidFill>
                            <a:srgbClr val="000000"/>
                          </a:solidFill>
                          <a:effectLst/>
                          <a:latin typeface="Arial" panose="020B0604020202020204" pitchFamily="34" charset="0"/>
                          <a:ea typeface="阿里巴巴普惠体 R" panose="00020600040101010101"/>
                          <a:cs typeface="Arial" panose="020B0604020202020204" pitchFamily="34" charset="0"/>
                        </a:rPr>
                        <a:t>&lt; -50 </a:t>
                      </a:r>
                      <a:r>
                        <a:rPr lang="en-US" sz="1050" dirty="0" err="1">
                          <a:solidFill>
                            <a:srgbClr val="000000"/>
                          </a:solidFill>
                          <a:effectLst/>
                          <a:latin typeface="Arial" panose="020B0604020202020204" pitchFamily="34" charset="0"/>
                          <a:ea typeface="阿里巴巴普惠体 R" panose="00020600040101010101"/>
                          <a:cs typeface="Arial" panose="020B0604020202020204" pitchFamily="34" charset="0"/>
                        </a:rPr>
                        <a:t>dBc</a:t>
                      </a:r>
                      <a:endParaRPr lang="zh-CN" sz="1050" dirty="0">
                        <a:solidFill>
                          <a:srgbClr val="000000"/>
                        </a:solidFill>
                        <a:effectLst/>
                        <a:latin typeface="Arial" panose="020B0604020202020204" pitchFamily="34" charset="0"/>
                        <a:ea typeface="阿里巴巴普惠体 R" panose="00020600040101010101"/>
                        <a:cs typeface="Arial" panose="020B060402020202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bl>
          </a:graphicData>
        </a:graphic>
      </p:graphicFrame>
    </p:spTree>
    <p:extLst>
      <p:ext uri="{BB962C8B-B14F-4D97-AF65-F5344CB8AC3E}">
        <p14:creationId xmlns:p14="http://schemas.microsoft.com/office/powerpoint/2010/main" val="2173023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5C2CE3-1E20-5756-4E47-2FCB9FA4BFE5}"/>
              </a:ext>
            </a:extLst>
          </p:cNvPr>
          <p:cNvSpPr txBox="1">
            <a:spLocks/>
          </p:cNvSpPr>
          <p:nvPr/>
        </p:nvSpPr>
        <p:spPr>
          <a:xfrm>
            <a:off x="590143" y="359186"/>
            <a:ext cx="8757057"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ADC</a:t>
            </a:r>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 Measurement</a:t>
            </a:r>
          </a:p>
          <a:p>
            <a:pPr algn="l"/>
            <a:r>
              <a:rPr lang="en-US" altLang="zh-CN" sz="1800" dirty="0">
                <a:solidFill>
                  <a:schemeClr val="bg1">
                    <a:lumMod val="50000"/>
                  </a:schemeClr>
                </a:solidFill>
                <a:latin typeface="Calibri" panose="020F0502020204030204" pitchFamily="34" charset="0"/>
                <a:ea typeface="+mn-ea"/>
                <a:cs typeface="Calibri" panose="020F0502020204030204" pitchFamily="34" charset="0"/>
              </a:rPr>
              <a:t>Low phase noise, harmonics, sub harmonics, and non-harmonics</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pic>
        <p:nvPicPr>
          <p:cNvPr id="5" name="图片 4">
            <a:extLst>
              <a:ext uri="{FF2B5EF4-FFF2-40B4-BE49-F238E27FC236}">
                <a16:creationId xmlns:a16="http://schemas.microsoft.com/office/drawing/2014/main" id="{6C62A599-AD43-A538-65B9-B4F03D818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734" y="2913133"/>
            <a:ext cx="7867389" cy="4424853"/>
          </a:xfrm>
          <a:prstGeom prst="rect">
            <a:avLst/>
          </a:prstGeom>
        </p:spPr>
      </p:pic>
      <p:sp>
        <p:nvSpPr>
          <p:cNvPr id="6" name="文本框 5">
            <a:extLst>
              <a:ext uri="{FF2B5EF4-FFF2-40B4-BE49-F238E27FC236}">
                <a16:creationId xmlns:a16="http://schemas.microsoft.com/office/drawing/2014/main" id="{888319B6-30E6-EBD8-DAB7-FF8507F568FF}"/>
              </a:ext>
            </a:extLst>
          </p:cNvPr>
          <p:cNvSpPr txBox="1"/>
          <p:nvPr/>
        </p:nvSpPr>
        <p:spPr>
          <a:xfrm>
            <a:off x="6630540" y="6392961"/>
            <a:ext cx="38405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666666"/>
                </a:solidFill>
                <a:effectLst/>
                <a:uLnTx/>
                <a:uFillTx/>
                <a:latin typeface="Calibri"/>
                <a:cs typeface="Arial" panose="020B0604020202020204" pitchFamily="34" charset="0"/>
              </a:rPr>
              <a:t>ADC Measurement Setup</a:t>
            </a:r>
            <a:endParaRPr kumimoji="0" lang="zh-CN" altLang="en-US" sz="1400" b="1" i="0" u="none" strike="noStrike" kern="1200" cap="none" spc="0" normalizeH="0" baseline="0" noProof="0" dirty="0">
              <a:ln>
                <a:noFill/>
              </a:ln>
              <a:solidFill>
                <a:srgbClr val="666666"/>
              </a:solidFill>
              <a:effectLst/>
              <a:uLnTx/>
              <a:uFillTx/>
              <a:latin typeface="Calibri"/>
              <a:cs typeface="Arial" panose="020B0604020202020204" pitchFamily="34" charset="0"/>
            </a:endParaRPr>
          </a:p>
        </p:txBody>
      </p:sp>
      <p:sp>
        <p:nvSpPr>
          <p:cNvPr id="7" name="内容占位符 2">
            <a:extLst>
              <a:ext uri="{FF2B5EF4-FFF2-40B4-BE49-F238E27FC236}">
                <a16:creationId xmlns:a16="http://schemas.microsoft.com/office/drawing/2014/main" id="{6E25541A-D63C-A27F-3BEA-4A9874083128}"/>
              </a:ext>
            </a:extLst>
          </p:cNvPr>
          <p:cNvSpPr txBox="1">
            <a:spLocks/>
          </p:cNvSpPr>
          <p:nvPr/>
        </p:nvSpPr>
        <p:spPr bwMode="auto">
          <a:xfrm>
            <a:off x="590143" y="1579291"/>
            <a:ext cx="7129659" cy="282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dirty="0">
                <a:solidFill>
                  <a:schemeClr val="tx1">
                    <a:lumMod val="50000"/>
                    <a:lumOff val="50000"/>
                  </a:schemeClr>
                </a:solidFill>
                <a:latin typeface="+mn-ea"/>
                <a:ea typeface="+mn-ea"/>
                <a:cs typeface="Arial" panose="020B0604020202020204" pitchFamily="34" charset="0"/>
              </a:rPr>
              <a:t>Typical ADC measurements include SNR, SFDR and ENOB</a:t>
            </a:r>
          </a:p>
          <a:p>
            <a:pPr marL="0" indent="0">
              <a:buNone/>
            </a:pPr>
            <a:endParaRPr lang="en-US" altLang="zh-CN" dirty="0">
              <a:solidFill>
                <a:schemeClr val="tx1">
                  <a:lumMod val="50000"/>
                  <a:lumOff val="50000"/>
                </a:schemeClr>
              </a:solidFill>
              <a:latin typeface="+mn-ea"/>
              <a:ea typeface="+mn-ea"/>
              <a:cs typeface="Arial" panose="020B0604020202020204" pitchFamily="34" charset="0"/>
            </a:endParaRPr>
          </a:p>
          <a:p>
            <a:r>
              <a:rPr lang="en-US" altLang="zh-CN" dirty="0">
                <a:solidFill>
                  <a:schemeClr val="tx1">
                    <a:lumMod val="50000"/>
                    <a:lumOff val="50000"/>
                  </a:schemeClr>
                </a:solidFill>
                <a:latin typeface="+mn-ea"/>
                <a:ea typeface="+mn-ea"/>
                <a:cs typeface="Arial" panose="020B0604020202020204" pitchFamily="34" charset="0"/>
              </a:rPr>
              <a:t>As signal source/clock source</a:t>
            </a:r>
          </a:p>
          <a:p>
            <a:pPr marL="0" indent="0">
              <a:buNone/>
            </a:pPr>
            <a:endParaRPr lang="en-US" altLang="zh-CN" b="1" dirty="0">
              <a:solidFill>
                <a:schemeClr val="tx2"/>
              </a:solidFill>
              <a:latin typeface="+mn-ea"/>
              <a:ea typeface="+mn-ea"/>
              <a:cs typeface="Arial" panose="020B0604020202020204" pitchFamily="34" charset="0"/>
            </a:endParaRPr>
          </a:p>
          <a:p>
            <a:r>
              <a:rPr lang="en-US" altLang="zh-CN" b="1" dirty="0">
                <a:solidFill>
                  <a:schemeClr val="tx2"/>
                </a:solidFill>
                <a:latin typeface="+mn-ea"/>
                <a:ea typeface="+mn-ea"/>
                <a:cs typeface="Arial" panose="020B0604020202020204" pitchFamily="34" charset="0"/>
              </a:rPr>
              <a:t>The key performance parameters of ADC measurement:</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Harmonics and spurs in clock and signal paths</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Integrated phase noise /RMS jitter in clock and signal paths</a:t>
            </a:r>
          </a:p>
          <a:p>
            <a:pPr lvl="1">
              <a:buFont typeface="Arial" panose="020B0604020202020204" pitchFamily="34" charset="0"/>
              <a:buChar char="•"/>
            </a:pPr>
            <a:r>
              <a:rPr lang="en-US" altLang="zh-CN" sz="1600" dirty="0">
                <a:solidFill>
                  <a:schemeClr val="tx1">
                    <a:lumMod val="50000"/>
                    <a:lumOff val="50000"/>
                  </a:schemeClr>
                </a:solidFill>
                <a:latin typeface="+mn-ea"/>
                <a:ea typeface="+mn-ea"/>
                <a:cs typeface="Arial" panose="020B0604020202020204" pitchFamily="34" charset="0"/>
              </a:rPr>
              <a:t>…</a:t>
            </a:r>
          </a:p>
        </p:txBody>
      </p:sp>
      <p:sp>
        <p:nvSpPr>
          <p:cNvPr id="3" name="灯片编号占位符 2">
            <a:extLst>
              <a:ext uri="{FF2B5EF4-FFF2-40B4-BE49-F238E27FC236}">
                <a16:creationId xmlns:a16="http://schemas.microsoft.com/office/drawing/2014/main" id="{5897CE9F-ED31-C12E-B823-BC9DA235A8F6}"/>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Tree>
    <p:extLst>
      <p:ext uri="{BB962C8B-B14F-4D97-AF65-F5344CB8AC3E}">
        <p14:creationId xmlns:p14="http://schemas.microsoft.com/office/powerpoint/2010/main" val="843842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5C2CE3-1E20-5756-4E47-2FCB9FA4BFE5}"/>
              </a:ext>
            </a:extLst>
          </p:cNvPr>
          <p:cNvSpPr txBox="1">
            <a:spLocks/>
          </p:cNvSpPr>
          <p:nvPr/>
        </p:nvSpPr>
        <p:spPr>
          <a:xfrm>
            <a:off x="590143" y="359186"/>
            <a:ext cx="8757057"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DAC</a:t>
            </a:r>
            <a:r>
              <a:rPr kumimoji="0" lang="en-US" altLang="zh-CN" sz="32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 Measurement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Low phase noise, harmonics, sub harmonics, and non-harmonics</a:t>
            </a:r>
            <a:endParaRPr kumimoji="0" lang="zh-CN" alt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
        <p:nvSpPr>
          <p:cNvPr id="6" name="文本框 5">
            <a:extLst>
              <a:ext uri="{FF2B5EF4-FFF2-40B4-BE49-F238E27FC236}">
                <a16:creationId xmlns:a16="http://schemas.microsoft.com/office/drawing/2014/main" id="{888319B6-30E6-EBD8-DAB7-FF8507F568FF}"/>
              </a:ext>
            </a:extLst>
          </p:cNvPr>
          <p:cNvSpPr txBox="1"/>
          <p:nvPr/>
        </p:nvSpPr>
        <p:spPr>
          <a:xfrm>
            <a:off x="6630540" y="6392961"/>
            <a:ext cx="38405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666666"/>
                </a:solidFill>
                <a:latin typeface="Calibri"/>
                <a:cs typeface="Arial" panose="020B0604020202020204" pitchFamily="34" charset="0"/>
              </a:rPr>
              <a:t>DAC</a:t>
            </a:r>
            <a:r>
              <a:rPr kumimoji="0" lang="en-US" altLang="zh-CN" sz="1400" b="1" i="0" u="none" strike="noStrike" kern="1200" cap="none" spc="0" normalizeH="0" baseline="0" noProof="0" dirty="0">
                <a:ln>
                  <a:noFill/>
                </a:ln>
                <a:solidFill>
                  <a:srgbClr val="666666"/>
                </a:solidFill>
                <a:effectLst/>
                <a:uLnTx/>
                <a:uFillTx/>
                <a:latin typeface="Calibri"/>
                <a:cs typeface="Arial" panose="020B0604020202020204" pitchFamily="34" charset="0"/>
              </a:rPr>
              <a:t> Measurement Setup</a:t>
            </a:r>
            <a:endParaRPr kumimoji="0" lang="zh-CN" altLang="en-US" sz="1400" b="1" i="0" u="none" strike="noStrike" kern="1200" cap="none" spc="0" normalizeH="0" baseline="0" noProof="0" dirty="0">
              <a:ln>
                <a:noFill/>
              </a:ln>
              <a:solidFill>
                <a:srgbClr val="666666"/>
              </a:solidFill>
              <a:effectLst/>
              <a:uLnTx/>
              <a:uFillTx/>
              <a:latin typeface="Calibri"/>
              <a:cs typeface="Arial" panose="020B0604020202020204" pitchFamily="34" charset="0"/>
            </a:endParaRPr>
          </a:p>
        </p:txBody>
      </p:sp>
      <p:sp>
        <p:nvSpPr>
          <p:cNvPr id="7" name="内容占位符 2">
            <a:extLst>
              <a:ext uri="{FF2B5EF4-FFF2-40B4-BE49-F238E27FC236}">
                <a16:creationId xmlns:a16="http://schemas.microsoft.com/office/drawing/2014/main" id="{6E25541A-D63C-A27F-3BEA-4A9874083128}"/>
              </a:ext>
            </a:extLst>
          </p:cNvPr>
          <p:cNvSpPr txBox="1">
            <a:spLocks/>
          </p:cNvSpPr>
          <p:nvPr/>
        </p:nvSpPr>
        <p:spPr bwMode="auto">
          <a:xfrm>
            <a:off x="590143" y="1579291"/>
            <a:ext cx="7129659" cy="282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800"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rPr>
              <a:t>Typical DAC measurements include SNR, SFDR and ENOB</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zh-CN" sz="1800"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800"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rPr>
              <a:t>As signal source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zh-CN" sz="18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8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The key performance parameters of DAC measurement:</a:t>
            </a:r>
          </a:p>
          <a:p>
            <a:pPr marL="990278" marR="0" lvl="1" indent="-380876"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Harmonics and spurs in clock and signal paths</a:t>
            </a:r>
          </a:p>
          <a:p>
            <a:pPr marL="990278" marR="0" lvl="1" indent="-380876"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Integrated phase noise /RMS jitter in clock and signal paths</a:t>
            </a:r>
          </a:p>
          <a:p>
            <a:pPr marL="990278" marR="0" lvl="1" indent="-380876"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a:t>
            </a:r>
          </a:p>
        </p:txBody>
      </p:sp>
      <p:sp>
        <p:nvSpPr>
          <p:cNvPr id="3" name="灯片编号占位符 2">
            <a:extLst>
              <a:ext uri="{FF2B5EF4-FFF2-40B4-BE49-F238E27FC236}">
                <a16:creationId xmlns:a16="http://schemas.microsoft.com/office/drawing/2014/main" id="{5897CE9F-ED31-C12E-B823-BC9DA235A8F6}"/>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8" name="图片 7">
            <a:extLst>
              <a:ext uri="{FF2B5EF4-FFF2-40B4-BE49-F238E27FC236}">
                <a16:creationId xmlns:a16="http://schemas.microsoft.com/office/drawing/2014/main" id="{F853759A-5B75-DE67-1FE7-CE30E9F11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6077" y="2783660"/>
            <a:ext cx="7244176" cy="4074340"/>
          </a:xfrm>
          <a:prstGeom prst="rect">
            <a:avLst/>
          </a:prstGeom>
        </p:spPr>
      </p:pic>
    </p:spTree>
    <p:extLst>
      <p:ext uri="{BB962C8B-B14F-4D97-AF65-F5344CB8AC3E}">
        <p14:creationId xmlns:p14="http://schemas.microsoft.com/office/powerpoint/2010/main" val="2717465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92B797-48E3-1426-90CB-5161777852FD}"/>
              </a:ext>
            </a:extLst>
          </p:cNvPr>
          <p:cNvSpPr txBox="1">
            <a:spLocks/>
          </p:cNvSpPr>
          <p:nvPr/>
        </p:nvSpPr>
        <p:spPr>
          <a:xfrm>
            <a:off x="590143" y="359186"/>
            <a:ext cx="8757057"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DSO</a:t>
            </a:r>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 Measurement</a:t>
            </a:r>
          </a:p>
          <a:p>
            <a:pPr algn="l"/>
            <a:r>
              <a:rPr lang="en-US" altLang="zh-CN" sz="1800" dirty="0">
                <a:solidFill>
                  <a:schemeClr val="bg1">
                    <a:lumMod val="50000"/>
                  </a:schemeClr>
                </a:solidFill>
                <a:latin typeface="Calibri" panose="020F0502020204030204" pitchFamily="34" charset="0"/>
                <a:ea typeface="+mn-ea"/>
                <a:cs typeface="Calibri" panose="020F0502020204030204" pitchFamily="34" charset="0"/>
              </a:rPr>
              <a:t>Low phase noise, harmonics, sub harmonics, and non-harmonics</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292AE6B3-00B6-2526-3A5B-8AA7E89D84CB}"/>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5" name="图片 4">
            <a:extLst>
              <a:ext uri="{FF2B5EF4-FFF2-40B4-BE49-F238E27FC236}">
                <a16:creationId xmlns:a16="http://schemas.microsoft.com/office/drawing/2014/main" id="{5A26E169-B8DF-53E8-E496-250D36F06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018" y="2953593"/>
            <a:ext cx="7549638" cy="4246141"/>
          </a:xfrm>
          <a:prstGeom prst="rect">
            <a:avLst/>
          </a:prstGeom>
        </p:spPr>
      </p:pic>
      <p:sp>
        <p:nvSpPr>
          <p:cNvPr id="6" name="文本框 5">
            <a:extLst>
              <a:ext uri="{FF2B5EF4-FFF2-40B4-BE49-F238E27FC236}">
                <a16:creationId xmlns:a16="http://schemas.microsoft.com/office/drawing/2014/main" id="{69AE5ED1-5B03-4608-80D7-FA74CBA29BEF}"/>
              </a:ext>
            </a:extLst>
          </p:cNvPr>
          <p:cNvSpPr txBox="1"/>
          <p:nvPr/>
        </p:nvSpPr>
        <p:spPr>
          <a:xfrm>
            <a:off x="6605428" y="6285011"/>
            <a:ext cx="38405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666666"/>
                </a:solidFill>
                <a:effectLst/>
                <a:uLnTx/>
                <a:uFillTx/>
                <a:latin typeface="Calibri"/>
                <a:cs typeface="Arial" panose="020B0604020202020204" pitchFamily="34" charset="0"/>
              </a:rPr>
              <a:t>DSO Measurement Setup</a:t>
            </a:r>
            <a:endParaRPr kumimoji="0" lang="zh-CN" altLang="en-US" sz="1400" b="1" i="0" u="none" strike="noStrike" kern="1200" cap="none" spc="0" normalizeH="0" baseline="0" noProof="0" dirty="0">
              <a:ln>
                <a:noFill/>
              </a:ln>
              <a:solidFill>
                <a:srgbClr val="666666"/>
              </a:solidFill>
              <a:effectLst/>
              <a:uLnTx/>
              <a:uFillTx/>
              <a:latin typeface="Calibri"/>
              <a:cs typeface="Arial" panose="020B0604020202020204" pitchFamily="34" charset="0"/>
            </a:endParaRPr>
          </a:p>
        </p:txBody>
      </p:sp>
      <p:sp>
        <p:nvSpPr>
          <p:cNvPr id="7" name="内容占位符 2">
            <a:extLst>
              <a:ext uri="{FF2B5EF4-FFF2-40B4-BE49-F238E27FC236}">
                <a16:creationId xmlns:a16="http://schemas.microsoft.com/office/drawing/2014/main" id="{B8F82EE7-69C9-0292-1004-AB92FF2F0BD6}"/>
              </a:ext>
            </a:extLst>
          </p:cNvPr>
          <p:cNvSpPr txBox="1">
            <a:spLocks/>
          </p:cNvSpPr>
          <p:nvPr/>
        </p:nvSpPr>
        <p:spPr bwMode="auto">
          <a:xfrm>
            <a:off x="590143" y="1579291"/>
            <a:ext cx="7544207" cy="282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algn="l" defTabSz="914400" rtl="0" eaLnBrk="0" fontAlgn="base" latinLnBrk="0" hangingPunct="0">
              <a:lnSpc>
                <a:spcPct val="100000"/>
              </a:lnSpc>
              <a:spcBef>
                <a:spcPct val="20000"/>
              </a:spcBef>
              <a:spcAft>
                <a:spcPct val="0"/>
              </a:spcAft>
              <a:buClrTx/>
              <a:buSzTx/>
              <a:buFontTx/>
              <a:buBlip>
                <a:blip r:embed="rId4"/>
              </a:buBlip>
              <a:tabLst/>
              <a:defRPr/>
            </a:pPr>
            <a:r>
              <a:rPr kumimoji="0" lang="en-US" altLang="zh-CN" sz="1800"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rPr>
              <a:t>Typical DSO measurements include SNR and ENOB at various input frequencies up to 10 GHz and different vertical scale settings</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altLang="zh-CN" sz="1800"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4"/>
              </a:buBlip>
              <a:tabLst/>
              <a:defRPr/>
            </a:pPr>
            <a:r>
              <a:rPr kumimoji="0" lang="en-US" altLang="zh-CN" sz="1800"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rPr>
              <a:t>As signal source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zh-CN" sz="18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4"/>
              </a:buBlip>
              <a:tabLst/>
              <a:defRPr/>
            </a:pPr>
            <a:r>
              <a:rPr kumimoji="0" lang="en-US" altLang="zh-CN" sz="18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The key performance parameters of DSO measurement:</a:t>
            </a:r>
          </a:p>
          <a:p>
            <a:pPr marL="990278" marR="0" lvl="1" indent="-380876"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Harmonic and subharmonic in the whole input frequency range of DSO</a:t>
            </a:r>
          </a:p>
          <a:p>
            <a:pPr marL="990278" marR="0" lvl="1" indent="-380876"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Integrate phase noise and spurs in the whole input frequency range of DSO</a:t>
            </a:r>
          </a:p>
          <a:p>
            <a:pPr marL="990278" marR="0" lvl="1" indent="-380876"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a:t>
            </a:r>
          </a:p>
        </p:txBody>
      </p:sp>
    </p:spTree>
    <p:extLst>
      <p:ext uri="{BB962C8B-B14F-4D97-AF65-F5344CB8AC3E}">
        <p14:creationId xmlns:p14="http://schemas.microsoft.com/office/powerpoint/2010/main" val="2944012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AC550-0219-66DC-EE81-359231629AF6}"/>
              </a:ext>
            </a:extLst>
          </p:cNvPr>
          <p:cNvSpPr txBox="1">
            <a:spLocks/>
          </p:cNvSpPr>
          <p:nvPr/>
        </p:nvSpPr>
        <p:spPr>
          <a:xfrm>
            <a:off x="590143" y="359186"/>
            <a:ext cx="8757057"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Receiver</a:t>
            </a: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 Blocking </a:t>
            </a:r>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Test</a:t>
            </a:r>
          </a:p>
          <a:p>
            <a:pPr algn="l"/>
            <a:r>
              <a:rPr lang="en-US" altLang="zh-CN" sz="1800" dirty="0">
                <a:solidFill>
                  <a:schemeClr val="bg1">
                    <a:lumMod val="50000"/>
                  </a:schemeClr>
                </a:solidFill>
                <a:latin typeface="Calibri" panose="020F0502020204030204" pitchFamily="34" charset="0"/>
                <a:ea typeface="+mn-ea"/>
                <a:cs typeface="Calibri" panose="020F0502020204030204" pitchFamily="34" charset="0"/>
              </a:rPr>
              <a:t>Adequately high output power, low harmonics, sub harmonics, and non-harmonics</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70BF9EC3-D4B7-A9A6-0EF1-9CE7628D9B00}"/>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7" name="图片 6">
            <a:extLst>
              <a:ext uri="{FF2B5EF4-FFF2-40B4-BE49-F238E27FC236}">
                <a16:creationId xmlns:a16="http://schemas.microsoft.com/office/drawing/2014/main" id="{0BA0E6A0-3DCD-F57B-E7B1-12DAE4E15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841" y="1903733"/>
            <a:ext cx="6616116" cy="3721100"/>
          </a:xfrm>
          <a:prstGeom prst="rect">
            <a:avLst/>
          </a:prstGeom>
        </p:spPr>
      </p:pic>
      <p:sp>
        <p:nvSpPr>
          <p:cNvPr id="4" name="文本框 3">
            <a:extLst>
              <a:ext uri="{FF2B5EF4-FFF2-40B4-BE49-F238E27FC236}">
                <a16:creationId xmlns:a16="http://schemas.microsoft.com/office/drawing/2014/main" id="{D115DBD9-64AC-56AC-6D4D-2791C3575E47}"/>
              </a:ext>
            </a:extLst>
          </p:cNvPr>
          <p:cNvSpPr txBox="1"/>
          <p:nvPr/>
        </p:nvSpPr>
        <p:spPr>
          <a:xfrm>
            <a:off x="7253627" y="5283959"/>
            <a:ext cx="38405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666666"/>
                </a:solidFill>
                <a:effectLst/>
                <a:uLnTx/>
                <a:uFillTx/>
                <a:latin typeface="Calibri"/>
                <a:cs typeface="Arial" panose="020B0604020202020204" pitchFamily="34" charset="0"/>
              </a:rPr>
              <a:t>A Generic Receiver Blocking Test Setup</a:t>
            </a:r>
            <a:endParaRPr kumimoji="0" lang="zh-CN" altLang="en-US" sz="1400" b="1" i="0" u="none" strike="noStrike" kern="1200" cap="none" spc="0" normalizeH="0" baseline="0" noProof="0" dirty="0">
              <a:ln>
                <a:noFill/>
              </a:ln>
              <a:solidFill>
                <a:srgbClr val="666666"/>
              </a:solidFill>
              <a:effectLst/>
              <a:uLnTx/>
              <a:uFillTx/>
              <a:latin typeface="Calibri"/>
              <a:cs typeface="Arial" panose="020B0604020202020204" pitchFamily="34" charset="0"/>
            </a:endParaRPr>
          </a:p>
        </p:txBody>
      </p:sp>
      <p:sp>
        <p:nvSpPr>
          <p:cNvPr id="9" name="内容占位符 2">
            <a:extLst>
              <a:ext uri="{FF2B5EF4-FFF2-40B4-BE49-F238E27FC236}">
                <a16:creationId xmlns:a16="http://schemas.microsoft.com/office/drawing/2014/main" id="{F5CE7059-1115-C16D-C88C-7C35CAB173F5}"/>
              </a:ext>
            </a:extLst>
          </p:cNvPr>
          <p:cNvSpPr txBox="1">
            <a:spLocks/>
          </p:cNvSpPr>
          <p:nvPr/>
        </p:nvSpPr>
        <p:spPr bwMode="auto">
          <a:xfrm>
            <a:off x="675452" y="1513583"/>
            <a:ext cx="4616740" cy="392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dirty="0">
                <a:solidFill>
                  <a:schemeClr val="tx1">
                    <a:lumMod val="50000"/>
                    <a:lumOff val="50000"/>
                  </a:schemeClr>
                </a:solidFill>
                <a:latin typeface="+mn-ea"/>
                <a:ea typeface="+mn-ea"/>
                <a:cs typeface="Arial" panose="020B0604020202020204" pitchFamily="34" charset="0"/>
              </a:rPr>
              <a:t>When a small, wanted signal is received along with a large interfering signal at input of the receiver, the interfering signal desensitizes the front-end subsystem</a:t>
            </a:r>
          </a:p>
          <a:p>
            <a:pPr algn="just"/>
            <a:endParaRPr lang="en-US" altLang="zh-CN" dirty="0">
              <a:solidFill>
                <a:schemeClr val="tx1">
                  <a:lumMod val="50000"/>
                  <a:lumOff val="50000"/>
                </a:schemeClr>
              </a:solidFill>
              <a:latin typeface="+mn-ea"/>
              <a:ea typeface="+mn-ea"/>
              <a:cs typeface="Arial" panose="020B0604020202020204" pitchFamily="34" charset="0"/>
            </a:endParaRPr>
          </a:p>
          <a:p>
            <a:pPr algn="just"/>
            <a:r>
              <a:rPr lang="en-US" altLang="zh-CN" dirty="0">
                <a:solidFill>
                  <a:schemeClr val="tx1">
                    <a:lumMod val="50000"/>
                    <a:lumOff val="50000"/>
                  </a:schemeClr>
                </a:solidFill>
                <a:latin typeface="+mn-ea"/>
                <a:ea typeface="+mn-ea"/>
                <a:cs typeface="Arial" panose="020B0604020202020204" pitchFamily="34" charset="0"/>
              </a:rPr>
              <a:t>Blocking tests are intended to measure receiver’s ability to receive, demodulate and decode successfully wanted signals in presence of large interfering signals</a:t>
            </a:r>
          </a:p>
          <a:p>
            <a:pPr algn="just"/>
            <a:endParaRPr lang="en-US" altLang="zh-CN" dirty="0">
              <a:solidFill>
                <a:schemeClr val="tx1">
                  <a:lumMod val="50000"/>
                  <a:lumOff val="50000"/>
                </a:schemeClr>
              </a:solidFill>
              <a:latin typeface="+mn-ea"/>
              <a:ea typeface="+mn-ea"/>
              <a:cs typeface="Arial" panose="020B0604020202020204" pitchFamily="34" charset="0"/>
            </a:endParaRPr>
          </a:p>
        </p:txBody>
      </p:sp>
      <p:sp>
        <p:nvSpPr>
          <p:cNvPr id="10" name="内容占位符 2">
            <a:extLst>
              <a:ext uri="{FF2B5EF4-FFF2-40B4-BE49-F238E27FC236}">
                <a16:creationId xmlns:a16="http://schemas.microsoft.com/office/drawing/2014/main" id="{58B55D59-5EF0-D3C0-0191-119BF8426E54}"/>
              </a:ext>
            </a:extLst>
          </p:cNvPr>
          <p:cNvSpPr txBox="1">
            <a:spLocks/>
          </p:cNvSpPr>
          <p:nvPr/>
        </p:nvSpPr>
        <p:spPr bwMode="auto">
          <a:xfrm>
            <a:off x="673101" y="4391667"/>
            <a:ext cx="4616740" cy="246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algn="just" defTabSz="914400" rtl="0" eaLnBrk="0" fontAlgn="base" latinLnBrk="0" hangingPunct="0">
              <a:lnSpc>
                <a:spcPct val="100000"/>
              </a:lnSpc>
              <a:spcBef>
                <a:spcPct val="20000"/>
              </a:spcBef>
              <a:spcAft>
                <a:spcPct val="0"/>
              </a:spcAft>
              <a:buClrTx/>
              <a:buSzTx/>
              <a:buFontTx/>
              <a:buBlip>
                <a:blip r:embed="rId4"/>
              </a:buBlip>
              <a:tabLst/>
              <a:defRPr/>
            </a:pPr>
            <a:r>
              <a:rPr kumimoji="0" lang="en-US" altLang="zh-CN" sz="16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Several communication standards specify blocking test for receivers in their conformance test </a:t>
            </a:r>
            <a:r>
              <a:rPr kumimoji="0" lang="en-US" altLang="zh-CN" sz="1600" b="1" i="0" u="none" strike="noStrike" kern="1200" cap="none" spc="0" normalizeH="0" baseline="0" noProof="0" dirty="0" err="1">
                <a:ln>
                  <a:noFill/>
                </a:ln>
                <a:solidFill>
                  <a:srgbClr val="1F497D"/>
                </a:solidFill>
                <a:effectLst/>
                <a:uLnTx/>
                <a:uFillTx/>
                <a:latin typeface="Calibri"/>
                <a:ea typeface="+mn-ea"/>
                <a:cs typeface="Arial" panose="020B0604020202020204" pitchFamily="34" charset="0"/>
              </a:rPr>
              <a:t>specifi</a:t>
            </a:r>
            <a:r>
              <a:rPr kumimoji="0" lang="en-US" altLang="zh-CN" sz="16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 cations</a:t>
            </a:r>
          </a:p>
          <a:p>
            <a:pPr marL="990278" marR="0" lvl="1" indent="-380876"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5G NR Base Station Conformance test </a:t>
            </a:r>
            <a:r>
              <a:rPr kumimoji="0" lang="en-US" altLang="zh-CN" b="0" i="0" u="none" strike="noStrike" kern="1200" cap="none" spc="0" normalizeH="0" baseline="0" noProof="0" dirty="0" err="1">
                <a:ln>
                  <a:noFill/>
                </a:ln>
                <a:solidFill>
                  <a:prstClr val="black">
                    <a:lumMod val="50000"/>
                    <a:lumOff val="50000"/>
                  </a:prstClr>
                </a:solidFill>
                <a:effectLst/>
                <a:uLnTx/>
                <a:uFillTx/>
                <a:latin typeface="Calibri"/>
                <a:ea typeface="+mn-ea"/>
                <a:cs typeface="Arial" panose="020B0604020202020204" pitchFamily="34" charset="0"/>
              </a:rPr>
              <a:t>specifi</a:t>
            </a:r>
            <a:r>
              <a:rPr kumimoji="0" lang="en-US" altLang="zh-CN"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 cation TS 38.141-1</a:t>
            </a:r>
          </a:p>
          <a:p>
            <a:pPr marL="990278" marR="0" lvl="1" indent="-380876"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ltLang="zh-CN" dirty="0">
                <a:solidFill>
                  <a:prstClr val="black">
                    <a:lumMod val="50000"/>
                    <a:lumOff val="50000"/>
                  </a:prstClr>
                </a:solidFill>
                <a:latin typeface="Calibri"/>
                <a:ea typeface="+mn-ea"/>
                <a:cs typeface="Arial" panose="020B0604020202020204" pitchFamily="34" charset="0"/>
              </a:rPr>
              <a:t>EN 300 328 for equipment operating in 2.4 GHz ISM band which applies to Bluetooth and Wi-Fi </a:t>
            </a:r>
          </a:p>
          <a:p>
            <a:pPr marL="990278" marR="0" lvl="1" indent="-380876"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a:t>
            </a:r>
            <a:endPar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154255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8838F4B3-84E4-E075-290C-C7A38723C908}"/>
              </a:ext>
            </a:extLst>
          </p:cNvPr>
          <p:cNvPicPr>
            <a:picLocks noChangeAspect="1"/>
          </p:cNvPicPr>
          <p:nvPr/>
        </p:nvPicPr>
        <p:blipFill rotWithShape="1">
          <a:blip r:embed="rId2">
            <a:extLst>
              <a:ext uri="{28A0092B-C50C-407E-A947-70E740481C1C}">
                <a14:useLocalDpi xmlns:a14="http://schemas.microsoft.com/office/drawing/2010/main" val="0"/>
              </a:ext>
            </a:extLst>
          </a:blip>
          <a:srcRect b="15174"/>
          <a:stretch/>
        </p:blipFill>
        <p:spPr>
          <a:xfrm>
            <a:off x="-1" y="-42033"/>
            <a:ext cx="12201523" cy="6900034"/>
          </a:xfrm>
          <a:prstGeom prst="rect">
            <a:avLst/>
          </a:prstGeom>
        </p:spPr>
      </p:pic>
      <p:sp>
        <p:nvSpPr>
          <p:cNvPr id="6" name="矩形 5">
            <a:extLst>
              <a:ext uri="{FF2B5EF4-FFF2-40B4-BE49-F238E27FC236}">
                <a16:creationId xmlns:a16="http://schemas.microsoft.com/office/drawing/2014/main" id="{D8F8C237-343A-555D-511D-452262908269}"/>
              </a:ext>
            </a:extLst>
          </p:cNvPr>
          <p:cNvSpPr/>
          <p:nvPr/>
        </p:nvSpPr>
        <p:spPr>
          <a:xfrm>
            <a:off x="0" y="1"/>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4D95B73-8B02-CCDF-8030-FF65F135DB83}"/>
              </a:ext>
            </a:extLst>
          </p:cNvPr>
          <p:cNvSpPr/>
          <p:nvPr/>
        </p:nvSpPr>
        <p:spPr>
          <a:xfrm>
            <a:off x="-1" y="0"/>
            <a:ext cx="6681019"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灯片编号占位符 2">
            <a:extLst>
              <a:ext uri="{FF2B5EF4-FFF2-40B4-BE49-F238E27FC236}">
                <a16:creationId xmlns:a16="http://schemas.microsoft.com/office/drawing/2014/main" id="{9A86CAC6-A2EB-CEED-1499-0C0DFA4F9F1E}"/>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12" name="标题 1">
            <a:extLst>
              <a:ext uri="{FF2B5EF4-FFF2-40B4-BE49-F238E27FC236}">
                <a16:creationId xmlns:a16="http://schemas.microsoft.com/office/drawing/2014/main" id="{3ECE2F9F-97A0-3FCA-4BC9-9F104FFE6E5B}"/>
              </a:ext>
            </a:extLst>
          </p:cNvPr>
          <p:cNvSpPr txBox="1">
            <a:spLocks/>
          </p:cNvSpPr>
          <p:nvPr/>
        </p:nvSpPr>
        <p:spPr>
          <a:xfrm>
            <a:off x="295071" y="366562"/>
            <a:ext cx="3591332" cy="7266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Parametric Test</a:t>
            </a:r>
            <a:endParaRPr lang="zh-CN" altLang="en-US" sz="1800" dirty="0">
              <a:solidFill>
                <a:srgbClr val="F08300"/>
              </a:solidFill>
              <a:latin typeface="Calibri" panose="020F0502020204030204" pitchFamily="34" charset="0"/>
              <a:ea typeface="+mn-ea"/>
              <a:cs typeface="Calibri" panose="020F0502020204030204" pitchFamily="34" charset="0"/>
            </a:endParaRPr>
          </a:p>
        </p:txBody>
      </p:sp>
      <p:sp>
        <p:nvSpPr>
          <p:cNvPr id="2" name="内容占位符 2">
            <a:extLst>
              <a:ext uri="{FF2B5EF4-FFF2-40B4-BE49-F238E27FC236}">
                <a16:creationId xmlns:a16="http://schemas.microsoft.com/office/drawing/2014/main" id="{9733D698-784B-3558-E4A1-C25EAF837429}"/>
              </a:ext>
            </a:extLst>
          </p:cNvPr>
          <p:cNvSpPr txBox="1">
            <a:spLocks/>
          </p:cNvSpPr>
          <p:nvPr/>
        </p:nvSpPr>
        <p:spPr bwMode="auto">
          <a:xfrm>
            <a:off x="295071" y="1243094"/>
            <a:ext cx="6253210" cy="41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dirty="0">
                <a:solidFill>
                  <a:schemeClr val="bg1">
                    <a:lumMod val="85000"/>
                  </a:schemeClr>
                </a:solidFill>
                <a:latin typeface="Calibri" panose="020F0502020204030204" pitchFamily="34" charset="0"/>
                <a:ea typeface="+mn-ea"/>
                <a:cs typeface="Calibri" panose="020F0502020204030204" pitchFamily="34" charset="0"/>
              </a:rPr>
              <a:t>In order to fully characterize RF components, you need to understand and simulate the performance of input signals and output signals</a:t>
            </a:r>
          </a:p>
          <a:p>
            <a:pPr marL="0" indent="0" algn="just">
              <a:buNone/>
            </a:pPr>
            <a:endParaRPr lang="en-US" altLang="zh-CN" dirty="0">
              <a:solidFill>
                <a:schemeClr val="bg1">
                  <a:lumMod val="85000"/>
                </a:schemeClr>
              </a:solidFill>
              <a:latin typeface="Calibri" panose="020F0502020204030204" pitchFamily="34" charset="0"/>
              <a:ea typeface="+mn-ea"/>
              <a:cs typeface="Calibri" panose="020F0502020204030204" pitchFamily="34" charset="0"/>
            </a:endParaRPr>
          </a:p>
          <a:p>
            <a:pPr algn="just"/>
            <a:r>
              <a:rPr lang="en-US" altLang="zh-CN" dirty="0">
                <a:solidFill>
                  <a:schemeClr val="bg1">
                    <a:lumMod val="85000"/>
                  </a:schemeClr>
                </a:solidFill>
                <a:latin typeface="Calibri" panose="020F0502020204030204" pitchFamily="34" charset="0"/>
                <a:ea typeface="+mn-ea"/>
                <a:cs typeface="Calibri" panose="020F0502020204030204" pitchFamily="34" charset="0"/>
              </a:rPr>
              <a:t>Use for testing and performance evaluation of various electronic devices and systems, simplifying test challenges including sensitivity, dynamic range and intermodulation distortion</a:t>
            </a:r>
          </a:p>
          <a:p>
            <a:pPr marL="0" indent="0" algn="just">
              <a:buNone/>
            </a:pPr>
            <a:endParaRPr lang="en-US" altLang="zh-CN" dirty="0">
              <a:solidFill>
                <a:schemeClr val="bg1">
                  <a:lumMod val="85000"/>
                </a:schemeClr>
              </a:solidFill>
              <a:latin typeface="Calibri" panose="020F0502020204030204" pitchFamily="34" charset="0"/>
              <a:ea typeface="+mn-ea"/>
              <a:cs typeface="Calibri" panose="020F0502020204030204" pitchFamily="34" charset="0"/>
            </a:endParaRPr>
          </a:p>
        </p:txBody>
      </p:sp>
      <p:sp>
        <p:nvSpPr>
          <p:cNvPr id="3" name="标题 1">
            <a:extLst>
              <a:ext uri="{FF2B5EF4-FFF2-40B4-BE49-F238E27FC236}">
                <a16:creationId xmlns:a16="http://schemas.microsoft.com/office/drawing/2014/main" id="{FFD8DA29-536A-C156-2D11-16A57F7831D8}"/>
              </a:ext>
            </a:extLst>
          </p:cNvPr>
          <p:cNvSpPr txBox="1">
            <a:spLocks/>
          </p:cNvSpPr>
          <p:nvPr/>
        </p:nvSpPr>
        <p:spPr>
          <a:xfrm>
            <a:off x="295071" y="4540204"/>
            <a:ext cx="4100256" cy="7266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High Power Device Test</a:t>
            </a:r>
            <a:endParaRPr lang="zh-CN" altLang="en-US" sz="1800" dirty="0">
              <a:solidFill>
                <a:srgbClr val="F08300"/>
              </a:solidFill>
              <a:latin typeface="Calibri" panose="020F0502020204030204" pitchFamily="34" charset="0"/>
              <a:ea typeface="+mn-ea"/>
              <a:cs typeface="Calibri" panose="020F0502020204030204" pitchFamily="34" charset="0"/>
            </a:endParaRPr>
          </a:p>
        </p:txBody>
      </p:sp>
      <p:sp>
        <p:nvSpPr>
          <p:cNvPr id="4" name="内容占位符 2">
            <a:extLst>
              <a:ext uri="{FF2B5EF4-FFF2-40B4-BE49-F238E27FC236}">
                <a16:creationId xmlns:a16="http://schemas.microsoft.com/office/drawing/2014/main" id="{F6EA34D8-45F2-401B-98BC-FB7C9602ECDB}"/>
              </a:ext>
            </a:extLst>
          </p:cNvPr>
          <p:cNvSpPr txBox="1">
            <a:spLocks/>
          </p:cNvSpPr>
          <p:nvPr/>
        </p:nvSpPr>
        <p:spPr bwMode="auto">
          <a:xfrm>
            <a:off x="361201" y="5414507"/>
            <a:ext cx="6187080" cy="96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dirty="0">
                <a:solidFill>
                  <a:schemeClr val="bg1">
                    <a:lumMod val="85000"/>
                  </a:schemeClr>
                </a:solidFill>
                <a:latin typeface="Calibri" panose="020F0502020204030204" pitchFamily="34" charset="0"/>
                <a:ea typeface="+mn-ea"/>
                <a:cs typeface="Calibri" panose="020F0502020204030204" pitchFamily="34" charset="0"/>
              </a:rPr>
              <a:t>No need for external amplifier to overcome the loss of test system with higher accuracy and better stability</a:t>
            </a:r>
          </a:p>
        </p:txBody>
      </p:sp>
    </p:spTree>
    <p:extLst>
      <p:ext uri="{BB962C8B-B14F-4D97-AF65-F5344CB8AC3E}">
        <p14:creationId xmlns:p14="http://schemas.microsoft.com/office/powerpoint/2010/main" val="535066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DE8E76E2-81AA-C1DA-D474-EC4C62461924}"/>
              </a:ext>
            </a:extLst>
          </p:cNvPr>
          <p:cNvPicPr>
            <a:picLocks noChangeAspect="1"/>
          </p:cNvPicPr>
          <p:nvPr/>
        </p:nvPicPr>
        <p:blipFill rotWithShape="1">
          <a:blip r:embed="rId3">
            <a:extLst>
              <a:ext uri="{28A0092B-C50C-407E-A947-70E740481C1C}">
                <a14:useLocalDpi xmlns:a14="http://schemas.microsoft.com/office/drawing/2010/main" val="0"/>
              </a:ext>
            </a:extLst>
          </a:blip>
          <a:srcRect t="6094" b="9531"/>
          <a:stretch/>
        </p:blipFill>
        <p:spPr>
          <a:xfrm>
            <a:off x="0" y="0"/>
            <a:ext cx="12192000" cy="6857998"/>
          </a:xfrm>
          <a:prstGeom prst="rect">
            <a:avLst/>
          </a:prstGeom>
        </p:spPr>
      </p:pic>
      <p:sp>
        <p:nvSpPr>
          <p:cNvPr id="5" name="矩形 4">
            <a:extLst>
              <a:ext uri="{FF2B5EF4-FFF2-40B4-BE49-F238E27FC236}">
                <a16:creationId xmlns:a16="http://schemas.microsoft.com/office/drawing/2014/main" id="{EEF87A62-8F82-8172-C61B-2C29F52A82AE}"/>
              </a:ext>
            </a:extLst>
          </p:cNvPr>
          <p:cNvSpPr/>
          <p:nvPr/>
        </p:nvSpPr>
        <p:spPr>
          <a:xfrm>
            <a:off x="0" y="1"/>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矩形 1">
            <a:extLst>
              <a:ext uri="{FF2B5EF4-FFF2-40B4-BE49-F238E27FC236}">
                <a16:creationId xmlns:a16="http://schemas.microsoft.com/office/drawing/2014/main" id="{B4863DD7-B73C-2AF1-20FD-D5F9A14C08FA}"/>
              </a:ext>
            </a:extLst>
          </p:cNvPr>
          <p:cNvSpPr/>
          <p:nvPr/>
        </p:nvSpPr>
        <p:spPr>
          <a:xfrm>
            <a:off x="-1" y="0"/>
            <a:ext cx="6681019"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标题 1">
            <a:extLst>
              <a:ext uri="{FF2B5EF4-FFF2-40B4-BE49-F238E27FC236}">
                <a16:creationId xmlns:a16="http://schemas.microsoft.com/office/drawing/2014/main" id="{B08A1986-390F-3A29-B9C4-42373D33FBBC}"/>
              </a:ext>
            </a:extLst>
          </p:cNvPr>
          <p:cNvSpPr txBox="1">
            <a:spLocks/>
          </p:cNvSpPr>
          <p:nvPr/>
        </p:nvSpPr>
        <p:spPr>
          <a:xfrm>
            <a:off x="295070" y="823758"/>
            <a:ext cx="3492313" cy="7266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Receiver Test</a:t>
            </a:r>
            <a:endParaRPr lang="zh-CN" altLang="en-US" sz="1800" dirty="0">
              <a:solidFill>
                <a:srgbClr val="F08300"/>
              </a:solidFill>
              <a:latin typeface="Calibri" panose="020F0502020204030204" pitchFamily="34" charset="0"/>
              <a:ea typeface="+mn-ea"/>
              <a:cs typeface="Calibri" panose="020F0502020204030204" pitchFamily="34" charset="0"/>
            </a:endParaRPr>
          </a:p>
        </p:txBody>
      </p:sp>
      <p:sp>
        <p:nvSpPr>
          <p:cNvPr id="4" name="灯片编号占位符 2">
            <a:extLst>
              <a:ext uri="{FF2B5EF4-FFF2-40B4-BE49-F238E27FC236}">
                <a16:creationId xmlns:a16="http://schemas.microsoft.com/office/drawing/2014/main" id="{2D7176E2-7EE1-3E14-3663-A7099DA6D539}"/>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12" name="内容占位符 2">
            <a:extLst>
              <a:ext uri="{FF2B5EF4-FFF2-40B4-BE49-F238E27FC236}">
                <a16:creationId xmlns:a16="http://schemas.microsoft.com/office/drawing/2014/main" id="{A82BBCB8-8170-D066-B31C-AF8F65F63FEF}"/>
              </a:ext>
            </a:extLst>
          </p:cNvPr>
          <p:cNvSpPr txBox="1">
            <a:spLocks/>
          </p:cNvSpPr>
          <p:nvPr/>
        </p:nvSpPr>
        <p:spPr bwMode="auto">
          <a:xfrm>
            <a:off x="295071" y="2073087"/>
            <a:ext cx="6385948" cy="31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dirty="0">
                <a:solidFill>
                  <a:schemeClr val="bg1">
                    <a:lumMod val="85000"/>
                  </a:schemeClr>
                </a:solidFill>
                <a:latin typeface="Calibri" panose="020F0502020204030204" pitchFamily="34" charset="0"/>
                <a:ea typeface="+mn-ea"/>
                <a:cs typeface="Calibri" panose="020F0502020204030204" pitchFamily="34" charset="0"/>
              </a:rPr>
              <a:t>Characterize the receiver in various test scenarios:</a:t>
            </a:r>
            <a:endParaRPr lang="en-US" altLang="zh-CN" sz="1600" dirty="0">
              <a:solidFill>
                <a:schemeClr val="bg1">
                  <a:lumMod val="85000"/>
                </a:schemeClr>
              </a:solidFill>
              <a:latin typeface="Calibri" panose="020F0502020204030204" pitchFamily="34" charset="0"/>
              <a:ea typeface="+mn-ea"/>
              <a:cs typeface="Calibri" panose="020F0502020204030204" pitchFamily="34" charset="0"/>
            </a:endParaRPr>
          </a:p>
          <a:p>
            <a:pPr lvl="1">
              <a:buFont typeface="Arial" panose="020B0604020202020204" pitchFamily="34" charset="0"/>
              <a:buChar char="•"/>
            </a:pPr>
            <a:r>
              <a:rPr lang="en-US" altLang="zh-CN" sz="1600" dirty="0">
                <a:solidFill>
                  <a:schemeClr val="bg1">
                    <a:lumMod val="85000"/>
                  </a:schemeClr>
                </a:solidFill>
                <a:latin typeface="Calibri" panose="020F0502020204030204" pitchFamily="34" charset="0"/>
                <a:ea typeface="+mn-ea"/>
                <a:cs typeface="Calibri" panose="020F0502020204030204" pitchFamily="34" charset="0"/>
              </a:rPr>
              <a:t>Radiation test or conduction test</a:t>
            </a:r>
          </a:p>
          <a:p>
            <a:pPr lvl="1">
              <a:buFont typeface="Arial" panose="020B0604020202020204" pitchFamily="34" charset="0"/>
              <a:buChar char="•"/>
            </a:pPr>
            <a:r>
              <a:rPr lang="en-US" altLang="zh-CN" sz="1600" dirty="0">
                <a:solidFill>
                  <a:schemeClr val="bg1">
                    <a:lumMod val="85000"/>
                  </a:schemeClr>
                </a:solidFill>
                <a:latin typeface="Calibri" panose="020F0502020204030204" pitchFamily="34" charset="0"/>
                <a:ea typeface="+mn-ea"/>
                <a:cs typeface="Calibri" panose="020F0502020204030204" pitchFamily="34" charset="0"/>
              </a:rPr>
              <a:t>Minimum or maximum input level</a:t>
            </a:r>
          </a:p>
          <a:p>
            <a:pPr lvl="1">
              <a:buFont typeface="Arial" panose="020B0604020202020204" pitchFamily="34" charset="0"/>
              <a:buChar char="•"/>
            </a:pPr>
            <a:r>
              <a:rPr lang="en-US" altLang="zh-CN" sz="1600" dirty="0">
                <a:solidFill>
                  <a:schemeClr val="bg1">
                    <a:lumMod val="85000"/>
                  </a:schemeClr>
                </a:solidFill>
                <a:latin typeface="Calibri" panose="020F0502020204030204" pitchFamily="34" charset="0"/>
                <a:ea typeface="+mn-ea"/>
                <a:cs typeface="Calibri" panose="020F0502020204030204" pitchFamily="34" charset="0"/>
              </a:rPr>
              <a:t>Interference, blocking, intermodulation and fading</a:t>
            </a:r>
          </a:p>
          <a:p>
            <a:pPr lvl="1">
              <a:buFont typeface="Arial" panose="020B0604020202020204" pitchFamily="34" charset="0"/>
              <a:buChar char="•"/>
            </a:pPr>
            <a:r>
              <a:rPr lang="en-US" altLang="zh-CN" sz="1600" dirty="0">
                <a:solidFill>
                  <a:schemeClr val="bg1">
                    <a:lumMod val="85000"/>
                  </a:schemeClr>
                </a:solidFill>
                <a:latin typeface="Calibri" panose="020F0502020204030204" pitchFamily="34" charset="0"/>
                <a:ea typeface="+mn-ea"/>
                <a:cs typeface="Calibri" panose="020F0502020204030204" pitchFamily="34" charset="0"/>
              </a:rPr>
              <a:t>…</a:t>
            </a:r>
          </a:p>
          <a:p>
            <a:pPr marL="609402" lvl="1" indent="0">
              <a:buNone/>
            </a:pPr>
            <a:endParaRPr lang="en-US" altLang="zh-CN" sz="1000" dirty="0">
              <a:solidFill>
                <a:schemeClr val="bg1">
                  <a:lumMod val="85000"/>
                </a:schemeClr>
              </a:solidFill>
              <a:latin typeface="Calibri" panose="020F0502020204030204" pitchFamily="34" charset="0"/>
              <a:ea typeface="+mn-ea"/>
              <a:cs typeface="Calibri" panose="020F0502020204030204" pitchFamily="34" charset="0"/>
            </a:endParaRPr>
          </a:p>
          <a:p>
            <a:pPr marL="609402" lvl="1" indent="0">
              <a:buNone/>
            </a:pPr>
            <a:endParaRPr lang="en-US" altLang="zh-CN" sz="1000" dirty="0">
              <a:solidFill>
                <a:schemeClr val="bg1">
                  <a:lumMod val="85000"/>
                </a:schemeClr>
              </a:solidFill>
              <a:latin typeface="Calibri" panose="020F0502020204030204" pitchFamily="34" charset="0"/>
              <a:ea typeface="+mn-ea"/>
              <a:cs typeface="Calibri" panose="020F0502020204030204" pitchFamily="34" charset="0"/>
            </a:endParaRPr>
          </a:p>
          <a:p>
            <a:r>
              <a:rPr lang="en-US" altLang="zh-CN" dirty="0">
                <a:solidFill>
                  <a:schemeClr val="bg1">
                    <a:lumMod val="85000"/>
                  </a:schemeClr>
                </a:solidFill>
                <a:latin typeface="Calibri" panose="020F0502020204030204" pitchFamily="34" charset="0"/>
                <a:ea typeface="+mn-ea"/>
                <a:cs typeface="Calibri" panose="020F0502020204030204" pitchFamily="34" charset="0"/>
              </a:rPr>
              <a:t>Test of frequency range, sensitivity, dynamic range, intermodulation distortion and other indicators</a:t>
            </a:r>
          </a:p>
        </p:txBody>
      </p:sp>
    </p:spTree>
    <p:extLst>
      <p:ext uri="{BB962C8B-B14F-4D97-AF65-F5344CB8AC3E}">
        <p14:creationId xmlns:p14="http://schemas.microsoft.com/office/powerpoint/2010/main" val="474108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AC3F2A-0E5E-0646-B519-1F27B2552D35}"/>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7999"/>
          </a:xfrm>
          <a:prstGeom prst="rect">
            <a:avLst/>
          </a:prstGeom>
        </p:spPr>
      </p:pic>
      <p:sp>
        <p:nvSpPr>
          <p:cNvPr id="5" name="矩形 4">
            <a:extLst>
              <a:ext uri="{FF2B5EF4-FFF2-40B4-BE49-F238E27FC236}">
                <a16:creationId xmlns:a16="http://schemas.microsoft.com/office/drawing/2014/main" id="{D0715128-FAF1-1B35-EF31-A9417BF3C19F}"/>
              </a:ext>
            </a:extLst>
          </p:cNvPr>
          <p:cNvSpPr/>
          <p:nvPr/>
        </p:nvSpPr>
        <p:spPr>
          <a:xfrm>
            <a:off x="0" y="-2"/>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39074685-9CF5-2DF8-5AAC-8FEC41686712}"/>
              </a:ext>
            </a:extLst>
          </p:cNvPr>
          <p:cNvSpPr/>
          <p:nvPr/>
        </p:nvSpPr>
        <p:spPr>
          <a:xfrm>
            <a:off x="-1" y="0"/>
            <a:ext cx="6681019"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标题 1">
            <a:extLst>
              <a:ext uri="{FF2B5EF4-FFF2-40B4-BE49-F238E27FC236}">
                <a16:creationId xmlns:a16="http://schemas.microsoft.com/office/drawing/2014/main" id="{4A63672A-F7D6-F091-26CC-B858AB257564}"/>
              </a:ext>
            </a:extLst>
          </p:cNvPr>
          <p:cNvSpPr txBox="1">
            <a:spLocks/>
          </p:cNvSpPr>
          <p:nvPr/>
        </p:nvSpPr>
        <p:spPr>
          <a:xfrm>
            <a:off x="213904" y="1133478"/>
            <a:ext cx="5294671" cy="9743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Excitation and LO Substitution</a:t>
            </a:r>
            <a:endParaRPr lang="zh-CN" altLang="en-US" sz="1800" dirty="0">
              <a:solidFill>
                <a:srgbClr val="F08300"/>
              </a:solidFill>
              <a:latin typeface="Calibri" panose="020F0502020204030204" pitchFamily="34" charset="0"/>
              <a:ea typeface="+mn-ea"/>
              <a:cs typeface="Calibri" panose="020F0502020204030204" pitchFamily="34" charset="0"/>
            </a:endParaRPr>
          </a:p>
        </p:txBody>
      </p:sp>
      <p:sp>
        <p:nvSpPr>
          <p:cNvPr id="7" name="内容占位符 2">
            <a:extLst>
              <a:ext uri="{FF2B5EF4-FFF2-40B4-BE49-F238E27FC236}">
                <a16:creationId xmlns:a16="http://schemas.microsoft.com/office/drawing/2014/main" id="{6C7E7528-ACED-E33D-36A3-A5AC02487C60}"/>
              </a:ext>
            </a:extLst>
          </p:cNvPr>
          <p:cNvSpPr txBox="1">
            <a:spLocks/>
          </p:cNvSpPr>
          <p:nvPr/>
        </p:nvSpPr>
        <p:spPr bwMode="auto">
          <a:xfrm>
            <a:off x="213904" y="2296989"/>
            <a:ext cx="6467115" cy="218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dirty="0">
                <a:solidFill>
                  <a:schemeClr val="bg1">
                    <a:lumMod val="85000"/>
                  </a:schemeClr>
                </a:solidFill>
                <a:latin typeface="Calibri" panose="020F0502020204030204" pitchFamily="34" charset="0"/>
                <a:ea typeface="等线" panose="02010600030101010101" pitchFamily="2" charset="-122"/>
                <a:cs typeface="Calibri" panose="020F0502020204030204" pitchFamily="34" charset="0"/>
              </a:rPr>
              <a:t>High output power &amp; CW signal purity</a:t>
            </a:r>
          </a:p>
          <a:p>
            <a:pPr marL="0" indent="0">
              <a:buNone/>
            </a:pPr>
            <a:endParaRPr lang="en-US" altLang="zh-CN" sz="2400" dirty="0">
              <a:solidFill>
                <a:schemeClr val="bg1">
                  <a:lumMod val="85000"/>
                </a:schemeClr>
              </a:solidFill>
              <a:latin typeface="Calibri" panose="020F0502020204030204" pitchFamily="34" charset="0"/>
              <a:ea typeface="等线" panose="02010600030101010101" pitchFamily="2" charset="-122"/>
              <a:cs typeface="Calibri" panose="020F0502020204030204" pitchFamily="34" charset="0"/>
            </a:endParaRPr>
          </a:p>
          <a:p>
            <a:r>
              <a:rPr lang="en-US" altLang="zh-CN" dirty="0">
                <a:solidFill>
                  <a:schemeClr val="bg1">
                    <a:lumMod val="85000"/>
                  </a:schemeClr>
                </a:solidFill>
                <a:latin typeface="Calibri" panose="020F0502020204030204" pitchFamily="34" charset="0"/>
                <a:ea typeface="等线" panose="02010600030101010101" pitchFamily="2" charset="-122"/>
                <a:cs typeface="Calibri" panose="020F0502020204030204" pitchFamily="34" charset="0"/>
              </a:rPr>
              <a:t>Can be used for signal excitation of precision amplifiers</a:t>
            </a:r>
          </a:p>
          <a:p>
            <a:pPr marL="0" indent="0">
              <a:buNone/>
            </a:pPr>
            <a:endParaRPr lang="en-US" altLang="zh-CN" sz="2400" dirty="0">
              <a:solidFill>
                <a:schemeClr val="bg1">
                  <a:lumMod val="85000"/>
                </a:schemeClr>
              </a:solidFill>
              <a:latin typeface="Calibri" panose="020F0502020204030204" pitchFamily="34" charset="0"/>
              <a:ea typeface="等线" panose="02010600030101010101" pitchFamily="2" charset="-122"/>
              <a:cs typeface="Calibri" panose="020F0502020204030204" pitchFamily="34" charset="0"/>
            </a:endParaRPr>
          </a:p>
          <a:p>
            <a:r>
              <a:rPr lang="en-US" altLang="zh-CN" dirty="0">
                <a:solidFill>
                  <a:schemeClr val="bg1">
                    <a:lumMod val="85000"/>
                  </a:schemeClr>
                </a:solidFill>
                <a:latin typeface="Calibri" panose="020F0502020204030204" pitchFamily="34" charset="0"/>
                <a:ea typeface="等线" panose="02010600030101010101" pitchFamily="2" charset="-122"/>
                <a:cs typeface="Calibri" panose="020F0502020204030204" pitchFamily="34" charset="0"/>
              </a:rPr>
              <a:t>Can be used as an ideal local oscillator to replace the local oscillator in high performance transmitters and receivers</a:t>
            </a:r>
          </a:p>
        </p:txBody>
      </p:sp>
      <p:sp>
        <p:nvSpPr>
          <p:cNvPr id="11" name="灯片编号占位符 2">
            <a:extLst>
              <a:ext uri="{FF2B5EF4-FFF2-40B4-BE49-F238E27FC236}">
                <a16:creationId xmlns:a16="http://schemas.microsoft.com/office/drawing/2014/main" id="{8B583A70-2BB3-88B9-50D6-49B1EEAE9704}"/>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Tree>
    <p:extLst>
      <p:ext uri="{BB962C8B-B14F-4D97-AF65-F5344CB8AC3E}">
        <p14:creationId xmlns:p14="http://schemas.microsoft.com/office/powerpoint/2010/main" val="395471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mj-ea"/>
                <a:ea typeface="+mj-ea"/>
              </a:rPr>
              <a:t>04</a:t>
            </a:r>
            <a:endParaRPr lang="zh-CN" altLang="en-US" sz="7200" dirty="0">
              <a:solidFill>
                <a:schemeClr val="bg1"/>
              </a:solidFill>
              <a:latin typeface="+mj-ea"/>
              <a:ea typeface="+mj-ea"/>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TextBox 11">
            <a:extLst>
              <a:ext uri="{FF2B5EF4-FFF2-40B4-BE49-F238E27FC236}">
                <a16:creationId xmlns:a16="http://schemas.microsoft.com/office/drawing/2014/main" id="{47855A4D-5D57-D566-CF56-F72FF64E2797}"/>
              </a:ext>
            </a:extLst>
          </p:cNvPr>
          <p:cNvSpPr txBox="1"/>
          <p:nvPr/>
        </p:nvSpPr>
        <p:spPr>
          <a:xfrm>
            <a:off x="4252019" y="3662698"/>
            <a:ext cx="7367736" cy="830997"/>
          </a:xfrm>
          <a:prstGeom prst="rect">
            <a:avLst/>
          </a:prstGeom>
          <a:noFill/>
        </p:spPr>
        <p:txBody>
          <a:bodyPr wrap="square" rtlCol="0">
            <a:spAutoFit/>
          </a:bodyPr>
          <a:lstStyle/>
          <a:p>
            <a:r>
              <a:rPr lang="en-US" altLang="zh-CN" sz="4800" b="1" dirty="0">
                <a:solidFill>
                  <a:schemeClr val="tx1">
                    <a:lumMod val="50000"/>
                    <a:lumOff val="50000"/>
                  </a:schemeClr>
                </a:solidFill>
                <a:latin typeface="+mj-ea"/>
                <a:ea typeface="+mj-ea"/>
                <a:cs typeface="Arial" panose="020B0604020202020204" pitchFamily="34" charset="0"/>
              </a:rPr>
              <a:t>Com</a:t>
            </a:r>
            <a:r>
              <a:rPr lang="en-US" altLang="zh-CN" sz="4800" b="1" dirty="0">
                <a:solidFill>
                  <a:srgbClr val="F08300"/>
                </a:solidFill>
                <a:latin typeface="+mj-ea"/>
                <a:ea typeface="+mj-ea"/>
                <a:cs typeface="Arial" panose="020B0604020202020204" pitchFamily="34" charset="0"/>
              </a:rPr>
              <a:t>pa</a:t>
            </a:r>
            <a:r>
              <a:rPr lang="en-US" altLang="zh-CN" sz="4800" b="1" dirty="0">
                <a:solidFill>
                  <a:schemeClr val="tx1">
                    <a:lumMod val="50000"/>
                    <a:lumOff val="50000"/>
                  </a:schemeClr>
                </a:solidFill>
                <a:latin typeface="+mj-ea"/>
                <a:ea typeface="+mj-ea"/>
                <a:cs typeface="Arial" panose="020B0604020202020204" pitchFamily="34" charset="0"/>
              </a:rPr>
              <a:t>rison</a:t>
            </a:r>
          </a:p>
        </p:txBody>
      </p:sp>
      <p:sp>
        <p:nvSpPr>
          <p:cNvPr id="8" name="矩形 7">
            <a:extLst>
              <a:ext uri="{FF2B5EF4-FFF2-40B4-BE49-F238E27FC236}">
                <a16:creationId xmlns:a16="http://schemas.microsoft.com/office/drawing/2014/main" id="{8094DFF0-4C6C-83AD-CA6B-95C260A8F18C}"/>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mj-ea"/>
              <a:ea typeface="+mj-ea"/>
            </a:endParaRPr>
          </a:p>
        </p:txBody>
      </p:sp>
      <p:sp>
        <p:nvSpPr>
          <p:cNvPr id="13" name="文本框 12">
            <a:extLst>
              <a:ext uri="{FF2B5EF4-FFF2-40B4-BE49-F238E27FC236}">
                <a16:creationId xmlns:a16="http://schemas.microsoft.com/office/drawing/2014/main" id="{1F92077E-D45C-56DF-B1B7-3A3BA91ABC2B}"/>
              </a:ext>
            </a:extLst>
          </p:cNvPr>
          <p:cNvSpPr txBox="1"/>
          <p:nvPr/>
        </p:nvSpPr>
        <p:spPr>
          <a:xfrm>
            <a:off x="4310742" y="4732702"/>
            <a:ext cx="5707901" cy="369332"/>
          </a:xfrm>
          <a:prstGeom prst="rect">
            <a:avLst/>
          </a:prstGeom>
          <a:noFill/>
        </p:spPr>
        <p:txBody>
          <a:bodyPr wrap="square" rtlCol="0">
            <a:spAutoFit/>
          </a:bodyPr>
          <a:lstStyle/>
          <a:p>
            <a:r>
              <a:rPr lang="en-US" altLang="zh-CN" dirty="0">
                <a:solidFill>
                  <a:schemeClr val="bg1">
                    <a:lumMod val="50000"/>
                  </a:schemeClr>
                </a:solidFill>
                <a:latin typeface="+mj-ea"/>
                <a:ea typeface="+mj-ea"/>
                <a:cs typeface="Arial" panose="020B0604020202020204" pitchFamily="34" charset="0"/>
              </a:rPr>
              <a:t>Comparison of similar products</a:t>
            </a:r>
            <a:endParaRPr lang="zh-CN" altLang="en-US" dirty="0">
              <a:solidFill>
                <a:schemeClr val="bg1">
                  <a:lumMod val="50000"/>
                </a:schemeClr>
              </a:solidFill>
              <a:latin typeface="+mj-ea"/>
              <a:ea typeface="+mj-ea"/>
              <a:cs typeface="Arial" panose="020B0604020202020204" pitchFamily="34" charset="0"/>
            </a:endParaRPr>
          </a:p>
        </p:txBody>
      </p:sp>
      <p:sp>
        <p:nvSpPr>
          <p:cNvPr id="7" name="文本框 6">
            <a:extLst>
              <a:ext uri="{FF2B5EF4-FFF2-40B4-BE49-F238E27FC236}">
                <a16:creationId xmlns:a16="http://schemas.microsoft.com/office/drawing/2014/main" id="{2499C415-24D3-D07B-CCB9-278E2BF1E618}"/>
              </a:ext>
            </a:extLst>
          </p:cNvPr>
          <p:cNvSpPr txBox="1"/>
          <p:nvPr/>
        </p:nvSpPr>
        <p:spPr>
          <a:xfrm>
            <a:off x="887136" y="2529390"/>
            <a:ext cx="2340528" cy="523220"/>
          </a:xfrm>
          <a:prstGeom prst="rect">
            <a:avLst/>
          </a:prstGeom>
          <a:noFill/>
        </p:spPr>
        <p:txBody>
          <a:bodyPr wrap="square" rtlCol="0">
            <a:spAutoFit/>
          </a:bodyPr>
          <a:lstStyle/>
          <a:p>
            <a:r>
              <a:rPr lang="en-US" altLang="zh-CN" sz="2800" dirty="0">
                <a:solidFill>
                  <a:schemeClr val="bg1"/>
                </a:solidFill>
                <a:latin typeface="+mj-ea"/>
                <a:ea typeface="+mj-ea"/>
                <a:cs typeface="Arial" panose="020B0604020202020204" pitchFamily="34" charset="0"/>
              </a:rPr>
              <a:t>PART  FOUR</a:t>
            </a:r>
            <a:endParaRPr lang="zh-CN" altLang="en-US" sz="2800" dirty="0">
              <a:solidFill>
                <a:schemeClr val="bg1"/>
              </a:solidFill>
              <a:latin typeface="+mj-ea"/>
              <a:ea typeface="+mj-ea"/>
              <a:cs typeface="Arial" panose="020B0604020202020204" pitchFamily="34" charset="0"/>
            </a:endParaRPr>
          </a:p>
        </p:txBody>
      </p:sp>
    </p:spTree>
    <p:extLst>
      <p:ext uri="{BB962C8B-B14F-4D97-AF65-F5344CB8AC3E}">
        <p14:creationId xmlns:p14="http://schemas.microsoft.com/office/powerpoint/2010/main" val="749320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133170" y="2533944"/>
            <a:ext cx="2092351" cy="523220"/>
          </a:xfrm>
          <a:prstGeom prst="rect">
            <a:avLst/>
          </a:prstGeom>
          <a:noFill/>
        </p:spPr>
        <p:txBody>
          <a:bodyPr wrap="square" rtlCol="0">
            <a:spAutoFit/>
          </a:bodyPr>
          <a:lstStyle/>
          <a:p>
            <a:r>
              <a:rPr lang="en-US" altLang="zh-CN" sz="2800" dirty="0">
                <a:solidFill>
                  <a:schemeClr val="bg1"/>
                </a:solidFill>
                <a:latin typeface="+mj-ea"/>
                <a:ea typeface="+mj-ea"/>
                <a:cs typeface="Arial" panose="020B0604020202020204" pitchFamily="34" charset="0"/>
              </a:rPr>
              <a:t>PART  ONE</a:t>
            </a:r>
            <a:endParaRPr lang="zh-CN" altLang="en-US" sz="2800" dirty="0">
              <a:solidFill>
                <a:schemeClr val="bg1"/>
              </a:solidFill>
              <a:latin typeface="+mj-ea"/>
              <a:ea typeface="+mj-ea"/>
              <a:cs typeface="Arial" panose="020B0604020202020204" pitchFamily="34" charset="0"/>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mj-ea"/>
                <a:ea typeface="+mj-ea"/>
              </a:rPr>
              <a:t>01</a:t>
            </a:r>
            <a:endParaRPr lang="zh-CN" altLang="en-US" sz="7200" dirty="0">
              <a:solidFill>
                <a:schemeClr val="bg1"/>
              </a:solidFill>
              <a:latin typeface="+mj-ea"/>
              <a:ea typeface="+mj-ea"/>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 name="矩形 7">
            <a:extLst>
              <a:ext uri="{FF2B5EF4-FFF2-40B4-BE49-F238E27FC236}">
                <a16:creationId xmlns:a16="http://schemas.microsoft.com/office/drawing/2014/main" id="{BB07DEEF-7157-F93F-090B-A1D2C9AEC842}"/>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mj-ea"/>
              <a:ea typeface="+mj-ea"/>
            </a:endParaRPr>
          </a:p>
        </p:txBody>
      </p:sp>
      <p:sp>
        <p:nvSpPr>
          <p:cNvPr id="11" name="文本框 10">
            <a:extLst>
              <a:ext uri="{FF2B5EF4-FFF2-40B4-BE49-F238E27FC236}">
                <a16:creationId xmlns:a16="http://schemas.microsoft.com/office/drawing/2014/main" id="{B24BE7C7-FE29-B991-FF3C-041348575625}"/>
              </a:ext>
            </a:extLst>
          </p:cNvPr>
          <p:cNvSpPr txBox="1"/>
          <p:nvPr/>
        </p:nvSpPr>
        <p:spPr>
          <a:xfrm>
            <a:off x="4310742" y="4732702"/>
            <a:ext cx="6494277" cy="369332"/>
          </a:xfrm>
          <a:prstGeom prst="rect">
            <a:avLst/>
          </a:prstGeom>
          <a:noFill/>
        </p:spPr>
        <p:txBody>
          <a:bodyPr wrap="square" rtlCol="0">
            <a:spAutoFit/>
          </a:bodyPr>
          <a:lstStyle/>
          <a:p>
            <a:r>
              <a:rPr lang="en-US" altLang="zh-CN" dirty="0">
                <a:solidFill>
                  <a:schemeClr val="bg1">
                    <a:lumMod val="50000"/>
                  </a:schemeClr>
                </a:solidFill>
                <a:latin typeface="+mj-ea"/>
                <a:ea typeface="+mj-ea"/>
                <a:cs typeface="Arial" panose="020B0604020202020204" pitchFamily="34" charset="0"/>
              </a:rPr>
              <a:t>Instrument Tour / User friendly in every detail</a:t>
            </a:r>
            <a:endParaRPr lang="zh-CN" altLang="en-US" dirty="0">
              <a:solidFill>
                <a:schemeClr val="bg1">
                  <a:lumMod val="50000"/>
                </a:schemeClr>
              </a:solidFill>
              <a:latin typeface="+mj-ea"/>
              <a:ea typeface="+mj-ea"/>
              <a:cs typeface="Arial" panose="020B0604020202020204" pitchFamily="34" charset="0"/>
            </a:endParaRPr>
          </a:p>
        </p:txBody>
      </p:sp>
      <p:sp>
        <p:nvSpPr>
          <p:cNvPr id="2" name="TextBox 11">
            <a:extLst>
              <a:ext uri="{FF2B5EF4-FFF2-40B4-BE49-F238E27FC236}">
                <a16:creationId xmlns:a16="http://schemas.microsoft.com/office/drawing/2014/main" id="{96CC5518-B462-71BC-2E1A-9381C11889AD}"/>
              </a:ext>
            </a:extLst>
          </p:cNvPr>
          <p:cNvSpPr txBox="1"/>
          <p:nvPr/>
        </p:nvSpPr>
        <p:spPr>
          <a:xfrm>
            <a:off x="4252019" y="3662698"/>
            <a:ext cx="7367736" cy="830997"/>
          </a:xfrm>
          <a:prstGeom prst="rect">
            <a:avLst/>
          </a:prstGeom>
          <a:noFill/>
        </p:spPr>
        <p:txBody>
          <a:bodyPr wrap="square" rtlCol="0">
            <a:spAutoFit/>
          </a:bodyPr>
          <a:lstStyle/>
          <a:p>
            <a:r>
              <a:rPr lang="en-US" altLang="zh-CN" sz="4800" b="1" dirty="0">
                <a:solidFill>
                  <a:schemeClr val="tx1">
                    <a:lumMod val="50000"/>
                    <a:lumOff val="50000"/>
                  </a:schemeClr>
                </a:solidFill>
                <a:latin typeface="+mj-ea"/>
                <a:ea typeface="+mj-ea"/>
                <a:cs typeface="Arial" panose="020B0604020202020204" pitchFamily="34" charset="0"/>
              </a:rPr>
              <a:t>Brief </a:t>
            </a:r>
            <a:r>
              <a:rPr lang="en-US" altLang="zh-CN" sz="4800" b="1" dirty="0">
                <a:solidFill>
                  <a:srgbClr val="F08300"/>
                </a:solidFill>
                <a:latin typeface="+mj-ea"/>
                <a:ea typeface="+mj-ea"/>
                <a:cs typeface="Arial" panose="020B0604020202020204" pitchFamily="34" charset="0"/>
              </a:rPr>
              <a:t>Intro</a:t>
            </a:r>
            <a:r>
              <a:rPr lang="en-US" altLang="zh-CN" sz="4800" b="1" dirty="0">
                <a:solidFill>
                  <a:schemeClr val="tx1">
                    <a:lumMod val="50000"/>
                    <a:lumOff val="50000"/>
                  </a:schemeClr>
                </a:solidFill>
                <a:latin typeface="+mj-ea"/>
                <a:ea typeface="+mj-ea"/>
                <a:cs typeface="Arial" panose="020B0604020202020204" pitchFamily="34" charset="0"/>
              </a:rPr>
              <a:t>duction</a:t>
            </a:r>
          </a:p>
        </p:txBody>
      </p:sp>
    </p:spTree>
    <p:extLst>
      <p:ext uri="{BB962C8B-B14F-4D97-AF65-F5344CB8AC3E}">
        <p14:creationId xmlns:p14="http://schemas.microsoft.com/office/powerpoint/2010/main" val="3803144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4C01B502-A6D9-032B-1D55-7437C0DB0BD6}"/>
              </a:ext>
            </a:extLst>
          </p:cNvPr>
          <p:cNvGraphicFramePr>
            <a:graphicFrameLocks noGrp="1"/>
          </p:cNvGraphicFramePr>
          <p:nvPr>
            <p:extLst>
              <p:ext uri="{D42A27DB-BD31-4B8C-83A1-F6EECF244321}">
                <p14:modId xmlns:p14="http://schemas.microsoft.com/office/powerpoint/2010/main" val="41227467"/>
              </p:ext>
            </p:extLst>
          </p:nvPr>
        </p:nvGraphicFramePr>
        <p:xfrm>
          <a:off x="0" y="0"/>
          <a:ext cx="12191999" cy="6850151"/>
        </p:xfrm>
        <a:graphic>
          <a:graphicData uri="http://schemas.openxmlformats.org/drawingml/2006/table">
            <a:tbl>
              <a:tblPr>
                <a:tableStyleId>{8799B23B-EC83-4686-B30A-512413B5E67A}</a:tableStyleId>
              </a:tblPr>
              <a:tblGrid>
                <a:gridCol w="1544663">
                  <a:extLst>
                    <a:ext uri="{9D8B030D-6E8A-4147-A177-3AD203B41FA5}">
                      <a16:colId xmlns:a16="http://schemas.microsoft.com/office/drawing/2014/main" val="20000"/>
                    </a:ext>
                  </a:extLst>
                </a:gridCol>
                <a:gridCol w="1774556">
                  <a:extLst>
                    <a:ext uri="{9D8B030D-6E8A-4147-A177-3AD203B41FA5}">
                      <a16:colId xmlns:a16="http://schemas.microsoft.com/office/drawing/2014/main" val="20001"/>
                    </a:ext>
                  </a:extLst>
                </a:gridCol>
                <a:gridCol w="1774556">
                  <a:extLst>
                    <a:ext uri="{9D8B030D-6E8A-4147-A177-3AD203B41FA5}">
                      <a16:colId xmlns:a16="http://schemas.microsoft.com/office/drawing/2014/main" val="20002"/>
                    </a:ext>
                  </a:extLst>
                </a:gridCol>
                <a:gridCol w="1774556">
                  <a:extLst>
                    <a:ext uri="{9D8B030D-6E8A-4147-A177-3AD203B41FA5}">
                      <a16:colId xmlns:a16="http://schemas.microsoft.com/office/drawing/2014/main" val="20003"/>
                    </a:ext>
                  </a:extLst>
                </a:gridCol>
                <a:gridCol w="1774556">
                  <a:extLst>
                    <a:ext uri="{9D8B030D-6E8A-4147-A177-3AD203B41FA5}">
                      <a16:colId xmlns:a16="http://schemas.microsoft.com/office/drawing/2014/main" val="20004"/>
                    </a:ext>
                  </a:extLst>
                </a:gridCol>
                <a:gridCol w="1774556">
                  <a:extLst>
                    <a:ext uri="{9D8B030D-6E8A-4147-A177-3AD203B41FA5}">
                      <a16:colId xmlns:a16="http://schemas.microsoft.com/office/drawing/2014/main" val="2569477458"/>
                    </a:ext>
                  </a:extLst>
                </a:gridCol>
                <a:gridCol w="1774556">
                  <a:extLst>
                    <a:ext uri="{9D8B030D-6E8A-4147-A177-3AD203B41FA5}">
                      <a16:colId xmlns:a16="http://schemas.microsoft.com/office/drawing/2014/main" val="20005"/>
                    </a:ext>
                  </a:extLst>
                </a:gridCol>
              </a:tblGrid>
              <a:tr h="700652">
                <a:tc>
                  <a:txBody>
                    <a:bodyPr/>
                    <a:lstStyle/>
                    <a:p>
                      <a:pPr algn="ctr" fontAlgn="b"/>
                      <a:r>
                        <a:rPr lang="en-US" altLang="zh-CN" sz="1400" b="0" i="0" u="none" strike="noStrike" dirty="0">
                          <a:solidFill>
                            <a:schemeClr val="bg1"/>
                          </a:solidFill>
                          <a:effectLst/>
                          <a:latin typeface="Calibri" pitchFamily="34" charset="0"/>
                          <a:ea typeface="微软雅黑" panose="020B0503020204020204" pitchFamily="34" charset="-122"/>
                          <a:cs typeface="Calibri" pitchFamily="34" charset="0"/>
                        </a:rPr>
                        <a:t>Para/Model</a:t>
                      </a:r>
                      <a:endParaRPr lang="zh-CN" altLang="en-US" sz="14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SIGLENT SSG6000A</a:t>
                      </a:r>
                    </a:p>
                  </a:txBody>
                  <a:tcPr marL="0" marR="0" marT="0" marB="0">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KEYSIGHT N5183B</a:t>
                      </a:r>
                    </a:p>
                  </a:txBody>
                  <a:tcPr marL="0" marR="0" marT="0" marB="0">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KEYSIGHT N5173B</a:t>
                      </a:r>
                    </a:p>
                  </a:txBody>
                  <a:tcPr marL="0" marR="0" marT="0" marB="0">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R&amp;S SMB100A</a:t>
                      </a:r>
                    </a:p>
                  </a:txBody>
                  <a:tcPr marL="0" marR="0" marT="0" marB="0">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R&amp;S SMA100B</a:t>
                      </a:r>
                    </a:p>
                  </a:txBody>
                  <a:tcPr marL="0" marR="0" marT="0" marB="0">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Anritsu MG362x1A</a:t>
                      </a:r>
                    </a:p>
                  </a:txBody>
                  <a:tcPr marL="0" marR="0" marT="0" marB="0">
                    <a:solidFill>
                      <a:srgbClr val="003B90"/>
                    </a:solidFill>
                  </a:tcPr>
                </a:tc>
                <a:extLst>
                  <a:ext uri="{0D108BD9-81ED-4DB2-BD59-A6C34878D82A}">
                    <a16:rowId xmlns:a16="http://schemas.microsoft.com/office/drawing/2014/main" val="10000"/>
                  </a:ext>
                </a:extLst>
              </a:tr>
              <a:tr h="980977">
                <a:tc>
                  <a:txBody>
                    <a:bodyPr/>
                    <a:lstStyle/>
                    <a:p>
                      <a:pPr algn="ctr" fontAlgn="b"/>
                      <a:r>
                        <a:rPr lang="en-US" altLang="zh-CN" sz="1200" b="0" i="0" u="none" strike="noStrike" dirty="0">
                          <a:solidFill>
                            <a:schemeClr val="bg1"/>
                          </a:solidFill>
                          <a:effectLst/>
                          <a:latin typeface="Calibri" pitchFamily="34" charset="0"/>
                          <a:ea typeface="+mn-ea"/>
                          <a:cs typeface="Calibri" pitchFamily="34" charset="0"/>
                        </a:rPr>
                        <a:t>Appearance</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a:endParaRPr lang="zh-CN" altLang="en-US" sz="1200" dirty="0">
                        <a:latin typeface="Calibri" pitchFamily="34" charset="0"/>
                        <a:cs typeface="Calibri" pitchFamily="34" charset="0"/>
                      </a:endParaRPr>
                    </a:p>
                  </a:txBody>
                  <a:tcPr marL="0" marR="0" marT="0" marB="0" anchor="ctr"/>
                </a:tc>
                <a:tc>
                  <a:txBody>
                    <a:bodyPr/>
                    <a:lstStyle/>
                    <a:p>
                      <a:pPr algn="ctr"/>
                      <a:endParaRPr lang="zh-CN" altLang="en-US" sz="1200" dirty="0">
                        <a:latin typeface="Calibri" pitchFamily="34" charset="0"/>
                        <a:cs typeface="Calibri" pitchFamily="34" charset="0"/>
                      </a:endParaRPr>
                    </a:p>
                  </a:txBody>
                  <a:tcPr marL="0" marR="0" marT="0" marB="0" anchor="ctr"/>
                </a:tc>
                <a:tc>
                  <a:txBody>
                    <a:bodyPr/>
                    <a:lstStyle/>
                    <a:p>
                      <a:pPr algn="ctr"/>
                      <a:endParaRPr lang="zh-CN" altLang="en-US" sz="1200" dirty="0">
                        <a:latin typeface="Calibri" pitchFamily="34" charset="0"/>
                        <a:cs typeface="Calibri" pitchFamily="34" charset="0"/>
                      </a:endParaRPr>
                    </a:p>
                  </a:txBody>
                  <a:tcPr marL="0" marR="0" marT="0" marB="0" anchor="ctr"/>
                </a:tc>
                <a:tc>
                  <a:txBody>
                    <a:bodyPr/>
                    <a:lstStyle/>
                    <a:p>
                      <a:pPr algn="ctr"/>
                      <a:endParaRPr lang="zh-CN" altLang="en-US" sz="1200" dirty="0">
                        <a:latin typeface="Calibri" pitchFamily="34" charset="0"/>
                        <a:cs typeface="Calibri" pitchFamily="34" charset="0"/>
                      </a:endParaRPr>
                    </a:p>
                  </a:txBody>
                  <a:tcPr marL="0" marR="0" marT="0" marB="0" anchor="ctr"/>
                </a:tc>
                <a:tc>
                  <a:txBody>
                    <a:bodyPr/>
                    <a:lstStyle/>
                    <a:p>
                      <a:pPr algn="ctr"/>
                      <a:endParaRPr lang="zh-CN" altLang="en-US" sz="1200" dirty="0">
                        <a:latin typeface="Calibri" pitchFamily="34" charset="0"/>
                        <a:cs typeface="Calibri" pitchFamily="34" charset="0"/>
                      </a:endParaRPr>
                    </a:p>
                  </a:txBody>
                  <a:tcPr marL="0" marR="0" marT="0" marB="0" anchor="ctr"/>
                </a:tc>
                <a:tc>
                  <a:txBody>
                    <a:bodyPr/>
                    <a:lstStyle/>
                    <a:p>
                      <a:pPr algn="ctr"/>
                      <a:endParaRPr lang="zh-CN" altLang="en-US" sz="1200" dirty="0">
                        <a:latin typeface="Calibri" pitchFamily="34" charset="0"/>
                        <a:cs typeface="Calibri" pitchFamily="34" charset="0"/>
                      </a:endParaRPr>
                    </a:p>
                  </a:txBody>
                  <a:tcPr marL="0" marR="0" marT="0" marB="0" anchor="ctr"/>
                </a:tc>
                <a:extLst>
                  <a:ext uri="{0D108BD9-81ED-4DB2-BD59-A6C34878D82A}">
                    <a16:rowId xmlns:a16="http://schemas.microsoft.com/office/drawing/2014/main" val="10001"/>
                  </a:ext>
                </a:extLst>
              </a:tr>
              <a:tr h="523173">
                <a:tc>
                  <a:txBody>
                    <a:bodyPr/>
                    <a:lstStyle/>
                    <a:p>
                      <a:pPr algn="ctr" fontAlgn="ctr"/>
                      <a:r>
                        <a:rPr lang="en-US" altLang="zh-CN" sz="1200" b="0" i="0" u="none" strike="noStrike" dirty="0">
                          <a:solidFill>
                            <a:schemeClr val="bg1"/>
                          </a:solidFill>
                          <a:effectLst/>
                          <a:latin typeface="Calibri" pitchFamily="34" charset="0"/>
                          <a:ea typeface="微软雅黑" panose="020B0503020204020204" pitchFamily="34" charset="-122"/>
                          <a:cs typeface="Calibri" pitchFamily="34" charset="0"/>
                        </a:rPr>
                        <a:t>Frequency Range</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100 kHz-13.6/20/40 GHz</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9 kHz</a:t>
                      </a:r>
                      <a:r>
                        <a:rPr lang="en-US" altLang="zh-CN" sz="1100" u="none" strike="noStrike" dirty="0">
                          <a:solidFill>
                            <a:schemeClr val="tx1">
                              <a:lumMod val="85000"/>
                              <a:lumOff val="15000"/>
                            </a:schemeClr>
                          </a:solidFill>
                          <a:effectLst/>
                          <a:latin typeface="Calibri" pitchFamily="34" charset="0"/>
                          <a:cs typeface="Calibri" pitchFamily="34" charset="0"/>
                        </a:rPr>
                        <a:t>-</a:t>
                      </a:r>
                      <a:r>
                        <a:rPr lang="en-US" sz="1100" u="none" strike="noStrike" dirty="0">
                          <a:solidFill>
                            <a:schemeClr val="tx1">
                              <a:lumMod val="85000"/>
                              <a:lumOff val="15000"/>
                            </a:schemeClr>
                          </a:solidFill>
                          <a:effectLst/>
                          <a:latin typeface="Calibri" pitchFamily="34" charset="0"/>
                          <a:cs typeface="Calibri" pitchFamily="34" charset="0"/>
                        </a:rPr>
                        <a:t>13/20/31.8/40 GHz</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9 kHz-13/20/31.8/40 GHz</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100 kHz-12.75/20</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/31.8/40 GHz</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8 kHz-3/6/12.75/20</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/31.8/40/50/67 GHz</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9 kHz-20/43.5/70 GHz</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extLst>
                  <a:ext uri="{0D108BD9-81ED-4DB2-BD59-A6C34878D82A}">
                    <a16:rowId xmlns:a16="http://schemas.microsoft.com/office/drawing/2014/main" val="10002"/>
                  </a:ext>
                </a:extLst>
              </a:tr>
              <a:tr h="874447">
                <a:tc>
                  <a:txBody>
                    <a:bodyPr/>
                    <a:lstStyle/>
                    <a:p>
                      <a:pPr algn="ctr" fontAlgn="ctr"/>
                      <a:r>
                        <a:rPr lang="en-US" altLang="zh-CN" sz="1200" b="0" i="0" u="none" strike="noStrike" dirty="0">
                          <a:solidFill>
                            <a:schemeClr val="bg1"/>
                          </a:solidFill>
                          <a:effectLst/>
                          <a:latin typeface="Calibri" pitchFamily="34" charset="0"/>
                          <a:ea typeface="微软雅黑" panose="020B0503020204020204" pitchFamily="34" charset="-122"/>
                          <a:cs typeface="Calibri" pitchFamily="34" charset="0"/>
                        </a:rPr>
                        <a:t>Level Setting Range</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-130 dBm </a:t>
                      </a: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to</a:t>
                      </a:r>
                      <a:r>
                        <a:rPr lang="en-US" altLang="zh-CN" sz="1100" u="none" strike="noStrike" dirty="0">
                          <a:solidFill>
                            <a:schemeClr val="tx1">
                              <a:lumMod val="85000"/>
                              <a:lumOff val="15000"/>
                            </a:schemeClr>
                          </a:solidFill>
                          <a:effectLst/>
                          <a:latin typeface="Calibri" pitchFamily="34" charset="0"/>
                          <a:cs typeface="Calibri" pitchFamily="34" charset="0"/>
                        </a:rPr>
                        <a:t> +24 dBm </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-135 </a:t>
                      </a: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dBm</a:t>
                      </a: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 to 30 dBm </a:t>
                      </a:r>
                    </a:p>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(with Option 1E1 and 1EA)</a:t>
                      </a:r>
                    </a:p>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-20 </a:t>
                      </a: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dBm</a:t>
                      </a: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 to 19 dBm </a:t>
                      </a:r>
                    </a:p>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(without 1E1 and 1EA)</a:t>
                      </a:r>
                    </a:p>
                  </a:txBody>
                  <a:tcPr marL="0" marR="0" marT="0" marB="0" anchor="ctr">
                    <a:solidFill>
                      <a:schemeClr val="bg1">
                        <a:lumMod val="75000"/>
                      </a:schemeClr>
                    </a:solidFill>
                  </a:tcP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-135 dBm to 30 dBm </a:t>
                      </a:r>
                    </a:p>
                    <a:p>
                      <a:pPr algn="ctr" fontAlgn="ct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(with Option 1E1 and 1EA)</a:t>
                      </a:r>
                    </a:p>
                    <a:p>
                      <a:pPr algn="ctr" fontAlgn="ct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-20 dBm to 19 dBm </a:t>
                      </a:r>
                    </a:p>
                    <a:p>
                      <a:pPr algn="ctr" fontAlgn="ct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(without 1E1 and 1EA)</a:t>
                      </a:r>
                    </a:p>
                  </a:txBody>
                  <a:tcPr marL="0" marR="0" marT="0" marB="0" anchor="ctr">
                    <a:solidFill>
                      <a:schemeClr val="bg1">
                        <a:lumMod val="75000"/>
                      </a:schemeClr>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–145 dBm to 3 dB above max</a:t>
                      </a:r>
                    </a:p>
                  </a:txBody>
                  <a:tcPr marL="0" marR="0" marT="0" marB="0" anchor="ctr">
                    <a:solidFill>
                      <a:schemeClr val="bg1">
                        <a:lumMod val="75000"/>
                      </a:schemeClr>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–145 dBm to +16 dBm</a:t>
                      </a:r>
                    </a:p>
                  </a:txBody>
                  <a:tcPr marL="0" marR="0" marT="0" marB="0" anchor="ctr">
                    <a:solidFill>
                      <a:schemeClr val="bg1">
                        <a:lumMod val="75000"/>
                      </a:schemeClr>
                    </a:solidFill>
                  </a:tcP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extLst>
                  <a:ext uri="{0D108BD9-81ED-4DB2-BD59-A6C34878D82A}">
                    <a16:rowId xmlns:a16="http://schemas.microsoft.com/office/drawing/2014/main" val="72505311"/>
                  </a:ext>
                </a:extLst>
              </a:tr>
              <a:tr h="43225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bg1"/>
                          </a:solidFill>
                          <a:effectLst/>
                          <a:latin typeface="Calibri" pitchFamily="34" charset="0"/>
                          <a:ea typeface="微软雅黑" panose="020B0503020204020204" pitchFamily="34" charset="-122"/>
                          <a:cs typeface="Calibri" pitchFamily="34" charset="0"/>
                        </a:rPr>
                        <a:t>Level  Resolution</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0.01 dB</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0.01 dB</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0.01 dB</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0.01 dB</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0.01 dB</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0.01 dB</a:t>
                      </a:r>
                    </a:p>
                  </a:txBody>
                  <a:tcPr marL="0" marR="0" marT="0" marB="0" anchor="ctr"/>
                </a:tc>
                <a:extLst>
                  <a:ext uri="{0D108BD9-81ED-4DB2-BD59-A6C34878D82A}">
                    <a16:rowId xmlns:a16="http://schemas.microsoft.com/office/drawing/2014/main" val="2244131890"/>
                  </a:ext>
                </a:extLst>
              </a:tr>
              <a:tr h="525990">
                <a:tc>
                  <a:txBody>
                    <a:bodyPr/>
                    <a:lstStyle/>
                    <a:p>
                      <a:pPr algn="ctr" fontAlgn="ctr"/>
                      <a:r>
                        <a:rPr lang="en-US" altLang="zh-CN" sz="1200" u="none" strike="noStrike" dirty="0">
                          <a:solidFill>
                            <a:schemeClr val="bg1"/>
                          </a:solidFill>
                          <a:effectLst/>
                          <a:latin typeface="Calibri" pitchFamily="34" charset="0"/>
                          <a:cs typeface="Calibri" pitchFamily="34" charset="0"/>
                        </a:rPr>
                        <a:t>Maximum output power</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22 dBm </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+18 dBm (Standard)</a:t>
                      </a:r>
                    </a:p>
                    <a:p>
                      <a:pPr algn="ctr" fontAlgn="ctr"/>
                      <a:r>
                        <a:rPr lang="en-US" sz="1100" u="none" strike="noStrike" dirty="0">
                          <a:solidFill>
                            <a:schemeClr val="tx1">
                              <a:lumMod val="85000"/>
                              <a:lumOff val="15000"/>
                            </a:schemeClr>
                          </a:solidFill>
                          <a:effectLst/>
                          <a:latin typeface="Calibri" pitchFamily="34" charset="0"/>
                          <a:cs typeface="Calibri" pitchFamily="34" charset="0"/>
                        </a:rPr>
                        <a:t>+23 dBm (Option 1EA)</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+18 dBm (Standard)</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+23 dBm (Option 1EA)</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b"/>
                      <a:r>
                        <a:rPr lang="en-US" altLang="zh-CN" sz="1100" u="none" strike="noStrike" dirty="0">
                          <a:solidFill>
                            <a:schemeClr val="tx1">
                              <a:lumMod val="85000"/>
                              <a:lumOff val="15000"/>
                            </a:schemeClr>
                          </a:solidFill>
                          <a:effectLst/>
                          <a:latin typeface="Calibri" pitchFamily="34" charset="0"/>
                          <a:cs typeface="Calibri" pitchFamily="34" charset="0"/>
                        </a:rPr>
                        <a:t>18 dBm</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19 dBm</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b"/>
                      <a:r>
                        <a:rPr lang="en-US" altLang="zh-CN" sz="1100" u="none" strike="noStrike" dirty="0">
                          <a:solidFill>
                            <a:schemeClr val="tx1">
                              <a:lumMod val="85000"/>
                              <a:lumOff val="15000"/>
                            </a:schemeClr>
                          </a:solidFill>
                          <a:effectLst/>
                          <a:latin typeface="Calibri" pitchFamily="34" charset="0"/>
                          <a:cs typeface="Calibri" pitchFamily="34" charset="0"/>
                        </a:rPr>
                        <a:t>21 dBm</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extLst>
                  <a:ext uri="{0D108BD9-81ED-4DB2-BD59-A6C34878D82A}">
                    <a16:rowId xmlns:a16="http://schemas.microsoft.com/office/drawing/2014/main" val="10006"/>
                  </a:ext>
                </a:extLst>
              </a:tr>
              <a:tr h="432000">
                <a:tc>
                  <a:txBody>
                    <a:bodyPr/>
                    <a:lstStyle/>
                    <a:p>
                      <a:pPr algn="ctr" fontAlgn="ctr"/>
                      <a:r>
                        <a:rPr lang="en-US" altLang="zh-CN" sz="1200" u="none" strike="noStrike" dirty="0">
                          <a:solidFill>
                            <a:schemeClr val="bg1"/>
                          </a:solidFill>
                          <a:effectLst/>
                          <a:latin typeface="Calibri" pitchFamily="34" charset="0"/>
                          <a:cs typeface="Calibri" pitchFamily="34" charset="0"/>
                        </a:rPr>
                        <a:t>Full amplitude accuracy</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&lt; 0.7 dB</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 0.6 dB</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 0.6 dB</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b"/>
                      <a:r>
                        <a:rPr lang="en-US" sz="1100" u="none" strike="noStrike" dirty="0">
                          <a:solidFill>
                            <a:schemeClr val="tx1">
                              <a:lumMod val="85000"/>
                              <a:lumOff val="15000"/>
                            </a:schemeClr>
                          </a:solidFill>
                          <a:effectLst/>
                          <a:latin typeface="Calibri" pitchFamily="34" charset="0"/>
                          <a:cs typeface="Calibri" pitchFamily="34" charset="0"/>
                        </a:rPr>
                        <a:t>&lt; 0.5 dB</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&lt; 0.7 dB</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extLst>
                  <a:ext uri="{0D108BD9-81ED-4DB2-BD59-A6C34878D82A}">
                    <a16:rowId xmlns:a16="http://schemas.microsoft.com/office/drawing/2014/main" val="10007"/>
                  </a:ext>
                </a:extLst>
              </a:tr>
              <a:tr h="522000">
                <a:tc>
                  <a:txBody>
                    <a:bodyPr/>
                    <a:lstStyle/>
                    <a:p>
                      <a:pPr algn="ctr" fontAlgn="ctr"/>
                      <a:r>
                        <a:rPr lang="en-US" altLang="zh-CN" sz="1200" u="none" strike="noStrike" dirty="0">
                          <a:solidFill>
                            <a:schemeClr val="bg1"/>
                          </a:solidFill>
                          <a:effectLst/>
                          <a:latin typeface="Calibri" pitchFamily="34" charset="0"/>
                          <a:cs typeface="Calibri" pitchFamily="34" charset="0"/>
                        </a:rPr>
                        <a:t>Phase Noise@1</a:t>
                      </a:r>
                      <a:r>
                        <a:rPr lang="en-US" sz="1200" u="none" strike="noStrike" dirty="0">
                          <a:solidFill>
                            <a:schemeClr val="bg1"/>
                          </a:solidFill>
                          <a:effectLst/>
                          <a:latin typeface="Calibri" pitchFamily="34" charset="0"/>
                          <a:cs typeface="Calibri" pitchFamily="34" charset="0"/>
                        </a:rPr>
                        <a:t>GHz </a:t>
                      </a:r>
                    </a:p>
                    <a:p>
                      <a:pPr algn="ctr" fontAlgn="ctr"/>
                      <a:r>
                        <a:rPr lang="en-US" sz="1200" u="none" strike="noStrike" dirty="0">
                          <a:solidFill>
                            <a:schemeClr val="bg1"/>
                          </a:solidFill>
                          <a:effectLst/>
                          <a:latin typeface="Calibri" pitchFamily="34" charset="0"/>
                          <a:cs typeface="Calibri" pitchFamily="34" charset="0"/>
                        </a:rPr>
                        <a:t>（20 kHz offset）</a:t>
                      </a:r>
                      <a:endParaRPr 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-135 </a:t>
                      </a:r>
                      <a:r>
                        <a:rPr lang="en-US" sz="1100" u="none" strike="noStrike" dirty="0" err="1">
                          <a:solidFill>
                            <a:schemeClr val="tx1">
                              <a:lumMod val="85000"/>
                              <a:lumOff val="15000"/>
                            </a:schemeClr>
                          </a:solidFill>
                          <a:effectLst/>
                          <a:latin typeface="Calibri" pitchFamily="34" charset="0"/>
                          <a:cs typeface="Calibri" pitchFamily="34" charset="0"/>
                        </a:rPr>
                        <a:t>dBc</a:t>
                      </a:r>
                      <a:r>
                        <a:rPr lang="en-US" sz="1100" u="none" strike="noStrike" dirty="0">
                          <a:solidFill>
                            <a:schemeClr val="tx1">
                              <a:lumMod val="85000"/>
                              <a:lumOff val="15000"/>
                            </a:schemeClr>
                          </a:solidFill>
                          <a:effectLst/>
                          <a:latin typeface="Calibri" pitchFamily="34" charset="0"/>
                          <a:cs typeface="Calibri" pitchFamily="34" charset="0"/>
                        </a:rPr>
                        <a:t>/Hz (typ.)</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-130 </a:t>
                      </a:r>
                      <a:r>
                        <a:rPr lang="en-US" altLang="zh-CN" sz="1100" u="none" strike="noStrike" dirty="0" err="1">
                          <a:solidFill>
                            <a:schemeClr val="tx1">
                              <a:lumMod val="85000"/>
                              <a:lumOff val="15000"/>
                            </a:schemeClr>
                          </a:solidFill>
                          <a:effectLst/>
                          <a:latin typeface="Calibri" pitchFamily="34" charset="0"/>
                          <a:cs typeface="Calibri" pitchFamily="34" charset="0"/>
                        </a:rPr>
                        <a:t>dBc</a:t>
                      </a:r>
                      <a:r>
                        <a:rPr lang="en-US" altLang="zh-CN" sz="1100" u="none" strike="noStrike" dirty="0">
                          <a:solidFill>
                            <a:schemeClr val="tx1">
                              <a:lumMod val="85000"/>
                              <a:lumOff val="15000"/>
                            </a:schemeClr>
                          </a:solidFill>
                          <a:effectLst/>
                          <a:latin typeface="Calibri" pitchFamily="34" charset="0"/>
                          <a:cs typeface="Calibri" pitchFamily="34" charset="0"/>
                        </a:rPr>
                        <a:t>/Hz</a:t>
                      </a:r>
                      <a:r>
                        <a:rPr lang="en-US" altLang="zh-CN" sz="1100" dirty="0">
                          <a:solidFill>
                            <a:schemeClr val="tx1">
                              <a:lumMod val="85000"/>
                              <a:lumOff val="15000"/>
                            </a:schemeClr>
                          </a:solidFill>
                        </a:rPr>
                        <a:t> (spec.)</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rtl="0" fontAlgn="ctr"/>
                      <a:r>
                        <a:rPr lang="en-US" sz="1100" u="none" strike="noStrike" dirty="0">
                          <a:solidFill>
                            <a:schemeClr val="tx1">
                              <a:lumMod val="85000"/>
                              <a:lumOff val="15000"/>
                            </a:schemeClr>
                          </a:solidFill>
                          <a:effectLst/>
                          <a:latin typeface="Calibri" pitchFamily="34" charset="0"/>
                          <a:cs typeface="Calibri" pitchFamily="34" charset="0"/>
                        </a:rPr>
                        <a:t>-118 </a:t>
                      </a:r>
                      <a:r>
                        <a:rPr lang="en-US" sz="1100" u="none" strike="noStrike" dirty="0" err="1">
                          <a:solidFill>
                            <a:schemeClr val="tx1">
                              <a:lumMod val="85000"/>
                              <a:lumOff val="15000"/>
                            </a:schemeClr>
                          </a:solidFill>
                          <a:effectLst/>
                          <a:latin typeface="Calibri" pitchFamily="34" charset="0"/>
                          <a:cs typeface="Calibri" pitchFamily="34" charset="0"/>
                        </a:rPr>
                        <a:t>dBc</a:t>
                      </a:r>
                      <a:r>
                        <a:rPr lang="en-US" sz="1100" u="none" strike="noStrike" dirty="0">
                          <a:solidFill>
                            <a:schemeClr val="tx1">
                              <a:lumMod val="85000"/>
                              <a:lumOff val="15000"/>
                            </a:schemeClr>
                          </a:solidFill>
                          <a:effectLst/>
                          <a:latin typeface="Calibri" pitchFamily="34" charset="0"/>
                          <a:cs typeface="Calibri" pitchFamily="34" charset="0"/>
                        </a:rPr>
                        <a:t>/Hz</a:t>
                      </a:r>
                      <a:r>
                        <a:rPr lang="en-US" altLang="zh-CN" sz="1100" dirty="0">
                          <a:solidFill>
                            <a:schemeClr val="tx1">
                              <a:lumMod val="85000"/>
                              <a:lumOff val="15000"/>
                            </a:schemeClr>
                          </a:solidFill>
                        </a:rPr>
                        <a:t> (spec.)</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b"/>
                      <a:r>
                        <a:rPr lang="en-US" sz="1100" u="none" strike="noStrike" kern="1200" dirty="0">
                          <a:solidFill>
                            <a:schemeClr val="tx1">
                              <a:lumMod val="85000"/>
                              <a:lumOff val="15000"/>
                            </a:schemeClr>
                          </a:solidFill>
                          <a:effectLst/>
                          <a:latin typeface="Calibri" pitchFamily="34" charset="0"/>
                          <a:ea typeface="+mn-ea"/>
                          <a:cs typeface="Calibri" pitchFamily="34" charset="0"/>
                        </a:rPr>
                        <a:t>10 kHz offset</a:t>
                      </a:r>
                    </a:p>
                    <a:p>
                      <a:pPr algn="ctr" fontAlgn="b"/>
                      <a:r>
                        <a:rPr lang="en-US" sz="1100" u="none" strike="noStrike" kern="1200" dirty="0">
                          <a:solidFill>
                            <a:schemeClr val="tx1">
                              <a:lumMod val="85000"/>
                              <a:lumOff val="15000"/>
                            </a:schemeClr>
                          </a:solidFill>
                          <a:effectLst/>
                          <a:latin typeface="Calibri" pitchFamily="34" charset="0"/>
                          <a:ea typeface="+mn-ea"/>
                          <a:cs typeface="Calibri" pitchFamily="34" charset="0"/>
                        </a:rPr>
                        <a:t>-128 </a:t>
                      </a:r>
                      <a:r>
                        <a:rPr lang="en-US" sz="1100" u="none" strike="noStrike" kern="1200" dirty="0" err="1">
                          <a:solidFill>
                            <a:schemeClr val="tx1">
                              <a:lumMod val="85000"/>
                              <a:lumOff val="15000"/>
                            </a:schemeClr>
                          </a:solidFill>
                          <a:effectLst/>
                          <a:latin typeface="Calibri" pitchFamily="34" charset="0"/>
                          <a:ea typeface="+mn-ea"/>
                          <a:cs typeface="Calibri" pitchFamily="34" charset="0"/>
                        </a:rPr>
                        <a:t>dBc</a:t>
                      </a:r>
                      <a:r>
                        <a:rPr lang="en-US" sz="1100" u="none" strike="noStrike" kern="1200" dirty="0">
                          <a:solidFill>
                            <a:schemeClr val="tx1">
                              <a:lumMod val="85000"/>
                              <a:lumOff val="15000"/>
                            </a:schemeClr>
                          </a:solidFill>
                          <a:effectLst/>
                          <a:latin typeface="Calibri" pitchFamily="34" charset="0"/>
                          <a:ea typeface="+mn-ea"/>
                          <a:cs typeface="Calibri" pitchFamily="34" charset="0"/>
                        </a:rPr>
                        <a:t>/Hz (typ.)</a:t>
                      </a: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-140 </a:t>
                      </a:r>
                      <a:r>
                        <a:rPr lang="en-US" altLang="zh-CN" sz="1100" u="none" strike="noStrike" kern="1200" dirty="0" err="1">
                          <a:solidFill>
                            <a:schemeClr val="tx1">
                              <a:lumMod val="85000"/>
                              <a:lumOff val="15000"/>
                            </a:schemeClr>
                          </a:solidFill>
                          <a:effectLst/>
                          <a:latin typeface="Calibri" pitchFamily="34" charset="0"/>
                          <a:ea typeface="+mn-ea"/>
                          <a:cs typeface="Calibri" pitchFamily="34" charset="0"/>
                        </a:rPr>
                        <a:t>dBc</a:t>
                      </a:r>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/Hz (typ.)</a:t>
                      </a:r>
                    </a:p>
                  </a:txBody>
                  <a:tcPr marL="0" marR="0" marT="0" marB="0" anchor="ctr">
                    <a:solidFill>
                      <a:schemeClr val="bg1">
                        <a:lumMod val="75000"/>
                      </a:schemeClr>
                    </a:solidFill>
                  </a:tcPr>
                </a:tc>
                <a:tc>
                  <a:txBody>
                    <a:bodyPr/>
                    <a:lstStyle/>
                    <a:p>
                      <a:pPr algn="ctr" fontAlgn="b"/>
                      <a:r>
                        <a:rPr lang="en-US" sz="1100" u="none" strike="noStrike" dirty="0">
                          <a:solidFill>
                            <a:schemeClr val="tx1">
                              <a:lumMod val="85000"/>
                              <a:lumOff val="15000"/>
                            </a:schemeClr>
                          </a:solidFill>
                          <a:effectLst/>
                          <a:latin typeface="Calibri" pitchFamily="34" charset="0"/>
                          <a:cs typeface="Calibri" pitchFamily="34" charset="0"/>
                        </a:rPr>
                        <a:t>-</a:t>
                      </a:r>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10 kHz offset</a:t>
                      </a:r>
                    </a:p>
                    <a:p>
                      <a:pPr algn="ctr" fontAlgn="b"/>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-138 </a:t>
                      </a:r>
                      <a:r>
                        <a:rPr lang="en-US" altLang="zh-CN" sz="1100" u="none" strike="noStrike" kern="1200" dirty="0" err="1">
                          <a:solidFill>
                            <a:schemeClr val="tx1">
                              <a:lumMod val="85000"/>
                              <a:lumOff val="15000"/>
                            </a:schemeClr>
                          </a:solidFill>
                          <a:effectLst/>
                          <a:latin typeface="Calibri" pitchFamily="34" charset="0"/>
                          <a:ea typeface="+mn-ea"/>
                          <a:cs typeface="Calibri" pitchFamily="34" charset="0"/>
                        </a:rPr>
                        <a:t>dBc</a:t>
                      </a:r>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/Hz (typ.)</a:t>
                      </a:r>
                    </a:p>
                  </a:txBody>
                  <a:tcPr marL="0" marR="0" marT="0" marB="0" anchor="ctr">
                    <a:solidFill>
                      <a:schemeClr val="bg1">
                        <a:lumMod val="75000"/>
                      </a:schemeClr>
                    </a:solidFill>
                  </a:tcPr>
                </a:tc>
                <a:extLst>
                  <a:ext uri="{0D108BD9-81ED-4DB2-BD59-A6C34878D82A}">
                    <a16:rowId xmlns:a16="http://schemas.microsoft.com/office/drawing/2014/main" val="10008"/>
                  </a:ext>
                </a:extLst>
              </a:tr>
              <a:tr h="612000">
                <a:tc>
                  <a:txBody>
                    <a:bodyPr/>
                    <a:lstStyle/>
                    <a:p>
                      <a:pPr algn="ctr" fontAlgn="b"/>
                      <a:r>
                        <a:rPr lang="en-US" altLang="zh-CN" sz="1200" u="none" strike="noStrike" dirty="0">
                          <a:solidFill>
                            <a:schemeClr val="bg1"/>
                          </a:solidFill>
                          <a:effectLst/>
                          <a:latin typeface="Calibri" pitchFamily="34" charset="0"/>
                          <a:cs typeface="Calibri" pitchFamily="34" charset="0"/>
                        </a:rPr>
                        <a:t>Harmonic</a:t>
                      </a:r>
                      <a:r>
                        <a:rPr lang="zh-CN" altLang="en-US" sz="1200" u="none" strike="noStrike" dirty="0">
                          <a:solidFill>
                            <a:schemeClr val="bg1"/>
                          </a:solidFill>
                          <a:effectLst/>
                          <a:latin typeface="Calibri" pitchFamily="34" charset="0"/>
                          <a:cs typeface="Calibri" pitchFamily="34" charset="0"/>
                        </a:rPr>
                        <a:t> </a:t>
                      </a:r>
                      <a:r>
                        <a:rPr lang="en-US" altLang="zh-CN" sz="1200" u="none" strike="noStrike" dirty="0">
                          <a:solidFill>
                            <a:schemeClr val="bg1"/>
                          </a:solidFill>
                          <a:effectLst/>
                          <a:latin typeface="Calibri" pitchFamily="34" charset="0"/>
                          <a:cs typeface="Calibri" pitchFamily="34" charset="0"/>
                        </a:rPr>
                        <a:t>(1</a:t>
                      </a:r>
                      <a:r>
                        <a:rPr lang="en-US" sz="1200" u="none" strike="noStrike" dirty="0">
                          <a:solidFill>
                            <a:schemeClr val="bg1"/>
                          </a:solidFill>
                          <a:effectLst/>
                          <a:latin typeface="Calibri" pitchFamily="34" charset="0"/>
                          <a:cs typeface="Calibri" pitchFamily="34" charset="0"/>
                        </a:rPr>
                        <a:t>MHz&lt;f&lt;2GHz)</a:t>
                      </a:r>
                      <a:endParaRPr 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 &lt; -30 </a:t>
                      </a:r>
                      <a:r>
                        <a:rPr lang="en-US" sz="1100" u="none" strike="noStrike" dirty="0" err="1">
                          <a:solidFill>
                            <a:schemeClr val="tx1">
                              <a:lumMod val="85000"/>
                              <a:lumOff val="15000"/>
                            </a:schemeClr>
                          </a:solidFill>
                          <a:effectLst/>
                          <a:latin typeface="Calibri" pitchFamily="34" charset="0"/>
                          <a:cs typeface="Calibri" pitchFamily="34" charset="0"/>
                        </a:rPr>
                        <a:t>dBc</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u="none" strike="noStrike" dirty="0">
                          <a:solidFill>
                            <a:schemeClr val="tx1">
                              <a:lumMod val="85000"/>
                              <a:lumOff val="15000"/>
                            </a:schemeClr>
                          </a:solidFill>
                          <a:effectLst/>
                          <a:latin typeface="Calibri" pitchFamily="34" charset="0"/>
                          <a:cs typeface="Calibri" pitchFamily="34" charset="0"/>
                        </a:rPr>
                        <a:t>&lt; –48 </a:t>
                      </a:r>
                      <a:r>
                        <a:rPr lang="en-US" sz="1100" u="none" strike="noStrike" dirty="0" err="1">
                          <a:solidFill>
                            <a:schemeClr val="tx1">
                              <a:lumMod val="85000"/>
                              <a:lumOff val="15000"/>
                            </a:schemeClr>
                          </a:solidFill>
                          <a:effectLst/>
                          <a:latin typeface="Calibri" pitchFamily="34" charset="0"/>
                          <a:cs typeface="Calibri" pitchFamily="34" charset="0"/>
                        </a:rPr>
                        <a:t>dBc</a:t>
                      </a:r>
                      <a:r>
                        <a:rPr lang="en-US" sz="1100" u="none" strike="noStrike" dirty="0">
                          <a:solidFill>
                            <a:schemeClr val="tx1">
                              <a:lumMod val="85000"/>
                              <a:lumOff val="15000"/>
                            </a:schemeClr>
                          </a:solidFill>
                          <a:effectLst/>
                          <a:latin typeface="Calibri" pitchFamily="34" charset="0"/>
                          <a:cs typeface="Calibri" pitchFamily="34" charset="0"/>
                        </a:rPr>
                        <a:t>, </a:t>
                      </a:r>
                      <a:r>
                        <a:rPr lang="en-US" altLang="zh-CN" sz="1100" u="none" strike="noStrike" dirty="0">
                          <a:solidFill>
                            <a:schemeClr val="tx1">
                              <a:lumMod val="85000"/>
                              <a:lumOff val="15000"/>
                            </a:schemeClr>
                          </a:solidFill>
                          <a:effectLst/>
                          <a:latin typeface="Calibri" pitchFamily="34" charset="0"/>
                          <a:cs typeface="Calibri" pitchFamily="34" charset="0"/>
                        </a:rPr>
                        <a:t>9 kHz to 200 MHz</a:t>
                      </a:r>
                      <a:endParaRPr lang="en-US" sz="1100" u="none" strike="noStrike" dirty="0">
                        <a:solidFill>
                          <a:schemeClr val="tx1">
                            <a:lumMod val="85000"/>
                            <a:lumOff val="15000"/>
                          </a:schemeClr>
                        </a:solidFill>
                        <a:effectLst/>
                        <a:latin typeface="Calibri" pitchFamily="34" charset="0"/>
                        <a:cs typeface="Calibri" pitchFamily="34" charset="0"/>
                      </a:endParaRPr>
                    </a:p>
                    <a:p>
                      <a:pPr algn="ctr" fontAlgn="ctr"/>
                      <a:r>
                        <a:rPr lang="en-US" sz="1100" u="none" strike="noStrike" dirty="0">
                          <a:solidFill>
                            <a:schemeClr val="tx1">
                              <a:lumMod val="85000"/>
                              <a:lumOff val="15000"/>
                            </a:schemeClr>
                          </a:solidFill>
                          <a:effectLst/>
                          <a:latin typeface="Calibri" pitchFamily="34" charset="0"/>
                          <a:cs typeface="Calibri" pitchFamily="34" charset="0"/>
                        </a:rPr>
                        <a:t>&lt; –33 dBc,200 MHz to 2 GHz</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&lt; –48 </a:t>
                      </a:r>
                      <a:r>
                        <a:rPr lang="en-US" altLang="zh-CN" sz="1100" u="none" strike="noStrike" dirty="0" err="1">
                          <a:solidFill>
                            <a:schemeClr val="tx1">
                              <a:lumMod val="85000"/>
                              <a:lumOff val="15000"/>
                            </a:schemeClr>
                          </a:solidFill>
                          <a:effectLst/>
                          <a:latin typeface="Calibri" pitchFamily="34" charset="0"/>
                          <a:cs typeface="Calibri" pitchFamily="34" charset="0"/>
                        </a:rPr>
                        <a:t>dBc</a:t>
                      </a:r>
                      <a:r>
                        <a:rPr lang="en-US" altLang="zh-CN" sz="1100" u="none" strike="noStrike" dirty="0">
                          <a:solidFill>
                            <a:schemeClr val="tx1">
                              <a:lumMod val="85000"/>
                              <a:lumOff val="15000"/>
                            </a:schemeClr>
                          </a:solidFill>
                          <a:effectLst/>
                          <a:latin typeface="Calibri" pitchFamily="34" charset="0"/>
                          <a:cs typeface="Calibri" pitchFamily="34" charset="0"/>
                        </a:rPr>
                        <a:t>, 9 kHz to 200 MHz</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&lt; –33 dBc,200 MHz to 2 GHz</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 &lt; -30 </a:t>
                      </a:r>
                      <a:r>
                        <a:rPr lang="en-US" sz="1100" u="none" strike="noStrike" dirty="0" err="1">
                          <a:solidFill>
                            <a:schemeClr val="tx1">
                              <a:lumMod val="85000"/>
                              <a:lumOff val="15000"/>
                            </a:schemeClr>
                          </a:solidFill>
                          <a:effectLst/>
                          <a:latin typeface="Calibri" pitchFamily="34" charset="0"/>
                          <a:cs typeface="Calibri" pitchFamily="34" charset="0"/>
                        </a:rPr>
                        <a:t>dBc</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 &lt; -30 </a:t>
                      </a:r>
                      <a:r>
                        <a:rPr lang="en-US" altLang="zh-CN" sz="1100" u="none" strike="noStrike" dirty="0" err="1">
                          <a:solidFill>
                            <a:schemeClr val="tx1">
                              <a:lumMod val="85000"/>
                              <a:lumOff val="15000"/>
                            </a:schemeClr>
                          </a:solidFill>
                          <a:effectLst/>
                          <a:latin typeface="Calibri" pitchFamily="34" charset="0"/>
                          <a:cs typeface="Calibri" pitchFamily="34" charset="0"/>
                        </a:rPr>
                        <a:t>dBc</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–35dBc, </a:t>
                      </a:r>
                      <a:r>
                        <a:rPr lang="en-US" sz="1100" u="none" strike="noStrike" dirty="0">
                          <a:solidFill>
                            <a:schemeClr val="tx1">
                              <a:lumMod val="85000"/>
                              <a:lumOff val="15000"/>
                            </a:schemeClr>
                          </a:solidFill>
                          <a:effectLst/>
                          <a:latin typeface="Calibri" pitchFamily="34" charset="0"/>
                          <a:cs typeface="Calibri" pitchFamily="34" charset="0"/>
                        </a:rPr>
                        <a:t>9 kHz to ≤ 31.25 MHz</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–58dBc,</a:t>
                      </a:r>
                      <a:r>
                        <a:rPr lang="en-US" sz="1100" u="none" strike="noStrike" dirty="0">
                          <a:solidFill>
                            <a:schemeClr val="tx1">
                              <a:lumMod val="85000"/>
                              <a:lumOff val="15000"/>
                            </a:schemeClr>
                          </a:solidFill>
                          <a:effectLst/>
                          <a:latin typeface="Calibri" pitchFamily="34" charset="0"/>
                          <a:cs typeface="Calibri" pitchFamily="34" charset="0"/>
                        </a:rPr>
                        <a:t>31.2</a:t>
                      </a:r>
                      <a:r>
                        <a:rPr lang="en-US" altLang="zh-CN" sz="1100" u="none" strike="noStrike" dirty="0">
                          <a:solidFill>
                            <a:schemeClr val="tx1">
                              <a:lumMod val="85000"/>
                              <a:lumOff val="15000"/>
                            </a:schemeClr>
                          </a:solidFill>
                          <a:effectLst/>
                          <a:latin typeface="Calibri" pitchFamily="34" charset="0"/>
                          <a:cs typeface="Calibri" pitchFamily="34" charset="0"/>
                        </a:rPr>
                        <a:t>MHz</a:t>
                      </a:r>
                      <a:r>
                        <a:rPr lang="en-US" sz="1100" u="none" strike="noStrike" dirty="0">
                          <a:solidFill>
                            <a:schemeClr val="tx1">
                              <a:lumMod val="85000"/>
                              <a:lumOff val="15000"/>
                            </a:schemeClr>
                          </a:solidFill>
                          <a:effectLst/>
                          <a:latin typeface="Calibri" pitchFamily="34" charset="0"/>
                          <a:cs typeface="Calibri" pitchFamily="34" charset="0"/>
                        </a:rPr>
                        <a:t> to ≤ 1.3 GHz</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extLst>
                  <a:ext uri="{0D108BD9-81ED-4DB2-BD59-A6C34878D82A}">
                    <a16:rowId xmlns:a16="http://schemas.microsoft.com/office/drawing/2014/main" val="10010"/>
                  </a:ext>
                </a:extLst>
              </a:tr>
              <a:tr h="814655">
                <a:tc>
                  <a:txBody>
                    <a:bodyPr/>
                    <a:lstStyle/>
                    <a:p>
                      <a:pPr algn="ctr" fontAlgn="b"/>
                      <a:r>
                        <a:rPr lang="en-US" altLang="zh-CN" sz="1200" u="none" strike="noStrike" dirty="0">
                          <a:solidFill>
                            <a:schemeClr val="bg1"/>
                          </a:solidFill>
                          <a:effectLst/>
                          <a:latin typeface="Calibri" pitchFamily="34" charset="0"/>
                          <a:cs typeface="Calibri" pitchFamily="34" charset="0"/>
                        </a:rPr>
                        <a:t>Sub Harmonics</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 &lt; -80 </a:t>
                      </a:r>
                      <a:r>
                        <a:rPr lang="en-US" sz="1100" u="none" strike="noStrike" dirty="0" err="1">
                          <a:solidFill>
                            <a:schemeClr val="tx1">
                              <a:lumMod val="85000"/>
                              <a:lumOff val="15000"/>
                            </a:schemeClr>
                          </a:solidFill>
                          <a:effectLst/>
                          <a:latin typeface="Calibri" pitchFamily="34" charset="0"/>
                          <a:cs typeface="Calibri" pitchFamily="34" charset="0"/>
                        </a:rPr>
                        <a:t>dBc</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&lt; </a:t>
                      </a:r>
                      <a:r>
                        <a:rPr lang="en-US" sz="1100" u="none" strike="noStrike" dirty="0">
                          <a:solidFill>
                            <a:schemeClr val="tx1">
                              <a:lumMod val="85000"/>
                              <a:lumOff val="15000"/>
                            </a:schemeClr>
                          </a:solidFill>
                          <a:effectLst/>
                          <a:latin typeface="Calibri" pitchFamily="34" charset="0"/>
                          <a:cs typeface="Calibri" pitchFamily="34" charset="0"/>
                        </a:rPr>
                        <a:t>–75 </a:t>
                      </a:r>
                      <a:r>
                        <a:rPr lang="en-US" sz="1100" u="none" strike="noStrike" dirty="0" err="1">
                          <a:solidFill>
                            <a:schemeClr val="tx1">
                              <a:lumMod val="85000"/>
                              <a:lumOff val="15000"/>
                            </a:schemeClr>
                          </a:solidFill>
                          <a:effectLst/>
                          <a:latin typeface="Calibri" pitchFamily="34" charset="0"/>
                          <a:cs typeface="Calibri" pitchFamily="34" charset="0"/>
                        </a:rPr>
                        <a:t>dBc</a:t>
                      </a:r>
                      <a:r>
                        <a:rPr lang="en-US" sz="1100" u="none" strike="noStrike" dirty="0">
                          <a:solidFill>
                            <a:schemeClr val="tx1">
                              <a:lumMod val="85000"/>
                              <a:lumOff val="15000"/>
                            </a:schemeClr>
                          </a:solidFill>
                          <a:effectLst/>
                          <a:latin typeface="Calibri" pitchFamily="34" charset="0"/>
                          <a:cs typeface="Calibri" pitchFamily="34" charset="0"/>
                        </a:rPr>
                        <a:t>, &gt;1.5 to 3.2 GHz</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&lt; </a:t>
                      </a:r>
                      <a:r>
                        <a:rPr lang="en-US" sz="1100" u="none" strike="noStrike" dirty="0">
                          <a:solidFill>
                            <a:schemeClr val="tx1">
                              <a:lumMod val="85000"/>
                              <a:lumOff val="15000"/>
                            </a:schemeClr>
                          </a:solidFill>
                          <a:effectLst/>
                          <a:latin typeface="Calibri" pitchFamily="34" charset="0"/>
                          <a:cs typeface="Calibri" pitchFamily="34" charset="0"/>
                        </a:rPr>
                        <a:t>–67 </a:t>
                      </a:r>
                      <a:r>
                        <a:rPr lang="en-US" sz="1100" u="none" strike="noStrike" dirty="0" err="1">
                          <a:solidFill>
                            <a:schemeClr val="tx1">
                              <a:lumMod val="85000"/>
                              <a:lumOff val="15000"/>
                            </a:schemeClr>
                          </a:solidFill>
                          <a:effectLst/>
                          <a:latin typeface="Calibri" pitchFamily="34" charset="0"/>
                          <a:cs typeface="Calibri" pitchFamily="34" charset="0"/>
                        </a:rPr>
                        <a:t>dBc</a:t>
                      </a:r>
                      <a:r>
                        <a:rPr lang="en-US" sz="1100" u="none" strike="noStrike" dirty="0">
                          <a:solidFill>
                            <a:schemeClr val="tx1">
                              <a:lumMod val="85000"/>
                              <a:lumOff val="15000"/>
                            </a:schemeClr>
                          </a:solidFill>
                          <a:effectLst/>
                          <a:latin typeface="Calibri" pitchFamily="34" charset="0"/>
                          <a:cs typeface="Calibri" pitchFamily="34" charset="0"/>
                        </a:rPr>
                        <a:t>, &gt;3.2 to 10 GHz</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&lt; </a:t>
                      </a:r>
                      <a:r>
                        <a:rPr lang="en-US" sz="1100" u="none" strike="noStrike" dirty="0">
                          <a:solidFill>
                            <a:schemeClr val="tx1">
                              <a:lumMod val="85000"/>
                              <a:lumOff val="15000"/>
                            </a:schemeClr>
                          </a:solidFill>
                          <a:effectLst/>
                          <a:latin typeface="Calibri" pitchFamily="34" charset="0"/>
                          <a:cs typeface="Calibri" pitchFamily="34" charset="0"/>
                        </a:rPr>
                        <a:t>–56 </a:t>
                      </a:r>
                      <a:r>
                        <a:rPr lang="en-US" sz="1100" u="none" strike="noStrike" dirty="0" err="1">
                          <a:solidFill>
                            <a:schemeClr val="tx1">
                              <a:lumMod val="85000"/>
                              <a:lumOff val="15000"/>
                            </a:schemeClr>
                          </a:solidFill>
                          <a:effectLst/>
                          <a:latin typeface="Calibri" pitchFamily="34" charset="0"/>
                          <a:cs typeface="Calibri" pitchFamily="34" charset="0"/>
                        </a:rPr>
                        <a:t>dBc</a:t>
                      </a:r>
                      <a:r>
                        <a:rPr lang="en-US" sz="1100" u="none" strike="noStrike" dirty="0">
                          <a:solidFill>
                            <a:schemeClr val="tx1">
                              <a:lumMod val="85000"/>
                              <a:lumOff val="15000"/>
                            </a:schemeClr>
                          </a:solidFill>
                          <a:effectLst/>
                          <a:latin typeface="Calibri" pitchFamily="34" charset="0"/>
                          <a:cs typeface="Calibri" pitchFamily="34" charset="0"/>
                        </a:rPr>
                        <a:t>, &gt;10 to 20 GHz</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&lt; </a:t>
                      </a:r>
                      <a:r>
                        <a:rPr lang="en-US" sz="1100" u="none" strike="noStrike" dirty="0">
                          <a:solidFill>
                            <a:schemeClr val="tx1">
                              <a:lumMod val="85000"/>
                              <a:lumOff val="15000"/>
                            </a:schemeClr>
                          </a:solidFill>
                          <a:effectLst/>
                          <a:latin typeface="Calibri" pitchFamily="34" charset="0"/>
                          <a:cs typeface="Calibri" pitchFamily="34" charset="0"/>
                        </a:rPr>
                        <a:t>–53 </a:t>
                      </a:r>
                      <a:r>
                        <a:rPr lang="en-US" sz="1100" u="none" strike="noStrike" dirty="0" err="1">
                          <a:solidFill>
                            <a:schemeClr val="tx1">
                              <a:lumMod val="85000"/>
                              <a:lumOff val="15000"/>
                            </a:schemeClr>
                          </a:solidFill>
                          <a:effectLst/>
                          <a:latin typeface="Calibri" pitchFamily="34" charset="0"/>
                          <a:cs typeface="Calibri" pitchFamily="34" charset="0"/>
                        </a:rPr>
                        <a:t>dBc</a:t>
                      </a:r>
                      <a:r>
                        <a:rPr lang="en-US" sz="1100" u="none" strike="noStrike" dirty="0">
                          <a:solidFill>
                            <a:schemeClr val="tx1">
                              <a:lumMod val="85000"/>
                              <a:lumOff val="15000"/>
                            </a:schemeClr>
                          </a:solidFill>
                          <a:effectLst/>
                          <a:latin typeface="Calibri" pitchFamily="34" charset="0"/>
                          <a:cs typeface="Calibri" pitchFamily="34" charset="0"/>
                        </a:rPr>
                        <a:t>, &gt;20 to 40 GHz</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&lt; –75 </a:t>
                      </a:r>
                      <a:r>
                        <a:rPr lang="en-US" altLang="zh-CN" sz="1100" u="none" strike="noStrike" dirty="0" err="1">
                          <a:solidFill>
                            <a:schemeClr val="tx1">
                              <a:lumMod val="85000"/>
                              <a:lumOff val="15000"/>
                            </a:schemeClr>
                          </a:solidFill>
                          <a:effectLst/>
                          <a:latin typeface="Calibri" pitchFamily="34" charset="0"/>
                          <a:cs typeface="Calibri" pitchFamily="34" charset="0"/>
                        </a:rPr>
                        <a:t>dBc</a:t>
                      </a:r>
                      <a:r>
                        <a:rPr lang="en-US" altLang="zh-CN" sz="1100" u="none" strike="noStrike" dirty="0">
                          <a:solidFill>
                            <a:schemeClr val="tx1">
                              <a:lumMod val="85000"/>
                              <a:lumOff val="15000"/>
                            </a:schemeClr>
                          </a:solidFill>
                          <a:effectLst/>
                          <a:latin typeface="Calibri" pitchFamily="34" charset="0"/>
                          <a:cs typeface="Calibri" pitchFamily="34" charset="0"/>
                        </a:rPr>
                        <a:t>, &gt;1.5 to 3.2 GHz</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&lt; –67 </a:t>
                      </a:r>
                      <a:r>
                        <a:rPr lang="en-US" altLang="zh-CN" sz="1100" u="none" strike="noStrike" dirty="0" err="1">
                          <a:solidFill>
                            <a:schemeClr val="tx1">
                              <a:lumMod val="85000"/>
                              <a:lumOff val="15000"/>
                            </a:schemeClr>
                          </a:solidFill>
                          <a:effectLst/>
                          <a:latin typeface="Calibri" pitchFamily="34" charset="0"/>
                          <a:cs typeface="Calibri" pitchFamily="34" charset="0"/>
                        </a:rPr>
                        <a:t>dBc</a:t>
                      </a:r>
                      <a:r>
                        <a:rPr lang="en-US" altLang="zh-CN" sz="1100" u="none" strike="noStrike" dirty="0">
                          <a:solidFill>
                            <a:schemeClr val="tx1">
                              <a:lumMod val="85000"/>
                              <a:lumOff val="15000"/>
                            </a:schemeClr>
                          </a:solidFill>
                          <a:effectLst/>
                          <a:latin typeface="Calibri" pitchFamily="34" charset="0"/>
                          <a:cs typeface="Calibri" pitchFamily="34" charset="0"/>
                        </a:rPr>
                        <a:t>, &gt;3.2 to 10 GHz</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&lt; –56 </a:t>
                      </a:r>
                      <a:r>
                        <a:rPr lang="en-US" altLang="zh-CN" sz="1100" u="none" strike="noStrike" dirty="0" err="1">
                          <a:solidFill>
                            <a:schemeClr val="tx1">
                              <a:lumMod val="85000"/>
                              <a:lumOff val="15000"/>
                            </a:schemeClr>
                          </a:solidFill>
                          <a:effectLst/>
                          <a:latin typeface="Calibri" pitchFamily="34" charset="0"/>
                          <a:cs typeface="Calibri" pitchFamily="34" charset="0"/>
                        </a:rPr>
                        <a:t>dBc</a:t>
                      </a:r>
                      <a:r>
                        <a:rPr lang="en-US" altLang="zh-CN" sz="1100" u="none" strike="noStrike" dirty="0">
                          <a:solidFill>
                            <a:schemeClr val="tx1">
                              <a:lumMod val="85000"/>
                              <a:lumOff val="15000"/>
                            </a:schemeClr>
                          </a:solidFill>
                          <a:effectLst/>
                          <a:latin typeface="Calibri" pitchFamily="34" charset="0"/>
                          <a:cs typeface="Calibri" pitchFamily="34" charset="0"/>
                        </a:rPr>
                        <a:t>, &gt;10 to 20 GHz</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&lt; –53 </a:t>
                      </a:r>
                      <a:r>
                        <a:rPr lang="en-US" altLang="zh-CN" sz="1100" u="none" strike="noStrike" dirty="0" err="1">
                          <a:solidFill>
                            <a:schemeClr val="tx1">
                              <a:lumMod val="85000"/>
                              <a:lumOff val="15000"/>
                            </a:schemeClr>
                          </a:solidFill>
                          <a:effectLst/>
                          <a:latin typeface="Calibri" pitchFamily="34" charset="0"/>
                          <a:cs typeface="Calibri" pitchFamily="34" charset="0"/>
                        </a:rPr>
                        <a:t>dBc</a:t>
                      </a:r>
                      <a:r>
                        <a:rPr lang="en-US" altLang="zh-CN" sz="1100" u="none" strike="noStrike" dirty="0">
                          <a:solidFill>
                            <a:schemeClr val="tx1">
                              <a:lumMod val="85000"/>
                              <a:lumOff val="15000"/>
                            </a:schemeClr>
                          </a:solidFill>
                          <a:effectLst/>
                          <a:latin typeface="Calibri" pitchFamily="34" charset="0"/>
                          <a:cs typeface="Calibri" pitchFamily="34" charset="0"/>
                        </a:rPr>
                        <a:t>, &gt;20 to 40 GHz</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None, </a:t>
                      </a:r>
                      <a:r>
                        <a:rPr lang="en-US" altLang="zh-CN" sz="1100" u="none" strike="noStrike" dirty="0">
                          <a:solidFill>
                            <a:schemeClr val="tx1">
                              <a:lumMod val="85000"/>
                              <a:lumOff val="15000"/>
                            </a:schemeClr>
                          </a:solidFill>
                          <a:effectLst/>
                          <a:latin typeface="Calibri" pitchFamily="34" charset="0"/>
                          <a:cs typeface="Calibri" pitchFamily="34" charset="0"/>
                        </a:rPr>
                        <a:t>&lt; 6.375 GHz</a:t>
                      </a:r>
                      <a:endParaRPr lang="en-US" sz="1100" u="none" strike="noStrike" dirty="0">
                        <a:solidFill>
                          <a:schemeClr val="tx1">
                            <a:lumMod val="85000"/>
                            <a:lumOff val="15000"/>
                          </a:schemeClr>
                        </a:solidFill>
                        <a:effectLst/>
                        <a:latin typeface="Calibri" pitchFamily="34" charset="0"/>
                        <a:cs typeface="Calibri" pitchFamily="34" charset="0"/>
                      </a:endParaRPr>
                    </a:p>
                    <a:p>
                      <a:pPr algn="ctr" fontAlgn="ctr"/>
                      <a:r>
                        <a:rPr lang="en-US" sz="1100" u="none" strike="noStrike" dirty="0">
                          <a:solidFill>
                            <a:schemeClr val="tx1">
                              <a:lumMod val="85000"/>
                              <a:lumOff val="15000"/>
                            </a:schemeClr>
                          </a:solidFill>
                          <a:effectLst/>
                          <a:latin typeface="Calibri" pitchFamily="34" charset="0"/>
                          <a:cs typeface="Calibri" pitchFamily="34" charset="0"/>
                        </a:rPr>
                        <a:t>&lt; –55 </a:t>
                      </a:r>
                      <a:r>
                        <a:rPr lang="en-US" sz="1100" u="none" strike="noStrike" dirty="0" err="1">
                          <a:solidFill>
                            <a:schemeClr val="tx1">
                              <a:lumMod val="85000"/>
                              <a:lumOff val="15000"/>
                            </a:schemeClr>
                          </a:solidFill>
                          <a:effectLst/>
                          <a:latin typeface="Calibri" pitchFamily="34" charset="0"/>
                          <a:cs typeface="Calibri" pitchFamily="34" charset="0"/>
                        </a:rPr>
                        <a:t>dBc</a:t>
                      </a:r>
                      <a:r>
                        <a:rPr lang="en-US" sz="1100" u="none" strike="noStrike" dirty="0">
                          <a:solidFill>
                            <a:schemeClr val="tx1">
                              <a:lumMod val="85000"/>
                              <a:lumOff val="15000"/>
                            </a:schemeClr>
                          </a:solidFill>
                          <a:effectLst/>
                          <a:latin typeface="Calibri" pitchFamily="34" charset="0"/>
                          <a:cs typeface="Calibri" pitchFamily="34" charset="0"/>
                        </a:rPr>
                        <a:t>, </a:t>
                      </a:r>
                      <a:r>
                        <a:rPr lang="en-US" altLang="zh-CN" sz="1100" u="none" strike="noStrike" dirty="0">
                          <a:solidFill>
                            <a:schemeClr val="tx1">
                              <a:lumMod val="85000"/>
                              <a:lumOff val="15000"/>
                            </a:schemeClr>
                          </a:solidFill>
                          <a:effectLst/>
                          <a:latin typeface="Calibri" pitchFamily="34" charset="0"/>
                          <a:cs typeface="Calibri" pitchFamily="34" charset="0"/>
                        </a:rPr>
                        <a:t>6.375 to 20 GHz </a:t>
                      </a:r>
                      <a:endParaRPr lang="en-US" sz="1100" u="none" strike="noStrike" dirty="0">
                        <a:solidFill>
                          <a:schemeClr val="tx1">
                            <a:lumMod val="85000"/>
                            <a:lumOff val="15000"/>
                          </a:schemeClr>
                        </a:solidFill>
                        <a:effectLst/>
                        <a:latin typeface="Calibri" pitchFamily="34" charset="0"/>
                        <a:cs typeface="Calibri" pitchFamily="34" charset="0"/>
                      </a:endParaRPr>
                    </a:p>
                    <a:p>
                      <a:pPr algn="ctr" fontAlgn="ctr"/>
                      <a:r>
                        <a:rPr lang="en-US" sz="1100" u="none" strike="noStrike" dirty="0">
                          <a:solidFill>
                            <a:schemeClr val="tx1">
                              <a:lumMod val="85000"/>
                              <a:lumOff val="15000"/>
                            </a:schemeClr>
                          </a:solidFill>
                          <a:effectLst/>
                          <a:latin typeface="Calibri" pitchFamily="34" charset="0"/>
                          <a:cs typeface="Calibri" pitchFamily="34" charset="0"/>
                        </a:rPr>
                        <a:t>&lt; –50 </a:t>
                      </a:r>
                      <a:r>
                        <a:rPr lang="en-US" sz="1100" u="none" strike="noStrike" dirty="0" err="1">
                          <a:solidFill>
                            <a:schemeClr val="tx1">
                              <a:lumMod val="85000"/>
                              <a:lumOff val="15000"/>
                            </a:schemeClr>
                          </a:solidFill>
                          <a:effectLst/>
                          <a:latin typeface="Calibri" pitchFamily="34" charset="0"/>
                          <a:cs typeface="Calibri" pitchFamily="34" charset="0"/>
                        </a:rPr>
                        <a:t>dBc</a:t>
                      </a:r>
                      <a:r>
                        <a:rPr lang="en-US" sz="1100" u="none" strike="noStrike" dirty="0">
                          <a:solidFill>
                            <a:schemeClr val="tx1">
                              <a:lumMod val="85000"/>
                              <a:lumOff val="15000"/>
                            </a:schemeClr>
                          </a:solidFill>
                          <a:effectLst/>
                          <a:latin typeface="Calibri" pitchFamily="34" charset="0"/>
                          <a:cs typeface="Calibri" pitchFamily="34" charset="0"/>
                        </a:rPr>
                        <a:t>, </a:t>
                      </a:r>
                      <a:r>
                        <a:rPr lang="en-US" altLang="zh-CN" sz="1100" u="none" strike="noStrike" dirty="0">
                          <a:solidFill>
                            <a:schemeClr val="tx1">
                              <a:lumMod val="85000"/>
                              <a:lumOff val="15000"/>
                            </a:schemeClr>
                          </a:solidFill>
                          <a:effectLst/>
                          <a:latin typeface="Calibri" pitchFamily="34" charset="0"/>
                          <a:cs typeface="Calibri" pitchFamily="34" charset="0"/>
                        </a:rPr>
                        <a:t>20 to 40 GHz</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&lt; –85 </a:t>
                      </a:r>
                      <a:r>
                        <a:rPr lang="en-US" sz="1100" b="0" i="0" u="none" strike="noStrike" dirty="0" err="1">
                          <a:solidFill>
                            <a:schemeClr val="tx1">
                              <a:lumMod val="85000"/>
                              <a:lumOff val="15000"/>
                            </a:schemeClr>
                          </a:solidFill>
                          <a:effectLst/>
                          <a:latin typeface="Calibri" pitchFamily="34" charset="0"/>
                          <a:ea typeface="微软雅黑" panose="020B0503020204020204" pitchFamily="34" charset="-122"/>
                          <a:cs typeface="Calibri" pitchFamily="34" charset="0"/>
                        </a:rPr>
                        <a:t>dBc</a:t>
                      </a: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 </a:t>
                      </a: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 5 GHz</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&lt; –60 </a:t>
                      </a:r>
                      <a:r>
                        <a:rPr lang="en-US" sz="1100" b="0" i="0" u="none" strike="noStrike" dirty="0" err="1">
                          <a:solidFill>
                            <a:schemeClr val="tx1">
                              <a:lumMod val="85000"/>
                              <a:lumOff val="15000"/>
                            </a:schemeClr>
                          </a:solidFill>
                          <a:effectLst/>
                          <a:latin typeface="Calibri" pitchFamily="34" charset="0"/>
                          <a:ea typeface="微软雅黑" panose="020B0503020204020204" pitchFamily="34" charset="-122"/>
                          <a:cs typeface="Calibri" pitchFamily="34" charset="0"/>
                        </a:rPr>
                        <a:t>dBc</a:t>
                      </a: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 </a:t>
                      </a:r>
                      <a:r>
                        <a:rPr lang="en-US" altLang="zh-CN" sz="1100" u="none" strike="noStrike" dirty="0">
                          <a:solidFill>
                            <a:schemeClr val="tx1">
                              <a:lumMod val="85000"/>
                              <a:lumOff val="15000"/>
                            </a:schemeClr>
                          </a:solidFill>
                          <a:effectLst/>
                          <a:latin typeface="Calibri" pitchFamily="34" charset="0"/>
                          <a:cs typeface="Calibri" pitchFamily="34" charset="0"/>
                        </a:rPr>
                        <a:t>&gt; </a:t>
                      </a: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5 GHz</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extLst>
                  <a:ext uri="{0D108BD9-81ED-4DB2-BD59-A6C34878D82A}">
                    <a16:rowId xmlns:a16="http://schemas.microsoft.com/office/drawing/2014/main" val="10011"/>
                  </a:ext>
                </a:extLst>
              </a:tr>
              <a:tr h="432000">
                <a:tc>
                  <a:txBody>
                    <a:bodyPr/>
                    <a:lstStyle/>
                    <a:p>
                      <a:pPr algn="ctr" fontAlgn="b"/>
                      <a:r>
                        <a:rPr lang="en-US" sz="1200" u="none" strike="noStrike" dirty="0">
                          <a:solidFill>
                            <a:schemeClr val="bg1"/>
                          </a:solidFill>
                          <a:effectLst/>
                          <a:latin typeface="Calibri" pitchFamily="34" charset="0"/>
                          <a:cs typeface="Calibri" pitchFamily="34" charset="0"/>
                        </a:rPr>
                        <a:t>Analog</a:t>
                      </a:r>
                    </a:p>
                    <a:p>
                      <a:pPr algn="ctr" fontAlgn="b"/>
                      <a:r>
                        <a:rPr lang="en-US" sz="1200" u="none" strike="noStrike" dirty="0">
                          <a:solidFill>
                            <a:schemeClr val="bg1"/>
                          </a:solidFill>
                          <a:effectLst/>
                          <a:latin typeface="Calibri" pitchFamily="34" charset="0"/>
                          <a:cs typeface="Calibri" pitchFamily="34" charset="0"/>
                        </a:rPr>
                        <a:t>Modulation</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Standard</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Option UNT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Option UNT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Standard</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SMAB-K720 option</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Option 12</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tc>
                <a:extLst>
                  <a:ext uri="{0D108BD9-81ED-4DB2-BD59-A6C34878D82A}">
                    <a16:rowId xmlns:a16="http://schemas.microsoft.com/office/drawing/2014/main" val="10012"/>
                  </a:ext>
                </a:extLst>
              </a:tr>
            </a:tbl>
          </a:graphicData>
        </a:graphic>
      </p:graphicFrame>
      <p:pic>
        <p:nvPicPr>
          <p:cNvPr id="3" name="图片 2">
            <a:extLst>
              <a:ext uri="{FF2B5EF4-FFF2-40B4-BE49-F238E27FC236}">
                <a16:creationId xmlns:a16="http://schemas.microsoft.com/office/drawing/2014/main" id="{96F14C25-4D35-4994-AFAC-10E834B1D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093" y="805111"/>
            <a:ext cx="1797701" cy="788412"/>
          </a:xfrm>
          <a:prstGeom prst="rect">
            <a:avLst/>
          </a:prstGeom>
        </p:spPr>
      </p:pic>
      <p:pic>
        <p:nvPicPr>
          <p:cNvPr id="5" name="图片 4">
            <a:extLst>
              <a:ext uri="{FF2B5EF4-FFF2-40B4-BE49-F238E27FC236}">
                <a16:creationId xmlns:a16="http://schemas.microsoft.com/office/drawing/2014/main" id="{90A40F18-645F-8F36-4844-3F58F14EB1DB}"/>
              </a:ext>
            </a:extLst>
          </p:cNvPr>
          <p:cNvPicPr>
            <a:picLocks noChangeAspect="1"/>
          </p:cNvPicPr>
          <p:nvPr/>
        </p:nvPicPr>
        <p:blipFill>
          <a:blip r:embed="rId4">
            <a:extLst>
              <a:ext uri="{28A0092B-C50C-407E-A947-70E740481C1C}">
                <a14:useLocalDpi xmlns:a14="http://schemas.microsoft.com/office/drawing/2010/main" val="0"/>
              </a:ext>
            </a:extLst>
          </a:blip>
          <a:srcRect t="22789" b="22789"/>
          <a:stretch/>
        </p:blipFill>
        <p:spPr>
          <a:xfrm>
            <a:off x="5243831" y="997945"/>
            <a:ext cx="1617757" cy="449371"/>
          </a:xfrm>
          <a:prstGeom prst="rect">
            <a:avLst/>
          </a:prstGeom>
        </p:spPr>
      </p:pic>
      <p:pic>
        <p:nvPicPr>
          <p:cNvPr id="6" name="图片 5">
            <a:extLst>
              <a:ext uri="{FF2B5EF4-FFF2-40B4-BE49-F238E27FC236}">
                <a16:creationId xmlns:a16="http://schemas.microsoft.com/office/drawing/2014/main" id="{6A849FFC-6A2E-44DF-B5B1-CC2599E7E08B}"/>
              </a:ext>
            </a:extLst>
          </p:cNvPr>
          <p:cNvPicPr>
            <a:picLocks noChangeAspect="1"/>
          </p:cNvPicPr>
          <p:nvPr/>
        </p:nvPicPr>
        <p:blipFill rotWithShape="1">
          <a:blip r:embed="rId5">
            <a:extLst>
              <a:ext uri="{28A0092B-C50C-407E-A947-70E740481C1C}">
                <a14:useLocalDpi xmlns:a14="http://schemas.microsoft.com/office/drawing/2010/main" val="0"/>
              </a:ext>
            </a:extLst>
          </a:blip>
          <a:srcRect t="31047" b="13266"/>
          <a:stretch/>
        </p:blipFill>
        <p:spPr>
          <a:xfrm>
            <a:off x="7137032" y="1013052"/>
            <a:ext cx="1221909" cy="382753"/>
          </a:xfrm>
          <a:prstGeom prst="rect">
            <a:avLst/>
          </a:prstGeom>
        </p:spPr>
      </p:pic>
      <p:pic>
        <p:nvPicPr>
          <p:cNvPr id="7" name="图片 6">
            <a:extLst>
              <a:ext uri="{FF2B5EF4-FFF2-40B4-BE49-F238E27FC236}">
                <a16:creationId xmlns:a16="http://schemas.microsoft.com/office/drawing/2014/main" id="{0603207A-2AA2-2F8B-508D-43BDE3886945}"/>
              </a:ext>
            </a:extLst>
          </p:cNvPr>
          <p:cNvPicPr>
            <a:picLocks noChangeAspect="1"/>
          </p:cNvPicPr>
          <p:nvPr/>
        </p:nvPicPr>
        <p:blipFill>
          <a:blip r:embed="rId6">
            <a:extLst>
              <a:ext uri="{28A0092B-C50C-407E-A947-70E740481C1C}">
                <a14:useLocalDpi xmlns:a14="http://schemas.microsoft.com/office/drawing/2010/main" val="0"/>
              </a:ext>
            </a:extLst>
          </a:blip>
          <a:srcRect t="22486" b="22486"/>
          <a:stretch/>
        </p:blipFill>
        <p:spPr>
          <a:xfrm>
            <a:off x="8780129" y="1019807"/>
            <a:ext cx="1451774" cy="449371"/>
          </a:xfrm>
          <a:prstGeom prst="rect">
            <a:avLst/>
          </a:prstGeom>
        </p:spPr>
      </p:pic>
      <p:pic>
        <p:nvPicPr>
          <p:cNvPr id="8" name="图片 7">
            <a:extLst>
              <a:ext uri="{FF2B5EF4-FFF2-40B4-BE49-F238E27FC236}">
                <a16:creationId xmlns:a16="http://schemas.microsoft.com/office/drawing/2014/main" id="{2F8DEB1F-5BB3-F2F1-BBF0-3CCAA9AB8534}"/>
              </a:ext>
            </a:extLst>
          </p:cNvPr>
          <p:cNvPicPr>
            <a:picLocks noChangeAspect="1"/>
          </p:cNvPicPr>
          <p:nvPr/>
        </p:nvPicPr>
        <p:blipFill rotWithShape="1">
          <a:blip r:embed="rId7">
            <a:extLst>
              <a:ext uri="{28A0092B-C50C-407E-A947-70E740481C1C}">
                <a14:useLocalDpi xmlns:a14="http://schemas.microsoft.com/office/drawing/2010/main" val="0"/>
              </a:ext>
            </a:extLst>
          </a:blip>
          <a:srcRect l="3082" t="26354" r="-3082" b="21198"/>
          <a:stretch/>
        </p:blipFill>
        <p:spPr>
          <a:xfrm>
            <a:off x="10653091" y="972800"/>
            <a:ext cx="1401355" cy="543387"/>
          </a:xfrm>
          <a:prstGeom prst="rect">
            <a:avLst/>
          </a:prstGeom>
        </p:spPr>
      </p:pic>
      <p:pic>
        <p:nvPicPr>
          <p:cNvPr id="14" name="图片 13">
            <a:extLst>
              <a:ext uri="{FF2B5EF4-FFF2-40B4-BE49-F238E27FC236}">
                <a16:creationId xmlns:a16="http://schemas.microsoft.com/office/drawing/2014/main" id="{752BD512-1945-20AE-0674-4B2914510EFF}"/>
              </a:ext>
            </a:extLst>
          </p:cNvPr>
          <p:cNvPicPr>
            <a:picLocks noChangeAspect="1"/>
          </p:cNvPicPr>
          <p:nvPr/>
        </p:nvPicPr>
        <p:blipFill>
          <a:blip r:embed="rId4">
            <a:extLst>
              <a:ext uri="{28A0092B-C50C-407E-A947-70E740481C1C}">
                <a14:useLocalDpi xmlns:a14="http://schemas.microsoft.com/office/drawing/2010/main" val="0"/>
              </a:ext>
            </a:extLst>
          </a:blip>
          <a:srcRect t="22789" b="22789"/>
          <a:stretch/>
        </p:blipFill>
        <p:spPr>
          <a:xfrm>
            <a:off x="3433221" y="1002397"/>
            <a:ext cx="1617757" cy="449371"/>
          </a:xfrm>
          <a:prstGeom prst="rect">
            <a:avLst/>
          </a:prstGeom>
        </p:spPr>
      </p:pic>
    </p:spTree>
    <p:extLst>
      <p:ext uri="{BB962C8B-B14F-4D97-AF65-F5344CB8AC3E}">
        <p14:creationId xmlns:p14="http://schemas.microsoft.com/office/powerpoint/2010/main" val="10437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A01C6883-3D6D-6BB8-39E6-5104DA0D81F8}"/>
              </a:ext>
            </a:extLst>
          </p:cNvPr>
          <p:cNvGraphicFramePr>
            <a:graphicFrameLocks noGrp="1"/>
          </p:cNvGraphicFramePr>
          <p:nvPr>
            <p:extLst>
              <p:ext uri="{D42A27DB-BD31-4B8C-83A1-F6EECF244321}">
                <p14:modId xmlns:p14="http://schemas.microsoft.com/office/powerpoint/2010/main" val="1241679620"/>
              </p:ext>
            </p:extLst>
          </p:nvPr>
        </p:nvGraphicFramePr>
        <p:xfrm>
          <a:off x="0" y="0"/>
          <a:ext cx="12191999" cy="6854829"/>
        </p:xfrm>
        <a:graphic>
          <a:graphicData uri="http://schemas.openxmlformats.org/drawingml/2006/table">
            <a:tbl>
              <a:tblPr>
                <a:tableStyleId>{8799B23B-EC83-4686-B30A-512413B5E67A}</a:tableStyleId>
              </a:tblPr>
              <a:tblGrid>
                <a:gridCol w="1544663">
                  <a:extLst>
                    <a:ext uri="{9D8B030D-6E8A-4147-A177-3AD203B41FA5}">
                      <a16:colId xmlns:a16="http://schemas.microsoft.com/office/drawing/2014/main" val="20000"/>
                    </a:ext>
                  </a:extLst>
                </a:gridCol>
                <a:gridCol w="1774556">
                  <a:extLst>
                    <a:ext uri="{9D8B030D-6E8A-4147-A177-3AD203B41FA5}">
                      <a16:colId xmlns:a16="http://schemas.microsoft.com/office/drawing/2014/main" val="20001"/>
                    </a:ext>
                  </a:extLst>
                </a:gridCol>
                <a:gridCol w="1774556">
                  <a:extLst>
                    <a:ext uri="{9D8B030D-6E8A-4147-A177-3AD203B41FA5}">
                      <a16:colId xmlns:a16="http://schemas.microsoft.com/office/drawing/2014/main" val="20002"/>
                    </a:ext>
                  </a:extLst>
                </a:gridCol>
                <a:gridCol w="1774556">
                  <a:extLst>
                    <a:ext uri="{9D8B030D-6E8A-4147-A177-3AD203B41FA5}">
                      <a16:colId xmlns:a16="http://schemas.microsoft.com/office/drawing/2014/main" val="20003"/>
                    </a:ext>
                  </a:extLst>
                </a:gridCol>
                <a:gridCol w="1774556">
                  <a:extLst>
                    <a:ext uri="{9D8B030D-6E8A-4147-A177-3AD203B41FA5}">
                      <a16:colId xmlns:a16="http://schemas.microsoft.com/office/drawing/2014/main" val="20004"/>
                    </a:ext>
                  </a:extLst>
                </a:gridCol>
                <a:gridCol w="1774556">
                  <a:extLst>
                    <a:ext uri="{9D8B030D-6E8A-4147-A177-3AD203B41FA5}">
                      <a16:colId xmlns:a16="http://schemas.microsoft.com/office/drawing/2014/main" val="2569477458"/>
                    </a:ext>
                  </a:extLst>
                </a:gridCol>
                <a:gridCol w="1774556">
                  <a:extLst>
                    <a:ext uri="{9D8B030D-6E8A-4147-A177-3AD203B41FA5}">
                      <a16:colId xmlns:a16="http://schemas.microsoft.com/office/drawing/2014/main" val="20005"/>
                    </a:ext>
                  </a:extLst>
                </a:gridCol>
              </a:tblGrid>
              <a:tr h="700652">
                <a:tc>
                  <a:txBody>
                    <a:bodyPr/>
                    <a:lstStyle/>
                    <a:p>
                      <a:pPr algn="ctr" fontAlgn="b"/>
                      <a:r>
                        <a:rPr lang="en-US" altLang="zh-CN" sz="1400" b="0" i="0" u="none" strike="noStrike" dirty="0">
                          <a:solidFill>
                            <a:schemeClr val="bg1"/>
                          </a:solidFill>
                          <a:effectLst/>
                          <a:latin typeface="Calibri" pitchFamily="34" charset="0"/>
                          <a:ea typeface="微软雅黑" panose="020B0503020204020204" pitchFamily="34" charset="-122"/>
                          <a:cs typeface="Calibri" pitchFamily="34" charset="0"/>
                        </a:rPr>
                        <a:t>Para/Model</a:t>
                      </a:r>
                      <a:endParaRPr lang="zh-CN" altLang="en-US" sz="14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SIGLENT SSG6000A</a:t>
                      </a:r>
                    </a:p>
                  </a:txBody>
                  <a:tcPr marL="0" marR="0" marT="0" marB="0">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KEYSIGHT N5183B</a:t>
                      </a:r>
                    </a:p>
                  </a:txBody>
                  <a:tcPr marL="0" marR="0" marT="0" marB="0">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KEYSIGHT N5173B</a:t>
                      </a:r>
                    </a:p>
                  </a:txBody>
                  <a:tcPr marL="0" marR="0" marT="0" marB="0">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R&amp;S SMB100A</a:t>
                      </a:r>
                    </a:p>
                  </a:txBody>
                  <a:tcPr marL="0" marR="0" marT="0" marB="0">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R&amp;S SMA100B</a:t>
                      </a:r>
                    </a:p>
                  </a:txBody>
                  <a:tcPr marL="0" marR="0" marT="0" marB="0">
                    <a:solidFill>
                      <a:srgbClr val="003B90"/>
                    </a:solidFill>
                  </a:tcPr>
                </a:tc>
                <a:tc>
                  <a:txBody>
                    <a:bodyPr/>
                    <a:lstStyle/>
                    <a:p>
                      <a:pPr algn="ctr" fontAlgn="b">
                        <a:lnSpc>
                          <a:spcPct val="250000"/>
                        </a:lnSpc>
                      </a:pPr>
                      <a:r>
                        <a:rPr lang="en-US" sz="1400" b="0" i="0" u="none" strike="noStrike" kern="1200" dirty="0">
                          <a:solidFill>
                            <a:schemeClr val="bg1"/>
                          </a:solidFill>
                          <a:effectLst/>
                          <a:latin typeface="Calibri" pitchFamily="34" charset="0"/>
                          <a:ea typeface="微软雅黑" panose="020B0503020204020204" pitchFamily="34" charset="-122"/>
                          <a:cs typeface="Calibri" pitchFamily="34" charset="0"/>
                        </a:rPr>
                        <a:t>Anritsu MG362x1A</a:t>
                      </a:r>
                    </a:p>
                  </a:txBody>
                  <a:tcPr marL="0" marR="0" marT="0" marB="0">
                    <a:solidFill>
                      <a:srgbClr val="003B90"/>
                    </a:solidFill>
                  </a:tcPr>
                </a:tc>
                <a:extLst>
                  <a:ext uri="{0D108BD9-81ED-4DB2-BD59-A6C34878D82A}">
                    <a16:rowId xmlns:a16="http://schemas.microsoft.com/office/drawing/2014/main" val="10000"/>
                  </a:ext>
                </a:extLst>
              </a:tr>
              <a:tr h="980977">
                <a:tc>
                  <a:txBody>
                    <a:bodyPr/>
                    <a:lstStyle/>
                    <a:p>
                      <a:pPr algn="ctr" fontAlgn="b"/>
                      <a:r>
                        <a:rPr lang="en-US" altLang="zh-CN" sz="1200" b="0" i="0" u="none" strike="noStrike" dirty="0">
                          <a:solidFill>
                            <a:schemeClr val="bg1"/>
                          </a:solidFill>
                          <a:effectLst/>
                          <a:latin typeface="Calibri" pitchFamily="34" charset="0"/>
                          <a:ea typeface="+mn-ea"/>
                          <a:cs typeface="Calibri" pitchFamily="34" charset="0"/>
                        </a:rPr>
                        <a:t>Appearance</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a:endParaRPr lang="zh-CN" altLang="en-US" sz="1200" dirty="0">
                        <a:latin typeface="Calibri" pitchFamily="34" charset="0"/>
                        <a:cs typeface="Calibri" pitchFamily="34" charset="0"/>
                      </a:endParaRPr>
                    </a:p>
                  </a:txBody>
                  <a:tcPr marL="0" marR="0" marT="0" marB="0" anchor="ctr"/>
                </a:tc>
                <a:tc>
                  <a:txBody>
                    <a:bodyPr/>
                    <a:lstStyle/>
                    <a:p>
                      <a:pPr algn="ctr"/>
                      <a:endParaRPr lang="zh-CN" altLang="en-US" sz="1200" dirty="0">
                        <a:latin typeface="Calibri" pitchFamily="34" charset="0"/>
                        <a:cs typeface="Calibri" pitchFamily="34" charset="0"/>
                      </a:endParaRPr>
                    </a:p>
                  </a:txBody>
                  <a:tcPr marL="0" marR="0" marT="0" marB="0" anchor="ctr"/>
                </a:tc>
                <a:tc>
                  <a:txBody>
                    <a:bodyPr/>
                    <a:lstStyle/>
                    <a:p>
                      <a:pPr algn="ctr"/>
                      <a:endParaRPr lang="zh-CN" altLang="en-US" sz="1200" dirty="0">
                        <a:latin typeface="Calibri" pitchFamily="34" charset="0"/>
                        <a:cs typeface="Calibri" pitchFamily="34" charset="0"/>
                      </a:endParaRPr>
                    </a:p>
                  </a:txBody>
                  <a:tcPr marL="0" marR="0" marT="0" marB="0" anchor="ctr"/>
                </a:tc>
                <a:tc>
                  <a:txBody>
                    <a:bodyPr/>
                    <a:lstStyle/>
                    <a:p>
                      <a:pPr algn="ctr"/>
                      <a:endParaRPr lang="zh-CN" altLang="en-US" sz="1200" dirty="0">
                        <a:latin typeface="Calibri" pitchFamily="34" charset="0"/>
                        <a:cs typeface="Calibri" pitchFamily="34" charset="0"/>
                      </a:endParaRPr>
                    </a:p>
                  </a:txBody>
                  <a:tcPr marL="0" marR="0" marT="0" marB="0" anchor="ctr"/>
                </a:tc>
                <a:tc>
                  <a:txBody>
                    <a:bodyPr/>
                    <a:lstStyle/>
                    <a:p>
                      <a:pPr algn="ctr"/>
                      <a:endParaRPr lang="zh-CN" altLang="en-US" sz="1200" dirty="0">
                        <a:latin typeface="Calibri" pitchFamily="34" charset="0"/>
                        <a:cs typeface="Calibri" pitchFamily="34" charset="0"/>
                      </a:endParaRPr>
                    </a:p>
                  </a:txBody>
                  <a:tcPr marL="0" marR="0" marT="0" marB="0" anchor="ctr"/>
                </a:tc>
                <a:tc>
                  <a:txBody>
                    <a:bodyPr/>
                    <a:lstStyle/>
                    <a:p>
                      <a:pPr algn="ctr"/>
                      <a:endParaRPr lang="zh-CN" altLang="en-US" sz="1200" dirty="0">
                        <a:latin typeface="Calibri" pitchFamily="34" charset="0"/>
                        <a:cs typeface="Calibri" pitchFamily="34" charset="0"/>
                      </a:endParaRPr>
                    </a:p>
                  </a:txBody>
                  <a:tcPr marL="0" marR="0" marT="0" marB="0" anchor="ctr"/>
                </a:tc>
                <a:extLst>
                  <a:ext uri="{0D108BD9-81ED-4DB2-BD59-A6C34878D82A}">
                    <a16:rowId xmlns:a16="http://schemas.microsoft.com/office/drawing/2014/main" val="10001"/>
                  </a:ext>
                </a:extLst>
              </a:tr>
              <a:tr h="540000">
                <a:tc>
                  <a:txBody>
                    <a:bodyPr/>
                    <a:lstStyle/>
                    <a:p>
                      <a:pPr algn="ctr" fontAlgn="ctr"/>
                      <a:r>
                        <a:rPr lang="en-US" altLang="zh-CN" sz="1200" b="0" i="0" u="none" strike="noStrike" dirty="0">
                          <a:solidFill>
                            <a:schemeClr val="bg1"/>
                          </a:solidFill>
                          <a:effectLst/>
                          <a:latin typeface="Calibri" pitchFamily="34" charset="0"/>
                          <a:ea typeface="微软雅黑" panose="020B0503020204020204" pitchFamily="34" charset="-122"/>
                          <a:cs typeface="Calibri" pitchFamily="34" charset="0"/>
                        </a:rPr>
                        <a:t>Sweep Modes</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Frequency step,</a:t>
                      </a:r>
                    </a:p>
                    <a:p>
                      <a:pPr algn="ctr" fontAlgn="ctr"/>
                      <a:r>
                        <a:rPr lang="en-US" sz="1100" u="none" strike="noStrike" dirty="0">
                          <a:solidFill>
                            <a:schemeClr val="tx1">
                              <a:lumMod val="85000"/>
                              <a:lumOff val="15000"/>
                            </a:schemeClr>
                          </a:solidFill>
                          <a:effectLst/>
                          <a:latin typeface="Calibri" pitchFamily="34" charset="0"/>
                          <a:cs typeface="Calibri" pitchFamily="34" charset="0"/>
                        </a:rPr>
                        <a:t>Arbitrary list</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Frequency step,</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Arbitrary list</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Frequency step,</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Arbitrary list</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Frequency step,</a:t>
                      </a:r>
                    </a:p>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Arbitrary list</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extLst>
                  <a:ext uri="{0D108BD9-81ED-4DB2-BD59-A6C34878D82A}">
                    <a16:rowId xmlns:a16="http://schemas.microsoft.com/office/drawing/2014/main" val="10002"/>
                  </a:ext>
                </a:extLst>
              </a:tr>
              <a:tr h="540000">
                <a:tc>
                  <a:txBody>
                    <a:bodyPr/>
                    <a:lstStyle/>
                    <a:p>
                      <a:pPr algn="ctr" fontAlgn="ctr"/>
                      <a:r>
                        <a:rPr lang="en-US" altLang="zh-CN" sz="1200" b="0" i="0" u="none" strike="noStrike" dirty="0">
                          <a:solidFill>
                            <a:schemeClr val="bg1"/>
                          </a:solidFill>
                          <a:effectLst/>
                          <a:latin typeface="Calibri" pitchFamily="34" charset="0"/>
                          <a:ea typeface="微软雅黑" panose="020B0503020204020204" pitchFamily="34" charset="-122"/>
                          <a:cs typeface="Calibri" pitchFamily="34" charset="0"/>
                        </a:rPr>
                        <a:t>Number Of Points</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Step sweep: 2-65535</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List sweep: 1-500</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Step sweep: 2-65535</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List sweep: 1-3201</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Step sweep: 2-65535</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List sweep: 1-3201</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2 to 65535</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extLst>
                  <a:ext uri="{0D108BD9-81ED-4DB2-BD59-A6C34878D82A}">
                    <a16:rowId xmlns:a16="http://schemas.microsoft.com/office/drawing/2014/main" val="72505311"/>
                  </a:ext>
                </a:extLst>
              </a:tr>
              <a:tr h="5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bg1"/>
                          </a:solidFill>
                          <a:effectLst/>
                          <a:latin typeface="Calibri" pitchFamily="34" charset="0"/>
                          <a:ea typeface="微软雅黑" panose="020B0503020204020204" pitchFamily="34" charset="-122"/>
                          <a:cs typeface="Calibri" pitchFamily="34" charset="0"/>
                        </a:rPr>
                        <a:t>Step Attenuator</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0 to 110 dB, 10dB step</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1E1)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0 to 115 dB, 10 dB step</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1E1)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0 to 115 dB, 10 dB step</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2, 10 dB step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110 dB on models 43.5 GHz</a:t>
                      </a:r>
                    </a:p>
                  </a:txBody>
                  <a:tcPr marL="0" marR="0" marT="0" marB="0" anchor="ctr">
                    <a:noFill/>
                  </a:tcPr>
                </a:tc>
                <a:extLst>
                  <a:ext uri="{0D108BD9-81ED-4DB2-BD59-A6C34878D82A}">
                    <a16:rowId xmlns:a16="http://schemas.microsoft.com/office/drawing/2014/main" val="2244131890"/>
                  </a:ext>
                </a:extLst>
              </a:tr>
              <a:tr h="399600">
                <a:tc>
                  <a:txBody>
                    <a:bodyPr/>
                    <a:lstStyle/>
                    <a:p>
                      <a:pPr algn="ctr" fontAlgn="ctr"/>
                      <a:r>
                        <a:rPr lang="en-US" altLang="zh-CN" sz="1200" b="0" i="0" u="none" strike="noStrike" dirty="0">
                          <a:solidFill>
                            <a:schemeClr val="bg1"/>
                          </a:solidFill>
                          <a:effectLst/>
                          <a:latin typeface="Calibri" pitchFamily="34" charset="0"/>
                          <a:ea typeface="微软雅黑" panose="020B0503020204020204" pitchFamily="34" charset="-122"/>
                          <a:cs typeface="Calibri" pitchFamily="34" charset="0"/>
                        </a:rPr>
                        <a:t>Pulse Modulation</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u="none" strike="noStrike" dirty="0">
                          <a:solidFill>
                            <a:schemeClr val="tx1">
                              <a:lumMod val="85000"/>
                              <a:lumOff val="15000"/>
                            </a:schemeClr>
                          </a:solidFill>
                          <a:effectLst/>
                          <a:latin typeface="Calibri" pitchFamily="34" charset="0"/>
                          <a:cs typeface="Calibri" pitchFamily="34" charset="0"/>
                        </a:rPr>
                        <a:t>SSG6080A-PU</a:t>
                      </a: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UNW or UW2</a:t>
                      </a:r>
                    </a:p>
                  </a:txBody>
                  <a:tcPr marL="0" marR="0" marT="0" marB="0" anchor="ctr">
                    <a:solidFill>
                      <a:schemeClr val="bg1">
                        <a:lumMod val="75000"/>
                      </a:schemeClr>
                    </a:solidFill>
                  </a:tcP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UNW or UW2</a:t>
                      </a:r>
                    </a:p>
                  </a:txBody>
                  <a:tcPr marL="0" marR="0" marT="0" marB="0" anchor="ctr">
                    <a:solidFill>
                      <a:schemeClr val="bg1">
                        <a:lumMod val="75000"/>
                      </a:schemeClr>
                    </a:solidFill>
                  </a:tcPr>
                </a:tc>
                <a:tc>
                  <a:txBody>
                    <a:bodyPr/>
                    <a:lstStyle/>
                    <a:p>
                      <a:pPr algn="ctr" fontAlgn="b"/>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SMB-K21</a:t>
                      </a: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SMAB-K22</a:t>
                      </a:r>
                    </a:p>
                  </a:txBody>
                  <a:tcPr marL="0" marR="0" marT="0" marB="0" anchor="ctr">
                    <a:solidFill>
                      <a:schemeClr val="bg1">
                        <a:lumMod val="75000"/>
                      </a:schemeClr>
                    </a:solidFill>
                  </a:tcPr>
                </a:tc>
                <a:tc>
                  <a:txBody>
                    <a:bodyPr/>
                    <a:lstStyle/>
                    <a:p>
                      <a:pPr algn="ctr" fontAlgn="b"/>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26</a:t>
                      </a:r>
                    </a:p>
                  </a:txBody>
                  <a:tcPr marL="0" marR="0" marT="0" marB="0" anchor="ctr">
                    <a:solidFill>
                      <a:schemeClr val="bg1">
                        <a:lumMod val="75000"/>
                      </a:schemeClr>
                    </a:solidFill>
                  </a:tcPr>
                </a:tc>
                <a:extLst>
                  <a:ext uri="{0D108BD9-81ED-4DB2-BD59-A6C34878D82A}">
                    <a16:rowId xmlns:a16="http://schemas.microsoft.com/office/drawing/2014/main" val="10006"/>
                  </a:ext>
                </a:extLst>
              </a:tr>
              <a:tr h="399600">
                <a:tc>
                  <a:txBody>
                    <a:bodyPr/>
                    <a:lstStyle/>
                    <a:p>
                      <a:pPr algn="ctr" fontAlgn="ctr"/>
                      <a:r>
                        <a:rPr lang="en-US" altLang="zh-CN" sz="1200" u="none" strike="noStrike" kern="1200" dirty="0">
                          <a:solidFill>
                            <a:schemeClr val="bg1"/>
                          </a:solidFill>
                          <a:effectLst/>
                          <a:latin typeface="Calibri" pitchFamily="34" charset="0"/>
                          <a:ea typeface="+mn-ea"/>
                          <a:cs typeface="Calibri" pitchFamily="34" charset="0"/>
                        </a:rPr>
                        <a:t>Pulse </a:t>
                      </a:r>
                      <a:r>
                        <a:rPr lang="en-US" altLang="zh-CN" sz="1200" b="0" i="0" u="none" strike="noStrike" dirty="0">
                          <a:solidFill>
                            <a:schemeClr val="bg1"/>
                          </a:solidFill>
                          <a:effectLst/>
                          <a:latin typeface="Calibri" pitchFamily="34" charset="0"/>
                          <a:ea typeface="微软雅黑" panose="020B0503020204020204" pitchFamily="34" charset="-122"/>
                          <a:cs typeface="Calibri" pitchFamily="34" charset="0"/>
                        </a:rPr>
                        <a:t>On/Off Ration</a:t>
                      </a:r>
                      <a:endParaRPr lang="zh-CN" alt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&gt;80 dB</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&gt;80 dB</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&gt;80 dB</a:t>
                      </a:r>
                    </a:p>
                  </a:txBody>
                  <a:tcPr marL="0" marR="0"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&gt;80 dB</a:t>
                      </a:r>
                    </a:p>
                  </a:txBody>
                  <a:tcPr marL="0" marR="0"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&gt;80 dB</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&gt;80 dB</a:t>
                      </a:r>
                    </a:p>
                  </a:txBody>
                  <a:tcPr marL="0" marR="0" marT="0" marB="0" anchor="ctr">
                    <a:noFill/>
                  </a:tcPr>
                </a:tc>
                <a:extLst>
                  <a:ext uri="{0D108BD9-81ED-4DB2-BD59-A6C34878D82A}">
                    <a16:rowId xmlns:a16="http://schemas.microsoft.com/office/drawing/2014/main" val="10007"/>
                  </a:ext>
                </a:extLst>
              </a:tr>
              <a:tr h="399600">
                <a:tc>
                  <a:txBody>
                    <a:bodyPr/>
                    <a:lstStyle/>
                    <a:p>
                      <a:pPr algn="ctr" fontAlgn="ctr"/>
                      <a:r>
                        <a:rPr lang="en-US" altLang="zh-CN" sz="1200" u="none" strike="noStrike" kern="1200" dirty="0">
                          <a:solidFill>
                            <a:schemeClr val="bg1"/>
                          </a:solidFill>
                          <a:effectLst/>
                          <a:latin typeface="Calibri" pitchFamily="34" charset="0"/>
                          <a:ea typeface="+mn-ea"/>
                          <a:cs typeface="Calibri" pitchFamily="34" charset="0"/>
                        </a:rPr>
                        <a:t>Pulse Generator</a:t>
                      </a:r>
                      <a:endParaRPr lang="en-US" sz="1200" b="0" i="0" u="none" strike="noStrike" dirty="0">
                        <a:solidFill>
                          <a:schemeClr val="bg1"/>
                        </a:solidFill>
                        <a:effectLst/>
                        <a:latin typeface="Calibri" pitchFamily="34" charset="0"/>
                        <a:ea typeface="微软雅黑" panose="020B0503020204020204" pitchFamily="34" charset="-122"/>
                        <a:cs typeface="Calibri" pitchFamily="34" charset="0"/>
                      </a:endParaRPr>
                    </a:p>
                  </a:txBody>
                  <a:tcPr marL="0" marR="0" marT="0" marB="0" anchor="ctr">
                    <a:solidFill>
                      <a:srgbClr val="5E6A7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SSG6080A-PU</a:t>
                      </a:r>
                      <a:endPar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UNW or UW2</a:t>
                      </a: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UNW or UW2</a:t>
                      </a:r>
                    </a:p>
                  </a:txBody>
                  <a:tcPr marL="0" marR="0" marT="0" marB="0" anchor="ctr">
                    <a:solidFill>
                      <a:schemeClr val="bg1">
                        <a:lumMod val="75000"/>
                      </a:schemeClr>
                    </a:solidFill>
                  </a:tcPr>
                </a:tc>
                <a:tc>
                  <a:txBody>
                    <a:bodyPr/>
                    <a:lstStyle/>
                    <a:p>
                      <a:pPr algn="ctr" fontAlgn="b"/>
                      <a:r>
                        <a:rPr lang="en-US" sz="1100" u="none" strike="noStrike" kern="1200" dirty="0">
                          <a:solidFill>
                            <a:schemeClr val="tx1">
                              <a:lumMod val="85000"/>
                              <a:lumOff val="15000"/>
                            </a:schemeClr>
                          </a:solidFill>
                          <a:effectLst/>
                          <a:latin typeface="Calibri" pitchFamily="34" charset="0"/>
                          <a:ea typeface="+mn-ea"/>
                          <a:cs typeface="Calibri" pitchFamily="34" charset="0"/>
                        </a:rPr>
                        <a:t>SMB-K23</a:t>
                      </a: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SMAB-K23</a:t>
                      </a:r>
                    </a:p>
                  </a:txBody>
                  <a:tcPr marL="0" marR="0" marT="0" marB="0" anchor="ctr">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27</a:t>
                      </a:r>
                    </a:p>
                  </a:txBody>
                  <a:tcPr marL="0" marR="0" marT="0" marB="0" anchor="ctr">
                    <a:solidFill>
                      <a:schemeClr val="bg1">
                        <a:lumMod val="75000"/>
                      </a:schemeClr>
                    </a:solidFill>
                  </a:tcPr>
                </a:tc>
                <a:extLst>
                  <a:ext uri="{0D108BD9-81ED-4DB2-BD59-A6C34878D82A}">
                    <a16:rowId xmlns:a16="http://schemas.microsoft.com/office/drawing/2014/main" val="10008"/>
                  </a:ext>
                </a:extLst>
              </a:tr>
              <a:tr h="399600">
                <a:tc>
                  <a:txBody>
                    <a:bodyPr/>
                    <a:lstStyle/>
                    <a:p>
                      <a:pPr algn="ctr" fontAlgn="ctr"/>
                      <a:r>
                        <a:rPr lang="en-US" sz="1200" b="0" i="0" u="none" strike="noStrike" dirty="0">
                          <a:solidFill>
                            <a:schemeClr val="bg1"/>
                          </a:solidFill>
                          <a:effectLst/>
                          <a:latin typeface="Calibri" pitchFamily="34" charset="0"/>
                          <a:ea typeface="微软雅黑" panose="020B0503020204020204" pitchFamily="34" charset="-122"/>
                          <a:cs typeface="Calibri" pitchFamily="34" charset="0"/>
                        </a:rPr>
                        <a:t>Pulse Train Generator</a:t>
                      </a:r>
                    </a:p>
                  </a:txBody>
                  <a:tcPr marL="0" marR="0" marT="0" marB="0" anchor="ctr">
                    <a:solidFill>
                      <a:srgbClr val="5E6A71"/>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SSG6080A-PT</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UNW or UW2</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UNW or UW2</a:t>
                      </a:r>
                    </a:p>
                  </a:txBody>
                  <a:tcPr marL="0" marR="0"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SMB-K27</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SMAB-K27</a:t>
                      </a:r>
                    </a:p>
                  </a:txBody>
                  <a:tcPr marL="0" marR="0"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extLst>
                  <a:ext uri="{0D108BD9-81ED-4DB2-BD59-A6C34878D82A}">
                    <a16:rowId xmlns:a16="http://schemas.microsoft.com/office/drawing/2014/main" val="3310828324"/>
                  </a:ext>
                </a:extLst>
              </a:tr>
              <a:tr h="399600">
                <a:tc>
                  <a:txBody>
                    <a:bodyPr/>
                    <a:lstStyle/>
                    <a:p>
                      <a:pPr algn="ctr" fontAlgn="ctr"/>
                      <a:r>
                        <a:rPr lang="en-US" sz="1200" b="0" i="0" u="none" strike="noStrike" dirty="0">
                          <a:solidFill>
                            <a:schemeClr val="bg1"/>
                          </a:solidFill>
                          <a:effectLst/>
                          <a:latin typeface="Calibri" pitchFamily="34" charset="0"/>
                          <a:ea typeface="微软雅黑" panose="020B0503020204020204" pitchFamily="34" charset="-122"/>
                          <a:cs typeface="Calibri" pitchFamily="34" charset="0"/>
                        </a:rPr>
                        <a:t>Number Of Pulses</a:t>
                      </a:r>
                    </a:p>
                  </a:txBody>
                  <a:tcPr marL="0" marR="0" marT="0" marB="0" anchor="ctr">
                    <a:solidFill>
                      <a:srgbClr val="5E6A71"/>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1-2047</a:t>
                      </a: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1-2047</a:t>
                      </a: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1-2047</a:t>
                      </a:r>
                    </a:p>
                  </a:txBody>
                  <a:tcPr marL="0" marR="0" marT="0" marB="0" anchor="ctr">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1-2047</a:t>
                      </a:r>
                    </a:p>
                  </a:txBody>
                  <a:tcPr marL="0" marR="0" marT="0" marB="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1-2047</a:t>
                      </a:r>
                    </a:p>
                  </a:txBody>
                  <a:tcPr marL="0" marR="0" marT="0" marB="0" anchor="ctr">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chemeClr val="bg1">
                        <a:lumMod val="75000"/>
                      </a:schemeClr>
                    </a:solidFill>
                  </a:tcPr>
                </a:tc>
                <a:extLst>
                  <a:ext uri="{0D108BD9-81ED-4DB2-BD59-A6C34878D82A}">
                    <a16:rowId xmlns:a16="http://schemas.microsoft.com/office/drawing/2014/main" val="4241010775"/>
                  </a:ext>
                </a:extLst>
              </a:tr>
              <a:tr h="399600">
                <a:tc>
                  <a:txBody>
                    <a:bodyPr/>
                    <a:lstStyle/>
                    <a:p>
                      <a:pPr algn="ctr" fontAlgn="ctr"/>
                      <a:r>
                        <a:rPr lang="en-US" sz="1200" b="0" i="0" u="none" strike="noStrike" dirty="0">
                          <a:solidFill>
                            <a:schemeClr val="bg1"/>
                          </a:solidFill>
                          <a:effectLst/>
                          <a:latin typeface="Calibri" pitchFamily="34" charset="0"/>
                          <a:ea typeface="微软雅黑" panose="020B0503020204020204" pitchFamily="34" charset="-122"/>
                          <a:cs typeface="Calibri" pitchFamily="34" charset="0"/>
                        </a:rPr>
                        <a:t>Pulse On Time And Off Time Setting Range</a:t>
                      </a:r>
                    </a:p>
                  </a:txBody>
                  <a:tcPr marL="0" marR="0" marT="0" marB="0" anchor="ctr">
                    <a:solidFill>
                      <a:srgbClr val="5E6A71"/>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20 ns</a:t>
                      </a: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 to </a:t>
                      </a: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300 s</a:t>
                      </a:r>
                    </a:p>
                  </a:txBody>
                  <a:tcPr marL="0" marR="0" marT="0" marB="0" anchor="ctr">
                    <a:noFill/>
                  </a:tcPr>
                </a:tc>
                <a:tc>
                  <a:txBody>
                    <a:bodyPr/>
                    <a:lstStyle/>
                    <a:p>
                      <a:pPr algn="ctr" fontAlgn="ct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20ns to 42s</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20ns to 42s</a:t>
                      </a:r>
                    </a:p>
                  </a:txBody>
                  <a:tcPr marL="0" marR="0" marT="0" marB="0" anchor="ctr">
                    <a:noFill/>
                  </a:tcPr>
                </a:tc>
                <a:tc>
                  <a:txBody>
                    <a:bodyPr/>
                    <a:lstStyle/>
                    <a:p>
                      <a:pPr algn="ctr" fontAlgn="b"/>
                      <a:r>
                        <a:rPr lang="en-US" sz="1100" u="none" strike="noStrike" kern="1200" dirty="0">
                          <a:solidFill>
                            <a:schemeClr val="tx1">
                              <a:lumMod val="85000"/>
                              <a:lumOff val="15000"/>
                            </a:schemeClr>
                          </a:solidFill>
                          <a:effectLst/>
                          <a:latin typeface="Calibri" pitchFamily="34" charset="0"/>
                          <a:ea typeface="+mn-ea"/>
                          <a:cs typeface="Calibri" pitchFamily="34" charset="0"/>
                        </a:rPr>
                        <a:t>10 ns to 5 </a:t>
                      </a:r>
                      <a:r>
                        <a:rPr lang="en-US" sz="1100" u="none" strike="noStrike" kern="1200" dirty="0" err="1">
                          <a:solidFill>
                            <a:schemeClr val="tx1">
                              <a:lumMod val="85000"/>
                              <a:lumOff val="15000"/>
                            </a:schemeClr>
                          </a:solidFill>
                          <a:effectLst/>
                          <a:latin typeface="Calibri" pitchFamily="34" charset="0"/>
                          <a:ea typeface="+mn-ea"/>
                          <a:cs typeface="Calibri" pitchFamily="34" charset="0"/>
                        </a:rPr>
                        <a:t>ms</a:t>
                      </a:r>
                      <a:endParaRPr lang="en-US" sz="1100" u="none" strike="noStrike" kern="1200" dirty="0">
                        <a:solidFill>
                          <a:schemeClr val="tx1">
                            <a:lumMod val="85000"/>
                            <a:lumOff val="15000"/>
                          </a:schemeClr>
                        </a:solidFill>
                        <a:effectLst/>
                        <a:latin typeface="Calibri" pitchFamily="34" charset="0"/>
                        <a:ea typeface="+mn-ea"/>
                        <a:cs typeface="Calibri" pitchFamily="34" charset="0"/>
                      </a:endParaRP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5 ns</a:t>
                      </a:r>
                    </a:p>
                  </a:txBody>
                  <a:tcPr marL="0" marR="0" marT="0"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100" b="0" i="0" u="none" strike="noStrike" dirty="0">
                          <a:solidFill>
                            <a:schemeClr val="tx1">
                              <a:lumMod val="85000"/>
                              <a:lumOff val="15000"/>
                            </a:schemeClr>
                          </a:solidFill>
                          <a:effectLst/>
                          <a:latin typeface="Calibri" pitchFamily="34" charset="0"/>
                          <a:ea typeface="+mn-ea"/>
                          <a:cs typeface="Calibri" pitchFamily="34" charset="0"/>
                        </a:rPr>
                        <a:t>----</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extLst>
                  <a:ext uri="{0D108BD9-81ED-4DB2-BD59-A6C34878D82A}">
                    <a16:rowId xmlns:a16="http://schemas.microsoft.com/office/drawing/2014/main" val="3945606887"/>
                  </a:ext>
                </a:extLst>
              </a:tr>
              <a:tr h="399600">
                <a:tc>
                  <a:txBody>
                    <a:bodyPr/>
                    <a:lstStyle/>
                    <a:p>
                      <a:pPr algn="ctr" fontAlgn="ctr"/>
                      <a:r>
                        <a:rPr lang="en-US" sz="1200" b="0" i="0" u="none" strike="noStrike" dirty="0">
                          <a:solidFill>
                            <a:schemeClr val="bg1"/>
                          </a:solidFill>
                          <a:effectLst/>
                          <a:latin typeface="Calibri" pitchFamily="34" charset="0"/>
                          <a:ea typeface="微软雅黑" panose="020B0503020204020204" pitchFamily="34" charset="-122"/>
                          <a:cs typeface="Calibri" pitchFamily="34" charset="0"/>
                        </a:rPr>
                        <a:t>OCXO</a:t>
                      </a:r>
                    </a:p>
                  </a:txBody>
                  <a:tcPr marL="0" marR="0" marT="0" marB="0" anchor="ctr">
                    <a:solidFill>
                      <a:srgbClr val="5E6A71"/>
                    </a:solidFill>
                  </a:tcPr>
                </a:tc>
                <a:tc>
                  <a:txBody>
                    <a:bodyPr/>
                    <a:lstStyle/>
                    <a:p>
                      <a:pPr algn="ctr" fontAlgn="ctr"/>
                      <a:r>
                        <a:rPr lang="en-US" altLang="zh-CN" sz="1100" u="none" strike="noStrike" dirty="0">
                          <a:solidFill>
                            <a:schemeClr val="tx1">
                              <a:lumMod val="85000"/>
                              <a:lumOff val="15000"/>
                            </a:schemeClr>
                          </a:solidFill>
                          <a:effectLst/>
                          <a:latin typeface="Calibri" pitchFamily="34" charset="0"/>
                          <a:cs typeface="Calibri" pitchFamily="34" charset="0"/>
                        </a:rPr>
                        <a:t>Standard</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rgbClr val="BFBFB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Standard</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rgbClr val="BFBFB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Standard</a:t>
                      </a:r>
                      <a:endPar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solidFill>
                      <a:srgbClr val="BFBFBF"/>
                    </a:solidFill>
                  </a:tcPr>
                </a:tc>
                <a:tc>
                  <a:txBody>
                    <a:bodyPr/>
                    <a:lstStyle/>
                    <a:p>
                      <a:pPr algn="ctr" fontAlgn="b"/>
                      <a:r>
                        <a:rPr lang="en-US" altLang="zh-CN" sz="1100" u="none" strike="noStrike" dirty="0">
                          <a:solidFill>
                            <a:schemeClr val="tx1">
                              <a:lumMod val="85000"/>
                              <a:lumOff val="15000"/>
                            </a:schemeClr>
                          </a:solidFill>
                          <a:effectLst/>
                          <a:latin typeface="Calibri" pitchFamily="34" charset="0"/>
                          <a:cs typeface="Calibri" pitchFamily="34" charset="0"/>
                        </a:rPr>
                        <a:t>Option</a:t>
                      </a:r>
                      <a:endParaRPr lang="en-US" sz="1100" u="none" strike="noStrike" kern="1200" dirty="0">
                        <a:solidFill>
                          <a:schemeClr val="tx1">
                            <a:lumMod val="85000"/>
                            <a:lumOff val="15000"/>
                          </a:schemeClr>
                        </a:solidFill>
                        <a:effectLst/>
                        <a:latin typeface="Calibri" pitchFamily="34" charset="0"/>
                        <a:ea typeface="+mn-ea"/>
                        <a:cs typeface="Calibri" pitchFamily="34" charset="0"/>
                      </a:endParaRPr>
                    </a:p>
                  </a:txBody>
                  <a:tcPr marL="0" marR="0" marT="0" marB="0" anchor="ctr">
                    <a:solidFill>
                      <a:srgbClr val="BFBFB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Option</a:t>
                      </a:r>
                      <a:endParaRPr lang="en-US" altLang="zh-CN" sz="1100" u="none" strike="noStrike" kern="1200" dirty="0">
                        <a:solidFill>
                          <a:schemeClr val="tx1">
                            <a:lumMod val="85000"/>
                            <a:lumOff val="15000"/>
                          </a:schemeClr>
                        </a:solidFill>
                        <a:effectLst/>
                        <a:latin typeface="Calibri" pitchFamily="34" charset="0"/>
                        <a:ea typeface="+mn-ea"/>
                        <a:cs typeface="Calibri" pitchFamily="34" charset="0"/>
                      </a:endParaRPr>
                    </a:p>
                  </a:txBody>
                  <a:tcPr marL="0" marR="0" marT="0" marB="0" anchor="ctr">
                    <a:solidFill>
                      <a:srgbClr val="BFBFB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dirty="0">
                          <a:solidFill>
                            <a:schemeClr val="tx1">
                              <a:lumMod val="85000"/>
                              <a:lumOff val="15000"/>
                            </a:schemeClr>
                          </a:solidFill>
                          <a:effectLst/>
                          <a:latin typeface="Calibri" pitchFamily="34" charset="0"/>
                          <a:cs typeface="Calibri" pitchFamily="34" charset="0"/>
                        </a:rPr>
                        <a:t>Standard/ Option</a:t>
                      </a: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3/</a:t>
                      </a:r>
                      <a:r>
                        <a:rPr lang="zh-CN" alt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 </a:t>
                      </a:r>
                      <a:r>
                        <a:rPr lang="en-US" altLang="zh-CN" sz="1100" u="none" strike="noStrike" dirty="0">
                          <a:solidFill>
                            <a:schemeClr val="tx1">
                              <a:lumMod val="85000"/>
                              <a:lumOff val="15000"/>
                            </a:schemeClr>
                          </a:solidFill>
                          <a:effectLst/>
                          <a:latin typeface="Calibri" pitchFamily="34" charset="0"/>
                          <a:cs typeface="Calibri" pitchFamily="34" charset="0"/>
                        </a:rPr>
                        <a:t>Option</a:t>
                      </a:r>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56</a:t>
                      </a:r>
                    </a:p>
                  </a:txBody>
                  <a:tcPr marL="0" marR="0" marT="0" marB="0" anchor="ctr">
                    <a:solidFill>
                      <a:srgbClr val="BFBFBF"/>
                    </a:solidFill>
                  </a:tcPr>
                </a:tc>
                <a:extLst>
                  <a:ext uri="{0D108BD9-81ED-4DB2-BD59-A6C34878D82A}">
                    <a16:rowId xmlns:a16="http://schemas.microsoft.com/office/drawing/2014/main" val="2234884419"/>
                  </a:ext>
                </a:extLst>
              </a:tr>
              <a:tr h="756000">
                <a:tc>
                  <a:txBody>
                    <a:bodyPr/>
                    <a:lstStyle/>
                    <a:p>
                      <a:pPr algn="ctr" fontAlgn="ctr"/>
                      <a:r>
                        <a:rPr lang="en-US" sz="1200" b="0" i="0" u="none" strike="noStrike" dirty="0">
                          <a:solidFill>
                            <a:schemeClr val="bg1"/>
                          </a:solidFill>
                          <a:effectLst/>
                          <a:latin typeface="Calibri" pitchFamily="34" charset="0"/>
                          <a:ea typeface="微软雅黑" panose="020B0503020204020204" pitchFamily="34" charset="-122"/>
                          <a:cs typeface="Calibri" pitchFamily="34" charset="0"/>
                        </a:rPr>
                        <a:t>RF Output</a:t>
                      </a:r>
                    </a:p>
                  </a:txBody>
                  <a:tcPr marL="0" marR="0" marT="0" marB="0" anchor="ctr">
                    <a:solidFill>
                      <a:srgbClr val="5E6A71"/>
                    </a:solidFill>
                  </a:tcPr>
                </a:tc>
                <a:tc>
                  <a:txBody>
                    <a:bodyPr/>
                    <a:lstStyle/>
                    <a:p>
                      <a:pPr algn="ctr" fontAlgn="ctr"/>
                      <a:r>
                        <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2.92mm male</a:t>
                      </a:r>
                    </a:p>
                  </a:txBody>
                  <a:tcPr marL="0" marR="0" marT="0" marB="0" anchor="ctr">
                    <a:noFill/>
                  </a:tcPr>
                </a:tc>
                <a:tc gridSpan="2">
                  <a:txBody>
                    <a:bodyPr/>
                    <a:lstStyle/>
                    <a:p>
                      <a:pPr algn="ctr" fontAlgn="ct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513/520: 3.5 male, or Type-N with Option 1ED;</a:t>
                      </a:r>
                    </a:p>
                    <a:p>
                      <a:pPr algn="ctr" fontAlgn="ct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Option 532/540: 2.4 mm male;</a:t>
                      </a:r>
                    </a:p>
                    <a:p>
                      <a:pPr algn="ctr" fontAlgn="ctr"/>
                      <a:r>
                        <a:rPr lang="en-US" altLang="zh-CN"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rPr>
                        <a:t> plus 2.4-2.4 mm and 2.4-2.9 mm female adapters</a:t>
                      </a:r>
                    </a:p>
                  </a:txBody>
                  <a:tcPr marL="0" marR="0" marT="0" marB="0" anchor="ctr">
                    <a:noFill/>
                  </a:tcPr>
                </a:tc>
                <a:tc hMerge="1">
                  <a:txBody>
                    <a:bodyPr/>
                    <a:lstStyle/>
                    <a:p>
                      <a:pPr algn="ctr" rtl="0" fontAlgn="ctr"/>
                      <a:endParaRPr lang="en-US" sz="1100" b="0" i="0" u="none" strike="noStrike" dirty="0">
                        <a:solidFill>
                          <a:schemeClr val="tx1">
                            <a:lumMod val="85000"/>
                            <a:lumOff val="15000"/>
                          </a:schemeClr>
                        </a:solidFill>
                        <a:effectLst/>
                        <a:latin typeface="Calibri" pitchFamily="34" charset="0"/>
                        <a:ea typeface="微软雅黑" panose="020B0503020204020204" pitchFamily="34" charset="-122"/>
                        <a:cs typeface="Calibri" pitchFamily="34" charset="0"/>
                      </a:endParaRPr>
                    </a:p>
                  </a:txBody>
                  <a:tcPr marL="0" marR="0" marT="0" marB="0" anchor="ctr">
                    <a:noFill/>
                  </a:tcPr>
                </a:tc>
                <a:tc>
                  <a:txBody>
                    <a:bodyPr/>
                    <a:lstStyle/>
                    <a:p>
                      <a:pPr algn="ctr" fontAlgn="b"/>
                      <a:r>
                        <a:rPr lang="en-US" sz="1100" u="none" strike="noStrike" kern="1200" dirty="0">
                          <a:solidFill>
                            <a:schemeClr val="tx1">
                              <a:lumMod val="85000"/>
                              <a:lumOff val="15000"/>
                            </a:schemeClr>
                          </a:solidFill>
                          <a:effectLst/>
                          <a:latin typeface="Calibri" pitchFamily="34" charset="0"/>
                          <a:ea typeface="+mn-ea"/>
                          <a:cs typeface="Calibri" pitchFamily="34" charset="0"/>
                        </a:rPr>
                        <a:t>B112/B120: 3.5 mm female</a:t>
                      </a:r>
                    </a:p>
                    <a:p>
                      <a:pPr algn="ctr" fontAlgn="b"/>
                      <a:r>
                        <a:rPr lang="en-US" sz="1100" u="none" strike="noStrike" kern="1200" dirty="0">
                          <a:solidFill>
                            <a:schemeClr val="tx1">
                              <a:lumMod val="85000"/>
                              <a:lumOff val="15000"/>
                            </a:schemeClr>
                          </a:solidFill>
                          <a:effectLst/>
                          <a:latin typeface="Calibri" pitchFamily="34" charset="0"/>
                          <a:ea typeface="+mn-ea"/>
                          <a:cs typeface="Calibri" pitchFamily="34" charset="0"/>
                        </a:rPr>
                        <a:t>B131/B140: 2.92 mm female</a:t>
                      </a:r>
                    </a:p>
                  </a:txBody>
                  <a:tcPr marL="0" marR="0" marT="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B103/-B106: N female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B112/-B120/B131/B140: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2.92 mm female </a:t>
                      </a:r>
                    </a:p>
                  </a:txBody>
                  <a:tcPr marL="0" marR="0" marT="0" marB="0" anchor="ctr">
                    <a:noFill/>
                  </a:tcPr>
                </a:tc>
                <a:tc>
                  <a:txBody>
                    <a:bodyPr/>
                    <a:lstStyle/>
                    <a:p>
                      <a:pPr algn="ctr" fontAlgn="b"/>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20.0 GHz: 2.92 mm K(m)</a:t>
                      </a:r>
                    </a:p>
                    <a:p>
                      <a:pPr algn="ctr" fontAlgn="b"/>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43.5 GHz: 2.92 mm K(m)</a:t>
                      </a:r>
                    </a:p>
                    <a:p>
                      <a:pPr algn="ctr" fontAlgn="b"/>
                      <a:r>
                        <a:rPr lang="en-US" altLang="zh-CN" sz="1100" u="none" strike="noStrike" kern="1200" dirty="0">
                          <a:solidFill>
                            <a:schemeClr val="tx1">
                              <a:lumMod val="85000"/>
                              <a:lumOff val="15000"/>
                            </a:schemeClr>
                          </a:solidFill>
                          <a:effectLst/>
                          <a:latin typeface="Calibri" pitchFamily="34" charset="0"/>
                          <a:ea typeface="+mn-ea"/>
                          <a:cs typeface="Calibri" pitchFamily="34" charset="0"/>
                        </a:rPr>
                        <a:t>70 GHz: 1.85 mm V(m)</a:t>
                      </a:r>
                    </a:p>
                  </a:txBody>
                  <a:tcPr marL="0" marR="0" marT="0" marB="0" anchor="ctr">
                    <a:noFill/>
                  </a:tcPr>
                </a:tc>
                <a:extLst>
                  <a:ext uri="{0D108BD9-81ED-4DB2-BD59-A6C34878D82A}">
                    <a16:rowId xmlns:a16="http://schemas.microsoft.com/office/drawing/2014/main" val="3616462418"/>
                  </a:ext>
                </a:extLst>
              </a:tr>
            </a:tbl>
          </a:graphicData>
        </a:graphic>
      </p:graphicFrame>
      <p:pic>
        <p:nvPicPr>
          <p:cNvPr id="3" name="图片 2">
            <a:extLst>
              <a:ext uri="{FF2B5EF4-FFF2-40B4-BE49-F238E27FC236}">
                <a16:creationId xmlns:a16="http://schemas.microsoft.com/office/drawing/2014/main" id="{C9561655-3EE5-C9C5-87A6-4D149D7DF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093" y="805111"/>
            <a:ext cx="1797701" cy="788412"/>
          </a:xfrm>
          <a:prstGeom prst="rect">
            <a:avLst/>
          </a:prstGeom>
        </p:spPr>
      </p:pic>
      <p:pic>
        <p:nvPicPr>
          <p:cNvPr id="4" name="图片 3">
            <a:extLst>
              <a:ext uri="{FF2B5EF4-FFF2-40B4-BE49-F238E27FC236}">
                <a16:creationId xmlns:a16="http://schemas.microsoft.com/office/drawing/2014/main" id="{4B078A17-E52F-581A-A417-781B140243B3}"/>
              </a:ext>
            </a:extLst>
          </p:cNvPr>
          <p:cNvPicPr>
            <a:picLocks noChangeAspect="1"/>
          </p:cNvPicPr>
          <p:nvPr/>
        </p:nvPicPr>
        <p:blipFill>
          <a:blip r:embed="rId4">
            <a:extLst>
              <a:ext uri="{28A0092B-C50C-407E-A947-70E740481C1C}">
                <a14:useLocalDpi xmlns:a14="http://schemas.microsoft.com/office/drawing/2010/main" val="0"/>
              </a:ext>
            </a:extLst>
          </a:blip>
          <a:srcRect t="22789" b="22789"/>
          <a:stretch/>
        </p:blipFill>
        <p:spPr>
          <a:xfrm>
            <a:off x="5243831" y="997945"/>
            <a:ext cx="1617757" cy="449371"/>
          </a:xfrm>
          <a:prstGeom prst="rect">
            <a:avLst/>
          </a:prstGeom>
        </p:spPr>
      </p:pic>
      <p:pic>
        <p:nvPicPr>
          <p:cNvPr id="5" name="图片 4">
            <a:extLst>
              <a:ext uri="{FF2B5EF4-FFF2-40B4-BE49-F238E27FC236}">
                <a16:creationId xmlns:a16="http://schemas.microsoft.com/office/drawing/2014/main" id="{E30E326F-09E4-7216-7CD7-7AE1CF60B108}"/>
              </a:ext>
            </a:extLst>
          </p:cNvPr>
          <p:cNvPicPr>
            <a:picLocks noChangeAspect="1"/>
          </p:cNvPicPr>
          <p:nvPr/>
        </p:nvPicPr>
        <p:blipFill rotWithShape="1">
          <a:blip r:embed="rId5">
            <a:extLst>
              <a:ext uri="{28A0092B-C50C-407E-A947-70E740481C1C}">
                <a14:useLocalDpi xmlns:a14="http://schemas.microsoft.com/office/drawing/2010/main" val="0"/>
              </a:ext>
            </a:extLst>
          </a:blip>
          <a:srcRect t="31047" b="13266"/>
          <a:stretch/>
        </p:blipFill>
        <p:spPr>
          <a:xfrm>
            <a:off x="7137032" y="1013052"/>
            <a:ext cx="1221909" cy="382753"/>
          </a:xfrm>
          <a:prstGeom prst="rect">
            <a:avLst/>
          </a:prstGeom>
        </p:spPr>
      </p:pic>
      <p:pic>
        <p:nvPicPr>
          <p:cNvPr id="6" name="图片 5">
            <a:extLst>
              <a:ext uri="{FF2B5EF4-FFF2-40B4-BE49-F238E27FC236}">
                <a16:creationId xmlns:a16="http://schemas.microsoft.com/office/drawing/2014/main" id="{5E8E991E-F268-3A7D-A3D9-D7FE3E0FEF11}"/>
              </a:ext>
            </a:extLst>
          </p:cNvPr>
          <p:cNvPicPr>
            <a:picLocks noChangeAspect="1"/>
          </p:cNvPicPr>
          <p:nvPr/>
        </p:nvPicPr>
        <p:blipFill>
          <a:blip r:embed="rId6">
            <a:extLst>
              <a:ext uri="{28A0092B-C50C-407E-A947-70E740481C1C}">
                <a14:useLocalDpi xmlns:a14="http://schemas.microsoft.com/office/drawing/2010/main" val="0"/>
              </a:ext>
            </a:extLst>
          </a:blip>
          <a:srcRect t="22486" b="22486"/>
          <a:stretch/>
        </p:blipFill>
        <p:spPr>
          <a:xfrm>
            <a:off x="8780129" y="1019807"/>
            <a:ext cx="1451774" cy="449371"/>
          </a:xfrm>
          <a:prstGeom prst="rect">
            <a:avLst/>
          </a:prstGeom>
        </p:spPr>
      </p:pic>
      <p:pic>
        <p:nvPicPr>
          <p:cNvPr id="7" name="图片 6">
            <a:extLst>
              <a:ext uri="{FF2B5EF4-FFF2-40B4-BE49-F238E27FC236}">
                <a16:creationId xmlns:a16="http://schemas.microsoft.com/office/drawing/2014/main" id="{D9642334-C1B4-56C5-FD29-FD5D390D4826}"/>
              </a:ext>
            </a:extLst>
          </p:cNvPr>
          <p:cNvPicPr>
            <a:picLocks noChangeAspect="1"/>
          </p:cNvPicPr>
          <p:nvPr/>
        </p:nvPicPr>
        <p:blipFill rotWithShape="1">
          <a:blip r:embed="rId7">
            <a:extLst>
              <a:ext uri="{28A0092B-C50C-407E-A947-70E740481C1C}">
                <a14:useLocalDpi xmlns:a14="http://schemas.microsoft.com/office/drawing/2010/main" val="0"/>
              </a:ext>
            </a:extLst>
          </a:blip>
          <a:srcRect l="3082" t="26354" r="-3082" b="21198"/>
          <a:stretch/>
        </p:blipFill>
        <p:spPr>
          <a:xfrm>
            <a:off x="10653091" y="972800"/>
            <a:ext cx="1401355" cy="543387"/>
          </a:xfrm>
          <a:prstGeom prst="rect">
            <a:avLst/>
          </a:prstGeom>
        </p:spPr>
      </p:pic>
      <p:pic>
        <p:nvPicPr>
          <p:cNvPr id="8" name="图片 7">
            <a:extLst>
              <a:ext uri="{FF2B5EF4-FFF2-40B4-BE49-F238E27FC236}">
                <a16:creationId xmlns:a16="http://schemas.microsoft.com/office/drawing/2014/main" id="{C3F0E77A-8B82-9139-18FF-9A845742E05D}"/>
              </a:ext>
            </a:extLst>
          </p:cNvPr>
          <p:cNvPicPr>
            <a:picLocks noChangeAspect="1"/>
          </p:cNvPicPr>
          <p:nvPr/>
        </p:nvPicPr>
        <p:blipFill>
          <a:blip r:embed="rId4">
            <a:extLst>
              <a:ext uri="{28A0092B-C50C-407E-A947-70E740481C1C}">
                <a14:useLocalDpi xmlns:a14="http://schemas.microsoft.com/office/drawing/2010/main" val="0"/>
              </a:ext>
            </a:extLst>
          </a:blip>
          <a:srcRect t="22789" b="22789"/>
          <a:stretch/>
        </p:blipFill>
        <p:spPr>
          <a:xfrm>
            <a:off x="3433221" y="1002397"/>
            <a:ext cx="1617757" cy="449371"/>
          </a:xfrm>
          <a:prstGeom prst="rect">
            <a:avLst/>
          </a:prstGeom>
        </p:spPr>
      </p:pic>
    </p:spTree>
    <p:extLst>
      <p:ext uri="{BB962C8B-B14F-4D97-AF65-F5344CB8AC3E}">
        <p14:creationId xmlns:p14="http://schemas.microsoft.com/office/powerpoint/2010/main" val="887661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2">
            <a:extLst>
              <a:ext uri="{FF2B5EF4-FFF2-40B4-BE49-F238E27FC236}">
                <a16:creationId xmlns:a16="http://schemas.microsoft.com/office/drawing/2014/main" id="{34F45C32-2EFC-BC16-DE13-31B337B58520}"/>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42</a:t>
            </a:fld>
            <a:endParaRPr dirty="0">
              <a:solidFill>
                <a:srgbClr val="2F2F2F">
                  <a:lumMod val="50000"/>
                  <a:lumOff val="50000"/>
                </a:srgbClr>
              </a:solidFill>
              <a:ea typeface="宋体" panose="02010600030101010101" pitchFamily="2" charset="-122"/>
              <a:cs typeface="+mn-ea"/>
              <a:sym typeface="+mn-lt"/>
            </a:endParaRPr>
          </a:p>
        </p:txBody>
      </p:sp>
      <p:sp>
        <p:nvSpPr>
          <p:cNvPr id="8" name="矩形 7">
            <a:extLst>
              <a:ext uri="{FF2B5EF4-FFF2-40B4-BE49-F238E27FC236}">
                <a16:creationId xmlns:a16="http://schemas.microsoft.com/office/drawing/2014/main" id="{4F47CE91-ACA6-AB3C-F5DF-4B8472D45D4C}"/>
              </a:ext>
            </a:extLst>
          </p:cNvPr>
          <p:cNvSpPr/>
          <p:nvPr/>
        </p:nvSpPr>
        <p:spPr>
          <a:xfrm>
            <a:off x="761417" y="1589048"/>
            <a:ext cx="6798021" cy="3957573"/>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BCEA9F99-38F2-91E6-A36C-19664D2A9086}"/>
              </a:ext>
            </a:extLst>
          </p:cNvPr>
          <p:cNvPicPr>
            <a:picLocks noChangeAspect="1"/>
          </p:cNvPicPr>
          <p:nvPr/>
        </p:nvPicPr>
        <p:blipFill rotWithShape="1">
          <a:blip r:embed="rId2"/>
          <a:srcRect l="528" t="21052" r="9272" b="4025"/>
          <a:stretch/>
        </p:blipFill>
        <p:spPr>
          <a:xfrm>
            <a:off x="761417" y="1589048"/>
            <a:ext cx="6798021" cy="3957573"/>
          </a:xfrm>
          <a:prstGeom prst="rect">
            <a:avLst/>
          </a:prstGeom>
          <a:ln>
            <a:noFill/>
          </a:ln>
          <a:effectLst>
            <a:outerShdw blurRad="292100" dist="139700" dir="2700000" algn="tl" rotWithShape="0">
              <a:srgbClr val="333333">
                <a:alpha val="65000"/>
              </a:srgbClr>
            </a:outerShdw>
          </a:effectLst>
        </p:spPr>
      </p:pic>
      <p:pic>
        <p:nvPicPr>
          <p:cNvPr id="5" name="图片 4">
            <a:extLst>
              <a:ext uri="{FF2B5EF4-FFF2-40B4-BE49-F238E27FC236}">
                <a16:creationId xmlns:a16="http://schemas.microsoft.com/office/drawing/2014/main" id="{D0429212-E828-9424-B0BA-E27AA8441E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47093" y="2015626"/>
            <a:ext cx="3069679" cy="2046886"/>
          </a:xfrm>
          <a:prstGeom prst="rect">
            <a:avLst/>
          </a:prstGeom>
        </p:spPr>
      </p:pic>
      <p:sp>
        <p:nvSpPr>
          <p:cNvPr id="6" name="标题 1">
            <a:extLst>
              <a:ext uri="{FF2B5EF4-FFF2-40B4-BE49-F238E27FC236}">
                <a16:creationId xmlns:a16="http://schemas.microsoft.com/office/drawing/2014/main" id="{67C73C95-1426-7FDA-067F-F5C7C27B1398}"/>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SSG5000A</a:t>
            </a: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 versus </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SSG6000A</a:t>
            </a:r>
            <a:endParaRPr lang="zh-CN" altLang="en-US" sz="1800" dirty="0">
              <a:solidFill>
                <a:schemeClr val="tx1">
                  <a:lumMod val="50000"/>
                  <a:lumOff val="50000"/>
                </a:schemeClr>
              </a:solidFill>
              <a:latin typeface="Calibri" panose="020F0502020204030204" pitchFamily="34" charset="0"/>
              <a:ea typeface="+mn-ea"/>
              <a:cs typeface="Calibri" panose="020F0502020204030204" pitchFamily="34" charset="0"/>
            </a:endParaRPr>
          </a:p>
        </p:txBody>
      </p:sp>
      <p:pic>
        <p:nvPicPr>
          <p:cNvPr id="7" name="图片 6">
            <a:extLst>
              <a:ext uri="{FF2B5EF4-FFF2-40B4-BE49-F238E27FC236}">
                <a16:creationId xmlns:a16="http://schemas.microsoft.com/office/drawing/2014/main" id="{58B9DE55-5567-6CCE-A65A-EFF8D1786D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66683" y="3561766"/>
            <a:ext cx="4525317" cy="1984855"/>
          </a:xfrm>
          <a:prstGeom prst="rect">
            <a:avLst/>
          </a:prstGeom>
        </p:spPr>
      </p:pic>
      <p:sp>
        <p:nvSpPr>
          <p:cNvPr id="9" name="文本框 8">
            <a:extLst>
              <a:ext uri="{FF2B5EF4-FFF2-40B4-BE49-F238E27FC236}">
                <a16:creationId xmlns:a16="http://schemas.microsoft.com/office/drawing/2014/main" id="{B7556EFE-9E5C-D394-548D-3B087C0961A7}"/>
              </a:ext>
            </a:extLst>
          </p:cNvPr>
          <p:cNvSpPr txBox="1"/>
          <p:nvPr/>
        </p:nvSpPr>
        <p:spPr>
          <a:xfrm>
            <a:off x="2693323" y="5741159"/>
            <a:ext cx="38405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CN" sz="1400" b="1" i="0" u="none" strike="noStrike" kern="1200" cap="none" spc="0" normalizeH="0" baseline="0" noProof="0" dirty="0">
                <a:ln>
                  <a:noFill/>
                </a:ln>
                <a:solidFill>
                  <a:srgbClr val="666666"/>
                </a:solidFill>
                <a:effectLst/>
                <a:uLnTx/>
                <a:uFillTx/>
                <a:latin typeface="Calibri"/>
                <a:cs typeface="Arial" panose="020B0604020202020204" pitchFamily="34" charset="0"/>
              </a:rPr>
              <a:t> Frequency offset = 20 GHz phase noise</a:t>
            </a:r>
            <a:endParaRPr kumimoji="0" lang="zh-CN" altLang="en-US" sz="1400" b="1" i="0" u="none" strike="noStrike" kern="1200" cap="none" spc="0" normalizeH="0" baseline="0" noProof="0" dirty="0">
              <a:ln>
                <a:noFill/>
              </a:ln>
              <a:solidFill>
                <a:srgbClr val="666666"/>
              </a:solidFill>
              <a:effectLst/>
              <a:uLnTx/>
              <a:uFillTx/>
              <a:latin typeface="Calibri"/>
              <a:cs typeface="Arial" panose="020B0604020202020204" pitchFamily="34" charset="0"/>
            </a:endParaRPr>
          </a:p>
        </p:txBody>
      </p:sp>
    </p:spTree>
    <p:extLst>
      <p:ext uri="{BB962C8B-B14F-4D97-AF65-F5344CB8AC3E}">
        <p14:creationId xmlns:p14="http://schemas.microsoft.com/office/powerpoint/2010/main" val="3366976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9783CE6-5175-D045-A13D-FE1162822B51}"/>
              </a:ext>
            </a:extLst>
          </p:cNvPr>
          <p:cNvSpPr/>
          <p:nvPr/>
        </p:nvSpPr>
        <p:spPr>
          <a:xfrm>
            <a:off x="909645" y="1615280"/>
            <a:ext cx="10382146" cy="1940702"/>
          </a:xfrm>
          <a:prstGeom prst="rect">
            <a:avLst/>
          </a:prstGeom>
          <a:solidFill>
            <a:schemeClr val="accent1">
              <a:alpha val="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a:cs typeface="+mn-cs"/>
            </a:endParaRPr>
          </a:p>
        </p:txBody>
      </p:sp>
      <p:sp>
        <p:nvSpPr>
          <p:cNvPr id="13" name="矩形 12">
            <a:extLst>
              <a:ext uri="{FF2B5EF4-FFF2-40B4-BE49-F238E27FC236}">
                <a16:creationId xmlns:a16="http://schemas.microsoft.com/office/drawing/2014/main" id="{C0838E17-765C-F27D-E323-98FAA1796273}"/>
              </a:ext>
            </a:extLst>
          </p:cNvPr>
          <p:cNvSpPr/>
          <p:nvPr/>
        </p:nvSpPr>
        <p:spPr>
          <a:xfrm>
            <a:off x="1853501" y="1796041"/>
            <a:ext cx="9322500"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black">
                    <a:lumMod val="75000"/>
                    <a:lumOff val="25000"/>
                  </a:prstClr>
                </a:solidFill>
                <a:effectLst/>
                <a:uLnTx/>
                <a:uFillTx/>
                <a:latin typeface="Calibri"/>
                <a:cs typeface="+mn-cs"/>
              </a:rPr>
              <a:t>Impedance Matching</a:t>
            </a:r>
          </a:p>
        </p:txBody>
      </p:sp>
      <p:sp>
        <p:nvSpPr>
          <p:cNvPr id="14" name="矩形 13">
            <a:extLst>
              <a:ext uri="{FF2B5EF4-FFF2-40B4-BE49-F238E27FC236}">
                <a16:creationId xmlns:a16="http://schemas.microsoft.com/office/drawing/2014/main" id="{390575CB-4AB1-2469-373E-CCEB85A63998}"/>
              </a:ext>
            </a:extLst>
          </p:cNvPr>
          <p:cNvSpPr/>
          <p:nvPr/>
        </p:nvSpPr>
        <p:spPr>
          <a:xfrm>
            <a:off x="1853500" y="2296318"/>
            <a:ext cx="9331937" cy="1006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The output impedance of SSG6000A is 50Ω, and impedance mismatch will lead to signal amplitude reduction and high voltage standing wave ratio</a:t>
            </a:r>
          </a:p>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When SSG6000A is used in 75Ω, an impedance matching attenuator should be added for matching</a:t>
            </a:r>
          </a:p>
        </p:txBody>
      </p:sp>
      <p:sp>
        <p:nvSpPr>
          <p:cNvPr id="5" name="文本框 4">
            <a:extLst>
              <a:ext uri="{FF2B5EF4-FFF2-40B4-BE49-F238E27FC236}">
                <a16:creationId xmlns:a16="http://schemas.microsoft.com/office/drawing/2014/main" id="{AA697E92-8F4F-D258-9659-6AC3ED23E34B}"/>
              </a:ext>
            </a:extLst>
          </p:cNvPr>
          <p:cNvSpPr txBox="1"/>
          <p:nvPr/>
        </p:nvSpPr>
        <p:spPr>
          <a:xfrm>
            <a:off x="900208" y="1615280"/>
            <a:ext cx="585417" cy="523220"/>
          </a:xfrm>
          <a:prstGeom prst="rect">
            <a:avLst/>
          </a:prstGeom>
          <a:solidFill>
            <a:schemeClr val="accent1"/>
          </a:solidFill>
          <a:effectLst/>
        </p:spPr>
        <p:txBody>
          <a:bodyPr wrap="none" rtlCol="0">
            <a:spAutoFit/>
          </a:bodyPr>
          <a:lstStyle>
            <a:defPPr>
              <a:defRPr lang="zh-CN"/>
            </a:defPPr>
            <a:lvl1pPr algn="ctr">
              <a:defRPr sz="28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cs typeface="+mn-cs"/>
              </a:rPr>
              <a:t>01</a:t>
            </a:r>
            <a:endParaRPr kumimoji="0" lang="zh-CN" altLang="en-US" sz="2800" b="1" i="0" u="none" strike="noStrike" kern="1200" cap="none" spc="0" normalizeH="0" baseline="0" noProof="0" dirty="0">
              <a:ln>
                <a:noFill/>
              </a:ln>
              <a:solidFill>
                <a:srgbClr val="FFFFFF"/>
              </a:solidFill>
              <a:effectLst/>
              <a:uLnTx/>
              <a:uFillTx/>
              <a:latin typeface="Calibri"/>
              <a:cs typeface="+mn-cs"/>
            </a:endParaRPr>
          </a:p>
        </p:txBody>
      </p:sp>
      <p:cxnSp>
        <p:nvCxnSpPr>
          <p:cNvPr id="6" name="直接连接符 5">
            <a:extLst>
              <a:ext uri="{FF2B5EF4-FFF2-40B4-BE49-F238E27FC236}">
                <a16:creationId xmlns:a16="http://schemas.microsoft.com/office/drawing/2014/main" id="{4E4D32B5-3AFA-6BAE-55EF-385D3D067EEB}"/>
              </a:ext>
            </a:extLst>
          </p:cNvPr>
          <p:cNvCxnSpPr>
            <a:cxnSpLocks/>
          </p:cNvCxnSpPr>
          <p:nvPr/>
        </p:nvCxnSpPr>
        <p:spPr>
          <a:xfrm>
            <a:off x="909645" y="3560351"/>
            <a:ext cx="10382146" cy="0"/>
          </a:xfrm>
          <a:prstGeom prst="line">
            <a:avLst/>
          </a:prstGeom>
          <a:solidFill>
            <a:srgbClr val="FFFFFF"/>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EB354FEC-5576-C5BA-1DA5-F375CE77E4DD}"/>
              </a:ext>
            </a:extLst>
          </p:cNvPr>
          <p:cNvSpPr/>
          <p:nvPr/>
        </p:nvSpPr>
        <p:spPr>
          <a:xfrm>
            <a:off x="909645" y="3970477"/>
            <a:ext cx="10382146" cy="1940400"/>
          </a:xfrm>
          <a:prstGeom prst="rect">
            <a:avLst/>
          </a:prstGeom>
          <a:solidFill>
            <a:schemeClr val="accent1">
              <a:alpha val="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Calibri"/>
              <a:cs typeface="+mn-cs"/>
            </a:endParaRPr>
          </a:p>
        </p:txBody>
      </p:sp>
      <p:sp>
        <p:nvSpPr>
          <p:cNvPr id="11" name="矩形 10">
            <a:extLst>
              <a:ext uri="{FF2B5EF4-FFF2-40B4-BE49-F238E27FC236}">
                <a16:creationId xmlns:a16="http://schemas.microsoft.com/office/drawing/2014/main" id="{049F3352-362E-C9BA-50FA-C413A7CE63F8}"/>
              </a:ext>
            </a:extLst>
          </p:cNvPr>
          <p:cNvSpPr/>
          <p:nvPr/>
        </p:nvSpPr>
        <p:spPr>
          <a:xfrm>
            <a:off x="1853501" y="4151243"/>
            <a:ext cx="9322500"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black">
                    <a:lumMod val="75000"/>
                    <a:lumOff val="25000"/>
                  </a:prstClr>
                </a:solidFill>
                <a:effectLst/>
                <a:uLnTx/>
                <a:uFillTx/>
                <a:latin typeface="Calibri"/>
                <a:cs typeface="+mn-cs"/>
              </a:rPr>
              <a:t>Periodic Calibration</a:t>
            </a:r>
          </a:p>
        </p:txBody>
      </p:sp>
      <p:sp>
        <p:nvSpPr>
          <p:cNvPr id="9" name="文本框 8">
            <a:extLst>
              <a:ext uri="{FF2B5EF4-FFF2-40B4-BE49-F238E27FC236}">
                <a16:creationId xmlns:a16="http://schemas.microsoft.com/office/drawing/2014/main" id="{886CFFA1-762C-0B35-4D04-1CAA933FF3F6}"/>
              </a:ext>
            </a:extLst>
          </p:cNvPr>
          <p:cNvSpPr txBox="1"/>
          <p:nvPr/>
        </p:nvSpPr>
        <p:spPr>
          <a:xfrm>
            <a:off x="900208" y="3970479"/>
            <a:ext cx="585419" cy="523220"/>
          </a:xfrm>
          <a:prstGeom prst="rect">
            <a:avLst/>
          </a:prstGeom>
          <a:solidFill>
            <a:srgbClr val="FFFFFF"/>
          </a:solid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F81BD"/>
                </a:solidFill>
                <a:effectLst/>
                <a:uLnTx/>
                <a:uFillTx/>
                <a:latin typeface="Calibri"/>
                <a:cs typeface="+mn-cs"/>
              </a:rPr>
              <a:t>02</a:t>
            </a:r>
            <a:endParaRPr kumimoji="0" lang="zh-CN" altLang="en-US" sz="2800" b="1" i="0" u="none" strike="noStrike" kern="1200" cap="none" spc="0" normalizeH="0" baseline="0" noProof="0" dirty="0">
              <a:ln>
                <a:noFill/>
              </a:ln>
              <a:solidFill>
                <a:srgbClr val="4F81BD"/>
              </a:solidFill>
              <a:effectLst/>
              <a:uLnTx/>
              <a:uFillTx/>
              <a:latin typeface="Calibri"/>
              <a:cs typeface="+mn-cs"/>
            </a:endParaRPr>
          </a:p>
        </p:txBody>
      </p:sp>
      <p:cxnSp>
        <p:nvCxnSpPr>
          <p:cNvPr id="10" name="直接连接符 9">
            <a:extLst>
              <a:ext uri="{FF2B5EF4-FFF2-40B4-BE49-F238E27FC236}">
                <a16:creationId xmlns:a16="http://schemas.microsoft.com/office/drawing/2014/main" id="{7CCFCB3A-EA1F-E237-96D7-A52620E497F9}"/>
              </a:ext>
            </a:extLst>
          </p:cNvPr>
          <p:cNvCxnSpPr>
            <a:cxnSpLocks/>
          </p:cNvCxnSpPr>
          <p:nvPr/>
        </p:nvCxnSpPr>
        <p:spPr>
          <a:xfrm>
            <a:off x="909645" y="5906566"/>
            <a:ext cx="10382146"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标题 1">
            <a:extLst>
              <a:ext uri="{FF2B5EF4-FFF2-40B4-BE49-F238E27FC236}">
                <a16:creationId xmlns:a16="http://schemas.microsoft.com/office/drawing/2014/main" id="{C11AA416-DE6C-A895-949F-F522ADE4154E}"/>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Keys</a:t>
            </a:r>
            <a:r>
              <a:rPr kumimoji="0" lang="en-US" altLang="zh-CN" sz="32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 For A</a:t>
            </a:r>
            <a:r>
              <a:rPr lang="en-US" altLang="zh-CN" sz="3200" b="1" dirty="0" err="1">
                <a:solidFill>
                  <a:prstClr val="white">
                    <a:lumMod val="50000"/>
                  </a:prstClr>
                </a:solidFill>
                <a:latin typeface="Calibri" panose="020F0502020204030204" pitchFamily="34" charset="0"/>
                <a:ea typeface="阿里巴巴普惠体 B" panose="00020600040101010101" pitchFamily="18" charset="-122"/>
                <a:cs typeface="Calibri" panose="020F0502020204030204" pitchFamily="34" charset="0"/>
              </a:rPr>
              <a:t>ccuracy</a:t>
            </a:r>
            <a:endParaRPr kumimoji="0" lang="zh-CN" alt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
        <p:nvSpPr>
          <p:cNvPr id="19" name="矩形 18">
            <a:extLst>
              <a:ext uri="{FF2B5EF4-FFF2-40B4-BE49-F238E27FC236}">
                <a16:creationId xmlns:a16="http://schemas.microsoft.com/office/drawing/2014/main" id="{4BF43D3D-9B40-C482-B445-59D033262DCD}"/>
              </a:ext>
            </a:extLst>
          </p:cNvPr>
          <p:cNvSpPr/>
          <p:nvPr/>
        </p:nvSpPr>
        <p:spPr>
          <a:xfrm>
            <a:off x="1853500" y="4744730"/>
            <a:ext cx="8987351" cy="710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rPr>
              <a:t>The output frequency accuracy of SSG6000A will change with time, so it is recommended to recalibrate it </a:t>
            </a:r>
            <a:r>
              <a:rPr lang="en-US" altLang="zh-CN" sz="1600" dirty="0">
                <a:solidFill>
                  <a:prstClr val="black">
                    <a:lumMod val="50000"/>
                    <a:lumOff val="50000"/>
                  </a:prstClr>
                </a:solidFill>
                <a:latin typeface="Calibri"/>
                <a:cs typeface="Arial" panose="020B0604020202020204" pitchFamily="34" charset="0"/>
              </a:rPr>
              <a:t>annually</a:t>
            </a:r>
            <a:endParaRPr kumimoji="0" lang="en-US" altLang="zh-CN" sz="1600" b="0" i="0" u="none" strike="noStrike" kern="1200" cap="none" spc="0" normalizeH="0" baseline="0" noProof="0" dirty="0">
              <a:ln>
                <a:noFill/>
              </a:ln>
              <a:solidFill>
                <a:prstClr val="black">
                  <a:lumMod val="50000"/>
                  <a:lumOff val="50000"/>
                </a:prstClr>
              </a:solidFill>
              <a:effectLst/>
              <a:uLnTx/>
              <a:uFillTx/>
              <a:latin typeface="Calibri"/>
              <a:ea typeface="+mn-ea"/>
              <a:cs typeface="Arial" panose="020B0604020202020204" pitchFamily="34" charset="0"/>
            </a:endParaRPr>
          </a:p>
        </p:txBody>
      </p:sp>
      <p:sp>
        <p:nvSpPr>
          <p:cNvPr id="20" name="灯片编号占位符 2">
            <a:extLst>
              <a:ext uri="{FF2B5EF4-FFF2-40B4-BE49-F238E27FC236}">
                <a16:creationId xmlns:a16="http://schemas.microsoft.com/office/drawing/2014/main" id="{BA85F384-9D4C-1BEE-E08A-37D743554184}"/>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Tree>
    <p:extLst>
      <p:ext uri="{BB962C8B-B14F-4D97-AF65-F5344CB8AC3E}">
        <p14:creationId xmlns:p14="http://schemas.microsoft.com/office/powerpoint/2010/main" val="150234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9783CE6-5175-D045-A13D-FE1162822B51}"/>
              </a:ext>
            </a:extLst>
          </p:cNvPr>
          <p:cNvSpPr/>
          <p:nvPr/>
        </p:nvSpPr>
        <p:spPr>
          <a:xfrm>
            <a:off x="909645" y="1615280"/>
            <a:ext cx="10382146" cy="1940702"/>
          </a:xfrm>
          <a:prstGeom prst="rect">
            <a:avLst/>
          </a:prstGeom>
          <a:solidFill>
            <a:schemeClr val="accent1">
              <a:alpha val="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b="1"/>
          </a:p>
        </p:txBody>
      </p:sp>
      <p:sp>
        <p:nvSpPr>
          <p:cNvPr id="13" name="矩形 12">
            <a:extLst>
              <a:ext uri="{FF2B5EF4-FFF2-40B4-BE49-F238E27FC236}">
                <a16:creationId xmlns:a16="http://schemas.microsoft.com/office/drawing/2014/main" id="{C0838E17-765C-F27D-E323-98FAA1796273}"/>
              </a:ext>
            </a:extLst>
          </p:cNvPr>
          <p:cNvSpPr/>
          <p:nvPr/>
        </p:nvSpPr>
        <p:spPr>
          <a:xfrm>
            <a:off x="1853501" y="1796041"/>
            <a:ext cx="9322500"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en-US" altLang="zh-CN" sz="2000" b="1" dirty="0">
                <a:solidFill>
                  <a:schemeClr val="tx1">
                    <a:lumMod val="75000"/>
                    <a:lumOff val="25000"/>
                  </a:schemeClr>
                </a:solidFill>
              </a:rPr>
              <a:t>Time Base Preheating</a:t>
            </a:r>
          </a:p>
        </p:txBody>
      </p:sp>
      <p:sp>
        <p:nvSpPr>
          <p:cNvPr id="14" name="矩形 13">
            <a:extLst>
              <a:ext uri="{FF2B5EF4-FFF2-40B4-BE49-F238E27FC236}">
                <a16:creationId xmlns:a16="http://schemas.microsoft.com/office/drawing/2014/main" id="{390575CB-4AB1-2469-373E-CCEB85A63998}"/>
              </a:ext>
            </a:extLst>
          </p:cNvPr>
          <p:cNvSpPr/>
          <p:nvPr/>
        </p:nvSpPr>
        <p:spPr>
          <a:xfrm>
            <a:off x="1853500" y="2296318"/>
            <a:ext cx="9331937" cy="956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600"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rPr>
              <a:t>SSG6000A uses the high-stability crystal oscillator as the time reference, and the instrument must be preheated for a period of time, so that the high-stability crystal oscillator can reach its predetermined technical index before use, and the output can meet the specified stability and accuracy index</a:t>
            </a:r>
          </a:p>
        </p:txBody>
      </p:sp>
      <p:sp>
        <p:nvSpPr>
          <p:cNvPr id="5" name="文本框 4">
            <a:extLst>
              <a:ext uri="{FF2B5EF4-FFF2-40B4-BE49-F238E27FC236}">
                <a16:creationId xmlns:a16="http://schemas.microsoft.com/office/drawing/2014/main" id="{AA697E92-8F4F-D258-9659-6AC3ED23E34B}"/>
              </a:ext>
            </a:extLst>
          </p:cNvPr>
          <p:cNvSpPr txBox="1"/>
          <p:nvPr/>
        </p:nvSpPr>
        <p:spPr>
          <a:xfrm>
            <a:off x="917841" y="1615280"/>
            <a:ext cx="550151" cy="523220"/>
          </a:xfrm>
          <a:prstGeom prst="rect">
            <a:avLst/>
          </a:prstGeom>
          <a:solidFill>
            <a:schemeClr val="accent1"/>
          </a:solidFill>
          <a:effectLst/>
        </p:spPr>
        <p:txBody>
          <a:bodyPr wrap="none" rtlCol="0">
            <a:spAutoFit/>
          </a:bodyPr>
          <a:lstStyle>
            <a:defPPr>
              <a:defRPr lang="zh-CN"/>
            </a:defPPr>
            <a:lvl1pPr algn="ctr">
              <a:defRPr sz="2800" b="1">
                <a:solidFill>
                  <a:srgbClr val="FFFFFF"/>
                </a:solidFill>
              </a:defRPr>
            </a:lvl1pPr>
          </a:lstStyle>
          <a:p>
            <a:r>
              <a:rPr lang="en-US" altLang="zh-CN" dirty="0"/>
              <a:t>03</a:t>
            </a:r>
            <a:endParaRPr lang="zh-CN" altLang="en-US" dirty="0"/>
          </a:p>
        </p:txBody>
      </p:sp>
      <p:cxnSp>
        <p:nvCxnSpPr>
          <p:cNvPr id="6" name="直接连接符 5">
            <a:extLst>
              <a:ext uri="{FF2B5EF4-FFF2-40B4-BE49-F238E27FC236}">
                <a16:creationId xmlns:a16="http://schemas.microsoft.com/office/drawing/2014/main" id="{4E4D32B5-3AFA-6BAE-55EF-385D3D067EEB}"/>
              </a:ext>
            </a:extLst>
          </p:cNvPr>
          <p:cNvCxnSpPr>
            <a:cxnSpLocks/>
          </p:cNvCxnSpPr>
          <p:nvPr/>
        </p:nvCxnSpPr>
        <p:spPr>
          <a:xfrm>
            <a:off x="909645" y="3560351"/>
            <a:ext cx="10382146" cy="0"/>
          </a:xfrm>
          <a:prstGeom prst="line">
            <a:avLst/>
          </a:prstGeom>
          <a:solidFill>
            <a:srgbClr val="FFFFFF"/>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EB354FEC-5576-C5BA-1DA5-F375CE77E4DD}"/>
              </a:ext>
            </a:extLst>
          </p:cNvPr>
          <p:cNvSpPr/>
          <p:nvPr/>
        </p:nvSpPr>
        <p:spPr>
          <a:xfrm>
            <a:off x="909645" y="3970477"/>
            <a:ext cx="10382146" cy="1940400"/>
          </a:xfrm>
          <a:prstGeom prst="rect">
            <a:avLst/>
          </a:prstGeom>
          <a:solidFill>
            <a:schemeClr val="accent1">
              <a:alpha val="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b="1">
              <a:solidFill>
                <a:schemeClr val="tx1"/>
              </a:solidFill>
            </a:endParaRPr>
          </a:p>
        </p:txBody>
      </p:sp>
      <p:sp>
        <p:nvSpPr>
          <p:cNvPr id="11" name="矩形 10">
            <a:extLst>
              <a:ext uri="{FF2B5EF4-FFF2-40B4-BE49-F238E27FC236}">
                <a16:creationId xmlns:a16="http://schemas.microsoft.com/office/drawing/2014/main" id="{049F3352-362E-C9BA-50FA-C413A7CE63F8}"/>
              </a:ext>
            </a:extLst>
          </p:cNvPr>
          <p:cNvSpPr/>
          <p:nvPr/>
        </p:nvSpPr>
        <p:spPr>
          <a:xfrm>
            <a:off x="1853501" y="4151243"/>
            <a:ext cx="9322500"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en-US" altLang="zh-CN" sz="2000" b="1" dirty="0">
                <a:solidFill>
                  <a:schemeClr val="tx1">
                    <a:lumMod val="75000"/>
                    <a:lumOff val="25000"/>
                  </a:schemeClr>
                </a:solidFill>
              </a:rPr>
              <a:t>High-power Reverse Irrigation</a:t>
            </a:r>
          </a:p>
        </p:txBody>
      </p:sp>
      <p:sp>
        <p:nvSpPr>
          <p:cNvPr id="9" name="文本框 8">
            <a:extLst>
              <a:ext uri="{FF2B5EF4-FFF2-40B4-BE49-F238E27FC236}">
                <a16:creationId xmlns:a16="http://schemas.microsoft.com/office/drawing/2014/main" id="{886CFFA1-762C-0B35-4D04-1CAA933FF3F6}"/>
              </a:ext>
            </a:extLst>
          </p:cNvPr>
          <p:cNvSpPr txBox="1"/>
          <p:nvPr/>
        </p:nvSpPr>
        <p:spPr>
          <a:xfrm>
            <a:off x="917842" y="3970479"/>
            <a:ext cx="550151" cy="523220"/>
          </a:xfrm>
          <a:prstGeom prst="rect">
            <a:avLst/>
          </a:prstGeom>
          <a:solidFill>
            <a:srgbClr val="FFFFFF"/>
          </a:solidFill>
          <a:effectLst/>
        </p:spPr>
        <p:txBody>
          <a:bodyPr wrap="none" rtlCol="0">
            <a:spAutoFit/>
          </a:bodyPr>
          <a:lstStyle/>
          <a:p>
            <a:pPr algn="ctr"/>
            <a:r>
              <a:rPr lang="en-US" altLang="zh-CN" sz="2800" b="1" dirty="0">
                <a:solidFill>
                  <a:schemeClr val="accent1"/>
                </a:solidFill>
              </a:rPr>
              <a:t>04</a:t>
            </a:r>
            <a:endParaRPr lang="zh-CN" altLang="en-US" sz="2800" b="1" dirty="0">
              <a:solidFill>
                <a:schemeClr val="accent1"/>
              </a:solidFill>
            </a:endParaRPr>
          </a:p>
        </p:txBody>
      </p:sp>
      <p:cxnSp>
        <p:nvCxnSpPr>
          <p:cNvPr id="10" name="直接连接符 9">
            <a:extLst>
              <a:ext uri="{FF2B5EF4-FFF2-40B4-BE49-F238E27FC236}">
                <a16:creationId xmlns:a16="http://schemas.microsoft.com/office/drawing/2014/main" id="{7CCFCB3A-EA1F-E237-96D7-A52620E497F9}"/>
              </a:ext>
            </a:extLst>
          </p:cNvPr>
          <p:cNvCxnSpPr>
            <a:cxnSpLocks/>
          </p:cNvCxnSpPr>
          <p:nvPr/>
        </p:nvCxnSpPr>
        <p:spPr>
          <a:xfrm>
            <a:off x="909645" y="5906566"/>
            <a:ext cx="10382146"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4BF43D3D-9B40-C482-B445-59D033262DCD}"/>
              </a:ext>
            </a:extLst>
          </p:cNvPr>
          <p:cNvSpPr/>
          <p:nvPr/>
        </p:nvSpPr>
        <p:spPr>
          <a:xfrm>
            <a:off x="1853500" y="4744730"/>
            <a:ext cx="8987351" cy="956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600" i="0" u="none" strike="noStrike" kern="1200" cap="none" spc="0" normalizeH="0" baseline="0" noProof="0" dirty="0">
                <a:ln>
                  <a:noFill/>
                </a:ln>
                <a:solidFill>
                  <a:schemeClr val="tx1">
                    <a:lumMod val="50000"/>
                    <a:lumOff val="50000"/>
                  </a:schemeClr>
                </a:solidFill>
                <a:effectLst/>
                <a:uLnTx/>
                <a:uFillTx/>
                <a:latin typeface="Calibri"/>
                <a:ea typeface="+mn-ea"/>
                <a:cs typeface="Arial" panose="020B0604020202020204" pitchFamily="34" charset="0"/>
              </a:rPr>
              <a:t>It is easy to burn the internal microwave circuit when the large signal is input back, and it is also easy to burn the internal microwave circuit when the DC voltage is input, so special attention should be paid when the output is connected to the external power amplifier</a:t>
            </a:r>
          </a:p>
        </p:txBody>
      </p:sp>
      <p:sp>
        <p:nvSpPr>
          <p:cNvPr id="20" name="灯片编号占位符 2">
            <a:extLst>
              <a:ext uri="{FF2B5EF4-FFF2-40B4-BE49-F238E27FC236}">
                <a16:creationId xmlns:a16="http://schemas.microsoft.com/office/drawing/2014/main" id="{BA85F384-9D4C-1BEE-E08A-37D743554184}"/>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a:solidFill>
                  <a:srgbClr val="2F2F2F">
                    <a:lumMod val="50000"/>
                    <a:lumOff val="50000"/>
                  </a:srgbClr>
                </a:solidFill>
                <a:cs typeface="+mn-ea"/>
                <a:sym typeface="+mn-lt"/>
              </a:rPr>
              <a:pPr/>
              <a:t>44</a:t>
            </a:fld>
            <a:endParaRPr dirty="0">
              <a:solidFill>
                <a:srgbClr val="2F2F2F">
                  <a:lumMod val="50000"/>
                  <a:lumOff val="50000"/>
                </a:srgbClr>
              </a:solidFill>
              <a:ea typeface="宋体" panose="02010600030101010101" pitchFamily="2" charset="-122"/>
              <a:cs typeface="+mn-ea"/>
              <a:sym typeface="+mn-lt"/>
            </a:endParaRPr>
          </a:p>
        </p:txBody>
      </p:sp>
      <p:sp>
        <p:nvSpPr>
          <p:cNvPr id="2" name="标题 1">
            <a:extLst>
              <a:ext uri="{FF2B5EF4-FFF2-40B4-BE49-F238E27FC236}">
                <a16:creationId xmlns:a16="http://schemas.microsoft.com/office/drawing/2014/main" id="{8FE7F395-5FC5-CFAE-917A-90425F5730A5}"/>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Keys</a:t>
            </a:r>
            <a:r>
              <a:rPr kumimoji="0" lang="en-US" altLang="zh-CN" sz="32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 For A</a:t>
            </a:r>
            <a:r>
              <a:rPr lang="en-US" altLang="zh-CN" sz="3200" b="1" dirty="0" err="1">
                <a:solidFill>
                  <a:prstClr val="white">
                    <a:lumMod val="50000"/>
                  </a:prstClr>
                </a:solidFill>
                <a:latin typeface="Calibri" panose="020F0502020204030204" pitchFamily="34" charset="0"/>
                <a:ea typeface="阿里巴巴普惠体 B" panose="00020600040101010101" pitchFamily="18" charset="-122"/>
                <a:cs typeface="Calibri" panose="020F0502020204030204" pitchFamily="34" charset="0"/>
              </a:rPr>
              <a:t>ccuracy</a:t>
            </a:r>
            <a:endParaRPr kumimoji="0" lang="zh-CN" alt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15745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E6E393-F0D2-5951-F81C-B0A7C4FC4C12}"/>
              </a:ext>
            </a:extLst>
          </p:cNvPr>
          <p:cNvSpPr txBox="1">
            <a:spLocks/>
          </p:cNvSpPr>
          <p:nvPr/>
        </p:nvSpPr>
        <p:spPr>
          <a:xfrm>
            <a:off x="556525" y="518908"/>
            <a:ext cx="8114096" cy="6401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Ordering </a:t>
            </a:r>
            <a:r>
              <a:rPr lang="en-US" altLang="zh-CN" sz="3200" b="1" dirty="0">
                <a:solidFill>
                  <a:schemeClr val="tx1">
                    <a:lumMod val="50000"/>
                    <a:lumOff val="50000"/>
                  </a:schemeClr>
                </a:solidFill>
                <a:latin typeface="Calibri" panose="020F0502020204030204" pitchFamily="34" charset="0"/>
                <a:ea typeface="阿里巴巴普惠体 B" panose="00020600040101010101" pitchFamily="18" charset="-122"/>
                <a:cs typeface="Calibri" panose="020F0502020204030204" pitchFamily="34" charset="0"/>
              </a:rPr>
              <a:t>Information</a:t>
            </a:r>
            <a:endParaRPr lang="zh-CN" altLang="en-US" sz="1800" dirty="0">
              <a:solidFill>
                <a:schemeClr val="tx1">
                  <a:lumMod val="50000"/>
                  <a:lumOff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C79C1C84-7FAB-2056-E3DE-BD7E04364F61}"/>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4" name="矩形 3">
            <a:extLst>
              <a:ext uri="{FF2B5EF4-FFF2-40B4-BE49-F238E27FC236}">
                <a16:creationId xmlns:a16="http://schemas.microsoft.com/office/drawing/2014/main" id="{C4FA26BF-7640-7CD2-2188-68F3D06E6BAB}"/>
              </a:ext>
            </a:extLst>
          </p:cNvPr>
          <p:cNvSpPr/>
          <p:nvPr/>
        </p:nvSpPr>
        <p:spPr>
          <a:xfrm>
            <a:off x="914455" y="1572270"/>
            <a:ext cx="10232461" cy="435599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表格 4">
            <a:extLst>
              <a:ext uri="{FF2B5EF4-FFF2-40B4-BE49-F238E27FC236}">
                <a16:creationId xmlns:a16="http://schemas.microsoft.com/office/drawing/2014/main" id="{9D6ECA7A-5BB6-7232-A728-8265A614E3E0}"/>
              </a:ext>
            </a:extLst>
          </p:cNvPr>
          <p:cNvGraphicFramePr>
            <a:graphicFrameLocks noGrp="1"/>
          </p:cNvGraphicFramePr>
          <p:nvPr>
            <p:extLst>
              <p:ext uri="{D42A27DB-BD31-4B8C-83A1-F6EECF244321}">
                <p14:modId xmlns:p14="http://schemas.microsoft.com/office/powerpoint/2010/main" val="364655506"/>
              </p:ext>
            </p:extLst>
          </p:nvPr>
        </p:nvGraphicFramePr>
        <p:xfrm>
          <a:off x="914455" y="1572270"/>
          <a:ext cx="10232461" cy="4356000"/>
        </p:xfrm>
        <a:graphic>
          <a:graphicData uri="http://schemas.openxmlformats.org/drawingml/2006/table">
            <a:tbl>
              <a:tblPr firstRow="1" bandRow="1"/>
              <a:tblGrid>
                <a:gridCol w="2425702">
                  <a:extLst>
                    <a:ext uri="{9D8B030D-6E8A-4147-A177-3AD203B41FA5}">
                      <a16:colId xmlns:a16="http://schemas.microsoft.com/office/drawing/2014/main" val="3981061430"/>
                    </a:ext>
                  </a:extLst>
                </a:gridCol>
                <a:gridCol w="5847144">
                  <a:extLst>
                    <a:ext uri="{9D8B030D-6E8A-4147-A177-3AD203B41FA5}">
                      <a16:colId xmlns:a16="http://schemas.microsoft.com/office/drawing/2014/main" val="560563090"/>
                    </a:ext>
                  </a:extLst>
                </a:gridCol>
                <a:gridCol w="1959615">
                  <a:extLst>
                    <a:ext uri="{9D8B030D-6E8A-4147-A177-3AD203B41FA5}">
                      <a16:colId xmlns:a16="http://schemas.microsoft.com/office/drawing/2014/main" val="1094323158"/>
                    </a:ext>
                  </a:extLst>
                </a:gridCol>
              </a:tblGrid>
              <a:tr h="54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mj-ea"/>
                          <a:ea typeface="+mj-ea"/>
                          <a:cs typeface="Arial" panose="020B0604020202020204" pitchFamily="34" charset="0"/>
                        </a:rPr>
                        <a:t>Product Description</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mj-ea"/>
                          <a:ea typeface="+mj-ea"/>
                          <a:cs typeface="Arial" panose="020B0604020202020204" pitchFamily="34" charset="0"/>
                        </a:rPr>
                        <a:t>SSG6000A Signal Generator</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u="none" strike="noStrike" dirty="0">
                          <a:solidFill>
                            <a:schemeClr val="bg1"/>
                          </a:solidFill>
                          <a:effectLst/>
                          <a:latin typeface="+mj-ea"/>
                          <a:ea typeface="+mj-ea"/>
                          <a:cs typeface="Arial" panose="020B0604020202020204" pitchFamily="34" charset="0"/>
                        </a:rPr>
                        <a:t>Order Number</a:t>
                      </a:r>
                      <a:endParaRPr lang="en-US" altLang="zh-CN" sz="1600" b="1" i="0" u="none" strike="noStrike" dirty="0">
                        <a:solidFill>
                          <a:schemeClr val="bg1"/>
                        </a:solidFill>
                        <a:effectLst/>
                        <a:latin typeface="+mj-ea"/>
                        <a:ea typeface="+mj-ea"/>
                        <a:cs typeface="Arial" panose="020B0604020202020204" pitchFamily="34" charset="0"/>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3B90"/>
                    </a:solidFill>
                  </a:tcPr>
                </a:tc>
                <a:extLst>
                  <a:ext uri="{0D108BD9-81ED-4DB2-BD59-A6C34878D82A}">
                    <a16:rowId xmlns:a16="http://schemas.microsoft.com/office/drawing/2014/main" val="10000"/>
                  </a:ext>
                </a:extLst>
              </a:tr>
              <a:tr h="396000">
                <a:tc rowSpan="3">
                  <a:txBody>
                    <a:bodyPr/>
                    <a:lstStyle/>
                    <a:p>
                      <a:pPr algn="ctr"/>
                      <a:r>
                        <a:rPr lang="en-US" altLang="zh-CN" sz="1600" b="1" dirty="0">
                          <a:solidFill>
                            <a:schemeClr val="tx1">
                              <a:lumMod val="75000"/>
                              <a:lumOff val="25000"/>
                            </a:schemeClr>
                          </a:solidFill>
                          <a:latin typeface="+mj-ea"/>
                          <a:ea typeface="+mj-ea"/>
                          <a:cs typeface="Arial" panose="020B0604020202020204" pitchFamily="34" charset="0"/>
                        </a:rPr>
                        <a:t>Product Code</a:t>
                      </a:r>
                      <a:endParaRPr lang="zh-CN" altLang="en-US" sz="1600" b="1" dirty="0">
                        <a:solidFill>
                          <a:schemeClr val="tx1">
                            <a:lumMod val="75000"/>
                            <a:lumOff val="25000"/>
                          </a:schemeClr>
                        </a:solidFill>
                        <a:latin typeface="+mj-ea"/>
                        <a:ea typeface="+mj-ea"/>
                        <a:cs typeface="Arial" panose="020B0604020202020204" pitchFamily="34" charset="0"/>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6670" marR="26670" algn="l">
                        <a:lnSpc>
                          <a:spcPct val="115000"/>
                        </a:lnSpc>
                        <a:spcAft>
                          <a:spcPts val="0"/>
                        </a:spcAft>
                      </a:pPr>
                      <a:r>
                        <a:rPr lang="en-US" sz="1400" dirty="0">
                          <a:solidFill>
                            <a:schemeClr val="tx1">
                              <a:lumMod val="85000"/>
                              <a:lumOff val="15000"/>
                            </a:schemeClr>
                          </a:solidFill>
                          <a:effectLst/>
                          <a:latin typeface="+mj-ea"/>
                          <a:ea typeface="+mj-ea"/>
                          <a:cs typeface="Arial" panose="020B0604020202020204" pitchFamily="34" charset="0"/>
                        </a:rPr>
                        <a:t>Analog Signal</a:t>
                      </a:r>
                      <a:r>
                        <a:rPr lang="en-US" sz="1400" spc="-20"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Gene</a:t>
                      </a:r>
                      <a:r>
                        <a:rPr lang="en-US" sz="1400" spc="-15" dirty="0">
                          <a:solidFill>
                            <a:schemeClr val="tx1">
                              <a:lumMod val="85000"/>
                              <a:lumOff val="15000"/>
                            </a:schemeClr>
                          </a:solidFill>
                          <a:effectLst/>
                          <a:latin typeface="+mj-ea"/>
                          <a:ea typeface="+mj-ea"/>
                          <a:cs typeface="Arial" panose="020B0604020202020204" pitchFamily="34" charset="0"/>
                        </a:rPr>
                        <a:t>r</a:t>
                      </a:r>
                      <a:r>
                        <a:rPr lang="en-US" sz="1400" dirty="0">
                          <a:solidFill>
                            <a:schemeClr val="tx1">
                              <a:lumMod val="85000"/>
                              <a:lumOff val="15000"/>
                            </a:schemeClr>
                          </a:solidFill>
                          <a:effectLst/>
                          <a:latin typeface="+mj-ea"/>
                          <a:ea typeface="+mj-ea"/>
                          <a:cs typeface="Arial" panose="020B0604020202020204" pitchFamily="34" charset="0"/>
                        </a:rPr>
                        <a:t>ator 100</a:t>
                      </a:r>
                      <a:r>
                        <a:rPr lang="en-US" sz="1400" spc="-5"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kHz~13.6</a:t>
                      </a:r>
                      <a:r>
                        <a:rPr lang="en-US" sz="1400" spc="-25"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GHz</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6670" marR="26670" algn="l">
                        <a:lnSpc>
                          <a:spcPct val="115000"/>
                        </a:lnSpc>
                        <a:spcAft>
                          <a:spcPts val="0"/>
                        </a:spcAft>
                      </a:pPr>
                      <a:r>
                        <a:rPr lang="en-US" sz="1400" spc="-10" dirty="0">
                          <a:solidFill>
                            <a:schemeClr val="tx1">
                              <a:lumMod val="85000"/>
                              <a:lumOff val="15000"/>
                            </a:schemeClr>
                          </a:solidFill>
                          <a:effectLst/>
                          <a:latin typeface="+mj-ea"/>
                          <a:ea typeface="+mj-ea"/>
                          <a:cs typeface="Arial" panose="020B0604020202020204" pitchFamily="34" charset="0"/>
                        </a:rPr>
                        <a:t>S</a:t>
                      </a:r>
                      <a:r>
                        <a:rPr lang="en-US" sz="1400" dirty="0">
                          <a:solidFill>
                            <a:schemeClr val="tx1">
                              <a:lumMod val="85000"/>
                              <a:lumOff val="15000"/>
                            </a:schemeClr>
                          </a:solidFill>
                          <a:effectLst/>
                          <a:latin typeface="+mj-ea"/>
                          <a:ea typeface="+mj-ea"/>
                          <a:cs typeface="Arial" panose="020B0604020202020204" pitchFamily="34" charset="0"/>
                        </a:rPr>
                        <a:t>SG6083A</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712076"/>
                  </a:ext>
                </a:extLst>
              </a:tr>
              <a:tr h="396000">
                <a:tc vMerge="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zh-CN" altLang="en-US" sz="1400" dirty="0">
                          <a:latin typeface="Calibri" panose="020F0502020204030204" pitchFamily="34" charset="0"/>
                          <a:ea typeface="宋体" panose="02010600030101010101" pitchFamily="2" charset="-122"/>
                          <a:cs typeface="Calibri" panose="020F0502020204030204" pitchFamily="34" charset="0"/>
                        </a:rPr>
                        <a:t>整机</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l">
                        <a:lnSpc>
                          <a:spcPct val="115000"/>
                        </a:lnSpc>
                        <a:spcAft>
                          <a:spcPts val="0"/>
                        </a:spcAft>
                      </a:pPr>
                      <a:r>
                        <a:rPr lang="en-US" sz="1400" dirty="0">
                          <a:solidFill>
                            <a:schemeClr val="tx1">
                              <a:lumMod val="85000"/>
                              <a:lumOff val="15000"/>
                            </a:schemeClr>
                          </a:solidFill>
                          <a:effectLst/>
                          <a:latin typeface="+mj-ea"/>
                          <a:ea typeface="+mj-ea"/>
                          <a:cs typeface="Arial" panose="020B0604020202020204" pitchFamily="34" charset="0"/>
                        </a:rPr>
                        <a:t>Analog Signal</a:t>
                      </a:r>
                      <a:r>
                        <a:rPr lang="en-US" sz="1400" spc="-20"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Gene</a:t>
                      </a:r>
                      <a:r>
                        <a:rPr lang="en-US" sz="1400" spc="-15" dirty="0">
                          <a:solidFill>
                            <a:schemeClr val="tx1">
                              <a:lumMod val="85000"/>
                              <a:lumOff val="15000"/>
                            </a:schemeClr>
                          </a:solidFill>
                          <a:effectLst/>
                          <a:latin typeface="+mj-ea"/>
                          <a:ea typeface="+mj-ea"/>
                          <a:cs typeface="Arial" panose="020B0604020202020204" pitchFamily="34" charset="0"/>
                        </a:rPr>
                        <a:t>r</a:t>
                      </a:r>
                      <a:r>
                        <a:rPr lang="en-US" sz="1400" dirty="0">
                          <a:solidFill>
                            <a:schemeClr val="tx1">
                              <a:lumMod val="85000"/>
                              <a:lumOff val="15000"/>
                            </a:schemeClr>
                          </a:solidFill>
                          <a:effectLst/>
                          <a:latin typeface="+mj-ea"/>
                          <a:ea typeface="+mj-ea"/>
                          <a:cs typeface="Arial" panose="020B0604020202020204" pitchFamily="34" charset="0"/>
                        </a:rPr>
                        <a:t>ator 100</a:t>
                      </a:r>
                      <a:r>
                        <a:rPr lang="en-US" sz="1400" spc="-5"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kHz~20</a:t>
                      </a:r>
                      <a:r>
                        <a:rPr lang="en-US" sz="1400" spc="-25"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GHz</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26670" marR="26670" algn="l">
                        <a:lnSpc>
                          <a:spcPct val="115000"/>
                        </a:lnSpc>
                        <a:spcAft>
                          <a:spcPts val="0"/>
                        </a:spcAft>
                      </a:pPr>
                      <a:r>
                        <a:rPr lang="en-US" sz="1400" spc="-10" dirty="0">
                          <a:solidFill>
                            <a:schemeClr val="tx1">
                              <a:lumMod val="85000"/>
                              <a:lumOff val="15000"/>
                            </a:schemeClr>
                          </a:solidFill>
                          <a:effectLst/>
                          <a:latin typeface="+mj-ea"/>
                          <a:ea typeface="+mj-ea"/>
                          <a:cs typeface="Arial" panose="020B0604020202020204" pitchFamily="34" charset="0"/>
                        </a:rPr>
                        <a:t>S</a:t>
                      </a:r>
                      <a:r>
                        <a:rPr lang="en-US" sz="1400" dirty="0">
                          <a:solidFill>
                            <a:schemeClr val="tx1">
                              <a:lumMod val="85000"/>
                              <a:lumOff val="15000"/>
                            </a:schemeClr>
                          </a:solidFill>
                          <a:effectLst/>
                          <a:latin typeface="+mj-ea"/>
                          <a:ea typeface="+mj-ea"/>
                          <a:cs typeface="Arial" panose="020B0604020202020204" pitchFamily="34" charset="0"/>
                        </a:rPr>
                        <a:t>SG6085A</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96000">
                <a:tc vMerge="1">
                  <a:txBody>
                    <a:bodyPr/>
                    <a:lstStyle/>
                    <a:p>
                      <a:pPr algn="ctr" fontAlgn="ctr">
                        <a:lnSpc>
                          <a:spcPct val="100000"/>
                        </a:lnSpc>
                      </a:pPr>
                      <a:endParaRPr lang="en-US"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D2D2">
                        <a:alpha val="65000"/>
                      </a:srgbClr>
                    </a:solidFill>
                  </a:tcPr>
                </a:tc>
                <a:tc>
                  <a:txBody>
                    <a:bodyPr/>
                    <a:lstStyle/>
                    <a:p>
                      <a:pPr marL="26670" marR="26670" algn="l">
                        <a:lnSpc>
                          <a:spcPct val="115000"/>
                        </a:lnSpc>
                        <a:spcAft>
                          <a:spcPts val="0"/>
                        </a:spcAft>
                      </a:pPr>
                      <a:r>
                        <a:rPr lang="en-US" sz="1400" dirty="0">
                          <a:solidFill>
                            <a:schemeClr val="tx1">
                              <a:lumMod val="85000"/>
                              <a:lumOff val="15000"/>
                            </a:schemeClr>
                          </a:solidFill>
                          <a:effectLst/>
                          <a:latin typeface="+mj-ea"/>
                          <a:ea typeface="+mj-ea"/>
                          <a:cs typeface="Arial" panose="020B0604020202020204" pitchFamily="34" charset="0"/>
                        </a:rPr>
                        <a:t>Analog Signal</a:t>
                      </a:r>
                      <a:r>
                        <a:rPr lang="en-US" sz="1400" spc="-20"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Gene</a:t>
                      </a:r>
                      <a:r>
                        <a:rPr lang="en-US" sz="1400" spc="-15" dirty="0">
                          <a:solidFill>
                            <a:schemeClr val="tx1">
                              <a:lumMod val="85000"/>
                              <a:lumOff val="15000"/>
                            </a:schemeClr>
                          </a:solidFill>
                          <a:effectLst/>
                          <a:latin typeface="+mj-ea"/>
                          <a:ea typeface="+mj-ea"/>
                          <a:cs typeface="Arial" panose="020B0604020202020204" pitchFamily="34" charset="0"/>
                        </a:rPr>
                        <a:t>r</a:t>
                      </a:r>
                      <a:r>
                        <a:rPr lang="en-US" sz="1400" dirty="0">
                          <a:solidFill>
                            <a:schemeClr val="tx1">
                              <a:lumMod val="85000"/>
                              <a:lumOff val="15000"/>
                            </a:schemeClr>
                          </a:solidFill>
                          <a:effectLst/>
                          <a:latin typeface="+mj-ea"/>
                          <a:ea typeface="+mj-ea"/>
                          <a:cs typeface="Arial" panose="020B0604020202020204" pitchFamily="34" charset="0"/>
                        </a:rPr>
                        <a:t>ator 100</a:t>
                      </a:r>
                      <a:r>
                        <a:rPr lang="en-US" sz="1400" spc="-5"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kHz~40</a:t>
                      </a:r>
                      <a:r>
                        <a:rPr lang="en-US" sz="1400" spc="-25"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GHz</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26670" marR="26670" algn="l">
                        <a:lnSpc>
                          <a:spcPct val="115000"/>
                        </a:lnSpc>
                        <a:spcAft>
                          <a:spcPts val="0"/>
                        </a:spcAft>
                      </a:pPr>
                      <a:r>
                        <a:rPr lang="en-US" sz="1400" spc="-10" dirty="0">
                          <a:solidFill>
                            <a:schemeClr val="tx1">
                              <a:lumMod val="85000"/>
                              <a:lumOff val="15000"/>
                            </a:schemeClr>
                          </a:solidFill>
                          <a:effectLst/>
                          <a:latin typeface="+mj-ea"/>
                          <a:ea typeface="+mj-ea"/>
                          <a:cs typeface="Arial" panose="020B0604020202020204" pitchFamily="34" charset="0"/>
                        </a:rPr>
                        <a:t>S</a:t>
                      </a:r>
                      <a:r>
                        <a:rPr lang="en-US" sz="1400" dirty="0">
                          <a:solidFill>
                            <a:schemeClr val="tx1">
                              <a:lumMod val="85000"/>
                              <a:lumOff val="15000"/>
                            </a:schemeClr>
                          </a:solidFill>
                          <a:effectLst/>
                          <a:latin typeface="+mj-ea"/>
                          <a:ea typeface="+mj-ea"/>
                          <a:cs typeface="Arial" panose="020B0604020202020204" pitchFamily="34" charset="0"/>
                        </a:rPr>
                        <a:t>SG6087A</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10003"/>
                  </a:ext>
                </a:extLst>
              </a:tr>
              <a:tr h="64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600" b="1" kern="100" dirty="0">
                          <a:solidFill>
                            <a:schemeClr val="tx1">
                              <a:lumMod val="75000"/>
                              <a:lumOff val="25000"/>
                            </a:schemeClr>
                          </a:solidFill>
                          <a:effectLst/>
                          <a:latin typeface="+mj-ea"/>
                          <a:ea typeface="+mj-ea"/>
                          <a:cs typeface="Arial" panose="020B0604020202020204" pitchFamily="34" charset="0"/>
                        </a:rPr>
                        <a:t>Standard Configurations</a:t>
                      </a:r>
                      <a:endParaRPr lang="zh-CN" altLang="en-US" sz="1600" b="1" kern="100" dirty="0">
                        <a:solidFill>
                          <a:schemeClr val="tx1">
                            <a:lumMod val="75000"/>
                            <a:lumOff val="25000"/>
                          </a:schemeClr>
                        </a:solidFill>
                        <a:effectLst/>
                        <a:latin typeface="+mj-ea"/>
                        <a:ea typeface="+mj-ea"/>
                        <a:cs typeface="Arial" panose="020B0604020202020204" pitchFamily="34" charset="0"/>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altLang="zh-CN" sz="1400" kern="100" dirty="0">
                          <a:solidFill>
                            <a:schemeClr val="tx1">
                              <a:lumMod val="85000"/>
                              <a:lumOff val="15000"/>
                            </a:schemeClr>
                          </a:solidFill>
                          <a:effectLst/>
                          <a:latin typeface="+mj-ea"/>
                          <a:ea typeface="+mj-ea"/>
                          <a:cs typeface="Arial" panose="020B0604020202020204" pitchFamily="34" charset="0"/>
                        </a:rPr>
                        <a:t>Quick start, USB cable, Calibration certificate, Power cord, 2.92mm female  to female adapter </a:t>
                      </a:r>
                      <a:endParaRPr lang="zh-CN" altLang="en-US" sz="1400" kern="100" dirty="0">
                        <a:solidFill>
                          <a:schemeClr val="tx1">
                            <a:lumMod val="85000"/>
                            <a:lumOff val="15000"/>
                          </a:schemeClr>
                        </a:solidFill>
                        <a:effectLst/>
                        <a:latin typeface="+mj-ea"/>
                        <a:ea typeface="+mj-ea"/>
                        <a:cs typeface="Arial" panose="020B0604020202020204" pitchFamily="34" charset="0"/>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algn="ctr"/>
                      <a:endParaRPr lang="zh-CN" altLang="en-US" sz="14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96000">
                <a:tc row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tx1">
                              <a:lumMod val="75000"/>
                              <a:lumOff val="25000"/>
                            </a:schemeClr>
                          </a:solidFill>
                          <a:effectLst/>
                          <a:latin typeface="+mj-ea"/>
                          <a:ea typeface="+mj-ea"/>
                          <a:cs typeface="Arial" panose="020B0604020202020204" pitchFamily="34" charset="0"/>
                        </a:rPr>
                        <a:t>Option</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6670" marR="26670" algn="l">
                        <a:lnSpc>
                          <a:spcPct val="115000"/>
                        </a:lnSpc>
                        <a:spcAft>
                          <a:spcPts val="0"/>
                        </a:spcAft>
                      </a:pPr>
                      <a:r>
                        <a:rPr lang="en-US" sz="1400" dirty="0">
                          <a:solidFill>
                            <a:schemeClr val="tx1">
                              <a:lumMod val="85000"/>
                              <a:lumOff val="15000"/>
                            </a:schemeClr>
                          </a:solidFill>
                          <a:effectLst/>
                          <a:latin typeface="+mj-ea"/>
                          <a:ea typeface="+mj-ea"/>
                          <a:cs typeface="Arial" panose="020B0604020202020204" pitchFamily="34" charset="0"/>
                        </a:rPr>
                        <a:t>Pulse</a:t>
                      </a:r>
                      <a:r>
                        <a:rPr lang="en-US" sz="1400" spc="-15"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modulation</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26670" marR="26670" algn="l">
                        <a:lnSpc>
                          <a:spcPct val="115000"/>
                        </a:lnSpc>
                        <a:spcAft>
                          <a:spcPts val="0"/>
                        </a:spcAft>
                      </a:pPr>
                      <a:r>
                        <a:rPr lang="en-US" sz="1400" spc="-10" dirty="0">
                          <a:solidFill>
                            <a:schemeClr val="tx1">
                              <a:lumMod val="85000"/>
                              <a:lumOff val="15000"/>
                            </a:schemeClr>
                          </a:solidFill>
                          <a:effectLst/>
                          <a:latin typeface="+mj-ea"/>
                          <a:ea typeface="+mj-ea"/>
                          <a:cs typeface="Arial" panose="020B0604020202020204" pitchFamily="34" charset="0"/>
                        </a:rPr>
                        <a:t>S</a:t>
                      </a:r>
                      <a:r>
                        <a:rPr lang="en-US" sz="1400" dirty="0">
                          <a:solidFill>
                            <a:schemeClr val="tx1">
                              <a:lumMod val="85000"/>
                              <a:lumOff val="15000"/>
                            </a:schemeClr>
                          </a:solidFill>
                          <a:effectLst/>
                          <a:latin typeface="+mj-ea"/>
                          <a:ea typeface="+mj-ea"/>
                          <a:cs typeface="Arial" panose="020B0604020202020204" pitchFamily="34" charset="0"/>
                        </a:rPr>
                        <a:t>SG6080A-PU</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10005"/>
                  </a:ext>
                </a:extLst>
              </a:tr>
              <a:tr h="396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100" b="0" i="0" u="none" strike="noStrike" dirty="0">
                        <a:solidFill>
                          <a:srgbClr val="004098"/>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 marR="26670" algn="l">
                        <a:lnSpc>
                          <a:spcPct val="115000"/>
                        </a:lnSpc>
                        <a:spcAft>
                          <a:spcPts val="0"/>
                        </a:spcAft>
                      </a:pPr>
                      <a:r>
                        <a:rPr lang="en-US" sz="1400" dirty="0">
                          <a:solidFill>
                            <a:schemeClr val="tx1">
                              <a:lumMod val="85000"/>
                              <a:lumOff val="15000"/>
                            </a:schemeClr>
                          </a:solidFill>
                          <a:effectLst/>
                          <a:latin typeface="+mj-ea"/>
                          <a:ea typeface="+mj-ea"/>
                          <a:cs typeface="Arial" panose="020B0604020202020204" pitchFamily="34" charset="0"/>
                        </a:rPr>
                        <a:t>Pulse</a:t>
                      </a:r>
                      <a:r>
                        <a:rPr lang="en-US" sz="1400" spc="-15"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t</a:t>
                      </a:r>
                      <a:r>
                        <a:rPr lang="en-US" sz="1400" spc="-15" dirty="0">
                          <a:solidFill>
                            <a:schemeClr val="tx1">
                              <a:lumMod val="85000"/>
                              <a:lumOff val="15000"/>
                            </a:schemeClr>
                          </a:solidFill>
                          <a:effectLst/>
                          <a:latin typeface="+mj-ea"/>
                          <a:ea typeface="+mj-ea"/>
                          <a:cs typeface="Arial" panose="020B0604020202020204" pitchFamily="34" charset="0"/>
                        </a:rPr>
                        <a:t>r</a:t>
                      </a:r>
                      <a:r>
                        <a:rPr lang="en-US" sz="1400" dirty="0">
                          <a:solidFill>
                            <a:schemeClr val="tx1">
                              <a:lumMod val="85000"/>
                              <a:lumOff val="15000"/>
                            </a:schemeClr>
                          </a:solidFill>
                          <a:effectLst/>
                          <a:latin typeface="+mj-ea"/>
                          <a:ea typeface="+mj-ea"/>
                          <a:cs typeface="Arial" panose="020B0604020202020204" pitchFamily="34" charset="0"/>
                        </a:rPr>
                        <a:t>ain</a:t>
                      </a:r>
                      <a:r>
                        <a:rPr lang="en-US" sz="1400" spc="-10"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gene</a:t>
                      </a:r>
                      <a:r>
                        <a:rPr lang="en-US" sz="1400" spc="-15" dirty="0">
                          <a:solidFill>
                            <a:schemeClr val="tx1">
                              <a:lumMod val="85000"/>
                              <a:lumOff val="15000"/>
                            </a:schemeClr>
                          </a:solidFill>
                          <a:effectLst/>
                          <a:latin typeface="+mj-ea"/>
                          <a:ea typeface="+mj-ea"/>
                          <a:cs typeface="Arial" panose="020B0604020202020204" pitchFamily="34" charset="0"/>
                        </a:rPr>
                        <a:t>r</a:t>
                      </a:r>
                      <a:r>
                        <a:rPr lang="en-US" sz="1400" dirty="0">
                          <a:solidFill>
                            <a:schemeClr val="tx1">
                              <a:lumMod val="85000"/>
                              <a:lumOff val="15000"/>
                            </a:schemeClr>
                          </a:solidFill>
                          <a:effectLst/>
                          <a:latin typeface="+mj-ea"/>
                          <a:ea typeface="+mj-ea"/>
                          <a:cs typeface="Arial" panose="020B0604020202020204" pitchFamily="34" charset="0"/>
                        </a:rPr>
                        <a:t>ator</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26670" marR="26670" algn="l">
                        <a:lnSpc>
                          <a:spcPct val="115000"/>
                        </a:lnSpc>
                        <a:spcAft>
                          <a:spcPts val="0"/>
                        </a:spcAft>
                      </a:pPr>
                      <a:r>
                        <a:rPr lang="en-US" sz="1400" spc="-10" dirty="0">
                          <a:solidFill>
                            <a:schemeClr val="tx1">
                              <a:lumMod val="85000"/>
                              <a:lumOff val="15000"/>
                            </a:schemeClr>
                          </a:solidFill>
                          <a:effectLst/>
                          <a:latin typeface="+mj-ea"/>
                          <a:ea typeface="+mj-ea"/>
                          <a:cs typeface="Arial" panose="020B0604020202020204" pitchFamily="34" charset="0"/>
                        </a:rPr>
                        <a:t>S</a:t>
                      </a:r>
                      <a:r>
                        <a:rPr lang="en-US" sz="1400" dirty="0">
                          <a:solidFill>
                            <a:schemeClr val="tx1">
                              <a:lumMod val="85000"/>
                              <a:lumOff val="15000"/>
                            </a:schemeClr>
                          </a:solidFill>
                          <a:effectLst/>
                          <a:latin typeface="+mj-ea"/>
                          <a:ea typeface="+mj-ea"/>
                          <a:cs typeface="Arial" panose="020B0604020202020204" pitchFamily="34" charset="0"/>
                        </a:rPr>
                        <a:t>SG6080A-PT</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96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100" b="0" i="0" u="none" strike="noStrike" dirty="0">
                        <a:solidFill>
                          <a:srgbClr val="004098"/>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D2D2">
                        <a:alpha val="65000"/>
                      </a:srgbClr>
                    </a:solidFill>
                  </a:tcPr>
                </a:tc>
                <a:tc>
                  <a:txBody>
                    <a:bodyPr/>
                    <a:lstStyle/>
                    <a:p>
                      <a:pPr marL="26670" marR="26670" algn="l">
                        <a:lnSpc>
                          <a:spcPct val="115000"/>
                        </a:lnSpc>
                        <a:spcAft>
                          <a:spcPts val="0"/>
                        </a:spcAft>
                      </a:pPr>
                      <a:r>
                        <a:rPr lang="en-US" sz="1400" spc="-10" dirty="0">
                          <a:solidFill>
                            <a:schemeClr val="tx1">
                              <a:lumMod val="85000"/>
                              <a:lumOff val="15000"/>
                            </a:schemeClr>
                          </a:solidFill>
                          <a:effectLst/>
                          <a:latin typeface="+mj-ea"/>
                          <a:ea typeface="+mj-ea"/>
                          <a:cs typeface="Arial" panose="020B0604020202020204" pitchFamily="34" charset="0"/>
                        </a:rPr>
                        <a:t>R</a:t>
                      </a:r>
                      <a:r>
                        <a:rPr lang="en-US" sz="1400" dirty="0">
                          <a:solidFill>
                            <a:schemeClr val="tx1">
                              <a:lumMod val="85000"/>
                              <a:lumOff val="15000"/>
                            </a:schemeClr>
                          </a:solidFill>
                          <a:effectLst/>
                          <a:latin typeface="+mj-ea"/>
                          <a:ea typeface="+mj-ea"/>
                          <a:cs typeface="Arial" panose="020B0604020202020204" pitchFamily="34" charset="0"/>
                        </a:rPr>
                        <a:t>ack mount</a:t>
                      </a:r>
                      <a:r>
                        <a:rPr lang="en-US" sz="1400" spc="-20"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kit</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26670" marR="26670" algn="l">
                        <a:lnSpc>
                          <a:spcPct val="115000"/>
                        </a:lnSpc>
                        <a:spcAft>
                          <a:spcPts val="0"/>
                        </a:spcAft>
                      </a:pPr>
                      <a:r>
                        <a:rPr lang="en-US" sz="1400" spc="-10" dirty="0">
                          <a:solidFill>
                            <a:schemeClr val="tx1">
                              <a:lumMod val="85000"/>
                              <a:lumOff val="15000"/>
                            </a:schemeClr>
                          </a:solidFill>
                          <a:effectLst/>
                          <a:latin typeface="+mj-ea"/>
                          <a:ea typeface="+mj-ea"/>
                          <a:cs typeface="Arial" panose="020B0604020202020204" pitchFamily="34" charset="0"/>
                        </a:rPr>
                        <a:t>S</a:t>
                      </a:r>
                      <a:r>
                        <a:rPr lang="en-US" sz="1400" dirty="0">
                          <a:solidFill>
                            <a:schemeClr val="tx1">
                              <a:lumMod val="85000"/>
                              <a:lumOff val="15000"/>
                            </a:schemeClr>
                          </a:solidFill>
                          <a:effectLst/>
                          <a:latin typeface="+mj-ea"/>
                          <a:ea typeface="+mj-ea"/>
                          <a:cs typeface="Arial" panose="020B0604020202020204" pitchFamily="34" charset="0"/>
                        </a:rPr>
                        <a:t>SG6000A-RMK</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10007"/>
                  </a:ext>
                </a:extLst>
              </a:tr>
              <a:tr h="39600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100" b="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 marR="26670" algn="l">
                        <a:lnSpc>
                          <a:spcPct val="115000"/>
                        </a:lnSpc>
                        <a:spcAft>
                          <a:spcPts val="0"/>
                        </a:spcAft>
                      </a:pPr>
                      <a:r>
                        <a:rPr lang="en-US" sz="1400" dirty="0">
                          <a:solidFill>
                            <a:schemeClr val="tx1">
                              <a:lumMod val="85000"/>
                              <a:lumOff val="15000"/>
                            </a:schemeClr>
                          </a:solidFill>
                          <a:effectLst/>
                          <a:latin typeface="+mj-ea"/>
                          <a:ea typeface="+mj-ea"/>
                          <a:cs typeface="Arial" panose="020B0604020202020204" pitchFamily="34" charset="0"/>
                        </a:rPr>
                        <a:t>US</a:t>
                      </a:r>
                      <a:r>
                        <a:rPr lang="en-US" sz="1400" spc="5" dirty="0">
                          <a:solidFill>
                            <a:schemeClr val="tx1">
                              <a:lumMod val="85000"/>
                              <a:lumOff val="15000"/>
                            </a:schemeClr>
                          </a:solidFill>
                          <a:effectLst/>
                          <a:latin typeface="+mj-ea"/>
                          <a:ea typeface="+mj-ea"/>
                          <a:cs typeface="Arial" panose="020B0604020202020204" pitchFamily="34" charset="0"/>
                        </a:rPr>
                        <a:t>B</a:t>
                      </a:r>
                      <a:r>
                        <a:rPr lang="en-US" sz="1400" dirty="0">
                          <a:solidFill>
                            <a:schemeClr val="tx1">
                              <a:lumMod val="85000"/>
                              <a:lumOff val="15000"/>
                            </a:schemeClr>
                          </a:solidFill>
                          <a:effectLst/>
                          <a:latin typeface="+mj-ea"/>
                          <a:ea typeface="+mj-ea"/>
                          <a:cs typeface="Arial" panose="020B0604020202020204" pitchFamily="34" charset="0"/>
                        </a:rPr>
                        <a:t>-GPIB adapter</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26670" marR="26670" algn="l">
                        <a:lnSpc>
                          <a:spcPct val="115000"/>
                        </a:lnSpc>
                        <a:spcAft>
                          <a:spcPts val="0"/>
                        </a:spcAft>
                      </a:pPr>
                      <a:r>
                        <a:rPr lang="en-US" sz="1400" dirty="0">
                          <a:solidFill>
                            <a:schemeClr val="tx1">
                              <a:lumMod val="85000"/>
                              <a:lumOff val="15000"/>
                            </a:schemeClr>
                          </a:solidFill>
                          <a:effectLst/>
                          <a:latin typeface="+mj-ea"/>
                          <a:ea typeface="+mj-ea"/>
                          <a:cs typeface="Arial" panose="020B0604020202020204" pitchFamily="34" charset="0"/>
                        </a:rPr>
                        <a:t>US</a:t>
                      </a:r>
                      <a:r>
                        <a:rPr lang="en-US" sz="1400" spc="5" dirty="0">
                          <a:solidFill>
                            <a:schemeClr val="tx1">
                              <a:lumMod val="85000"/>
                              <a:lumOff val="15000"/>
                            </a:schemeClr>
                          </a:solidFill>
                          <a:effectLst/>
                          <a:latin typeface="+mj-ea"/>
                          <a:ea typeface="+mj-ea"/>
                          <a:cs typeface="Arial" panose="020B0604020202020204" pitchFamily="34" charset="0"/>
                        </a:rPr>
                        <a:t>B</a:t>
                      </a:r>
                      <a:r>
                        <a:rPr lang="en-US" sz="1400" dirty="0">
                          <a:solidFill>
                            <a:schemeClr val="tx1">
                              <a:lumMod val="85000"/>
                              <a:lumOff val="15000"/>
                            </a:schemeClr>
                          </a:solidFill>
                          <a:effectLst/>
                          <a:latin typeface="+mj-ea"/>
                          <a:ea typeface="+mj-ea"/>
                          <a:cs typeface="Arial" panose="020B0604020202020204" pitchFamily="34" charset="0"/>
                        </a:rPr>
                        <a:t>-GPIB</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r h="396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4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algn="l">
                        <a:lnSpc>
                          <a:spcPct val="115000"/>
                        </a:lnSpc>
                        <a:spcAft>
                          <a:spcPts val="0"/>
                        </a:spcAft>
                      </a:pPr>
                      <a:r>
                        <a:rPr lang="en-US" sz="1400" dirty="0">
                          <a:solidFill>
                            <a:schemeClr val="tx1">
                              <a:lumMod val="85000"/>
                              <a:lumOff val="15000"/>
                            </a:schemeClr>
                          </a:solidFill>
                          <a:effectLst/>
                          <a:latin typeface="+mj-ea"/>
                          <a:ea typeface="+mj-ea"/>
                          <a:cs typeface="Arial" panose="020B0604020202020204" pitchFamily="34" charset="0"/>
                        </a:rPr>
                        <a:t>Upg</a:t>
                      </a:r>
                      <a:r>
                        <a:rPr lang="en-US" sz="1400" spc="-10" dirty="0">
                          <a:solidFill>
                            <a:schemeClr val="tx1">
                              <a:lumMod val="85000"/>
                              <a:lumOff val="15000"/>
                            </a:schemeClr>
                          </a:solidFill>
                          <a:effectLst/>
                          <a:latin typeface="+mj-ea"/>
                          <a:ea typeface="+mj-ea"/>
                          <a:cs typeface="Arial" panose="020B0604020202020204" pitchFamily="34" charset="0"/>
                        </a:rPr>
                        <a:t>r</a:t>
                      </a:r>
                      <a:r>
                        <a:rPr lang="en-US" sz="1400" dirty="0">
                          <a:solidFill>
                            <a:schemeClr val="tx1">
                              <a:lumMod val="85000"/>
                              <a:lumOff val="15000"/>
                            </a:schemeClr>
                          </a:solidFill>
                          <a:effectLst/>
                          <a:latin typeface="+mj-ea"/>
                          <a:ea typeface="+mj-ea"/>
                          <a:cs typeface="Arial" panose="020B0604020202020204" pitchFamily="34" charset="0"/>
                        </a:rPr>
                        <a:t>ade</a:t>
                      </a:r>
                      <a:r>
                        <a:rPr lang="en-US" sz="1400" spc="-15"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13.6</a:t>
                      </a:r>
                      <a:r>
                        <a:rPr lang="en-US" sz="1400" spc="-10" dirty="0">
                          <a:solidFill>
                            <a:schemeClr val="tx1">
                              <a:lumMod val="85000"/>
                              <a:lumOff val="15000"/>
                            </a:schemeClr>
                          </a:solidFill>
                          <a:effectLst/>
                          <a:latin typeface="+mj-ea"/>
                          <a:ea typeface="+mj-ea"/>
                          <a:cs typeface="Arial" panose="020B0604020202020204" pitchFamily="34" charset="0"/>
                        </a:rPr>
                        <a:t> </a:t>
                      </a:r>
                      <a:r>
                        <a:rPr lang="en-US" sz="1400" dirty="0">
                          <a:solidFill>
                            <a:schemeClr val="tx1">
                              <a:lumMod val="85000"/>
                              <a:lumOff val="15000"/>
                            </a:schemeClr>
                          </a:solidFill>
                          <a:effectLst/>
                          <a:latin typeface="+mj-ea"/>
                          <a:ea typeface="+mj-ea"/>
                          <a:cs typeface="Arial" panose="020B0604020202020204" pitchFamily="34" charset="0"/>
                        </a:rPr>
                        <a:t>GHz to 20 GHz</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6670" marR="26670" algn="l">
                        <a:lnSpc>
                          <a:spcPct val="115000"/>
                        </a:lnSpc>
                        <a:spcAft>
                          <a:spcPts val="0"/>
                        </a:spcAft>
                      </a:pPr>
                      <a:r>
                        <a:rPr lang="en-US" sz="1400" spc="-10" dirty="0">
                          <a:solidFill>
                            <a:schemeClr val="tx1">
                              <a:lumMod val="85000"/>
                              <a:lumOff val="15000"/>
                            </a:schemeClr>
                          </a:solidFill>
                          <a:effectLst/>
                          <a:latin typeface="+mj-ea"/>
                          <a:ea typeface="+mj-ea"/>
                          <a:cs typeface="Arial" panose="020B0604020202020204" pitchFamily="34" charset="0"/>
                        </a:rPr>
                        <a:t>S</a:t>
                      </a:r>
                      <a:r>
                        <a:rPr lang="en-US" sz="1400" dirty="0">
                          <a:solidFill>
                            <a:schemeClr val="tx1">
                              <a:lumMod val="85000"/>
                              <a:lumOff val="15000"/>
                            </a:schemeClr>
                          </a:solidFill>
                          <a:effectLst/>
                          <a:latin typeface="+mj-ea"/>
                          <a:ea typeface="+mj-ea"/>
                          <a:cs typeface="Arial" panose="020B0604020202020204" pitchFamily="34" charset="0"/>
                        </a:rPr>
                        <a:t>SG6080</a:t>
                      </a:r>
                      <a:r>
                        <a:rPr lang="en-US" sz="1400" spc="-25" dirty="0">
                          <a:solidFill>
                            <a:schemeClr val="tx1">
                              <a:lumMod val="85000"/>
                              <a:lumOff val="15000"/>
                            </a:schemeClr>
                          </a:solidFill>
                          <a:effectLst/>
                          <a:latin typeface="+mj-ea"/>
                          <a:ea typeface="+mj-ea"/>
                          <a:cs typeface="Arial" panose="020B0604020202020204" pitchFamily="34" charset="0"/>
                        </a:rPr>
                        <a:t>A</a:t>
                      </a:r>
                      <a:r>
                        <a:rPr lang="en-US" sz="1400" dirty="0">
                          <a:solidFill>
                            <a:schemeClr val="tx1">
                              <a:lumMod val="85000"/>
                              <a:lumOff val="15000"/>
                            </a:schemeClr>
                          </a:solidFill>
                          <a:effectLst/>
                          <a:latin typeface="+mj-ea"/>
                          <a:ea typeface="+mj-ea"/>
                          <a:cs typeface="Arial" panose="020B0604020202020204" pitchFamily="34" charset="0"/>
                        </a:rPr>
                        <a:t>-F85</a:t>
                      </a:r>
                      <a:endParaRPr lang="zh-CN" sz="1400" dirty="0">
                        <a:solidFill>
                          <a:schemeClr val="tx1">
                            <a:lumMod val="85000"/>
                            <a:lumOff val="15000"/>
                          </a:schemeClr>
                        </a:solidFill>
                        <a:effectLst/>
                        <a:latin typeface="+mj-ea"/>
                        <a:ea typeface="+mj-ea"/>
                        <a:cs typeface="Arial" panose="020B0604020202020204" pitchFamily="34"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96532655"/>
                  </a:ext>
                </a:extLst>
              </a:tr>
            </a:tbl>
          </a:graphicData>
        </a:graphic>
      </p:graphicFrame>
    </p:spTree>
    <p:extLst>
      <p:ext uri="{BB962C8B-B14F-4D97-AF65-F5344CB8AC3E}">
        <p14:creationId xmlns:p14="http://schemas.microsoft.com/office/powerpoint/2010/main" val="2253443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8"/>
          <p:cNvSpPr/>
          <p:nvPr/>
        </p:nvSpPr>
        <p:spPr>
          <a:xfrm>
            <a:off x="1588" y="4025348"/>
            <a:ext cx="12188825" cy="2832654"/>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F9F9F9">
                  <a:lumMod val="50000"/>
                </a:srgbClr>
              </a:solidFill>
              <a:effectLst/>
              <a:uLnTx/>
              <a:uFillTx/>
              <a:latin typeface="Calibri" panose="020F0502020204030204"/>
              <a:cs typeface="+mn-cs"/>
            </a:endParaRPr>
          </a:p>
        </p:txBody>
      </p:sp>
      <p:sp>
        <p:nvSpPr>
          <p:cNvPr id="20" name="Textfeld 47"/>
          <p:cNvSpPr txBox="1"/>
          <p:nvPr/>
        </p:nvSpPr>
        <p:spPr>
          <a:xfrm>
            <a:off x="8170760" y="4781450"/>
            <a:ext cx="324462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SIGLENT TECHNOLOGIES GERMANY GmbH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Add:  </a:t>
            </a:r>
            <a:r>
              <a:rPr kumimoji="0" lang="de-DE" altLang="zh-CN" sz="1100" b="0" i="0" u="none" strike="noStrike" kern="1200" cap="none" spc="0" normalizeH="0" baseline="0" noProof="0" dirty="0">
                <a:ln>
                  <a:noFill/>
                </a:ln>
                <a:solidFill>
                  <a:prstClr val="white"/>
                </a:solidFill>
                <a:effectLst/>
                <a:uLnTx/>
                <a:uFillTx/>
                <a:latin typeface="Calibri"/>
                <a:cs typeface="+mn-cs"/>
              </a:rPr>
              <a:t>Staetzlinger Str.  70 86165 Augsburg, Germany</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Tel: +49(0)-821-666 0 111 0</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Fax: +49(0)-821-666 0 111 22</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info-eu@siglent.com</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www.siglenteu.com</a:t>
            </a:r>
          </a:p>
        </p:txBody>
      </p:sp>
      <p:sp>
        <p:nvSpPr>
          <p:cNvPr id="14" name="Textfeld 46"/>
          <p:cNvSpPr txBox="1"/>
          <p:nvPr/>
        </p:nvSpPr>
        <p:spPr>
          <a:xfrm>
            <a:off x="4936295" y="4461946"/>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Calibri"/>
                <a:cs typeface="+mn-cs"/>
              </a:rPr>
              <a:t>NA</a:t>
            </a:r>
          </a:p>
        </p:txBody>
      </p:sp>
      <p:sp>
        <p:nvSpPr>
          <p:cNvPr id="15" name="Textfeld 47"/>
          <p:cNvSpPr txBox="1"/>
          <p:nvPr/>
        </p:nvSpPr>
        <p:spPr>
          <a:xfrm>
            <a:off x="4940271" y="4770898"/>
            <a:ext cx="215872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SIGLENT Technologies NA, Inc.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Add: 6557 Cochran Rd Solon, Ohio 44139</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Tel: 440-398-5800</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Toll Free:877-515-5551</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Fax: 440-399-1211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info@siglent.com</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www.siglentna.com</a:t>
            </a:r>
          </a:p>
        </p:txBody>
      </p:sp>
      <p:sp>
        <p:nvSpPr>
          <p:cNvPr id="16" name="Textfeld 50"/>
          <p:cNvSpPr txBox="1"/>
          <p:nvPr/>
        </p:nvSpPr>
        <p:spPr>
          <a:xfrm>
            <a:off x="2805208" y="3110753"/>
            <a:ext cx="64288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i="0" u="none" strike="noStrike" kern="1200" cap="none" spc="0" normalizeH="0" baseline="0" noProof="0" dirty="0">
                <a:ln>
                  <a:noFill/>
                </a:ln>
                <a:solidFill>
                  <a:srgbClr val="7F7F7F"/>
                </a:solidFill>
                <a:effectLst/>
                <a:uLnTx/>
                <a:uFillTx/>
                <a:latin typeface="Calibri"/>
                <a:cs typeface="+mn-cs"/>
              </a:rPr>
              <a:t>Every Bench. Every Engineer. Every Day.</a:t>
            </a:r>
            <a:endParaRPr kumimoji="0" lang="zh-CN" altLang="en-US" sz="1800" i="0" u="none" strike="noStrike" kern="1200" cap="none" spc="0" normalizeH="0" baseline="0" noProof="0" dirty="0">
              <a:ln>
                <a:noFill/>
              </a:ln>
              <a:solidFill>
                <a:srgbClr val="7F7F7F"/>
              </a:solidFill>
              <a:effectLst/>
              <a:uLnTx/>
              <a:uFillTx/>
              <a:latin typeface="Calibri"/>
              <a:cs typeface="+mn-cs"/>
            </a:endParaRPr>
          </a:p>
        </p:txBody>
      </p:sp>
      <p:sp>
        <p:nvSpPr>
          <p:cNvPr id="19" name="Textfeld 46"/>
          <p:cNvSpPr txBox="1"/>
          <p:nvPr/>
        </p:nvSpPr>
        <p:spPr>
          <a:xfrm>
            <a:off x="8166784" y="4453448"/>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Calibri"/>
                <a:cs typeface="+mn-cs"/>
              </a:rPr>
              <a:t>Europe</a:t>
            </a:r>
          </a:p>
        </p:txBody>
      </p:sp>
      <p:sp>
        <p:nvSpPr>
          <p:cNvPr id="21" name="Textfeld 47"/>
          <p:cNvSpPr txBox="1"/>
          <p:nvPr/>
        </p:nvSpPr>
        <p:spPr>
          <a:xfrm>
            <a:off x="788161" y="4770898"/>
            <a:ext cx="3629490"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SIGLENT TECHNOLOGIES CO., LTD.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Add: Blog No.1 &amp; No.4 &amp; No.5, </a:t>
            </a:r>
            <a:r>
              <a:rPr kumimoji="0" lang="en-US" altLang="zh-CN" sz="1100" b="0" i="0" u="none" strike="noStrike" kern="1200" cap="none" spc="0" normalizeH="0" baseline="0" noProof="0" dirty="0" err="1">
                <a:ln>
                  <a:noFill/>
                </a:ln>
                <a:solidFill>
                  <a:prstClr val="white"/>
                </a:solidFill>
                <a:effectLst/>
                <a:uLnTx/>
                <a:uFillTx/>
                <a:latin typeface="Calibri"/>
                <a:cs typeface="+mn-cs"/>
              </a:rPr>
              <a:t>Antongda</a:t>
            </a:r>
            <a:r>
              <a:rPr kumimoji="0" lang="en-US" altLang="zh-CN" sz="1100" b="0" i="0" u="none" strike="noStrike" kern="1200" cap="none" spc="0" normalizeH="0" baseline="0" noProof="0" dirty="0">
                <a:ln>
                  <a:noFill/>
                </a:ln>
                <a:solidFill>
                  <a:prstClr val="white"/>
                </a:solidFill>
                <a:effectLst/>
                <a:uLnTx/>
                <a:uFillTx/>
                <a:latin typeface="Calibri"/>
                <a:cs typeface="+mn-cs"/>
              </a:rPr>
              <a:t> Industrial Zone, 3rd </a:t>
            </a:r>
            <a:r>
              <a:rPr kumimoji="0" lang="en-US" altLang="zh-CN" sz="1100" b="0" i="0" u="none" strike="noStrike" kern="1200" cap="none" spc="0" normalizeH="0" baseline="0" noProof="0" dirty="0" err="1">
                <a:ln>
                  <a:noFill/>
                </a:ln>
                <a:solidFill>
                  <a:prstClr val="white"/>
                </a:solidFill>
                <a:effectLst/>
                <a:uLnTx/>
                <a:uFillTx/>
                <a:latin typeface="Calibri"/>
                <a:cs typeface="+mn-cs"/>
              </a:rPr>
              <a:t>Liuxian</a:t>
            </a:r>
            <a:r>
              <a:rPr kumimoji="0" lang="en-US" altLang="zh-CN" sz="1100" b="0" i="0" u="none" strike="noStrike" kern="1200" cap="none" spc="0" normalizeH="0" baseline="0" noProof="0" dirty="0">
                <a:ln>
                  <a:noFill/>
                </a:ln>
                <a:solidFill>
                  <a:prstClr val="white"/>
                </a:solidFill>
                <a:effectLst/>
                <a:uLnTx/>
                <a:uFillTx/>
                <a:latin typeface="Calibri"/>
                <a:cs typeface="+mn-cs"/>
              </a:rPr>
              <a:t> Road, </a:t>
            </a:r>
            <a:r>
              <a:rPr kumimoji="0" lang="en-US" altLang="zh-CN" sz="1100" b="0" i="0" u="none" strike="noStrike" kern="1200" cap="none" spc="0" normalizeH="0" baseline="0" noProof="0" dirty="0" err="1">
                <a:ln>
                  <a:noFill/>
                </a:ln>
                <a:solidFill>
                  <a:prstClr val="white"/>
                </a:solidFill>
                <a:effectLst/>
                <a:uLnTx/>
                <a:uFillTx/>
                <a:latin typeface="Calibri"/>
                <a:cs typeface="+mn-cs"/>
              </a:rPr>
              <a:t>Bao’an</a:t>
            </a:r>
            <a:r>
              <a:rPr kumimoji="0" lang="en-US" altLang="zh-CN" sz="1100" b="0" i="0" u="none" strike="noStrike" kern="1200" cap="none" spc="0" normalizeH="0" baseline="0" noProof="0" dirty="0">
                <a:ln>
                  <a:noFill/>
                </a:ln>
                <a:solidFill>
                  <a:prstClr val="white"/>
                </a:solidFill>
                <a:effectLst/>
                <a:uLnTx/>
                <a:uFillTx/>
                <a:latin typeface="Calibri"/>
                <a:cs typeface="+mn-cs"/>
              </a:rPr>
              <a:t> District, Shenzhen, 518101,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Tel:+ 86 755 3688 7876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Fax:+ 86 755 3359 1582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sales@siglent.com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int.siglent.com</a:t>
            </a:r>
          </a:p>
        </p:txBody>
      </p:sp>
      <p:sp>
        <p:nvSpPr>
          <p:cNvPr id="22" name="Textfeld 46"/>
          <p:cNvSpPr txBox="1"/>
          <p:nvPr/>
        </p:nvSpPr>
        <p:spPr>
          <a:xfrm>
            <a:off x="784185" y="4461946"/>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Calibri"/>
                <a:cs typeface="+mn-cs"/>
              </a:rPr>
              <a:t>Headquarters</a:t>
            </a:r>
          </a:p>
        </p:txBody>
      </p:sp>
      <p:sp>
        <p:nvSpPr>
          <p:cNvPr id="3" name="Textfeld 33">
            <a:extLst>
              <a:ext uri="{FF2B5EF4-FFF2-40B4-BE49-F238E27FC236}">
                <a16:creationId xmlns:a16="http://schemas.microsoft.com/office/drawing/2014/main" id="{F3FF563E-69F5-B99F-3DBC-268D5460C784}"/>
              </a:ext>
            </a:extLst>
          </p:cNvPr>
          <p:cNvSpPr txBox="1"/>
          <p:nvPr/>
        </p:nvSpPr>
        <p:spPr>
          <a:xfrm>
            <a:off x="3038208" y="1622536"/>
            <a:ext cx="6115584" cy="1323439"/>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srgbClr val="0065FA"/>
              </a:solidFill>
              <a:effectLst/>
              <a:uLnTx/>
              <a:uFillTx/>
              <a:latin typeface="Century Gothic" panose="020B0502020202020204" pitchFamily="34" charset="0"/>
              <a:ea typeface="+mn-ea"/>
              <a:cs typeface="+mn-cs"/>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003B90"/>
                </a:solidFill>
                <a:effectLst/>
                <a:uLnTx/>
                <a:uFillTx/>
                <a:latin typeface="Century Gothic" panose="020B0502020202020204" pitchFamily="34" charset="0"/>
                <a:ea typeface="+mn-ea"/>
                <a:cs typeface="+mn-cs"/>
              </a:rPr>
              <a:t>Thank You</a:t>
            </a:r>
            <a:endParaRPr kumimoji="0" lang="de-DE" sz="4000" b="0" i="0" u="none" strike="noStrike" kern="1200" cap="none" spc="0" normalizeH="0" baseline="0" noProof="0" dirty="0">
              <a:ln>
                <a:noFill/>
              </a:ln>
              <a:solidFill>
                <a:srgbClr val="003B9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6163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组合 104">
            <a:extLst>
              <a:ext uri="{FF2B5EF4-FFF2-40B4-BE49-F238E27FC236}">
                <a16:creationId xmlns:a16="http://schemas.microsoft.com/office/drawing/2014/main" id="{D7D92287-9AE1-AB68-BF21-B4BFAA2A2B59}"/>
              </a:ext>
            </a:extLst>
          </p:cNvPr>
          <p:cNvGrpSpPr/>
          <p:nvPr/>
        </p:nvGrpSpPr>
        <p:grpSpPr>
          <a:xfrm>
            <a:off x="583118" y="1364072"/>
            <a:ext cx="9850893" cy="1568157"/>
            <a:chOff x="569990" y="1391796"/>
            <a:chExt cx="9850893" cy="1568157"/>
          </a:xfrm>
        </p:grpSpPr>
        <p:sp>
          <p:nvSpPr>
            <p:cNvPr id="99" name="椭圆 98">
              <a:extLst>
                <a:ext uri="{FF2B5EF4-FFF2-40B4-BE49-F238E27FC236}">
                  <a16:creationId xmlns:a16="http://schemas.microsoft.com/office/drawing/2014/main" id="{79F00A1B-4848-CDA5-C3A6-2B18045E7E53}"/>
                </a:ext>
              </a:extLst>
            </p:cNvPr>
            <p:cNvSpPr>
              <a:spLocks noChangeAspect="1"/>
            </p:cNvSpPr>
            <p:nvPr/>
          </p:nvSpPr>
          <p:spPr>
            <a:xfrm>
              <a:off x="2872230" y="1501183"/>
              <a:ext cx="2106000" cy="140343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mj-ea"/>
                <a:ea typeface="+mj-ea"/>
              </a:endParaRPr>
            </a:p>
          </p:txBody>
        </p:sp>
        <p:sp>
          <p:nvSpPr>
            <p:cNvPr id="100" name="椭圆 99">
              <a:extLst>
                <a:ext uri="{FF2B5EF4-FFF2-40B4-BE49-F238E27FC236}">
                  <a16:creationId xmlns:a16="http://schemas.microsoft.com/office/drawing/2014/main" id="{CD711021-435A-0952-022D-5118B95D694A}"/>
                </a:ext>
              </a:extLst>
            </p:cNvPr>
            <p:cNvSpPr>
              <a:spLocks noChangeAspect="1"/>
            </p:cNvSpPr>
            <p:nvPr/>
          </p:nvSpPr>
          <p:spPr>
            <a:xfrm>
              <a:off x="7160246" y="1391796"/>
              <a:ext cx="3260637" cy="144149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mj-ea"/>
                <a:ea typeface="+mj-ea"/>
              </a:endParaRPr>
            </a:p>
          </p:txBody>
        </p:sp>
        <p:pic>
          <p:nvPicPr>
            <p:cNvPr id="101" name="图片 100">
              <a:extLst>
                <a:ext uri="{FF2B5EF4-FFF2-40B4-BE49-F238E27FC236}">
                  <a16:creationId xmlns:a16="http://schemas.microsoft.com/office/drawing/2014/main" id="{417FE408-822E-8D96-186D-7E7E3140D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539" y="1493506"/>
              <a:ext cx="2105555" cy="1404000"/>
            </a:xfrm>
            <a:prstGeom prst="rect">
              <a:avLst/>
            </a:prstGeom>
          </p:spPr>
        </p:pic>
        <p:pic>
          <p:nvPicPr>
            <p:cNvPr id="103" name="图片 102">
              <a:extLst>
                <a:ext uri="{FF2B5EF4-FFF2-40B4-BE49-F238E27FC236}">
                  <a16:creationId xmlns:a16="http://schemas.microsoft.com/office/drawing/2014/main" id="{3E2D6D1F-732B-FDB7-81B4-2D00A5457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90" y="1423458"/>
              <a:ext cx="2302240" cy="1536495"/>
            </a:xfrm>
            <a:prstGeom prst="rect">
              <a:avLst/>
            </a:prstGeom>
          </p:spPr>
        </p:pic>
      </p:grpSp>
      <p:sp>
        <p:nvSpPr>
          <p:cNvPr id="72" name="箭头: 右 71">
            <a:extLst>
              <a:ext uri="{FF2B5EF4-FFF2-40B4-BE49-F238E27FC236}">
                <a16:creationId xmlns:a16="http://schemas.microsoft.com/office/drawing/2014/main" id="{96C1AA0B-97B8-C7EA-EFDB-AEA68C767210}"/>
              </a:ext>
            </a:extLst>
          </p:cNvPr>
          <p:cNvSpPr/>
          <p:nvPr/>
        </p:nvSpPr>
        <p:spPr>
          <a:xfrm>
            <a:off x="0" y="2962266"/>
            <a:ext cx="12192000" cy="403225"/>
          </a:xfrm>
          <a:prstGeom prst="rightArrow">
            <a:avLst/>
          </a:prstGeom>
          <a:solidFill>
            <a:schemeClr val="tx1">
              <a:lumMod val="50000"/>
              <a:lumOff val="50000"/>
            </a:schemeClr>
          </a:solid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0000" lnSpcReduction="20000"/>
          </a:bodyPr>
          <a:lstStyle/>
          <a:p>
            <a:pPr algn="ctr" defTabSz="914354"/>
            <a:endParaRPr lang="zh-CN" altLang="en-US" sz="2000" b="1" i="1">
              <a:solidFill>
                <a:schemeClr val="tx1"/>
              </a:solidFill>
              <a:latin typeface="+mj-ea"/>
              <a:ea typeface="+mj-ea"/>
              <a:cs typeface="+mn-ea"/>
              <a:sym typeface="+mn-lt"/>
            </a:endParaRPr>
          </a:p>
        </p:txBody>
      </p:sp>
      <p:cxnSp>
        <p:nvCxnSpPr>
          <p:cNvPr id="74" name="直接连接符 73">
            <a:extLst>
              <a:ext uri="{FF2B5EF4-FFF2-40B4-BE49-F238E27FC236}">
                <a16:creationId xmlns:a16="http://schemas.microsoft.com/office/drawing/2014/main" id="{4418CD33-FB9B-8B37-1CD6-D40E6807101F}"/>
              </a:ext>
            </a:extLst>
          </p:cNvPr>
          <p:cNvCxnSpPr>
            <a:cxnSpLocks/>
            <a:endCxn id="68" idx="0"/>
          </p:cNvCxnSpPr>
          <p:nvPr/>
        </p:nvCxnSpPr>
        <p:spPr>
          <a:xfrm>
            <a:off x="1725613" y="2513356"/>
            <a:ext cx="0" cy="1483953"/>
          </a:xfrm>
          <a:prstGeom prst="line">
            <a:avLst/>
          </a:prstGeom>
          <a:ln w="3175" cap="rnd">
            <a:solidFill>
              <a:schemeClr val="bg1">
                <a:lumMod val="75000"/>
              </a:schemeClr>
            </a:solidFill>
            <a:round/>
            <a:tailEnd type="ova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3517AEC0-5A97-E8C6-11F6-74226DB51ED9}"/>
              </a:ext>
            </a:extLst>
          </p:cNvPr>
          <p:cNvCxnSpPr>
            <a:cxnSpLocks/>
            <a:stCxn id="78" idx="0"/>
            <a:endCxn id="67" idx="0"/>
          </p:cNvCxnSpPr>
          <p:nvPr/>
        </p:nvCxnSpPr>
        <p:spPr>
          <a:xfrm flipH="1">
            <a:off x="6089651" y="2621169"/>
            <a:ext cx="12499" cy="1376140"/>
          </a:xfrm>
          <a:prstGeom prst="line">
            <a:avLst/>
          </a:prstGeom>
          <a:ln w="3175" cap="rnd">
            <a:solidFill>
              <a:schemeClr val="bg1">
                <a:lumMod val="75000"/>
              </a:schemeClr>
            </a:solidFill>
            <a:round/>
            <a:tailEnd type="ova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A900EEC0-5A87-2BDF-CE26-65075215A829}"/>
              </a:ext>
            </a:extLst>
          </p:cNvPr>
          <p:cNvCxnSpPr>
            <a:cxnSpLocks/>
            <a:endCxn id="69" idx="0"/>
          </p:cNvCxnSpPr>
          <p:nvPr/>
        </p:nvCxnSpPr>
        <p:spPr>
          <a:xfrm>
            <a:off x="3907632" y="2486017"/>
            <a:ext cx="0" cy="2463792"/>
          </a:xfrm>
          <a:prstGeom prst="line">
            <a:avLst/>
          </a:prstGeom>
          <a:ln w="3175" cap="rnd">
            <a:solidFill>
              <a:schemeClr val="bg1">
                <a:lumMod val="75000"/>
              </a:schemeClr>
            </a:solidFill>
            <a:round/>
            <a:tailEnd type="ova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4806E208-17A5-015D-0D6A-8722CA24DDA5}"/>
              </a:ext>
            </a:extLst>
          </p:cNvPr>
          <p:cNvCxnSpPr>
            <a:cxnSpLocks/>
            <a:stCxn id="83" idx="0"/>
            <a:endCxn id="70" idx="0"/>
          </p:cNvCxnSpPr>
          <p:nvPr/>
        </p:nvCxnSpPr>
        <p:spPr>
          <a:xfrm>
            <a:off x="8271670" y="2598491"/>
            <a:ext cx="0" cy="2351318"/>
          </a:xfrm>
          <a:prstGeom prst="line">
            <a:avLst/>
          </a:prstGeom>
          <a:ln w="3175" cap="rnd">
            <a:solidFill>
              <a:schemeClr val="bg1">
                <a:lumMod val="75000"/>
              </a:schemeClr>
            </a:solidFill>
            <a:round/>
            <a:tailEnd type="ova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CD21C94F-560E-0CE0-43D6-35BBB8BE73C8}"/>
              </a:ext>
            </a:extLst>
          </p:cNvPr>
          <p:cNvCxnSpPr>
            <a:cxnSpLocks/>
            <a:stCxn id="86" idx="0"/>
            <a:endCxn id="71" idx="0"/>
          </p:cNvCxnSpPr>
          <p:nvPr/>
        </p:nvCxnSpPr>
        <p:spPr>
          <a:xfrm flipH="1">
            <a:off x="10453687" y="2586072"/>
            <a:ext cx="15419" cy="1411237"/>
          </a:xfrm>
          <a:prstGeom prst="line">
            <a:avLst/>
          </a:prstGeom>
          <a:ln w="3175" cap="rnd">
            <a:solidFill>
              <a:schemeClr val="bg1">
                <a:lumMod val="75000"/>
              </a:schemeClr>
            </a:solidFill>
            <a:round/>
            <a:tailEnd type="oval"/>
          </a:ln>
        </p:spPr>
        <p:style>
          <a:lnRef idx="1">
            <a:schemeClr val="accent1"/>
          </a:lnRef>
          <a:fillRef idx="0">
            <a:schemeClr val="accent1"/>
          </a:fillRef>
          <a:effectRef idx="0">
            <a:schemeClr val="accent1"/>
          </a:effectRef>
          <a:fontRef idx="minor">
            <a:schemeClr val="tx1"/>
          </a:fontRef>
        </p:style>
      </p:cxnSp>
      <p:grpSp>
        <p:nvGrpSpPr>
          <p:cNvPr id="112" name="组合 111">
            <a:extLst>
              <a:ext uri="{FF2B5EF4-FFF2-40B4-BE49-F238E27FC236}">
                <a16:creationId xmlns:a16="http://schemas.microsoft.com/office/drawing/2014/main" id="{2E3DFC52-4C7E-1F20-B5F8-B26EE086F541}"/>
              </a:ext>
            </a:extLst>
          </p:cNvPr>
          <p:cNvGrpSpPr/>
          <p:nvPr/>
        </p:nvGrpSpPr>
        <p:grpSpPr>
          <a:xfrm>
            <a:off x="660400" y="2586072"/>
            <a:ext cx="10858500" cy="3651861"/>
            <a:chOff x="660400" y="2586072"/>
            <a:chExt cx="10858500" cy="3651861"/>
          </a:xfrm>
        </p:grpSpPr>
        <p:sp>
          <p:nvSpPr>
            <p:cNvPr id="67" name="矩形 66">
              <a:extLst>
                <a:ext uri="{FF2B5EF4-FFF2-40B4-BE49-F238E27FC236}">
                  <a16:creationId xmlns:a16="http://schemas.microsoft.com/office/drawing/2014/main" id="{0BBEFAF3-0FFD-DD99-4C0D-64918805FF60}"/>
                </a:ext>
              </a:extLst>
            </p:cNvPr>
            <p:cNvSpPr/>
            <p:nvPr/>
          </p:nvSpPr>
          <p:spPr bwMode="auto">
            <a:xfrm>
              <a:off x="5024438" y="3997309"/>
              <a:ext cx="2130426" cy="1288124"/>
            </a:xfrm>
            <a:prstGeom prst="rect">
              <a:avLst/>
            </a:prstGeom>
            <a:solidFill>
              <a:srgbClr val="F9F9F9"/>
            </a:solidFill>
            <a:ln>
              <a:solidFill>
                <a:schemeClr val="bg1">
                  <a:lumMod val="95000"/>
                </a:schemeClr>
              </a:solidFill>
            </a:ln>
            <a:effectLst>
              <a:glow rad="101600">
                <a:schemeClr val="bg1">
                  <a:lumMod val="85000"/>
                  <a:alpha val="60000"/>
                </a:schemeClr>
              </a:glow>
            </a:effec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200" dirty="0">
                  <a:solidFill>
                    <a:schemeClr val="tx1">
                      <a:lumMod val="75000"/>
                      <a:lumOff val="25000"/>
                    </a:schemeClr>
                  </a:solidFill>
                  <a:latin typeface="+mj-ea"/>
                  <a:ea typeface="+mj-ea"/>
                  <a:cs typeface="+mn-ea"/>
                  <a:sym typeface="+mn-lt"/>
                </a:rPr>
                <a:t>Frequency up to 13.6/20 GHz</a:t>
              </a:r>
            </a:p>
            <a:p>
              <a:pPr algn="ctr">
                <a:lnSpc>
                  <a:spcPct val="150000"/>
                </a:lnSpc>
              </a:pPr>
              <a:r>
                <a:rPr lang="en-US" altLang="zh-CN" sz="1200" dirty="0">
                  <a:solidFill>
                    <a:schemeClr val="tx1">
                      <a:lumMod val="75000"/>
                      <a:lumOff val="25000"/>
                    </a:schemeClr>
                  </a:solidFill>
                  <a:latin typeface="+mj-ea"/>
                  <a:ea typeface="+mj-ea"/>
                  <a:cs typeface="+mn-ea"/>
                  <a:sym typeface="+mn-lt"/>
                </a:rPr>
                <a:t>SSB Phase noise &lt; -120 </a:t>
              </a:r>
              <a:r>
                <a:rPr lang="en-US" altLang="zh-CN" sz="1200" dirty="0" err="1">
                  <a:solidFill>
                    <a:schemeClr val="tx1">
                      <a:lumMod val="75000"/>
                      <a:lumOff val="25000"/>
                    </a:schemeClr>
                  </a:solidFill>
                  <a:latin typeface="+mj-ea"/>
                  <a:ea typeface="+mj-ea"/>
                  <a:cs typeface="+mn-ea"/>
                  <a:sym typeface="+mn-lt"/>
                </a:rPr>
                <a:t>dBc</a:t>
              </a:r>
              <a:r>
                <a:rPr lang="en-US" altLang="zh-CN" sz="1200" dirty="0">
                  <a:solidFill>
                    <a:schemeClr val="tx1">
                      <a:lumMod val="75000"/>
                      <a:lumOff val="25000"/>
                    </a:schemeClr>
                  </a:solidFill>
                  <a:latin typeface="+mj-ea"/>
                  <a:ea typeface="+mj-ea"/>
                  <a:cs typeface="+mn-ea"/>
                  <a:sym typeface="+mn-lt"/>
                </a:rPr>
                <a:t>/Hz</a:t>
              </a:r>
            </a:p>
            <a:p>
              <a:pPr algn="ctr">
                <a:lnSpc>
                  <a:spcPct val="150000"/>
                </a:lnSpc>
              </a:pPr>
              <a:endParaRPr lang="en-US" altLang="zh-CN" sz="1200" dirty="0">
                <a:solidFill>
                  <a:schemeClr val="tx1">
                    <a:lumMod val="75000"/>
                    <a:lumOff val="25000"/>
                  </a:schemeClr>
                </a:solidFill>
                <a:latin typeface="+mj-ea"/>
                <a:ea typeface="+mj-ea"/>
                <a:cs typeface="+mn-ea"/>
                <a:sym typeface="+mn-lt"/>
              </a:endParaRPr>
            </a:p>
            <a:p>
              <a:pPr algn="ctr">
                <a:lnSpc>
                  <a:spcPct val="150000"/>
                </a:lnSpc>
              </a:pPr>
              <a:r>
                <a:rPr lang="en-US" altLang="zh-CN" sz="1200" dirty="0">
                  <a:solidFill>
                    <a:schemeClr val="tx1">
                      <a:lumMod val="75000"/>
                      <a:lumOff val="25000"/>
                    </a:schemeClr>
                  </a:solidFill>
                  <a:latin typeface="+mj-ea"/>
                  <a:ea typeface="+mj-ea"/>
                  <a:cs typeface="+mn-ea"/>
                  <a:sym typeface="+mn-lt"/>
                </a:rPr>
                <a:t>……</a:t>
              </a:r>
            </a:p>
          </p:txBody>
        </p:sp>
        <p:sp>
          <p:nvSpPr>
            <p:cNvPr id="68" name="矩形 67">
              <a:extLst>
                <a:ext uri="{FF2B5EF4-FFF2-40B4-BE49-F238E27FC236}">
                  <a16:creationId xmlns:a16="http://schemas.microsoft.com/office/drawing/2014/main" id="{3FBD0EC6-9254-C373-9F6D-BB6762B2E488}"/>
                </a:ext>
              </a:extLst>
            </p:cNvPr>
            <p:cNvSpPr/>
            <p:nvPr/>
          </p:nvSpPr>
          <p:spPr bwMode="auto">
            <a:xfrm>
              <a:off x="660400" y="3997309"/>
              <a:ext cx="2130426" cy="1288124"/>
            </a:xfrm>
            <a:prstGeom prst="rect">
              <a:avLst/>
            </a:prstGeom>
            <a:solidFill>
              <a:srgbClr val="F9F9F9"/>
            </a:solidFill>
            <a:ln>
              <a:solidFill>
                <a:schemeClr val="bg1">
                  <a:lumMod val="95000"/>
                </a:schemeClr>
              </a:solidFill>
            </a:ln>
            <a:effectLst>
              <a:glow rad="101600">
                <a:schemeClr val="bg1">
                  <a:lumMod val="85000"/>
                  <a:alpha val="60000"/>
                </a:schemeClr>
              </a:glow>
            </a:effectLst>
          </p:spPr>
          <p:txBody>
            <a:bodyPr wrap="square" lIns="91440" tIns="45720" rIns="91440" bIns="45720" anchor="t" anchorCtr="0">
              <a:normAutofit fontScale="85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400" dirty="0">
                  <a:solidFill>
                    <a:schemeClr val="tx1">
                      <a:lumMod val="75000"/>
                      <a:lumOff val="25000"/>
                    </a:schemeClr>
                  </a:solidFill>
                  <a:latin typeface="+mj-ea"/>
                  <a:ea typeface="+mj-ea"/>
                  <a:cs typeface="+mn-ea"/>
                  <a:sym typeface="+mn-lt"/>
                </a:rPr>
                <a:t>Frequency up to 2.1/3.2 GHz</a:t>
              </a:r>
            </a:p>
            <a:p>
              <a:pPr algn="ctr">
                <a:lnSpc>
                  <a:spcPct val="150000"/>
                </a:lnSpc>
              </a:pPr>
              <a:r>
                <a:rPr lang="en-US" altLang="zh-CN" sz="1400" dirty="0">
                  <a:solidFill>
                    <a:schemeClr val="tx1">
                      <a:lumMod val="75000"/>
                      <a:lumOff val="25000"/>
                    </a:schemeClr>
                  </a:solidFill>
                  <a:latin typeface="+mj-ea"/>
                  <a:ea typeface="+mj-ea"/>
                  <a:cs typeface="+mn-ea"/>
                  <a:sym typeface="+mn-lt"/>
                </a:rPr>
                <a:t>SSB Phase noise &lt; -110 </a:t>
              </a:r>
              <a:r>
                <a:rPr lang="en-US" altLang="zh-CN" sz="1400" dirty="0" err="1">
                  <a:solidFill>
                    <a:schemeClr val="tx1">
                      <a:lumMod val="75000"/>
                      <a:lumOff val="25000"/>
                    </a:schemeClr>
                  </a:solidFill>
                  <a:latin typeface="+mj-ea"/>
                  <a:ea typeface="+mj-ea"/>
                  <a:cs typeface="+mn-ea"/>
                  <a:sym typeface="+mn-lt"/>
                </a:rPr>
                <a:t>dBc</a:t>
              </a:r>
              <a:r>
                <a:rPr lang="en-US" altLang="zh-CN" sz="1400" dirty="0">
                  <a:solidFill>
                    <a:schemeClr val="tx1">
                      <a:lumMod val="75000"/>
                      <a:lumOff val="25000"/>
                    </a:schemeClr>
                  </a:solidFill>
                  <a:latin typeface="+mj-ea"/>
                  <a:ea typeface="+mj-ea"/>
                  <a:cs typeface="+mn-ea"/>
                  <a:sym typeface="+mn-lt"/>
                </a:rPr>
                <a:t>/Hz</a:t>
              </a:r>
            </a:p>
            <a:p>
              <a:pPr algn="ctr">
                <a:lnSpc>
                  <a:spcPct val="150000"/>
                </a:lnSpc>
              </a:pPr>
              <a:endParaRPr lang="en-US" altLang="zh-CN" sz="1400" dirty="0">
                <a:solidFill>
                  <a:schemeClr val="tx1">
                    <a:lumMod val="75000"/>
                    <a:lumOff val="25000"/>
                  </a:schemeClr>
                </a:solidFill>
                <a:latin typeface="+mj-ea"/>
                <a:ea typeface="+mj-ea"/>
                <a:cs typeface="+mn-ea"/>
                <a:sym typeface="+mn-lt"/>
              </a:endParaRPr>
            </a:p>
            <a:p>
              <a:pPr algn="ctr">
                <a:lnSpc>
                  <a:spcPct val="150000"/>
                </a:lnSpc>
              </a:pPr>
              <a:r>
                <a:rPr lang="en-US" altLang="zh-CN" sz="1400" dirty="0">
                  <a:solidFill>
                    <a:schemeClr val="tx1">
                      <a:lumMod val="75000"/>
                      <a:lumOff val="25000"/>
                    </a:schemeClr>
                  </a:solidFill>
                  <a:latin typeface="+mj-ea"/>
                  <a:ea typeface="+mj-ea"/>
                  <a:cs typeface="+mn-ea"/>
                  <a:sym typeface="+mn-lt"/>
                </a:rPr>
                <a:t>……</a:t>
              </a:r>
            </a:p>
          </p:txBody>
        </p:sp>
        <p:sp>
          <p:nvSpPr>
            <p:cNvPr id="69" name="矩形 68">
              <a:extLst>
                <a:ext uri="{FF2B5EF4-FFF2-40B4-BE49-F238E27FC236}">
                  <a16:creationId xmlns:a16="http://schemas.microsoft.com/office/drawing/2014/main" id="{94FD62E5-8279-A96B-BAC8-C4CBD61ABE29}"/>
                </a:ext>
              </a:extLst>
            </p:cNvPr>
            <p:cNvSpPr/>
            <p:nvPr/>
          </p:nvSpPr>
          <p:spPr bwMode="auto">
            <a:xfrm>
              <a:off x="2842419" y="4949809"/>
              <a:ext cx="2130426" cy="1288124"/>
            </a:xfrm>
            <a:prstGeom prst="rect">
              <a:avLst/>
            </a:prstGeom>
            <a:solidFill>
              <a:srgbClr val="F9F9F9"/>
            </a:solidFill>
            <a:ln>
              <a:solidFill>
                <a:schemeClr val="bg1">
                  <a:lumMod val="95000"/>
                </a:schemeClr>
              </a:solidFill>
            </a:ln>
            <a:effectLst>
              <a:glow rad="101600">
                <a:schemeClr val="bg1">
                  <a:lumMod val="85000"/>
                  <a:alpha val="60000"/>
                </a:schemeClr>
              </a:glow>
            </a:effec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200" dirty="0">
                  <a:solidFill>
                    <a:schemeClr val="tx1">
                      <a:lumMod val="75000"/>
                      <a:lumOff val="25000"/>
                    </a:schemeClr>
                  </a:solidFill>
                  <a:latin typeface="+mj-ea"/>
                  <a:ea typeface="+mj-ea"/>
                  <a:cs typeface="+mn-ea"/>
                  <a:sym typeface="+mn-lt"/>
                </a:rPr>
                <a:t>Frequency up to 4/6 GHz</a:t>
              </a:r>
            </a:p>
            <a:p>
              <a:pPr algn="ctr">
                <a:lnSpc>
                  <a:spcPct val="150000"/>
                </a:lnSpc>
              </a:pPr>
              <a:r>
                <a:rPr lang="en-US" altLang="zh-CN" sz="1200" dirty="0">
                  <a:solidFill>
                    <a:schemeClr val="tx1">
                      <a:lumMod val="75000"/>
                      <a:lumOff val="25000"/>
                    </a:schemeClr>
                  </a:solidFill>
                  <a:latin typeface="+mj-ea"/>
                  <a:ea typeface="+mj-ea"/>
                  <a:cs typeface="+mn-ea"/>
                  <a:sym typeface="+mn-lt"/>
                </a:rPr>
                <a:t>SSB Phase noise &lt; -120 </a:t>
              </a:r>
              <a:r>
                <a:rPr lang="en-US" altLang="zh-CN" sz="1200" dirty="0" err="1">
                  <a:solidFill>
                    <a:schemeClr val="tx1">
                      <a:lumMod val="75000"/>
                      <a:lumOff val="25000"/>
                    </a:schemeClr>
                  </a:solidFill>
                  <a:latin typeface="+mj-ea"/>
                  <a:ea typeface="+mj-ea"/>
                  <a:cs typeface="+mn-ea"/>
                  <a:sym typeface="+mn-lt"/>
                </a:rPr>
                <a:t>dBc</a:t>
              </a:r>
              <a:r>
                <a:rPr lang="en-US" altLang="zh-CN" sz="1200" dirty="0">
                  <a:solidFill>
                    <a:schemeClr val="tx1">
                      <a:lumMod val="75000"/>
                      <a:lumOff val="25000"/>
                    </a:schemeClr>
                  </a:solidFill>
                  <a:latin typeface="+mj-ea"/>
                  <a:ea typeface="+mj-ea"/>
                  <a:cs typeface="+mn-ea"/>
                  <a:sym typeface="+mn-lt"/>
                </a:rPr>
                <a:t>/Hz</a:t>
              </a:r>
            </a:p>
            <a:p>
              <a:pPr algn="ctr">
                <a:lnSpc>
                  <a:spcPct val="150000"/>
                </a:lnSpc>
              </a:pPr>
              <a:endParaRPr lang="en-US" altLang="zh-CN" sz="1200" dirty="0">
                <a:solidFill>
                  <a:schemeClr val="tx1">
                    <a:lumMod val="75000"/>
                    <a:lumOff val="25000"/>
                  </a:schemeClr>
                </a:solidFill>
                <a:latin typeface="+mj-ea"/>
                <a:ea typeface="+mj-ea"/>
                <a:cs typeface="+mn-ea"/>
                <a:sym typeface="+mn-lt"/>
              </a:endParaRPr>
            </a:p>
            <a:p>
              <a:pPr algn="ctr">
                <a:lnSpc>
                  <a:spcPct val="150000"/>
                </a:lnSpc>
              </a:pPr>
              <a:r>
                <a:rPr lang="en-US" altLang="zh-CN" sz="1200" dirty="0">
                  <a:solidFill>
                    <a:schemeClr val="tx1">
                      <a:lumMod val="75000"/>
                      <a:lumOff val="25000"/>
                    </a:schemeClr>
                  </a:solidFill>
                  <a:latin typeface="+mj-ea"/>
                  <a:ea typeface="+mj-ea"/>
                  <a:cs typeface="+mn-ea"/>
                  <a:sym typeface="+mn-lt"/>
                </a:rPr>
                <a:t>……</a:t>
              </a:r>
            </a:p>
          </p:txBody>
        </p:sp>
        <p:sp>
          <p:nvSpPr>
            <p:cNvPr id="70" name="矩形 69">
              <a:extLst>
                <a:ext uri="{FF2B5EF4-FFF2-40B4-BE49-F238E27FC236}">
                  <a16:creationId xmlns:a16="http://schemas.microsoft.com/office/drawing/2014/main" id="{D001DB83-AEBD-7401-5112-FFC8D03BF9E4}"/>
                </a:ext>
              </a:extLst>
            </p:cNvPr>
            <p:cNvSpPr/>
            <p:nvPr/>
          </p:nvSpPr>
          <p:spPr bwMode="auto">
            <a:xfrm>
              <a:off x="7206457" y="4949809"/>
              <a:ext cx="2130426" cy="1288124"/>
            </a:xfrm>
            <a:prstGeom prst="rect">
              <a:avLst/>
            </a:prstGeom>
            <a:solidFill>
              <a:srgbClr val="F9F9F9"/>
            </a:solidFill>
            <a:ln>
              <a:solidFill>
                <a:schemeClr val="bg1">
                  <a:lumMod val="95000"/>
                </a:schemeClr>
              </a:solidFill>
            </a:ln>
            <a:effectLst>
              <a:glow rad="101600">
                <a:schemeClr val="bg1">
                  <a:lumMod val="85000"/>
                  <a:alpha val="60000"/>
                </a:schemeClr>
              </a:glow>
            </a:effectLst>
          </p:spPr>
          <p:txBody>
            <a:bodyPr wrap="square" lIns="91440" tIns="45720" rIns="91440" bIns="45720" anchor="t"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200" dirty="0">
                  <a:solidFill>
                    <a:schemeClr val="tx1">
                      <a:lumMod val="75000"/>
                      <a:lumOff val="25000"/>
                    </a:schemeClr>
                  </a:solidFill>
                  <a:latin typeface="+mj-ea"/>
                  <a:ea typeface="+mj-ea"/>
                  <a:cs typeface="+mn-ea"/>
                  <a:sym typeface="+mn-lt"/>
                </a:rPr>
                <a:t>Frequency up to 13.6/20/</a:t>
              </a:r>
              <a:r>
                <a:rPr lang="en-US" altLang="zh-CN" sz="1300" b="1" dirty="0">
                  <a:solidFill>
                    <a:srgbClr val="F08300"/>
                  </a:solidFill>
                  <a:latin typeface="+mj-ea"/>
                  <a:ea typeface="+mj-ea"/>
                  <a:cs typeface="+mn-ea"/>
                  <a:sym typeface="+mn-lt"/>
                </a:rPr>
                <a:t>40</a:t>
              </a:r>
              <a:r>
                <a:rPr lang="en-US" altLang="zh-CN" sz="1200" dirty="0">
                  <a:solidFill>
                    <a:schemeClr val="tx1">
                      <a:lumMod val="75000"/>
                      <a:lumOff val="25000"/>
                    </a:schemeClr>
                  </a:solidFill>
                  <a:latin typeface="+mj-ea"/>
                  <a:ea typeface="+mj-ea"/>
                  <a:cs typeface="+mn-ea"/>
                  <a:sym typeface="+mn-lt"/>
                </a:rPr>
                <a:t> </a:t>
              </a:r>
              <a:r>
                <a:rPr lang="en-US" altLang="zh-CN" sz="1300" b="1" dirty="0">
                  <a:solidFill>
                    <a:srgbClr val="F08300"/>
                  </a:solidFill>
                  <a:latin typeface="+mj-ea"/>
                  <a:ea typeface="+mj-ea"/>
                  <a:cs typeface="+mn-ea"/>
                  <a:sym typeface="+mn-lt"/>
                </a:rPr>
                <a:t>GHz</a:t>
              </a:r>
            </a:p>
            <a:p>
              <a:pPr algn="ctr">
                <a:lnSpc>
                  <a:spcPct val="150000"/>
                </a:lnSpc>
              </a:pPr>
              <a:r>
                <a:rPr lang="en-US" altLang="zh-CN" sz="1200" dirty="0">
                  <a:solidFill>
                    <a:schemeClr val="tx1">
                      <a:lumMod val="75000"/>
                      <a:lumOff val="25000"/>
                    </a:schemeClr>
                  </a:solidFill>
                  <a:latin typeface="+mj-ea"/>
                  <a:ea typeface="+mj-ea"/>
                  <a:cs typeface="+mn-ea"/>
                  <a:sym typeface="+mn-lt"/>
                </a:rPr>
                <a:t>SSB Phase noise &lt; </a:t>
              </a:r>
              <a:r>
                <a:rPr lang="en-US" altLang="zh-CN" sz="1300" b="1" dirty="0">
                  <a:solidFill>
                    <a:srgbClr val="F08300"/>
                  </a:solidFill>
                  <a:latin typeface="+mj-ea"/>
                  <a:ea typeface="+mj-ea"/>
                  <a:cs typeface="+mn-ea"/>
                  <a:sym typeface="+mn-lt"/>
                </a:rPr>
                <a:t>-135 </a:t>
              </a:r>
              <a:r>
                <a:rPr lang="en-US" altLang="zh-CN" sz="1300" b="1" dirty="0" err="1">
                  <a:solidFill>
                    <a:srgbClr val="F08300"/>
                  </a:solidFill>
                  <a:latin typeface="+mj-ea"/>
                  <a:ea typeface="+mj-ea"/>
                  <a:cs typeface="+mn-ea"/>
                  <a:sym typeface="+mn-lt"/>
                </a:rPr>
                <a:t>dBc</a:t>
              </a:r>
              <a:r>
                <a:rPr lang="en-US" altLang="zh-CN" sz="1300" b="1" dirty="0">
                  <a:solidFill>
                    <a:srgbClr val="F08300"/>
                  </a:solidFill>
                  <a:latin typeface="+mj-ea"/>
                  <a:ea typeface="+mj-ea"/>
                  <a:cs typeface="+mn-ea"/>
                  <a:sym typeface="+mn-lt"/>
                </a:rPr>
                <a:t>/Hz</a:t>
              </a:r>
              <a:endParaRPr lang="en-US" altLang="zh-CN" sz="1200" b="1" dirty="0">
                <a:solidFill>
                  <a:srgbClr val="F08300"/>
                </a:solidFill>
                <a:latin typeface="+mj-ea"/>
                <a:ea typeface="+mj-ea"/>
                <a:cs typeface="+mn-ea"/>
                <a:sym typeface="+mn-lt"/>
              </a:endParaRPr>
            </a:p>
            <a:p>
              <a:pPr algn="ctr">
                <a:lnSpc>
                  <a:spcPct val="150000"/>
                </a:lnSpc>
              </a:pPr>
              <a:endParaRPr lang="en-US" altLang="zh-CN" sz="1200" dirty="0">
                <a:solidFill>
                  <a:schemeClr val="tx1">
                    <a:lumMod val="75000"/>
                    <a:lumOff val="25000"/>
                  </a:schemeClr>
                </a:solidFill>
                <a:latin typeface="+mj-ea"/>
                <a:ea typeface="+mj-ea"/>
                <a:cs typeface="+mn-ea"/>
                <a:sym typeface="+mn-lt"/>
              </a:endParaRPr>
            </a:p>
            <a:p>
              <a:pPr algn="ctr">
                <a:lnSpc>
                  <a:spcPct val="150000"/>
                </a:lnSpc>
              </a:pPr>
              <a:r>
                <a:rPr lang="en-US" altLang="zh-CN" sz="1200" dirty="0">
                  <a:solidFill>
                    <a:schemeClr val="tx1">
                      <a:lumMod val="75000"/>
                      <a:lumOff val="25000"/>
                    </a:schemeClr>
                  </a:solidFill>
                  <a:latin typeface="+mj-ea"/>
                  <a:ea typeface="+mj-ea"/>
                  <a:cs typeface="+mn-ea"/>
                  <a:sym typeface="+mn-lt"/>
                </a:rPr>
                <a:t>……</a:t>
              </a:r>
            </a:p>
          </p:txBody>
        </p:sp>
        <p:sp>
          <p:nvSpPr>
            <p:cNvPr id="71" name="矩形 70">
              <a:extLst>
                <a:ext uri="{FF2B5EF4-FFF2-40B4-BE49-F238E27FC236}">
                  <a16:creationId xmlns:a16="http://schemas.microsoft.com/office/drawing/2014/main" id="{4C68D03C-8349-970D-C6F1-3C06564353AA}"/>
                </a:ext>
              </a:extLst>
            </p:cNvPr>
            <p:cNvSpPr/>
            <p:nvPr/>
          </p:nvSpPr>
          <p:spPr bwMode="auto">
            <a:xfrm>
              <a:off x="9388474" y="3997309"/>
              <a:ext cx="2130426" cy="1288124"/>
            </a:xfrm>
            <a:prstGeom prst="rect">
              <a:avLst/>
            </a:prstGeom>
            <a:solidFill>
              <a:srgbClr val="F9F9F9"/>
            </a:solidFill>
            <a:ln>
              <a:solidFill>
                <a:schemeClr val="bg1">
                  <a:lumMod val="95000"/>
                </a:schemeClr>
              </a:solidFill>
            </a:ln>
            <a:effectLst>
              <a:glow rad="101600">
                <a:schemeClr val="bg1">
                  <a:lumMod val="85000"/>
                  <a:alpha val="60000"/>
                </a:schemeClr>
              </a:glow>
            </a:effec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200" dirty="0">
                  <a:solidFill>
                    <a:schemeClr val="tx1">
                      <a:lumMod val="75000"/>
                      <a:lumOff val="25000"/>
                    </a:schemeClr>
                  </a:solidFill>
                  <a:latin typeface="+mj-ea"/>
                  <a:ea typeface="+mj-ea"/>
                  <a:cs typeface="+mn-ea"/>
                  <a:sym typeface="+mn-lt"/>
                </a:rPr>
                <a:t>Future plans up to a frequency of </a:t>
              </a:r>
              <a:r>
                <a:rPr lang="en-US" altLang="zh-CN" sz="1400" b="1" dirty="0">
                  <a:solidFill>
                    <a:srgbClr val="F08300"/>
                  </a:solidFill>
                  <a:latin typeface="+mj-ea"/>
                  <a:ea typeface="+mj-ea"/>
                  <a:cs typeface="+mn-ea"/>
                  <a:sym typeface="+mn-lt"/>
                </a:rPr>
                <a:t>67 GHz</a:t>
              </a:r>
              <a:endParaRPr lang="en-US" altLang="zh-CN" sz="1200" b="1" dirty="0">
                <a:solidFill>
                  <a:srgbClr val="F08300"/>
                </a:solidFill>
                <a:latin typeface="+mj-ea"/>
                <a:ea typeface="+mj-ea"/>
                <a:cs typeface="+mn-ea"/>
                <a:sym typeface="+mn-lt"/>
              </a:endParaRPr>
            </a:p>
            <a:p>
              <a:pPr algn="ctr">
                <a:lnSpc>
                  <a:spcPct val="150000"/>
                </a:lnSpc>
              </a:pPr>
              <a:endParaRPr lang="en-US" altLang="zh-CN" sz="1200" dirty="0">
                <a:solidFill>
                  <a:schemeClr val="tx1">
                    <a:lumMod val="75000"/>
                    <a:lumOff val="25000"/>
                  </a:schemeClr>
                </a:solidFill>
                <a:latin typeface="+mj-ea"/>
                <a:ea typeface="+mj-ea"/>
                <a:cs typeface="+mn-ea"/>
                <a:sym typeface="+mn-lt"/>
              </a:endParaRPr>
            </a:p>
            <a:p>
              <a:pPr algn="ctr">
                <a:lnSpc>
                  <a:spcPct val="150000"/>
                </a:lnSpc>
              </a:pPr>
              <a:r>
                <a:rPr lang="en-US" altLang="zh-CN" sz="1200" dirty="0">
                  <a:solidFill>
                    <a:schemeClr val="tx1">
                      <a:lumMod val="75000"/>
                      <a:lumOff val="25000"/>
                    </a:schemeClr>
                  </a:solidFill>
                  <a:latin typeface="+mj-ea"/>
                  <a:ea typeface="+mj-ea"/>
                  <a:cs typeface="+mn-ea"/>
                  <a:sym typeface="+mn-lt"/>
                </a:rPr>
                <a:t>……</a:t>
              </a:r>
            </a:p>
          </p:txBody>
        </p:sp>
        <p:sp>
          <p:nvSpPr>
            <p:cNvPr id="75" name="文本框 74">
              <a:extLst>
                <a:ext uri="{FF2B5EF4-FFF2-40B4-BE49-F238E27FC236}">
                  <a16:creationId xmlns:a16="http://schemas.microsoft.com/office/drawing/2014/main" id="{97B46A81-899C-4444-38D9-EE67762F37CF}"/>
                </a:ext>
              </a:extLst>
            </p:cNvPr>
            <p:cNvSpPr txBox="1"/>
            <p:nvPr/>
          </p:nvSpPr>
          <p:spPr>
            <a:xfrm>
              <a:off x="912894" y="2602266"/>
              <a:ext cx="1620000" cy="360000"/>
            </a:xfrm>
            <a:prstGeom prst="rect">
              <a:avLst/>
            </a:prstGeom>
            <a:solidFill>
              <a:srgbClr val="F9F9F9"/>
            </a:solidFill>
            <a:ln>
              <a:solidFill>
                <a:schemeClr val="bg1">
                  <a:lumMod val="95000"/>
                </a:schemeClr>
              </a:solidFill>
            </a:ln>
            <a:effectLst>
              <a:glow rad="101600">
                <a:schemeClr val="bg1">
                  <a:lumMod val="85000"/>
                  <a:alpha val="60000"/>
                </a:schemeClr>
              </a:glow>
            </a:effectLst>
          </p:spPr>
          <p:txBody>
            <a:bodyPr wrap="square" lIns="91440" tIns="45720" rIns="91440" bIns="45720" rtlCol="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chemeClr val="tx1">
                      <a:lumMod val="50000"/>
                      <a:lumOff val="50000"/>
                    </a:schemeClr>
                  </a:solidFill>
                  <a:latin typeface="+mj-ea"/>
                  <a:ea typeface="+mj-ea"/>
                  <a:cs typeface="+mn-ea"/>
                  <a:sym typeface="+mn-lt"/>
                </a:rPr>
                <a:t>SSG3000X</a:t>
              </a:r>
            </a:p>
          </p:txBody>
        </p:sp>
        <p:sp>
          <p:nvSpPr>
            <p:cNvPr id="78" name="文本框 77">
              <a:extLst>
                <a:ext uri="{FF2B5EF4-FFF2-40B4-BE49-F238E27FC236}">
                  <a16:creationId xmlns:a16="http://schemas.microsoft.com/office/drawing/2014/main" id="{A4C2E975-3D78-F187-E281-CDF4C8C6B74A}"/>
                </a:ext>
              </a:extLst>
            </p:cNvPr>
            <p:cNvSpPr txBox="1"/>
            <p:nvPr/>
          </p:nvSpPr>
          <p:spPr>
            <a:xfrm>
              <a:off x="5292150" y="2621169"/>
              <a:ext cx="1620000" cy="360000"/>
            </a:xfrm>
            <a:prstGeom prst="rect">
              <a:avLst/>
            </a:prstGeom>
            <a:solidFill>
              <a:srgbClr val="F9F9F9"/>
            </a:solidFill>
            <a:ln>
              <a:solidFill>
                <a:schemeClr val="bg1">
                  <a:lumMod val="95000"/>
                </a:schemeClr>
              </a:solidFill>
            </a:ln>
            <a:effectLst>
              <a:glow rad="101600">
                <a:schemeClr val="bg1">
                  <a:lumMod val="85000"/>
                  <a:alpha val="60000"/>
                </a:schemeClr>
              </a:glow>
            </a:effectLst>
          </p:spPr>
          <p:txBody>
            <a:bodyPr wrap="square" lIns="91440" tIns="45720" rIns="91440" bIns="45720" rtlCol="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chemeClr val="tx1">
                      <a:lumMod val="50000"/>
                      <a:lumOff val="50000"/>
                    </a:schemeClr>
                  </a:solidFill>
                  <a:latin typeface="+mj-ea"/>
                  <a:ea typeface="+mj-ea"/>
                  <a:cs typeface="+mn-ea"/>
                  <a:sym typeface="+mn-lt"/>
                </a:rPr>
                <a:t>SSG5000A</a:t>
              </a:r>
            </a:p>
          </p:txBody>
        </p:sp>
        <p:sp>
          <p:nvSpPr>
            <p:cNvPr id="81" name="文本框 80">
              <a:extLst>
                <a:ext uri="{FF2B5EF4-FFF2-40B4-BE49-F238E27FC236}">
                  <a16:creationId xmlns:a16="http://schemas.microsoft.com/office/drawing/2014/main" id="{BF2A0E26-89F0-FD5D-DBEF-5A0A303C275D}"/>
                </a:ext>
              </a:extLst>
            </p:cNvPr>
            <p:cNvSpPr txBox="1"/>
            <p:nvPr/>
          </p:nvSpPr>
          <p:spPr>
            <a:xfrm>
              <a:off x="3122630" y="2602266"/>
              <a:ext cx="1620000" cy="360000"/>
            </a:xfrm>
            <a:prstGeom prst="rect">
              <a:avLst/>
            </a:prstGeom>
            <a:solidFill>
              <a:srgbClr val="F9F9F9"/>
            </a:solidFill>
            <a:ln>
              <a:solidFill>
                <a:schemeClr val="bg1">
                  <a:lumMod val="95000"/>
                </a:schemeClr>
              </a:solidFill>
            </a:ln>
            <a:effectLst>
              <a:glow rad="101600">
                <a:schemeClr val="bg1">
                  <a:lumMod val="85000"/>
                  <a:alpha val="60000"/>
                </a:schemeClr>
              </a:glow>
            </a:effectLst>
          </p:spPr>
          <p:txBody>
            <a:bodyPr wrap="square" lIns="91440" tIns="45720" rIns="91440" bIns="45720" rtlCol="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chemeClr val="tx1">
                      <a:lumMod val="50000"/>
                      <a:lumOff val="50000"/>
                    </a:schemeClr>
                  </a:solidFill>
                  <a:latin typeface="+mj-ea"/>
                  <a:ea typeface="+mj-ea"/>
                  <a:cs typeface="+mn-ea"/>
                  <a:sym typeface="+mn-lt"/>
                </a:rPr>
                <a:t>SSG5000X</a:t>
              </a:r>
            </a:p>
          </p:txBody>
        </p:sp>
        <p:sp>
          <p:nvSpPr>
            <p:cNvPr id="83" name="文本框 82">
              <a:extLst>
                <a:ext uri="{FF2B5EF4-FFF2-40B4-BE49-F238E27FC236}">
                  <a16:creationId xmlns:a16="http://schemas.microsoft.com/office/drawing/2014/main" id="{F76E35CD-C22F-FF54-F128-521C77F8444E}"/>
                </a:ext>
              </a:extLst>
            </p:cNvPr>
            <p:cNvSpPr txBox="1"/>
            <p:nvPr/>
          </p:nvSpPr>
          <p:spPr>
            <a:xfrm>
              <a:off x="7461670" y="2598491"/>
              <a:ext cx="1620000" cy="396000"/>
            </a:xfrm>
            <a:prstGeom prst="rect">
              <a:avLst/>
            </a:prstGeom>
            <a:solidFill>
              <a:srgbClr val="F9F9F9"/>
            </a:solidFill>
            <a:ln>
              <a:solidFill>
                <a:schemeClr val="bg1">
                  <a:lumMod val="95000"/>
                </a:schemeClr>
              </a:solidFill>
            </a:ln>
            <a:effectLst>
              <a:glow rad="101600">
                <a:schemeClr val="bg1">
                  <a:lumMod val="85000"/>
                  <a:alpha val="60000"/>
                </a:schemeClr>
              </a:glow>
            </a:effectLst>
          </p:spPr>
          <p:txBody>
            <a:bodyPr wrap="square" lIns="91440" tIns="45720" rIns="91440" bIns="45720" rtlCol="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F08300"/>
                  </a:solidFill>
                  <a:latin typeface="+mj-ea"/>
                  <a:ea typeface="+mj-ea"/>
                  <a:cs typeface="+mn-ea"/>
                  <a:sym typeface="+mn-lt"/>
                </a:rPr>
                <a:t>SSG6000A</a:t>
              </a:r>
            </a:p>
          </p:txBody>
        </p:sp>
        <p:sp>
          <p:nvSpPr>
            <p:cNvPr id="86" name="文本框 85">
              <a:extLst>
                <a:ext uri="{FF2B5EF4-FFF2-40B4-BE49-F238E27FC236}">
                  <a16:creationId xmlns:a16="http://schemas.microsoft.com/office/drawing/2014/main" id="{BB55E930-98FE-250C-2D44-9467B05DCBA8}"/>
                </a:ext>
              </a:extLst>
            </p:cNvPr>
            <p:cNvSpPr txBox="1"/>
            <p:nvPr/>
          </p:nvSpPr>
          <p:spPr>
            <a:xfrm>
              <a:off x="9659106" y="2586072"/>
              <a:ext cx="1620000" cy="396000"/>
            </a:xfrm>
            <a:prstGeom prst="rect">
              <a:avLst/>
            </a:prstGeom>
            <a:solidFill>
              <a:srgbClr val="F9F9F9"/>
            </a:solidFill>
            <a:ln>
              <a:solidFill>
                <a:schemeClr val="bg1">
                  <a:lumMod val="95000"/>
                </a:schemeClr>
              </a:solidFill>
            </a:ln>
            <a:effectLst>
              <a:glow rad="101600">
                <a:schemeClr val="bg1">
                  <a:lumMod val="85000"/>
                  <a:alpha val="60000"/>
                </a:schemeClr>
              </a:glow>
            </a:effectLst>
          </p:spPr>
          <p:txBody>
            <a:bodyPr wrap="square" lIns="91440" tIns="45720" rIns="91440" bIns="45720" rtlCol="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b="1" dirty="0">
                  <a:solidFill>
                    <a:schemeClr val="tx1">
                      <a:lumMod val="50000"/>
                      <a:lumOff val="50000"/>
                    </a:schemeClr>
                  </a:solidFill>
                  <a:latin typeface="+mj-ea"/>
                  <a:ea typeface="+mj-ea"/>
                  <a:cs typeface="+mn-ea"/>
                  <a:sym typeface="+mn-lt"/>
                </a:rPr>
                <a:t>M</a:t>
              </a:r>
              <a:r>
                <a:rPr lang="en-US" altLang="zh-CN" b="1" dirty="0">
                  <a:solidFill>
                    <a:schemeClr val="tx1">
                      <a:lumMod val="50000"/>
                      <a:lumOff val="50000"/>
                    </a:schemeClr>
                  </a:solidFill>
                  <a:latin typeface="+mj-ea"/>
                  <a:ea typeface="+mj-ea"/>
                  <a:cs typeface="+mn-ea"/>
                  <a:sym typeface="+mn-lt"/>
                </a:rPr>
                <a:t>ore</a:t>
              </a:r>
              <a:endParaRPr lang="id-ID" b="1" dirty="0">
                <a:solidFill>
                  <a:schemeClr val="tx1">
                    <a:lumMod val="50000"/>
                    <a:lumOff val="50000"/>
                  </a:schemeClr>
                </a:solidFill>
                <a:latin typeface="+mj-ea"/>
                <a:ea typeface="+mj-ea"/>
                <a:cs typeface="+mn-ea"/>
                <a:sym typeface="+mn-lt"/>
              </a:endParaRPr>
            </a:p>
          </p:txBody>
        </p:sp>
      </p:grpSp>
      <p:sp>
        <p:nvSpPr>
          <p:cNvPr id="98" name="标题 1">
            <a:extLst>
              <a:ext uri="{FF2B5EF4-FFF2-40B4-BE49-F238E27FC236}">
                <a16:creationId xmlns:a16="http://schemas.microsoft.com/office/drawing/2014/main" id="{8136876A-3725-B0C1-C9E1-E3292E8D9C4B}"/>
              </a:ext>
            </a:extLst>
          </p:cNvPr>
          <p:cNvSpPr txBox="1">
            <a:spLocks/>
          </p:cNvSpPr>
          <p:nvPr/>
        </p:nvSpPr>
        <p:spPr>
          <a:xfrm>
            <a:off x="0" y="0"/>
            <a:ext cx="12191999" cy="954173"/>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altLang="zh-CN" dirty="0">
                <a:solidFill>
                  <a:schemeClr val="tx1">
                    <a:lumMod val="50000"/>
                    <a:lumOff val="50000"/>
                  </a:schemeClr>
                </a:solidFill>
                <a:latin typeface="+mj-ea"/>
                <a:cs typeface="+mn-ea"/>
                <a:sym typeface="+mn-lt"/>
              </a:rPr>
              <a:t>SIGLENT’s </a:t>
            </a:r>
            <a:r>
              <a:rPr lang="en-US" altLang="zh-CN" dirty="0">
                <a:solidFill>
                  <a:srgbClr val="F08300"/>
                </a:solidFill>
                <a:latin typeface="+mj-ea"/>
                <a:cs typeface="+mn-ea"/>
                <a:sym typeface="+mn-lt"/>
              </a:rPr>
              <a:t>RF Signal Source</a:t>
            </a:r>
            <a:r>
              <a:rPr lang="en-US" altLang="zh-CN" dirty="0">
                <a:solidFill>
                  <a:schemeClr val="tx1">
                    <a:lumMod val="50000"/>
                    <a:lumOff val="50000"/>
                  </a:schemeClr>
                </a:solidFill>
                <a:latin typeface="+mj-ea"/>
                <a:cs typeface="+mn-ea"/>
                <a:sym typeface="+mn-lt"/>
              </a:rPr>
              <a:t> Technology Roadmap</a:t>
            </a:r>
            <a:endParaRPr lang="zh-CN" altLang="en-US" dirty="0">
              <a:solidFill>
                <a:schemeClr val="tx1">
                  <a:lumMod val="50000"/>
                  <a:lumOff val="50000"/>
                </a:schemeClr>
              </a:solidFill>
              <a:latin typeface="+mj-ea"/>
              <a:cs typeface="+mn-ea"/>
              <a:sym typeface="+mn-lt"/>
            </a:endParaRPr>
          </a:p>
        </p:txBody>
      </p:sp>
      <p:sp>
        <p:nvSpPr>
          <p:cNvPr id="111" name="灯片编号占位符 2">
            <a:extLst>
              <a:ext uri="{FF2B5EF4-FFF2-40B4-BE49-F238E27FC236}">
                <a16:creationId xmlns:a16="http://schemas.microsoft.com/office/drawing/2014/main" id="{3BEE5262-474B-4ADB-7CD3-9FD347F6DDAE}"/>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smtClean="0">
                <a:solidFill>
                  <a:srgbClr val="2F2F2F">
                    <a:lumMod val="50000"/>
                    <a:lumOff val="50000"/>
                  </a:srgbClr>
                </a:solidFill>
                <a:latin typeface="+mj-ea"/>
                <a:ea typeface="+mj-ea"/>
                <a:cs typeface="+mn-ea"/>
                <a:sym typeface="+mn-lt"/>
              </a:rPr>
              <a:pPr/>
              <a:t>5</a:t>
            </a:fld>
            <a:endParaRPr lang="zh-CN" altLang="en-US" dirty="0">
              <a:solidFill>
                <a:srgbClr val="2F2F2F">
                  <a:lumMod val="50000"/>
                  <a:lumOff val="50000"/>
                </a:srgbClr>
              </a:solidFill>
              <a:latin typeface="+mj-ea"/>
              <a:ea typeface="+mj-ea"/>
              <a:cs typeface="+mn-ea"/>
              <a:sym typeface="+mn-lt"/>
            </a:endParaRPr>
          </a:p>
        </p:txBody>
      </p:sp>
    </p:spTree>
    <p:extLst>
      <p:ext uri="{BB962C8B-B14F-4D97-AF65-F5344CB8AC3E}">
        <p14:creationId xmlns:p14="http://schemas.microsoft.com/office/powerpoint/2010/main" val="2906299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33EEAD-BA8D-075F-2787-93CFD6137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238" y="1632224"/>
            <a:ext cx="7511884" cy="2993841"/>
          </a:xfrm>
          <a:prstGeom prst="rect">
            <a:avLst/>
          </a:prstGeom>
        </p:spPr>
      </p:pic>
      <p:sp>
        <p:nvSpPr>
          <p:cNvPr id="3" name="矩形 2">
            <a:extLst>
              <a:ext uri="{FF2B5EF4-FFF2-40B4-BE49-F238E27FC236}">
                <a16:creationId xmlns:a16="http://schemas.microsoft.com/office/drawing/2014/main" id="{EC9529FB-2320-336E-C2EB-5BBF6A8ED009}"/>
              </a:ext>
            </a:extLst>
          </p:cNvPr>
          <p:cNvSpPr/>
          <p:nvPr/>
        </p:nvSpPr>
        <p:spPr>
          <a:xfrm>
            <a:off x="1132061" y="4262060"/>
            <a:ext cx="9369025" cy="2176839"/>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文本框 4">
            <a:extLst>
              <a:ext uri="{FF2B5EF4-FFF2-40B4-BE49-F238E27FC236}">
                <a16:creationId xmlns:a16="http://schemas.microsoft.com/office/drawing/2014/main" id="{C6C91398-415F-2F64-F9A2-4CAACB01649B}"/>
              </a:ext>
            </a:extLst>
          </p:cNvPr>
          <p:cNvSpPr txBox="1"/>
          <p:nvPr/>
        </p:nvSpPr>
        <p:spPr>
          <a:xfrm>
            <a:off x="852609" y="1035492"/>
            <a:ext cx="5749046" cy="1015663"/>
          </a:xfrm>
          <a:prstGeom prst="rect">
            <a:avLst/>
          </a:prstGeom>
          <a:noFill/>
        </p:spPr>
        <p:txBody>
          <a:bodyPr wrap="square" rtlCol="0">
            <a:spAutoFit/>
          </a:bodyPr>
          <a:lstStyle/>
          <a:p>
            <a:r>
              <a:rPr lang="en-US" altLang="zh-CN" sz="4000" b="1" dirty="0">
                <a:solidFill>
                  <a:srgbClr val="F08300"/>
                </a:solidFill>
                <a:latin typeface="+mj-ea"/>
                <a:ea typeface="+mj-ea"/>
                <a:cs typeface="Calibri" panose="020F0502020204030204" pitchFamily="34" charset="0"/>
              </a:rPr>
              <a:t>SSG6000A</a:t>
            </a:r>
            <a:r>
              <a:rPr lang="zh-CN" altLang="en-US" sz="4000" b="1" dirty="0">
                <a:solidFill>
                  <a:schemeClr val="bg1">
                    <a:lumMod val="50000"/>
                  </a:schemeClr>
                </a:solidFill>
                <a:latin typeface="+mj-ea"/>
                <a:ea typeface="+mj-ea"/>
                <a:cs typeface="Calibri" panose="020F0502020204030204" pitchFamily="34" charset="0"/>
              </a:rPr>
              <a:t> </a:t>
            </a:r>
            <a:r>
              <a:rPr lang="en-US" altLang="zh-CN" sz="4000" b="1" dirty="0">
                <a:solidFill>
                  <a:schemeClr val="bg1">
                    <a:lumMod val="50000"/>
                  </a:schemeClr>
                </a:solidFill>
                <a:latin typeface="+mj-ea"/>
                <a:ea typeface="+mj-ea"/>
                <a:cs typeface="Calibri" panose="020F0502020204030204" pitchFamily="34" charset="0"/>
              </a:rPr>
              <a:t>Series</a:t>
            </a:r>
          </a:p>
          <a:p>
            <a:r>
              <a:rPr lang="en-US" altLang="zh-CN" sz="2000" dirty="0">
                <a:solidFill>
                  <a:schemeClr val="bg1">
                    <a:lumMod val="50000"/>
                  </a:schemeClr>
                </a:solidFill>
                <a:latin typeface="+mj-ea"/>
                <a:ea typeface="+mj-ea"/>
                <a:cs typeface="Calibri" panose="020F0502020204030204" pitchFamily="34" charset="0"/>
              </a:rPr>
              <a:t> RF Signal Generator</a:t>
            </a:r>
            <a:endParaRPr lang="zh-CN" altLang="en-US" sz="2000" dirty="0">
              <a:solidFill>
                <a:schemeClr val="bg1">
                  <a:lumMod val="50000"/>
                </a:schemeClr>
              </a:solidFill>
              <a:latin typeface="+mj-ea"/>
              <a:ea typeface="+mj-ea"/>
              <a:cs typeface="Calibri" panose="020F0502020204030204" pitchFamily="34" charset="0"/>
            </a:endParaRPr>
          </a:p>
        </p:txBody>
      </p:sp>
      <p:graphicFrame>
        <p:nvGraphicFramePr>
          <p:cNvPr id="6" name="表格 2">
            <a:extLst>
              <a:ext uri="{FF2B5EF4-FFF2-40B4-BE49-F238E27FC236}">
                <a16:creationId xmlns:a16="http://schemas.microsoft.com/office/drawing/2014/main" id="{439FE8DA-B3AD-2613-C5AB-1AA495563239}"/>
              </a:ext>
            </a:extLst>
          </p:cNvPr>
          <p:cNvGraphicFramePr>
            <a:graphicFrameLocks noGrp="1"/>
          </p:cNvGraphicFramePr>
          <p:nvPr>
            <p:extLst>
              <p:ext uri="{D42A27DB-BD31-4B8C-83A1-F6EECF244321}">
                <p14:modId xmlns:p14="http://schemas.microsoft.com/office/powerpoint/2010/main" val="1938069282"/>
              </p:ext>
            </p:extLst>
          </p:nvPr>
        </p:nvGraphicFramePr>
        <p:xfrm>
          <a:off x="1132063" y="4262062"/>
          <a:ext cx="9369022" cy="2176837"/>
        </p:xfrm>
        <a:graphic>
          <a:graphicData uri="http://schemas.openxmlformats.org/drawingml/2006/table">
            <a:tbl>
              <a:tblPr firstRow="1" bandRow="1"/>
              <a:tblGrid>
                <a:gridCol w="1866958">
                  <a:extLst>
                    <a:ext uri="{9D8B030D-6E8A-4147-A177-3AD203B41FA5}">
                      <a16:colId xmlns:a16="http://schemas.microsoft.com/office/drawing/2014/main" val="3464276049"/>
                    </a:ext>
                  </a:extLst>
                </a:gridCol>
                <a:gridCol w="2500688">
                  <a:extLst>
                    <a:ext uri="{9D8B030D-6E8A-4147-A177-3AD203B41FA5}">
                      <a16:colId xmlns:a16="http://schemas.microsoft.com/office/drawing/2014/main" val="688025695"/>
                    </a:ext>
                  </a:extLst>
                </a:gridCol>
                <a:gridCol w="2500688">
                  <a:extLst>
                    <a:ext uri="{9D8B030D-6E8A-4147-A177-3AD203B41FA5}">
                      <a16:colId xmlns:a16="http://schemas.microsoft.com/office/drawing/2014/main" val="1851381377"/>
                    </a:ext>
                  </a:extLst>
                </a:gridCol>
                <a:gridCol w="2500688">
                  <a:extLst>
                    <a:ext uri="{9D8B030D-6E8A-4147-A177-3AD203B41FA5}">
                      <a16:colId xmlns:a16="http://schemas.microsoft.com/office/drawing/2014/main" val="3077959629"/>
                    </a:ext>
                  </a:extLst>
                </a:gridCol>
              </a:tblGrid>
              <a:tr h="30262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altLang="zh-CN" sz="1600" b="1" kern="100" dirty="0">
                          <a:solidFill>
                            <a:schemeClr val="bg1"/>
                          </a:solidFill>
                          <a:effectLst/>
                          <a:latin typeface="+mn-lt"/>
                          <a:ea typeface="+mn-ea"/>
                          <a:cs typeface="Calibri" panose="020F0502020204030204" pitchFamily="34" charset="0"/>
                        </a:rPr>
                        <a:t>Models</a:t>
                      </a: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083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600" b="1" kern="100" dirty="0">
                          <a:solidFill>
                            <a:schemeClr val="bg1"/>
                          </a:solidFill>
                          <a:effectLst/>
                          <a:latin typeface="+mn-lt"/>
                          <a:ea typeface="+mn-ea"/>
                          <a:cs typeface="Calibri" panose="020F0502020204030204" pitchFamily="34" charset="0"/>
                        </a:rPr>
                        <a:t>SSG6083A</a:t>
                      </a: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083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600" b="1" kern="100" dirty="0">
                          <a:solidFill>
                            <a:schemeClr val="bg1"/>
                          </a:solidFill>
                          <a:effectLst/>
                          <a:latin typeface="+mn-lt"/>
                          <a:ea typeface="+mn-ea"/>
                          <a:cs typeface="Calibri" panose="020F0502020204030204" pitchFamily="34" charset="0"/>
                        </a:rPr>
                        <a:t>SSG6085A</a:t>
                      </a: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F083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altLang="zh-CN" sz="1600" b="1" kern="100" dirty="0">
                          <a:solidFill>
                            <a:schemeClr val="bg1"/>
                          </a:solidFill>
                          <a:effectLst/>
                          <a:latin typeface="+mn-lt"/>
                          <a:ea typeface="+mn-ea"/>
                          <a:cs typeface="Calibri" panose="020F0502020204030204" pitchFamily="34" charset="0"/>
                        </a:rPr>
                        <a:t>SSG6087A </a:t>
                      </a:r>
                      <a:endParaRPr lang="zh-CN" sz="1600" b="1" kern="100" dirty="0">
                        <a:solidFill>
                          <a:schemeClr val="bg1"/>
                        </a:solidFill>
                        <a:effectLst/>
                        <a:latin typeface="+mn-lt"/>
                        <a:ea typeface="+mn-ea"/>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F08300"/>
                    </a:solidFill>
                  </a:tcPr>
                </a:tc>
                <a:extLst>
                  <a:ext uri="{0D108BD9-81ED-4DB2-BD59-A6C34878D82A}">
                    <a16:rowId xmlns:a16="http://schemas.microsoft.com/office/drawing/2014/main" val="2678503533"/>
                  </a:ext>
                </a:extLst>
              </a:tr>
              <a:tr h="3123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altLang="zh-CN" sz="1400" kern="100" dirty="0">
                          <a:solidFill>
                            <a:schemeClr val="tx1">
                              <a:lumMod val="65000"/>
                              <a:lumOff val="35000"/>
                            </a:schemeClr>
                          </a:solidFill>
                          <a:effectLst/>
                          <a:latin typeface="+mn-lt"/>
                          <a:ea typeface="+mn-ea"/>
                          <a:cs typeface="Calibri" panose="020F0502020204030204" pitchFamily="34" charset="0"/>
                        </a:rPr>
                        <a:t>Frequency Range</a:t>
                      </a:r>
                    </a:p>
                  </a:txBody>
                  <a:tcPr marL="68580" marR="68580" marT="0" marB="0" anchor="ctr">
                    <a:lnL w="12700" cap="flat" cmpd="sng" algn="ctr">
                      <a:noFill/>
                      <a:prstDash val="sysDash"/>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fr-FR" altLang="zh-CN" sz="1400" kern="100" dirty="0">
                          <a:solidFill>
                            <a:schemeClr val="tx1">
                              <a:lumMod val="65000"/>
                              <a:lumOff val="35000"/>
                            </a:schemeClr>
                          </a:solidFill>
                          <a:effectLst/>
                          <a:latin typeface="+mn-lt"/>
                          <a:ea typeface="+mn-ea"/>
                          <a:cs typeface="Calibri" panose="020F0502020204030204" pitchFamily="34" charset="0"/>
                        </a:rPr>
                        <a:t>CW MODE 100 kHz-13.6 GHz</a:t>
                      </a:r>
                      <a:endParaRPr lang="zh-CN" sz="1400" kern="100" dirty="0">
                        <a:solidFill>
                          <a:schemeClr val="tx1">
                            <a:lumMod val="65000"/>
                            <a:lumOff val="35000"/>
                          </a:schemeClr>
                        </a:solidFill>
                        <a:effectLst/>
                        <a:latin typeface="+mn-lt"/>
                        <a:ea typeface="+mn-ea"/>
                        <a:cs typeface="Calibri" panose="020F0502020204030204" pitchFamily="34" charset="0"/>
                      </a:endParaRPr>
                    </a:p>
                  </a:txBody>
                  <a:tcPr marL="68580" marR="68580" marT="0" marB="0"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fr-FR" altLang="zh-CN" sz="1400" kern="100" dirty="0">
                          <a:solidFill>
                            <a:schemeClr val="tx1">
                              <a:lumMod val="65000"/>
                              <a:lumOff val="35000"/>
                            </a:schemeClr>
                          </a:solidFill>
                          <a:effectLst/>
                          <a:latin typeface="+mn-lt"/>
                          <a:ea typeface="+mn-ea"/>
                          <a:cs typeface="Calibri" panose="020F0502020204030204" pitchFamily="34" charset="0"/>
                        </a:rPr>
                        <a:t>CW MODE 100 kHz-20 GHz</a:t>
                      </a:r>
                      <a:endParaRPr lang="zh-CN" sz="1400" kern="100" dirty="0">
                        <a:solidFill>
                          <a:schemeClr val="tx1">
                            <a:lumMod val="65000"/>
                            <a:lumOff val="35000"/>
                          </a:schemeClr>
                        </a:solidFill>
                        <a:effectLst/>
                        <a:latin typeface="+mn-lt"/>
                        <a:ea typeface="+mn-ea"/>
                        <a:cs typeface="Calibri" panose="020F0502020204030204" pitchFamily="34" charset="0"/>
                      </a:endParaRPr>
                    </a:p>
                  </a:txBody>
                  <a:tcPr marL="68580" marR="68580" marT="0" marB="0"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fr-FR" altLang="zh-CN" sz="1400" kern="100" dirty="0">
                          <a:solidFill>
                            <a:schemeClr val="tx1">
                              <a:lumMod val="65000"/>
                              <a:lumOff val="35000"/>
                            </a:schemeClr>
                          </a:solidFill>
                          <a:effectLst/>
                          <a:latin typeface="+mn-lt"/>
                          <a:ea typeface="+mn-ea"/>
                          <a:cs typeface="Calibri" panose="020F0502020204030204" pitchFamily="34" charset="0"/>
                        </a:rPr>
                        <a:t>CW MODE 100 kHz-40 GHz</a:t>
                      </a:r>
                      <a:endParaRPr lang="zh-CN" sz="1400" kern="100" dirty="0">
                        <a:solidFill>
                          <a:schemeClr val="tx1">
                            <a:lumMod val="65000"/>
                            <a:lumOff val="35000"/>
                          </a:schemeClr>
                        </a:solidFill>
                        <a:effectLst/>
                        <a:latin typeface="+mn-lt"/>
                        <a:ea typeface="+mn-ea"/>
                        <a:cs typeface="Calibri" panose="020F0502020204030204" pitchFamily="34" charset="0"/>
                      </a:endParaRPr>
                    </a:p>
                  </a:txBody>
                  <a:tcPr marL="68580" marR="68580" marT="0" marB="0"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3123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altLang="zh-CN" sz="1400" kern="100">
                          <a:solidFill>
                            <a:schemeClr val="tx1">
                              <a:lumMod val="65000"/>
                              <a:lumOff val="35000"/>
                            </a:schemeClr>
                          </a:solidFill>
                          <a:effectLst/>
                          <a:latin typeface="+mn-lt"/>
                          <a:ea typeface="+mn-ea"/>
                          <a:cs typeface="Calibri" panose="020F0502020204030204" pitchFamily="34" charset="0"/>
                        </a:rPr>
                        <a:t>Level setting range</a:t>
                      </a:r>
                    </a:p>
                  </a:txBody>
                  <a:tcPr marL="68580" marR="68580" marT="0" marB="0" anchor="ctr">
                    <a:lnL w="12700" cap="flat" cmpd="sng" algn="ctr">
                      <a:noFill/>
                      <a:prstDash val="sysDash"/>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altLang="zh-CN" sz="1400" kern="100" dirty="0">
                          <a:solidFill>
                            <a:schemeClr val="tx1">
                              <a:lumMod val="65000"/>
                              <a:lumOff val="35000"/>
                            </a:schemeClr>
                          </a:solidFill>
                          <a:effectLst/>
                          <a:latin typeface="+mn-lt"/>
                          <a:ea typeface="+mn-ea"/>
                          <a:cs typeface="Calibri" panose="020F0502020204030204" pitchFamily="34" charset="0"/>
                        </a:rPr>
                        <a:t>-130 dBm to +24 dBm</a:t>
                      </a:r>
                      <a:endParaRPr lang="zh-CN" sz="1400" kern="100" dirty="0">
                        <a:solidFill>
                          <a:schemeClr val="tx1">
                            <a:lumMod val="65000"/>
                            <a:lumOff val="35000"/>
                          </a:schemeClr>
                        </a:solidFill>
                        <a:effectLst/>
                        <a:latin typeface="+mn-lt"/>
                        <a:ea typeface="+mn-ea"/>
                        <a:cs typeface="Calibri" panose="020F0502020204030204" pitchFamily="34" charset="0"/>
                      </a:endParaRPr>
                    </a:p>
                  </a:txBody>
                  <a:tcPr marL="68580" marR="68580" marT="0" marB="0"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endParaRPr lang="zh-CN" sz="1400" kern="100" dirty="0">
                        <a:solidFill>
                          <a:schemeClr val="tx1">
                            <a:lumMod val="95000"/>
                            <a:lumOff val="5000"/>
                          </a:schemeClr>
                        </a:solidFill>
                        <a:effectLst/>
                        <a:latin typeface="+mn-lt"/>
                        <a:ea typeface="+mn-ea"/>
                        <a:cs typeface="Calibri" panose="020F0502020204030204" pitchFamily="34" charset="0"/>
                      </a:endParaRPr>
                    </a:p>
                  </a:txBody>
                  <a:tcPr marL="68580" marR="68580" marT="0" marB="0"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endParaRPr lang="zh-CN" sz="1400" kern="100" dirty="0">
                        <a:solidFill>
                          <a:schemeClr val="tx1">
                            <a:lumMod val="95000"/>
                            <a:lumOff val="5000"/>
                          </a:schemeClr>
                        </a:solidFill>
                        <a:effectLst/>
                        <a:latin typeface="+mn-lt"/>
                        <a:ea typeface="+mn-ea"/>
                        <a:cs typeface="Calibri" panose="020F0502020204030204" pitchFamily="34" charset="0"/>
                      </a:endParaRPr>
                    </a:p>
                  </a:txBody>
                  <a:tcPr marL="68580" marR="68580" marT="0" marB="0"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r h="3123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altLang="zh-CN" sz="1400" kern="100" dirty="0">
                          <a:solidFill>
                            <a:schemeClr val="tx1">
                              <a:lumMod val="65000"/>
                              <a:lumOff val="35000"/>
                            </a:schemeClr>
                          </a:solidFill>
                          <a:effectLst/>
                          <a:latin typeface="+mn-lt"/>
                          <a:ea typeface="+mn-ea"/>
                          <a:cs typeface="Calibri" panose="020F0502020204030204" pitchFamily="34" charset="0"/>
                        </a:rPr>
                        <a:t>Amplitude Resolution</a:t>
                      </a:r>
                      <a:endParaRPr lang="zh-CN" sz="1400" kern="100" dirty="0">
                        <a:solidFill>
                          <a:schemeClr val="tx1">
                            <a:lumMod val="65000"/>
                            <a:lumOff val="35000"/>
                          </a:schemeClr>
                        </a:solidFill>
                        <a:effectLst/>
                        <a:latin typeface="+mn-lt"/>
                        <a:ea typeface="+mn-ea"/>
                        <a:cs typeface="Calibri" panose="020F0502020204030204" pitchFamily="34" charset="0"/>
                      </a:endParaRPr>
                    </a:p>
                  </a:txBody>
                  <a:tcPr marL="68580" marR="68580" marT="0" marB="0" anchor="ctr">
                    <a:lnL w="12700" cap="flat" cmpd="sng" algn="ctr">
                      <a:noFill/>
                      <a:prstDash val="sysDash"/>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sz="1400" dirty="0">
                          <a:solidFill>
                            <a:schemeClr val="tx1">
                              <a:lumMod val="65000"/>
                              <a:lumOff val="35000"/>
                            </a:schemeClr>
                          </a:solidFill>
                          <a:latin typeface="+mn-lt"/>
                          <a:ea typeface="+mn-ea"/>
                          <a:cs typeface="Calibri" panose="020F0502020204030204" pitchFamily="34" charset="0"/>
                        </a:rPr>
                        <a:t>0.01 dB</a:t>
                      </a:r>
                      <a:endParaRPr lang="zh-CN" altLang="en-US" sz="1400" dirty="0">
                        <a:solidFill>
                          <a:schemeClr val="tx1">
                            <a:lumMod val="65000"/>
                            <a:lumOff val="35000"/>
                          </a:schemeClr>
                        </a:solidFill>
                        <a:latin typeface="+mn-lt"/>
                        <a:ea typeface="+mn-ea"/>
                        <a:cs typeface="Calibri" panose="020F0502020204030204" pitchFamily="34" charset="0"/>
                      </a:endParaRPr>
                    </a:p>
                  </a:txBody>
                  <a:tcPr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7331628"/>
                  </a:ext>
                </a:extLst>
              </a:tr>
              <a:tr h="3123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altLang="zh-CN" sz="1400" kern="100" dirty="0">
                          <a:solidFill>
                            <a:schemeClr val="tx1">
                              <a:lumMod val="65000"/>
                              <a:lumOff val="35000"/>
                            </a:schemeClr>
                          </a:solidFill>
                          <a:effectLst/>
                          <a:latin typeface="+mn-lt"/>
                          <a:ea typeface="+mn-ea"/>
                          <a:cs typeface="Calibri" panose="020F0502020204030204" pitchFamily="34" charset="0"/>
                        </a:rPr>
                        <a:t>Level Accuracy</a:t>
                      </a:r>
                    </a:p>
                  </a:txBody>
                  <a:tcPr marL="68580" marR="68580" marT="0" marB="0" anchor="ctr">
                    <a:lnL w="12700" cap="flat" cmpd="sng" algn="ctr">
                      <a:noFill/>
                      <a:prstDash val="sysDash"/>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sz="1400" kern="1200" dirty="0">
                          <a:solidFill>
                            <a:schemeClr val="tx1">
                              <a:lumMod val="65000"/>
                              <a:lumOff val="35000"/>
                            </a:schemeClr>
                          </a:solidFill>
                          <a:effectLst/>
                          <a:latin typeface="+mn-lt"/>
                          <a:ea typeface="+mn-ea"/>
                          <a:cs typeface="Calibri" panose="020F0502020204030204" pitchFamily="34" charset="0"/>
                        </a:rPr>
                        <a:t>≤ 0.7 dB(typ.)</a:t>
                      </a:r>
                      <a:endParaRPr lang="zh-CN" altLang="en-US" sz="1400" dirty="0">
                        <a:solidFill>
                          <a:schemeClr val="tx1">
                            <a:lumMod val="65000"/>
                            <a:lumOff val="35000"/>
                          </a:schemeClr>
                        </a:solidFill>
                        <a:latin typeface="+mn-lt"/>
                        <a:ea typeface="+mn-ea"/>
                        <a:cs typeface="Calibri" panose="020F0502020204030204" pitchFamily="34" charset="0"/>
                      </a:endParaRPr>
                    </a:p>
                  </a:txBody>
                  <a:tcPr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201245403"/>
                  </a:ext>
                </a:extLst>
              </a:tr>
              <a:tr h="3123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altLang="zh-CN" sz="1400" kern="100" dirty="0">
                          <a:solidFill>
                            <a:schemeClr val="tx1">
                              <a:lumMod val="65000"/>
                              <a:lumOff val="35000"/>
                            </a:schemeClr>
                          </a:solidFill>
                          <a:effectLst/>
                          <a:latin typeface="+mn-lt"/>
                          <a:ea typeface="+mn-ea"/>
                          <a:cs typeface="Calibri" panose="020F0502020204030204" pitchFamily="34" charset="0"/>
                        </a:rPr>
                        <a:t>Phase Noise</a:t>
                      </a:r>
                    </a:p>
                  </a:txBody>
                  <a:tcPr marL="68580" marR="68580" marT="0" marB="0" anchor="ctr">
                    <a:lnL w="12700" cap="flat" cmpd="sng" algn="ctr">
                      <a:noFill/>
                      <a:prstDash val="sysDash"/>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sz="1400" kern="1200" dirty="0">
                          <a:solidFill>
                            <a:schemeClr val="tx1">
                              <a:lumMod val="65000"/>
                              <a:lumOff val="35000"/>
                            </a:schemeClr>
                          </a:solidFill>
                          <a:effectLst/>
                          <a:latin typeface="+mn-lt"/>
                          <a:ea typeface="+mn-ea"/>
                          <a:cs typeface="Calibri" panose="020F0502020204030204" pitchFamily="34" charset="0"/>
                        </a:rPr>
                        <a:t>-135 </a:t>
                      </a:r>
                      <a:r>
                        <a:rPr lang="en-US" altLang="zh-CN" sz="1400" kern="1200" dirty="0" err="1">
                          <a:solidFill>
                            <a:schemeClr val="tx1">
                              <a:lumMod val="65000"/>
                              <a:lumOff val="35000"/>
                            </a:schemeClr>
                          </a:solidFill>
                          <a:effectLst/>
                          <a:latin typeface="+mn-lt"/>
                          <a:ea typeface="+mn-ea"/>
                          <a:cs typeface="Calibri" panose="020F0502020204030204" pitchFamily="34" charset="0"/>
                        </a:rPr>
                        <a:t>dBc</a:t>
                      </a:r>
                      <a:r>
                        <a:rPr lang="en-US" altLang="zh-CN" sz="1400" kern="1200" dirty="0">
                          <a:solidFill>
                            <a:schemeClr val="tx1">
                              <a:lumMod val="65000"/>
                              <a:lumOff val="35000"/>
                            </a:schemeClr>
                          </a:solidFill>
                          <a:effectLst/>
                          <a:latin typeface="+mn-lt"/>
                          <a:ea typeface="+mn-ea"/>
                          <a:cs typeface="Calibri" panose="020F0502020204030204" pitchFamily="34" charset="0"/>
                        </a:rPr>
                        <a:t>/Hz @1 GHz, offset 20 kHz (typ.)</a:t>
                      </a:r>
                      <a:endParaRPr lang="zh-CN" altLang="en-US" sz="1400" dirty="0">
                        <a:solidFill>
                          <a:schemeClr val="tx1">
                            <a:lumMod val="65000"/>
                            <a:lumOff val="35000"/>
                          </a:schemeClr>
                        </a:solidFill>
                        <a:latin typeface="+mn-lt"/>
                        <a:ea typeface="+mn-ea"/>
                        <a:cs typeface="Calibri" panose="020F0502020204030204" pitchFamily="34" charset="0"/>
                      </a:endParaRPr>
                    </a:p>
                  </a:txBody>
                  <a:tcPr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318505"/>
                  </a:ext>
                </a:extLst>
              </a:tr>
              <a:tr h="3123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altLang="zh-CN" sz="1400" kern="100" dirty="0">
                          <a:solidFill>
                            <a:schemeClr val="tx1">
                              <a:lumMod val="65000"/>
                              <a:lumOff val="35000"/>
                            </a:schemeClr>
                          </a:solidFill>
                          <a:effectLst/>
                          <a:latin typeface="+mn-lt"/>
                          <a:ea typeface="+mn-ea"/>
                          <a:cs typeface="Calibri" panose="020F0502020204030204" pitchFamily="34" charset="0"/>
                        </a:rPr>
                        <a:t>Display</a:t>
                      </a:r>
                      <a:endParaRPr lang="zh-CN" sz="1400" kern="100" dirty="0">
                        <a:solidFill>
                          <a:schemeClr val="tx1">
                            <a:lumMod val="65000"/>
                            <a:lumOff val="35000"/>
                          </a:schemeClr>
                        </a:solidFill>
                        <a:effectLst/>
                        <a:latin typeface="+mn-lt"/>
                        <a:ea typeface="+mn-ea"/>
                        <a:cs typeface="Calibri" panose="020F0502020204030204" pitchFamily="34" charset="0"/>
                      </a:endParaRPr>
                    </a:p>
                  </a:txBody>
                  <a:tcPr marL="68580" marR="68580" marT="0" marB="0" anchor="ctr">
                    <a:lnL w="12700" cap="flat" cmpd="sng" algn="ctr">
                      <a:noFill/>
                      <a:prstDash val="sysDash"/>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CN" sz="1400" kern="1200" dirty="0">
                          <a:solidFill>
                            <a:schemeClr val="tx1">
                              <a:lumMod val="65000"/>
                              <a:lumOff val="35000"/>
                            </a:schemeClr>
                          </a:solidFill>
                          <a:effectLst/>
                          <a:latin typeface="+mn-lt"/>
                          <a:ea typeface="+mn-ea"/>
                          <a:cs typeface="Calibri" panose="020F0502020204030204" pitchFamily="34" charset="0"/>
                        </a:rPr>
                        <a:t>5 inch capacitance touch screen, RGB (800*480)</a:t>
                      </a:r>
                      <a:endParaRPr lang="zh-CN" altLang="en-US" sz="1400" dirty="0">
                        <a:solidFill>
                          <a:schemeClr val="tx1">
                            <a:lumMod val="65000"/>
                            <a:lumOff val="35000"/>
                          </a:schemeClr>
                        </a:solidFill>
                        <a:latin typeface="+mn-lt"/>
                        <a:ea typeface="+mn-ea"/>
                        <a:cs typeface="Calibri" panose="020F0502020204030204" pitchFamily="34" charset="0"/>
                      </a:endParaRPr>
                    </a:p>
                  </a:txBody>
                  <a:tcPr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tc hMerge="1">
                  <a:txBody>
                    <a:bodyPr/>
                    <a:lstStyle/>
                    <a:p>
                      <a:pPr algn="ctr"/>
                      <a:endParaRPr lang="zh-CN" altLang="en-US" sz="1400" dirty="0">
                        <a:solidFill>
                          <a:schemeClr val="tx1">
                            <a:lumMod val="95000"/>
                            <a:lumOff val="5000"/>
                          </a:schemeClr>
                        </a:solidFill>
                        <a:latin typeface="+mn-lt"/>
                        <a:ea typeface="+mn-ea"/>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2486509346"/>
                  </a:ext>
                </a:extLst>
              </a:tr>
            </a:tbl>
          </a:graphicData>
        </a:graphic>
      </p:graphicFrame>
      <p:sp>
        <p:nvSpPr>
          <p:cNvPr id="7" name="灯片编号占位符 2">
            <a:extLst>
              <a:ext uri="{FF2B5EF4-FFF2-40B4-BE49-F238E27FC236}">
                <a16:creationId xmlns:a16="http://schemas.microsoft.com/office/drawing/2014/main" id="{1571CCD8-9D94-747E-F6E7-071013E85FC3}"/>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smtClean="0">
                <a:solidFill>
                  <a:srgbClr val="2F2F2F">
                    <a:lumMod val="50000"/>
                    <a:lumOff val="50000"/>
                  </a:srgbClr>
                </a:solidFill>
                <a:latin typeface="+mj-ea"/>
                <a:ea typeface="+mj-ea"/>
                <a:cs typeface="+mn-ea"/>
                <a:sym typeface="+mn-lt"/>
              </a:rPr>
              <a:pPr/>
              <a:t>6</a:t>
            </a:fld>
            <a:endParaRPr lang="zh-CN" altLang="en-US" dirty="0">
              <a:solidFill>
                <a:srgbClr val="2F2F2F">
                  <a:lumMod val="50000"/>
                  <a:lumOff val="50000"/>
                </a:srgbClr>
              </a:solidFill>
              <a:latin typeface="+mj-ea"/>
              <a:ea typeface="+mj-ea"/>
              <a:cs typeface="+mn-ea"/>
              <a:sym typeface="+mn-lt"/>
            </a:endParaRPr>
          </a:p>
        </p:txBody>
      </p:sp>
    </p:spTree>
    <p:extLst>
      <p:ext uri="{BB962C8B-B14F-4D97-AF65-F5344CB8AC3E}">
        <p14:creationId xmlns:p14="http://schemas.microsoft.com/office/powerpoint/2010/main" val="2625689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2">
            <a:extLst>
              <a:ext uri="{FF2B5EF4-FFF2-40B4-BE49-F238E27FC236}">
                <a16:creationId xmlns:a16="http://schemas.microsoft.com/office/drawing/2014/main" id="{488B4497-E852-A35D-A63D-B73223493ED8}"/>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pSp>
        <p:nvGrpSpPr>
          <p:cNvPr id="3" name="组合 2">
            <a:extLst>
              <a:ext uri="{FF2B5EF4-FFF2-40B4-BE49-F238E27FC236}">
                <a16:creationId xmlns:a16="http://schemas.microsoft.com/office/drawing/2014/main" id="{C4FB2D5E-49C9-F026-FB04-4537D7FA8908}"/>
              </a:ext>
            </a:extLst>
          </p:cNvPr>
          <p:cNvGrpSpPr/>
          <p:nvPr/>
        </p:nvGrpSpPr>
        <p:grpSpPr>
          <a:xfrm>
            <a:off x="192012" y="1587729"/>
            <a:ext cx="11807975" cy="4751364"/>
            <a:chOff x="212244" y="1528996"/>
            <a:chExt cx="11807975" cy="4751364"/>
          </a:xfrm>
        </p:grpSpPr>
        <p:pic>
          <p:nvPicPr>
            <p:cNvPr id="4" name="图片 3">
              <a:extLst>
                <a:ext uri="{FF2B5EF4-FFF2-40B4-BE49-F238E27FC236}">
                  <a16:creationId xmlns:a16="http://schemas.microsoft.com/office/drawing/2014/main" id="{DD335AA5-C64C-FBDA-7E49-A995A88B1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44" y="1528996"/>
              <a:ext cx="10832741" cy="4751364"/>
            </a:xfrm>
            <a:prstGeom prst="rect">
              <a:avLst/>
            </a:prstGeom>
          </p:spPr>
        </p:pic>
        <p:sp>
          <p:nvSpPr>
            <p:cNvPr id="5" name="文本框 76">
              <a:extLst>
                <a:ext uri="{FF2B5EF4-FFF2-40B4-BE49-F238E27FC236}">
                  <a16:creationId xmlns:a16="http://schemas.microsoft.com/office/drawing/2014/main" id="{AC4C9FA6-91AA-A009-E3DF-DB54E893C940}"/>
                </a:ext>
              </a:extLst>
            </p:cNvPr>
            <p:cNvSpPr txBox="1"/>
            <p:nvPr/>
          </p:nvSpPr>
          <p:spPr>
            <a:xfrm>
              <a:off x="4397632" y="1563358"/>
              <a:ext cx="1576689"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Function keys</a:t>
              </a:r>
              <a:endParaRPr kumimoji="0" lang="zh-CN" altLang="en-US"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endParaRPr>
            </a:p>
          </p:txBody>
        </p:sp>
        <p:sp>
          <p:nvSpPr>
            <p:cNvPr id="6" name="文本框 78">
              <a:extLst>
                <a:ext uri="{FF2B5EF4-FFF2-40B4-BE49-F238E27FC236}">
                  <a16:creationId xmlns:a16="http://schemas.microsoft.com/office/drawing/2014/main" id="{15F1B95A-E5DC-79BA-ABE8-4621B8404753}"/>
                </a:ext>
              </a:extLst>
            </p:cNvPr>
            <p:cNvSpPr txBox="1"/>
            <p:nvPr/>
          </p:nvSpPr>
          <p:spPr>
            <a:xfrm>
              <a:off x="1229807" y="5611275"/>
              <a:ext cx="16405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Main On/Off</a:t>
              </a:r>
              <a:endParaRPr kumimoji="0" lang="zh-CN" altLang="en-US"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endParaRPr>
            </a:p>
          </p:txBody>
        </p:sp>
        <p:sp>
          <p:nvSpPr>
            <p:cNvPr id="7" name="文本框 79">
              <a:extLst>
                <a:ext uri="{FF2B5EF4-FFF2-40B4-BE49-F238E27FC236}">
                  <a16:creationId xmlns:a16="http://schemas.microsoft.com/office/drawing/2014/main" id="{F7EB2D1B-19AD-A353-41CF-AD1F8BD3A61F}"/>
                </a:ext>
              </a:extLst>
            </p:cNvPr>
            <p:cNvSpPr txBox="1"/>
            <p:nvPr/>
          </p:nvSpPr>
          <p:spPr>
            <a:xfrm>
              <a:off x="6803783" y="5561605"/>
              <a:ext cx="10919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Arrow keys</a:t>
              </a:r>
              <a:endParaRPr kumimoji="0" lang="zh-CN" altLang="en-US"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endParaRPr>
            </a:p>
          </p:txBody>
        </p:sp>
        <p:sp>
          <p:nvSpPr>
            <p:cNvPr id="8" name="文本框 80">
              <a:extLst>
                <a:ext uri="{FF2B5EF4-FFF2-40B4-BE49-F238E27FC236}">
                  <a16:creationId xmlns:a16="http://schemas.microsoft.com/office/drawing/2014/main" id="{F013CF1B-99EF-9FCD-EC69-019FF79CD032}"/>
                </a:ext>
              </a:extLst>
            </p:cNvPr>
            <p:cNvSpPr txBox="1"/>
            <p:nvPr/>
          </p:nvSpPr>
          <p:spPr>
            <a:xfrm>
              <a:off x="6790327" y="2293845"/>
              <a:ext cx="1109577"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Knob</a:t>
              </a:r>
              <a:endParaRPr kumimoji="0" lang="zh-CN" altLang="en-US" sz="24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endParaRPr>
            </a:p>
          </p:txBody>
        </p:sp>
        <p:sp>
          <p:nvSpPr>
            <p:cNvPr id="9" name="文本框 81">
              <a:extLst>
                <a:ext uri="{FF2B5EF4-FFF2-40B4-BE49-F238E27FC236}">
                  <a16:creationId xmlns:a16="http://schemas.microsoft.com/office/drawing/2014/main" id="{BBF92D64-20B8-74A5-9A24-EFDEA26D4E49}"/>
                </a:ext>
              </a:extLst>
            </p:cNvPr>
            <p:cNvSpPr txBox="1"/>
            <p:nvPr/>
          </p:nvSpPr>
          <p:spPr>
            <a:xfrm>
              <a:off x="5521072" y="5578510"/>
              <a:ext cx="14648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Number keypad</a:t>
              </a:r>
            </a:p>
          </p:txBody>
        </p:sp>
        <p:sp>
          <p:nvSpPr>
            <p:cNvPr id="10" name="文本框 82">
              <a:extLst>
                <a:ext uri="{FF2B5EF4-FFF2-40B4-BE49-F238E27FC236}">
                  <a16:creationId xmlns:a16="http://schemas.microsoft.com/office/drawing/2014/main" id="{97E12DE8-C1CE-831F-672E-3C44C5BA2A17}"/>
                </a:ext>
              </a:extLst>
            </p:cNvPr>
            <p:cNvSpPr txBox="1"/>
            <p:nvPr/>
          </p:nvSpPr>
          <p:spPr>
            <a:xfrm>
              <a:off x="2870399" y="5612398"/>
              <a:ext cx="14729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Display</a:t>
              </a:r>
              <a:endParaRPr kumimoji="0" lang="zh-CN" altLang="en-US"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endParaRPr>
            </a:p>
          </p:txBody>
        </p:sp>
        <p:sp>
          <p:nvSpPr>
            <p:cNvPr id="11" name="文本框 83">
              <a:extLst>
                <a:ext uri="{FF2B5EF4-FFF2-40B4-BE49-F238E27FC236}">
                  <a16:creationId xmlns:a16="http://schemas.microsoft.com/office/drawing/2014/main" id="{8ACA023F-8C23-AA48-F60A-C8AB6844D4FD}"/>
                </a:ext>
              </a:extLst>
            </p:cNvPr>
            <p:cNvSpPr txBox="1"/>
            <p:nvPr/>
          </p:nvSpPr>
          <p:spPr>
            <a:xfrm>
              <a:off x="10364414" y="4229092"/>
              <a:ext cx="16558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RF</a:t>
              </a:r>
              <a:r>
                <a:rPr lang="zh-CN" altLang="en-US" dirty="0">
                  <a:solidFill>
                    <a:prstClr val="black"/>
                  </a:solidFill>
                  <a:latin typeface="Calibri" pitchFamily="34" charset="0"/>
                  <a:ea typeface="微软雅黑" panose="020B0503020204020204" pitchFamily="34" charset="-122"/>
                  <a:cs typeface="Calibri" pitchFamily="34" charset="0"/>
                </a:rPr>
                <a:t> </a:t>
              </a: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output</a:t>
              </a:r>
              <a:endParaRPr kumimoji="0" lang="zh-CN" altLang="en-US"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endParaRPr>
            </a:p>
          </p:txBody>
        </p:sp>
        <p:sp>
          <p:nvSpPr>
            <p:cNvPr id="12" name="文本框 84">
              <a:extLst>
                <a:ext uri="{FF2B5EF4-FFF2-40B4-BE49-F238E27FC236}">
                  <a16:creationId xmlns:a16="http://schemas.microsoft.com/office/drawing/2014/main" id="{17F1EA38-BC07-F89F-120C-165CF2DAC72F}"/>
                </a:ext>
              </a:extLst>
            </p:cNvPr>
            <p:cNvSpPr txBox="1"/>
            <p:nvPr/>
          </p:nvSpPr>
          <p:spPr>
            <a:xfrm>
              <a:off x="10330501" y="3644113"/>
              <a:ext cx="16492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 LF</a:t>
              </a:r>
              <a:r>
                <a:rPr kumimoji="0" lang="zh-CN" altLang="en-US"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 </a:t>
              </a: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output</a:t>
              </a:r>
              <a:endParaRPr kumimoji="0" lang="zh-CN" altLang="en-US"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endParaRPr>
            </a:p>
          </p:txBody>
        </p:sp>
        <p:sp>
          <p:nvSpPr>
            <p:cNvPr id="13" name="圆角矩形 94">
              <a:extLst>
                <a:ext uri="{FF2B5EF4-FFF2-40B4-BE49-F238E27FC236}">
                  <a16:creationId xmlns:a16="http://schemas.microsoft.com/office/drawing/2014/main" id="{B3A63BC4-7DCA-D3DA-2C31-8D3C5AA7CA10}"/>
                </a:ext>
              </a:extLst>
            </p:cNvPr>
            <p:cNvSpPr/>
            <p:nvPr/>
          </p:nvSpPr>
          <p:spPr>
            <a:xfrm>
              <a:off x="4836247" y="3559473"/>
              <a:ext cx="587574" cy="1128072"/>
            </a:xfrm>
            <a:prstGeom prst="roundRect">
              <a:avLst/>
            </a:prstGeom>
            <a:noFill/>
            <a:ln w="2540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4" name="圆角矩形 95">
              <a:extLst>
                <a:ext uri="{FF2B5EF4-FFF2-40B4-BE49-F238E27FC236}">
                  <a16:creationId xmlns:a16="http://schemas.microsoft.com/office/drawing/2014/main" id="{A545EBEB-7EDB-3C06-ABA8-4B6941DF4C23}"/>
                </a:ext>
              </a:extLst>
            </p:cNvPr>
            <p:cNvSpPr/>
            <p:nvPr/>
          </p:nvSpPr>
          <p:spPr>
            <a:xfrm>
              <a:off x="5538862" y="3601280"/>
              <a:ext cx="1383134" cy="1086265"/>
            </a:xfrm>
            <a:prstGeom prst="roundRect">
              <a:avLst/>
            </a:prstGeom>
            <a:noFill/>
            <a:ln w="2540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5" name="圆角矩形 96">
              <a:extLst>
                <a:ext uri="{FF2B5EF4-FFF2-40B4-BE49-F238E27FC236}">
                  <a16:creationId xmlns:a16="http://schemas.microsoft.com/office/drawing/2014/main" id="{0890E07B-295E-197A-2CF9-968EE44ADCF8}"/>
                </a:ext>
              </a:extLst>
            </p:cNvPr>
            <p:cNvSpPr/>
            <p:nvPr/>
          </p:nvSpPr>
          <p:spPr>
            <a:xfrm>
              <a:off x="7002815" y="3577623"/>
              <a:ext cx="667315" cy="572716"/>
            </a:xfrm>
            <a:prstGeom prst="roundRect">
              <a:avLst/>
            </a:prstGeom>
            <a:noFill/>
            <a:ln w="2540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6" name="圆角矩形 97">
              <a:extLst>
                <a:ext uri="{FF2B5EF4-FFF2-40B4-BE49-F238E27FC236}">
                  <a16:creationId xmlns:a16="http://schemas.microsoft.com/office/drawing/2014/main" id="{ADCD4251-02CC-8A3F-BD7B-21787A4F1792}"/>
                </a:ext>
              </a:extLst>
            </p:cNvPr>
            <p:cNvSpPr/>
            <p:nvPr/>
          </p:nvSpPr>
          <p:spPr>
            <a:xfrm>
              <a:off x="7002814" y="4221582"/>
              <a:ext cx="693933" cy="465963"/>
            </a:xfrm>
            <a:prstGeom prst="roundRect">
              <a:avLst/>
            </a:prstGeom>
            <a:noFill/>
            <a:ln w="2540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7" name="圆角矩形 98">
              <a:extLst>
                <a:ext uri="{FF2B5EF4-FFF2-40B4-BE49-F238E27FC236}">
                  <a16:creationId xmlns:a16="http://schemas.microsoft.com/office/drawing/2014/main" id="{AB41CEAA-4DF0-AE10-47BB-C5BEFDF1BBDC}"/>
                </a:ext>
              </a:extLst>
            </p:cNvPr>
            <p:cNvSpPr/>
            <p:nvPr/>
          </p:nvSpPr>
          <p:spPr>
            <a:xfrm>
              <a:off x="7769984" y="3559473"/>
              <a:ext cx="427863" cy="537206"/>
            </a:xfrm>
            <a:prstGeom prst="roundRect">
              <a:avLst/>
            </a:prstGeom>
            <a:noFill/>
            <a:ln w="2540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8" name="圆角矩形 99">
              <a:extLst>
                <a:ext uri="{FF2B5EF4-FFF2-40B4-BE49-F238E27FC236}">
                  <a16:creationId xmlns:a16="http://schemas.microsoft.com/office/drawing/2014/main" id="{CEC148D0-DEAF-4DEF-CAD8-1B983ABE475E}"/>
                </a:ext>
              </a:extLst>
            </p:cNvPr>
            <p:cNvSpPr/>
            <p:nvPr/>
          </p:nvSpPr>
          <p:spPr>
            <a:xfrm>
              <a:off x="7786747" y="4150339"/>
              <a:ext cx="411100" cy="537206"/>
            </a:xfrm>
            <a:prstGeom prst="roundRect">
              <a:avLst/>
            </a:prstGeom>
            <a:noFill/>
            <a:ln w="2540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9" name="圆角矩形 100">
              <a:extLst>
                <a:ext uri="{FF2B5EF4-FFF2-40B4-BE49-F238E27FC236}">
                  <a16:creationId xmlns:a16="http://schemas.microsoft.com/office/drawing/2014/main" id="{455A3B4B-14E2-D512-422B-4590C3C85DDA}"/>
                </a:ext>
              </a:extLst>
            </p:cNvPr>
            <p:cNvSpPr/>
            <p:nvPr/>
          </p:nvSpPr>
          <p:spPr>
            <a:xfrm>
              <a:off x="1841494" y="4413758"/>
              <a:ext cx="347911" cy="315911"/>
            </a:xfrm>
            <a:prstGeom prst="roundRect">
              <a:avLst/>
            </a:prstGeom>
            <a:noFill/>
            <a:ln w="2540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0" name="圆角矩形 101">
              <a:extLst>
                <a:ext uri="{FF2B5EF4-FFF2-40B4-BE49-F238E27FC236}">
                  <a16:creationId xmlns:a16="http://schemas.microsoft.com/office/drawing/2014/main" id="{71FD41B2-9755-CEC6-2439-B5D994701920}"/>
                </a:ext>
              </a:extLst>
            </p:cNvPr>
            <p:cNvSpPr/>
            <p:nvPr/>
          </p:nvSpPr>
          <p:spPr>
            <a:xfrm>
              <a:off x="2426645" y="3347467"/>
              <a:ext cx="2227667" cy="1340078"/>
            </a:xfrm>
            <a:prstGeom prst="roundRect">
              <a:avLst/>
            </a:prstGeom>
            <a:noFill/>
            <a:ln w="2540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1" name="流程图: 联系 104">
              <a:extLst>
                <a:ext uri="{FF2B5EF4-FFF2-40B4-BE49-F238E27FC236}">
                  <a16:creationId xmlns:a16="http://schemas.microsoft.com/office/drawing/2014/main" id="{338820F7-DC25-A445-9A08-FD404E6C8FD4}"/>
                </a:ext>
              </a:extLst>
            </p:cNvPr>
            <p:cNvSpPr/>
            <p:nvPr/>
          </p:nvSpPr>
          <p:spPr>
            <a:xfrm>
              <a:off x="4243297" y="1678274"/>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22" name="直接连接符 21">
              <a:extLst>
                <a:ext uri="{FF2B5EF4-FFF2-40B4-BE49-F238E27FC236}">
                  <a16:creationId xmlns:a16="http://schemas.microsoft.com/office/drawing/2014/main" id="{52396C22-2362-1D5D-2280-CDA825668FC1}"/>
                </a:ext>
              </a:extLst>
            </p:cNvPr>
            <p:cNvCxnSpPr>
              <a:cxnSpLocks/>
              <a:stCxn id="13" idx="0"/>
              <a:endCxn id="23" idx="4"/>
            </p:cNvCxnSpPr>
            <p:nvPr/>
          </p:nvCxnSpPr>
          <p:spPr>
            <a:xfrm flipV="1">
              <a:off x="5130034" y="2149919"/>
              <a:ext cx="5423" cy="1409554"/>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3" name="流程图: 联系 106">
              <a:extLst>
                <a:ext uri="{FF2B5EF4-FFF2-40B4-BE49-F238E27FC236}">
                  <a16:creationId xmlns:a16="http://schemas.microsoft.com/office/drawing/2014/main" id="{59F74E40-38DD-0FE3-A44A-FDB367A2DF96}"/>
                </a:ext>
              </a:extLst>
            </p:cNvPr>
            <p:cNvSpPr/>
            <p:nvPr/>
          </p:nvSpPr>
          <p:spPr>
            <a:xfrm>
              <a:off x="5045457" y="1969919"/>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4" name="流程图: 联系 107">
              <a:extLst>
                <a:ext uri="{FF2B5EF4-FFF2-40B4-BE49-F238E27FC236}">
                  <a16:creationId xmlns:a16="http://schemas.microsoft.com/office/drawing/2014/main" id="{6351E089-A379-FCD0-D0C6-041C6E7EFAAC}"/>
                </a:ext>
              </a:extLst>
            </p:cNvPr>
            <p:cNvSpPr/>
            <p:nvPr/>
          </p:nvSpPr>
          <p:spPr>
            <a:xfrm>
              <a:off x="5916000" y="1678274"/>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25" name="直接连接符 24">
              <a:extLst>
                <a:ext uri="{FF2B5EF4-FFF2-40B4-BE49-F238E27FC236}">
                  <a16:creationId xmlns:a16="http://schemas.microsoft.com/office/drawing/2014/main" id="{6D31DE81-7552-2082-FF9C-81B25D8EC06B}"/>
                </a:ext>
              </a:extLst>
            </p:cNvPr>
            <p:cNvCxnSpPr>
              <a:cxnSpLocks/>
              <a:stCxn id="15" idx="0"/>
              <a:endCxn id="26" idx="4"/>
            </p:cNvCxnSpPr>
            <p:nvPr/>
          </p:nvCxnSpPr>
          <p:spPr>
            <a:xfrm flipH="1" flipV="1">
              <a:off x="7336472" y="2843177"/>
              <a:ext cx="1" cy="734446"/>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6" name="流程图: 联系 109">
              <a:extLst>
                <a:ext uri="{FF2B5EF4-FFF2-40B4-BE49-F238E27FC236}">
                  <a16:creationId xmlns:a16="http://schemas.microsoft.com/office/drawing/2014/main" id="{66B22788-8B62-9ADF-A8B3-756A7A22969E}"/>
                </a:ext>
              </a:extLst>
            </p:cNvPr>
            <p:cNvSpPr/>
            <p:nvPr/>
          </p:nvSpPr>
          <p:spPr>
            <a:xfrm>
              <a:off x="7246472" y="2663177"/>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27" name="直接连接符 26">
              <a:extLst>
                <a:ext uri="{FF2B5EF4-FFF2-40B4-BE49-F238E27FC236}">
                  <a16:creationId xmlns:a16="http://schemas.microsoft.com/office/drawing/2014/main" id="{6F9460D1-8E2B-C15D-858E-19F6F6CEB46E}"/>
                </a:ext>
              </a:extLst>
            </p:cNvPr>
            <p:cNvCxnSpPr>
              <a:cxnSpLocks/>
            </p:cNvCxnSpPr>
            <p:nvPr/>
          </p:nvCxnSpPr>
          <p:spPr>
            <a:xfrm>
              <a:off x="9165771" y="3828779"/>
              <a:ext cx="1377537" cy="0"/>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流程图: 联系 111">
              <a:extLst>
                <a:ext uri="{FF2B5EF4-FFF2-40B4-BE49-F238E27FC236}">
                  <a16:creationId xmlns:a16="http://schemas.microsoft.com/office/drawing/2014/main" id="{D01AB3D3-AE0E-D46A-6E51-4E0268947920}"/>
                </a:ext>
              </a:extLst>
            </p:cNvPr>
            <p:cNvSpPr/>
            <p:nvPr/>
          </p:nvSpPr>
          <p:spPr>
            <a:xfrm>
              <a:off x="10461334" y="3750174"/>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29" name="直接连接符 28">
              <a:extLst>
                <a:ext uri="{FF2B5EF4-FFF2-40B4-BE49-F238E27FC236}">
                  <a16:creationId xmlns:a16="http://schemas.microsoft.com/office/drawing/2014/main" id="{A87BFABB-45A1-9531-9493-AA2D320F60A6}"/>
                </a:ext>
              </a:extLst>
            </p:cNvPr>
            <p:cNvCxnSpPr>
              <a:cxnSpLocks/>
            </p:cNvCxnSpPr>
            <p:nvPr/>
          </p:nvCxnSpPr>
          <p:spPr>
            <a:xfrm>
              <a:off x="9165771" y="4413758"/>
              <a:ext cx="1337861" cy="0"/>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流程图: 联系 113">
              <a:extLst>
                <a:ext uri="{FF2B5EF4-FFF2-40B4-BE49-F238E27FC236}">
                  <a16:creationId xmlns:a16="http://schemas.microsoft.com/office/drawing/2014/main" id="{05ECC6A7-D512-F3EC-1634-C5F4C7084DC6}"/>
                </a:ext>
              </a:extLst>
            </p:cNvPr>
            <p:cNvSpPr/>
            <p:nvPr/>
          </p:nvSpPr>
          <p:spPr>
            <a:xfrm>
              <a:off x="10468893" y="4335176"/>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31" name="直接连接符 30">
              <a:extLst>
                <a:ext uri="{FF2B5EF4-FFF2-40B4-BE49-F238E27FC236}">
                  <a16:creationId xmlns:a16="http://schemas.microsoft.com/office/drawing/2014/main" id="{2BA1F6DD-CE21-CEAE-D0D7-3CE8A53DB7A6}"/>
                </a:ext>
              </a:extLst>
            </p:cNvPr>
            <p:cNvCxnSpPr>
              <a:cxnSpLocks/>
              <a:stCxn id="16" idx="2"/>
              <a:endCxn id="32" idx="0"/>
            </p:cNvCxnSpPr>
            <p:nvPr/>
          </p:nvCxnSpPr>
          <p:spPr>
            <a:xfrm>
              <a:off x="7349781" y="4687545"/>
              <a:ext cx="10999" cy="725687"/>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流程图: 联系 115">
              <a:extLst>
                <a:ext uri="{FF2B5EF4-FFF2-40B4-BE49-F238E27FC236}">
                  <a16:creationId xmlns:a16="http://schemas.microsoft.com/office/drawing/2014/main" id="{447DF0B3-E203-0CF7-CE9A-2335F0FCA994}"/>
                </a:ext>
              </a:extLst>
            </p:cNvPr>
            <p:cNvSpPr/>
            <p:nvPr/>
          </p:nvSpPr>
          <p:spPr>
            <a:xfrm>
              <a:off x="7270780" y="5413232"/>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33" name="直接连接符 32">
              <a:extLst>
                <a:ext uri="{FF2B5EF4-FFF2-40B4-BE49-F238E27FC236}">
                  <a16:creationId xmlns:a16="http://schemas.microsoft.com/office/drawing/2014/main" id="{049AE521-32BA-74EF-EE49-9AC8BE1F8D8A}"/>
                </a:ext>
              </a:extLst>
            </p:cNvPr>
            <p:cNvCxnSpPr>
              <a:cxnSpLocks/>
              <a:stCxn id="18" idx="2"/>
              <a:endCxn id="34" idx="0"/>
            </p:cNvCxnSpPr>
            <p:nvPr/>
          </p:nvCxnSpPr>
          <p:spPr>
            <a:xfrm>
              <a:off x="7992297" y="4687545"/>
              <a:ext cx="4366" cy="719793"/>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4" name="流程图: 联系 117">
              <a:extLst>
                <a:ext uri="{FF2B5EF4-FFF2-40B4-BE49-F238E27FC236}">
                  <a16:creationId xmlns:a16="http://schemas.microsoft.com/office/drawing/2014/main" id="{4327839C-E564-355D-3E63-F0C2FA88E36E}"/>
                </a:ext>
              </a:extLst>
            </p:cNvPr>
            <p:cNvSpPr/>
            <p:nvPr/>
          </p:nvSpPr>
          <p:spPr>
            <a:xfrm>
              <a:off x="7906663" y="5407338"/>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35" name="直接连接符 34">
              <a:extLst>
                <a:ext uri="{FF2B5EF4-FFF2-40B4-BE49-F238E27FC236}">
                  <a16:creationId xmlns:a16="http://schemas.microsoft.com/office/drawing/2014/main" id="{46D50C81-6802-6337-4C58-610D3D07BB49}"/>
                </a:ext>
              </a:extLst>
            </p:cNvPr>
            <p:cNvCxnSpPr>
              <a:cxnSpLocks/>
            </p:cNvCxnSpPr>
            <p:nvPr/>
          </p:nvCxnSpPr>
          <p:spPr>
            <a:xfrm>
              <a:off x="2015449" y="4729669"/>
              <a:ext cx="1611" cy="785074"/>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08B79CE-F0BA-96AD-FF0F-588F8A3BD23C}"/>
                </a:ext>
              </a:extLst>
            </p:cNvPr>
            <p:cNvCxnSpPr>
              <a:cxnSpLocks/>
              <a:endCxn id="39" idx="0"/>
            </p:cNvCxnSpPr>
            <p:nvPr/>
          </p:nvCxnSpPr>
          <p:spPr>
            <a:xfrm>
              <a:off x="3594651" y="4694717"/>
              <a:ext cx="7655" cy="722276"/>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D871C9F-BF95-D354-31B3-9A9B59D53270}"/>
                </a:ext>
              </a:extLst>
            </p:cNvPr>
            <p:cNvCxnSpPr>
              <a:cxnSpLocks/>
              <a:endCxn id="41" idx="0"/>
            </p:cNvCxnSpPr>
            <p:nvPr/>
          </p:nvCxnSpPr>
          <p:spPr>
            <a:xfrm>
              <a:off x="6230429" y="4687468"/>
              <a:ext cx="0" cy="723959"/>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流程图: 联系 120">
              <a:extLst>
                <a:ext uri="{FF2B5EF4-FFF2-40B4-BE49-F238E27FC236}">
                  <a16:creationId xmlns:a16="http://schemas.microsoft.com/office/drawing/2014/main" id="{0B66F72C-203A-5BED-6E56-1B80063FB165}"/>
                </a:ext>
              </a:extLst>
            </p:cNvPr>
            <p:cNvSpPr/>
            <p:nvPr/>
          </p:nvSpPr>
          <p:spPr>
            <a:xfrm>
              <a:off x="1928245" y="5407133"/>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39" name="流程图: 联系 121">
              <a:extLst>
                <a:ext uri="{FF2B5EF4-FFF2-40B4-BE49-F238E27FC236}">
                  <a16:creationId xmlns:a16="http://schemas.microsoft.com/office/drawing/2014/main" id="{70194DF1-8725-1849-1680-CB4EB44FCF1A}"/>
                </a:ext>
              </a:extLst>
            </p:cNvPr>
            <p:cNvSpPr/>
            <p:nvPr/>
          </p:nvSpPr>
          <p:spPr>
            <a:xfrm>
              <a:off x="3512306" y="5416993"/>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0" name="圆角矩形 122">
              <a:extLst>
                <a:ext uri="{FF2B5EF4-FFF2-40B4-BE49-F238E27FC236}">
                  <a16:creationId xmlns:a16="http://schemas.microsoft.com/office/drawing/2014/main" id="{9CF68989-A6B3-FB3F-E4F7-7DF56544CA67}"/>
                </a:ext>
              </a:extLst>
            </p:cNvPr>
            <p:cNvSpPr/>
            <p:nvPr/>
          </p:nvSpPr>
          <p:spPr>
            <a:xfrm>
              <a:off x="1841499" y="3577623"/>
              <a:ext cx="347911" cy="771496"/>
            </a:xfrm>
            <a:prstGeom prst="roundRect">
              <a:avLst/>
            </a:prstGeom>
            <a:noFill/>
            <a:ln w="2540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1" name="流程图: 联系 123">
              <a:extLst>
                <a:ext uri="{FF2B5EF4-FFF2-40B4-BE49-F238E27FC236}">
                  <a16:creationId xmlns:a16="http://schemas.microsoft.com/office/drawing/2014/main" id="{B134553B-E6E5-3F76-BCD7-C3843704AC71}"/>
                </a:ext>
              </a:extLst>
            </p:cNvPr>
            <p:cNvSpPr/>
            <p:nvPr/>
          </p:nvSpPr>
          <p:spPr>
            <a:xfrm>
              <a:off x="6140429" y="5411427"/>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2" name="文本框 35">
              <a:extLst>
                <a:ext uri="{FF2B5EF4-FFF2-40B4-BE49-F238E27FC236}">
                  <a16:creationId xmlns:a16="http://schemas.microsoft.com/office/drawing/2014/main" id="{D0974505-D279-4C10-F689-05E3F2373D23}"/>
                </a:ext>
              </a:extLst>
            </p:cNvPr>
            <p:cNvSpPr txBox="1"/>
            <p:nvPr/>
          </p:nvSpPr>
          <p:spPr>
            <a:xfrm>
              <a:off x="7605506" y="5574369"/>
              <a:ext cx="13075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On/Off</a:t>
              </a:r>
              <a:endParaRPr kumimoji="0" lang="zh-CN" altLang="en-US"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endParaRPr>
            </a:p>
          </p:txBody>
        </p:sp>
        <p:cxnSp>
          <p:nvCxnSpPr>
            <p:cNvPr id="43" name="直接连接符 42">
              <a:extLst>
                <a:ext uri="{FF2B5EF4-FFF2-40B4-BE49-F238E27FC236}">
                  <a16:creationId xmlns:a16="http://schemas.microsoft.com/office/drawing/2014/main" id="{2E2428F1-EA4C-E46D-BED8-39A2F4389728}"/>
                </a:ext>
              </a:extLst>
            </p:cNvPr>
            <p:cNvCxnSpPr>
              <a:cxnSpLocks/>
            </p:cNvCxnSpPr>
            <p:nvPr/>
          </p:nvCxnSpPr>
          <p:spPr>
            <a:xfrm flipH="1" flipV="1">
              <a:off x="7980723" y="1748024"/>
              <a:ext cx="6459" cy="1829599"/>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8B062498-567E-93A0-7B03-7D09DC0D3397}"/>
                </a:ext>
              </a:extLst>
            </p:cNvPr>
            <p:cNvCxnSpPr>
              <a:cxnSpLocks/>
            </p:cNvCxnSpPr>
            <p:nvPr/>
          </p:nvCxnSpPr>
          <p:spPr>
            <a:xfrm flipH="1" flipV="1">
              <a:off x="2003071" y="1768274"/>
              <a:ext cx="6350" cy="1812273"/>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C7041A8E-2641-1047-AF47-5EE9D15E9ED3}"/>
                </a:ext>
              </a:extLst>
            </p:cNvPr>
            <p:cNvCxnSpPr>
              <a:cxnSpLocks/>
            </p:cNvCxnSpPr>
            <p:nvPr/>
          </p:nvCxnSpPr>
          <p:spPr>
            <a:xfrm>
              <a:off x="2003071" y="1772348"/>
              <a:ext cx="2224883" cy="0"/>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43BF0FBE-B07E-6395-780E-5087C0D3BA31}"/>
                </a:ext>
              </a:extLst>
            </p:cNvPr>
            <p:cNvCxnSpPr>
              <a:cxnSpLocks/>
            </p:cNvCxnSpPr>
            <p:nvPr/>
          </p:nvCxnSpPr>
          <p:spPr>
            <a:xfrm>
              <a:off x="6101558" y="1750998"/>
              <a:ext cx="1879274" cy="0"/>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7" name="圆角矩形 99">
              <a:extLst>
                <a:ext uri="{FF2B5EF4-FFF2-40B4-BE49-F238E27FC236}">
                  <a16:creationId xmlns:a16="http://schemas.microsoft.com/office/drawing/2014/main" id="{741CBCD1-3D74-E1ED-258A-FC216C46BED0}"/>
                </a:ext>
              </a:extLst>
            </p:cNvPr>
            <p:cNvSpPr/>
            <p:nvPr/>
          </p:nvSpPr>
          <p:spPr>
            <a:xfrm>
              <a:off x="8474552" y="3331975"/>
              <a:ext cx="847237" cy="245648"/>
            </a:xfrm>
            <a:prstGeom prst="roundRect">
              <a:avLst/>
            </a:prstGeom>
            <a:noFill/>
            <a:ln w="25400">
              <a:solidFill>
                <a:srgbClr val="F0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cxnSp>
          <p:nvCxnSpPr>
            <p:cNvPr id="48" name="直接连接符 47">
              <a:extLst>
                <a:ext uri="{FF2B5EF4-FFF2-40B4-BE49-F238E27FC236}">
                  <a16:creationId xmlns:a16="http://schemas.microsoft.com/office/drawing/2014/main" id="{66EFDB48-F67E-5782-0E2C-10D174B3706F}"/>
                </a:ext>
              </a:extLst>
            </p:cNvPr>
            <p:cNvCxnSpPr>
              <a:cxnSpLocks/>
              <a:stCxn id="47" idx="0"/>
              <a:endCxn id="49" idx="4"/>
            </p:cNvCxnSpPr>
            <p:nvPr/>
          </p:nvCxnSpPr>
          <p:spPr>
            <a:xfrm flipH="1" flipV="1">
              <a:off x="8898170" y="2863742"/>
              <a:ext cx="1" cy="468233"/>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9" name="流程图: 联系 109">
              <a:extLst>
                <a:ext uri="{FF2B5EF4-FFF2-40B4-BE49-F238E27FC236}">
                  <a16:creationId xmlns:a16="http://schemas.microsoft.com/office/drawing/2014/main" id="{713046CA-49DC-21D7-B81A-EBC6D2B4601D}"/>
                </a:ext>
              </a:extLst>
            </p:cNvPr>
            <p:cNvSpPr/>
            <p:nvPr/>
          </p:nvSpPr>
          <p:spPr>
            <a:xfrm>
              <a:off x="8808170" y="2683742"/>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50" name="文本框 80">
              <a:extLst>
                <a:ext uri="{FF2B5EF4-FFF2-40B4-BE49-F238E27FC236}">
                  <a16:creationId xmlns:a16="http://schemas.microsoft.com/office/drawing/2014/main" id="{29249E72-710F-178A-9B6D-E1AC786BAD74}"/>
                </a:ext>
              </a:extLst>
            </p:cNvPr>
            <p:cNvSpPr txBox="1"/>
            <p:nvPr/>
          </p:nvSpPr>
          <p:spPr>
            <a:xfrm>
              <a:off x="8356049" y="2300990"/>
              <a:ext cx="1109577"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rPr>
                <a:t>USB</a:t>
              </a:r>
              <a:endParaRPr kumimoji="0" lang="zh-CN" altLang="en-US" sz="2400" b="0" i="0" u="none" strike="noStrike" kern="1200" cap="none" spc="0" normalizeH="0" baseline="0" noProof="0" dirty="0">
                <a:ln>
                  <a:noFill/>
                </a:ln>
                <a:solidFill>
                  <a:prstClr val="black"/>
                </a:solidFill>
                <a:effectLst/>
                <a:uLnTx/>
                <a:uFillTx/>
                <a:latin typeface="Calibri" pitchFamily="34" charset="0"/>
                <a:ea typeface="微软雅黑" panose="020B0503020204020204" pitchFamily="34" charset="-122"/>
                <a:cs typeface="Calibri" pitchFamily="34" charset="0"/>
              </a:endParaRPr>
            </a:p>
          </p:txBody>
        </p:sp>
      </p:grpSp>
      <p:sp>
        <p:nvSpPr>
          <p:cNvPr id="51" name="标题 1">
            <a:extLst>
              <a:ext uri="{FF2B5EF4-FFF2-40B4-BE49-F238E27FC236}">
                <a16:creationId xmlns:a16="http://schemas.microsoft.com/office/drawing/2014/main" id="{AD0C4144-273D-7991-2509-02A22FEA393F}"/>
              </a:ext>
            </a:extLst>
          </p:cNvPr>
          <p:cNvSpPr txBox="1">
            <a:spLocks/>
          </p:cNvSpPr>
          <p:nvPr/>
        </p:nvSpPr>
        <p:spPr>
          <a:xfrm>
            <a:off x="556525" y="518907"/>
            <a:ext cx="8114096"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kumimoji="0" lang="en-US" altLang="zh-CN" sz="3200" b="1" i="0" u="none" strike="noStrike" kern="1200" cap="none" spc="0" normalizeH="0" baseline="0" noProof="0" dirty="0">
                <a:ln>
                  <a:noFill/>
                </a:ln>
                <a:solidFill>
                  <a:prstClr val="black">
                    <a:lumMod val="50000"/>
                    <a:lumOff val="50000"/>
                  </a:prstClr>
                </a:solidFill>
                <a:effectLst/>
                <a:uLnTx/>
                <a:uFillTx/>
                <a:latin typeface="+mj-ea"/>
                <a:cs typeface="Calibri" panose="020F0502020204030204" pitchFamily="34" charset="0"/>
              </a:rPr>
              <a:t>SSG6000A </a:t>
            </a:r>
            <a:r>
              <a:rPr kumimoji="0" lang="en-US" altLang="zh-CN" sz="3200" b="1" i="0" u="none" strike="noStrike" kern="1200" cap="none" spc="0" normalizeH="0" baseline="0" noProof="0" dirty="0">
                <a:ln>
                  <a:noFill/>
                </a:ln>
                <a:solidFill>
                  <a:srgbClr val="F79646"/>
                </a:solidFill>
                <a:effectLst/>
                <a:uLnTx/>
                <a:uFillTx/>
                <a:latin typeface="+mj-ea"/>
                <a:cs typeface="Calibri" panose="020F0502020204030204" pitchFamily="34" charset="0"/>
              </a:rPr>
              <a:t>Front </a:t>
            </a:r>
            <a:r>
              <a:rPr kumimoji="0" lang="en-US" altLang="zh-CN" sz="3200" b="1" i="0" u="none" strike="noStrike" kern="1200" cap="none" spc="0" normalizeH="0" baseline="0" noProof="0" dirty="0">
                <a:ln>
                  <a:noFill/>
                </a:ln>
                <a:solidFill>
                  <a:prstClr val="white">
                    <a:lumMod val="50000"/>
                  </a:prstClr>
                </a:solidFill>
                <a:effectLst/>
                <a:uLnTx/>
                <a:uFillTx/>
                <a:latin typeface="+mj-ea"/>
                <a:cs typeface="Calibri" panose="020F0502020204030204" pitchFamily="34" charset="0"/>
              </a:rPr>
              <a:t>Panel Tour</a:t>
            </a:r>
            <a:br>
              <a:rPr lang="en-US" altLang="zh-CN" sz="2800" dirty="0">
                <a:solidFill>
                  <a:schemeClr val="tx1">
                    <a:lumMod val="65000"/>
                    <a:lumOff val="35000"/>
                  </a:schemeClr>
                </a:solidFill>
                <a:latin typeface="+mj-ea"/>
                <a:cs typeface="Calibri" panose="020F0502020204030204" pitchFamily="34" charset="0"/>
              </a:rPr>
            </a:br>
            <a:r>
              <a:rPr lang="en-US" altLang="zh-CN" sz="1800" dirty="0">
                <a:solidFill>
                  <a:schemeClr val="bg1">
                    <a:lumMod val="50000"/>
                  </a:schemeClr>
                </a:solidFill>
                <a:latin typeface="+mj-ea"/>
                <a:cs typeface="Calibri" panose="020F0502020204030204" pitchFamily="34" charset="0"/>
              </a:rPr>
              <a:t>Flexible large screen touch operation</a:t>
            </a:r>
            <a:endParaRPr lang="zh-CN" altLang="en-US" sz="1800" dirty="0">
              <a:solidFill>
                <a:schemeClr val="bg1">
                  <a:lumMod val="50000"/>
                </a:schemeClr>
              </a:solidFill>
              <a:latin typeface="+mj-ea"/>
              <a:cs typeface="Calibri" panose="020F0502020204030204" pitchFamily="34" charset="0"/>
            </a:endParaRPr>
          </a:p>
        </p:txBody>
      </p:sp>
    </p:spTree>
    <p:extLst>
      <p:ext uri="{BB962C8B-B14F-4D97-AF65-F5344CB8AC3E}">
        <p14:creationId xmlns:p14="http://schemas.microsoft.com/office/powerpoint/2010/main" val="2625469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3610AB1-D4B0-DB89-CC73-863CDD20AE06}"/>
              </a:ext>
            </a:extLst>
          </p:cNvPr>
          <p:cNvGrpSpPr/>
          <p:nvPr/>
        </p:nvGrpSpPr>
        <p:grpSpPr>
          <a:xfrm>
            <a:off x="329922" y="1599868"/>
            <a:ext cx="11305553" cy="4929741"/>
            <a:chOff x="0" y="1328348"/>
            <a:chExt cx="11305553" cy="4929741"/>
          </a:xfrm>
        </p:grpSpPr>
        <p:pic>
          <p:nvPicPr>
            <p:cNvPr id="3" name="图片 2">
              <a:extLst>
                <a:ext uri="{FF2B5EF4-FFF2-40B4-BE49-F238E27FC236}">
                  <a16:creationId xmlns:a16="http://schemas.microsoft.com/office/drawing/2014/main" id="{D2223E5B-52A9-C84A-2CAB-3A5D8A92E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6725"/>
              <a:ext cx="11305553" cy="4751364"/>
            </a:xfrm>
            <a:prstGeom prst="rect">
              <a:avLst/>
            </a:prstGeom>
          </p:spPr>
        </p:pic>
        <p:sp>
          <p:nvSpPr>
            <p:cNvPr id="4" name="流程图: 联系 107">
              <a:extLst>
                <a:ext uri="{FF2B5EF4-FFF2-40B4-BE49-F238E27FC236}">
                  <a16:creationId xmlns:a16="http://schemas.microsoft.com/office/drawing/2014/main" id="{6C1D68DF-256C-17F1-698D-6A8E31143B45}"/>
                </a:ext>
              </a:extLst>
            </p:cNvPr>
            <p:cNvSpPr/>
            <p:nvPr/>
          </p:nvSpPr>
          <p:spPr>
            <a:xfrm>
              <a:off x="2083291" y="1977669"/>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4">
              <a:extLst>
                <a:ext uri="{FF2B5EF4-FFF2-40B4-BE49-F238E27FC236}">
                  <a16:creationId xmlns:a16="http://schemas.microsoft.com/office/drawing/2014/main" id="{97F399A7-D22C-D129-2552-9DAA45EC602E}"/>
                </a:ext>
              </a:extLst>
            </p:cNvPr>
            <p:cNvSpPr txBox="1"/>
            <p:nvPr/>
          </p:nvSpPr>
          <p:spPr>
            <a:xfrm>
              <a:off x="1534974" y="1355812"/>
              <a:ext cx="1234100" cy="646331"/>
            </a:xfrm>
            <a:prstGeom prst="rect">
              <a:avLst/>
            </a:prstGeom>
            <a:noFill/>
          </p:spPr>
          <p:txBody>
            <a:bodyPr wrap="square" rtlCol="0">
              <a:spAutoFit/>
            </a:bodyPr>
            <a:lstStyle/>
            <a:p>
              <a:pPr algn="ctr"/>
              <a:r>
                <a:rPr lang="en-US" altLang="zh-CN" dirty="0">
                  <a:latin typeface="Calibri" pitchFamily="34" charset="0"/>
                  <a:ea typeface="微软雅黑" panose="020B0503020204020204" pitchFamily="34" charset="-122"/>
                  <a:cs typeface="Calibri" pitchFamily="34" charset="0"/>
                </a:rPr>
                <a:t>Trig </a:t>
              </a:r>
            </a:p>
            <a:p>
              <a:pPr algn="ctr"/>
              <a:r>
                <a:rPr lang="en-US" altLang="zh-CN" dirty="0">
                  <a:latin typeface="Calibri" pitchFamily="34" charset="0"/>
                  <a:ea typeface="微软雅黑" panose="020B0503020204020204" pitchFamily="34" charset="-122"/>
                  <a:cs typeface="Calibri" pitchFamily="34" charset="0"/>
                </a:rPr>
                <a:t>In/Out</a:t>
              </a:r>
              <a:endParaRPr lang="zh-CN" altLang="en-US" dirty="0">
                <a:latin typeface="Calibri" pitchFamily="34" charset="0"/>
                <a:ea typeface="微软雅黑" panose="020B0503020204020204" pitchFamily="34" charset="-122"/>
                <a:cs typeface="Calibri" pitchFamily="34" charset="0"/>
              </a:endParaRPr>
            </a:p>
          </p:txBody>
        </p:sp>
        <p:cxnSp>
          <p:nvCxnSpPr>
            <p:cNvPr id="6" name="直接连接符 5">
              <a:extLst>
                <a:ext uri="{FF2B5EF4-FFF2-40B4-BE49-F238E27FC236}">
                  <a16:creationId xmlns:a16="http://schemas.microsoft.com/office/drawing/2014/main" id="{89E2DBDA-92D0-A1B7-B517-BC8C78A22965}"/>
                </a:ext>
              </a:extLst>
            </p:cNvPr>
            <p:cNvCxnSpPr/>
            <p:nvPr/>
          </p:nvCxnSpPr>
          <p:spPr>
            <a:xfrm flipV="1">
              <a:off x="2173291" y="2050136"/>
              <a:ext cx="0" cy="1586020"/>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097F74EB-F9EF-B336-76F5-2EFC86717A8D}"/>
                </a:ext>
              </a:extLst>
            </p:cNvPr>
            <p:cNvCxnSpPr/>
            <p:nvPr/>
          </p:nvCxnSpPr>
          <p:spPr>
            <a:xfrm flipV="1">
              <a:off x="3150729" y="2050136"/>
              <a:ext cx="0" cy="1586020"/>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流程图: 联系 113">
              <a:extLst>
                <a:ext uri="{FF2B5EF4-FFF2-40B4-BE49-F238E27FC236}">
                  <a16:creationId xmlns:a16="http://schemas.microsoft.com/office/drawing/2014/main" id="{1B600F13-D0C9-7D92-4DED-DD8FE5CC5E6D}"/>
                </a:ext>
              </a:extLst>
            </p:cNvPr>
            <p:cNvSpPr/>
            <p:nvPr/>
          </p:nvSpPr>
          <p:spPr>
            <a:xfrm>
              <a:off x="3060729" y="1979169"/>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文本框 68">
              <a:extLst>
                <a:ext uri="{FF2B5EF4-FFF2-40B4-BE49-F238E27FC236}">
                  <a16:creationId xmlns:a16="http://schemas.microsoft.com/office/drawing/2014/main" id="{D6592469-F36E-FEE4-B19B-2962849E5635}"/>
                </a:ext>
              </a:extLst>
            </p:cNvPr>
            <p:cNvSpPr txBox="1"/>
            <p:nvPr/>
          </p:nvSpPr>
          <p:spPr>
            <a:xfrm>
              <a:off x="2533679" y="1328348"/>
              <a:ext cx="1234100" cy="646331"/>
            </a:xfrm>
            <a:prstGeom prst="rect">
              <a:avLst/>
            </a:prstGeom>
            <a:noFill/>
          </p:spPr>
          <p:txBody>
            <a:bodyPr wrap="square" rtlCol="0">
              <a:spAutoFit/>
            </a:bodyPr>
            <a:lstStyle/>
            <a:p>
              <a:pPr algn="ctr"/>
              <a:r>
                <a:rPr lang="en-US" altLang="zh-CN" dirty="0">
                  <a:latin typeface="Calibri" pitchFamily="34" charset="0"/>
                  <a:ea typeface="微软雅黑" panose="020B0503020204020204" pitchFamily="34" charset="-122"/>
                  <a:cs typeface="Calibri" pitchFamily="34" charset="0"/>
                </a:rPr>
                <a:t>Pulse In/Out</a:t>
              </a:r>
              <a:endParaRPr lang="zh-CN" altLang="en-US" dirty="0">
                <a:latin typeface="Calibri" pitchFamily="34" charset="0"/>
                <a:ea typeface="微软雅黑" panose="020B0503020204020204" pitchFamily="34" charset="-122"/>
                <a:cs typeface="Calibri" pitchFamily="34" charset="0"/>
              </a:endParaRPr>
            </a:p>
          </p:txBody>
        </p:sp>
        <p:cxnSp>
          <p:nvCxnSpPr>
            <p:cNvPr id="10" name="直接连接符 9">
              <a:extLst>
                <a:ext uri="{FF2B5EF4-FFF2-40B4-BE49-F238E27FC236}">
                  <a16:creationId xmlns:a16="http://schemas.microsoft.com/office/drawing/2014/main" id="{CF204D63-A052-E55E-8017-763C61A11852}"/>
                </a:ext>
              </a:extLst>
            </p:cNvPr>
            <p:cNvCxnSpPr/>
            <p:nvPr/>
          </p:nvCxnSpPr>
          <p:spPr>
            <a:xfrm flipV="1">
              <a:off x="2688068" y="4378398"/>
              <a:ext cx="0" cy="947366"/>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 name="流程图: 联系 116">
              <a:extLst>
                <a:ext uri="{FF2B5EF4-FFF2-40B4-BE49-F238E27FC236}">
                  <a16:creationId xmlns:a16="http://schemas.microsoft.com/office/drawing/2014/main" id="{F3005FF2-607D-39F8-4F6B-347980650CA6}"/>
                </a:ext>
              </a:extLst>
            </p:cNvPr>
            <p:cNvSpPr/>
            <p:nvPr/>
          </p:nvSpPr>
          <p:spPr>
            <a:xfrm>
              <a:off x="2589074" y="5322188"/>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文本框 70">
              <a:extLst>
                <a:ext uri="{FF2B5EF4-FFF2-40B4-BE49-F238E27FC236}">
                  <a16:creationId xmlns:a16="http://schemas.microsoft.com/office/drawing/2014/main" id="{9807B15F-436F-CA98-BD57-AFDA8CEB9353}"/>
                </a:ext>
              </a:extLst>
            </p:cNvPr>
            <p:cNvSpPr txBox="1"/>
            <p:nvPr/>
          </p:nvSpPr>
          <p:spPr>
            <a:xfrm>
              <a:off x="2019728" y="5529651"/>
              <a:ext cx="123410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latin typeface="Calibri" pitchFamily="34" charset="0"/>
                  <a:ea typeface="微软雅黑" panose="020B0503020204020204" pitchFamily="34" charset="-122"/>
                  <a:cs typeface="Calibri" pitchFamily="34" charset="0"/>
                </a:rPr>
                <a:t>Signal </a:t>
              </a:r>
            </a:p>
            <a:p>
              <a:pPr algn="ctr"/>
              <a:r>
                <a:rPr lang="en-US" altLang="zh-CN" dirty="0">
                  <a:latin typeface="Calibri" pitchFamily="34" charset="0"/>
                  <a:ea typeface="微软雅黑" panose="020B0503020204020204" pitchFamily="34" charset="-122"/>
                  <a:cs typeface="Calibri" pitchFamily="34" charset="0"/>
                </a:rPr>
                <a:t>Valid Out</a:t>
              </a:r>
              <a:endParaRPr lang="zh-CN" altLang="en-US" dirty="0">
                <a:latin typeface="Calibri" pitchFamily="34" charset="0"/>
                <a:ea typeface="微软雅黑" panose="020B0503020204020204" pitchFamily="34" charset="-122"/>
                <a:cs typeface="Calibri" pitchFamily="34" charset="0"/>
              </a:endParaRPr>
            </a:p>
          </p:txBody>
        </p:sp>
        <p:sp>
          <p:nvSpPr>
            <p:cNvPr id="13" name="流程图: 联系 108">
              <a:extLst>
                <a:ext uri="{FF2B5EF4-FFF2-40B4-BE49-F238E27FC236}">
                  <a16:creationId xmlns:a16="http://schemas.microsoft.com/office/drawing/2014/main" id="{CC1B1A7F-6F01-3F19-937E-3D02E81478BB}"/>
                </a:ext>
              </a:extLst>
            </p:cNvPr>
            <p:cNvSpPr/>
            <p:nvPr/>
          </p:nvSpPr>
          <p:spPr>
            <a:xfrm>
              <a:off x="4028149" y="1981878"/>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流程图: 联系 109">
              <a:extLst>
                <a:ext uri="{FF2B5EF4-FFF2-40B4-BE49-F238E27FC236}">
                  <a16:creationId xmlns:a16="http://schemas.microsoft.com/office/drawing/2014/main" id="{358F74F0-A326-9209-0123-1B904607ED2D}"/>
                </a:ext>
              </a:extLst>
            </p:cNvPr>
            <p:cNvSpPr/>
            <p:nvPr/>
          </p:nvSpPr>
          <p:spPr>
            <a:xfrm>
              <a:off x="5021411" y="2002143"/>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文本框 70">
              <a:extLst>
                <a:ext uri="{FF2B5EF4-FFF2-40B4-BE49-F238E27FC236}">
                  <a16:creationId xmlns:a16="http://schemas.microsoft.com/office/drawing/2014/main" id="{3C31A1C1-A736-7EA4-02EE-37DE417A7269}"/>
                </a:ext>
              </a:extLst>
            </p:cNvPr>
            <p:cNvSpPr txBox="1"/>
            <p:nvPr/>
          </p:nvSpPr>
          <p:spPr>
            <a:xfrm>
              <a:off x="3539066" y="1612546"/>
              <a:ext cx="1234100" cy="369332"/>
            </a:xfrm>
            <a:prstGeom prst="rect">
              <a:avLst/>
            </a:prstGeom>
            <a:noFill/>
          </p:spPr>
          <p:txBody>
            <a:bodyPr wrap="square" rtlCol="0">
              <a:spAutoFit/>
            </a:bodyPr>
            <a:lstStyle/>
            <a:p>
              <a:pPr algn="ctr"/>
              <a:r>
                <a:rPr lang="en-US" altLang="zh-CN" dirty="0">
                  <a:latin typeface="Calibri" pitchFamily="34" charset="0"/>
                  <a:ea typeface="微软雅黑" panose="020B0503020204020204" pitchFamily="34" charset="-122"/>
                  <a:cs typeface="Calibri" pitchFamily="34" charset="0"/>
                </a:rPr>
                <a:t>REF</a:t>
              </a:r>
              <a:r>
                <a:rPr lang="zh-CN" altLang="en-US" dirty="0">
                  <a:latin typeface="Calibri" pitchFamily="34" charset="0"/>
                  <a:ea typeface="微软雅黑" panose="020B0503020204020204" pitchFamily="34" charset="-122"/>
                  <a:cs typeface="Calibri" pitchFamily="34" charset="0"/>
                </a:rPr>
                <a:t> </a:t>
              </a:r>
              <a:r>
                <a:rPr lang="en-US" altLang="zh-CN" dirty="0">
                  <a:latin typeface="Calibri" pitchFamily="34" charset="0"/>
                  <a:ea typeface="微软雅黑" panose="020B0503020204020204" pitchFamily="34" charset="-122"/>
                  <a:cs typeface="Calibri" pitchFamily="34" charset="0"/>
                </a:rPr>
                <a:t>IN</a:t>
              </a:r>
              <a:endParaRPr lang="zh-CN" altLang="en-US" dirty="0">
                <a:latin typeface="Calibri" pitchFamily="34" charset="0"/>
                <a:ea typeface="微软雅黑" panose="020B0503020204020204" pitchFamily="34" charset="-122"/>
                <a:cs typeface="Calibri" pitchFamily="34" charset="0"/>
              </a:endParaRPr>
            </a:p>
          </p:txBody>
        </p:sp>
        <p:sp>
          <p:nvSpPr>
            <p:cNvPr id="16" name="文本框 68">
              <a:extLst>
                <a:ext uri="{FF2B5EF4-FFF2-40B4-BE49-F238E27FC236}">
                  <a16:creationId xmlns:a16="http://schemas.microsoft.com/office/drawing/2014/main" id="{068F94BB-2AD1-CB5A-5EB0-B908A2CF0031}"/>
                </a:ext>
              </a:extLst>
            </p:cNvPr>
            <p:cNvSpPr txBox="1"/>
            <p:nvPr/>
          </p:nvSpPr>
          <p:spPr>
            <a:xfrm>
              <a:off x="4591790" y="1353136"/>
              <a:ext cx="1039241"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latin typeface="Calibri" pitchFamily="34" charset="0"/>
                  <a:ea typeface="微软雅黑" panose="020B0503020204020204" pitchFamily="34" charset="-122"/>
                  <a:cs typeface="Calibri" pitchFamily="34" charset="0"/>
                </a:rPr>
                <a:t>USB Device</a:t>
              </a:r>
              <a:endParaRPr lang="zh-CN" altLang="en-US" dirty="0">
                <a:latin typeface="Calibri" pitchFamily="34" charset="0"/>
                <a:ea typeface="微软雅黑" panose="020B0503020204020204" pitchFamily="34" charset="-122"/>
                <a:cs typeface="Calibri" pitchFamily="34" charset="0"/>
              </a:endParaRPr>
            </a:p>
          </p:txBody>
        </p:sp>
        <p:cxnSp>
          <p:nvCxnSpPr>
            <p:cNvPr id="17" name="直接连接符 16">
              <a:extLst>
                <a:ext uri="{FF2B5EF4-FFF2-40B4-BE49-F238E27FC236}">
                  <a16:creationId xmlns:a16="http://schemas.microsoft.com/office/drawing/2014/main" id="{39D119E2-516E-DF42-9216-72E1CA836C91}"/>
                </a:ext>
              </a:extLst>
            </p:cNvPr>
            <p:cNvCxnSpPr>
              <a:cxnSpLocks/>
              <a:endCxn id="13" idx="4"/>
            </p:cNvCxnSpPr>
            <p:nvPr/>
          </p:nvCxnSpPr>
          <p:spPr>
            <a:xfrm flipV="1">
              <a:off x="4118149" y="2161878"/>
              <a:ext cx="0" cy="1478487"/>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5F5DBEE-0154-22D9-2C50-04807AB5EE74}"/>
                </a:ext>
              </a:extLst>
            </p:cNvPr>
            <p:cNvCxnSpPr>
              <a:cxnSpLocks/>
              <a:endCxn id="14" idx="4"/>
            </p:cNvCxnSpPr>
            <p:nvPr/>
          </p:nvCxnSpPr>
          <p:spPr>
            <a:xfrm flipV="1">
              <a:off x="5111411" y="2182143"/>
              <a:ext cx="0" cy="1449073"/>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9966E339-19A6-9481-3BDA-B974A8B5A0F1}"/>
                </a:ext>
              </a:extLst>
            </p:cNvPr>
            <p:cNvCxnSpPr/>
            <p:nvPr/>
          </p:nvCxnSpPr>
          <p:spPr>
            <a:xfrm flipV="1">
              <a:off x="4591790" y="4384851"/>
              <a:ext cx="0" cy="947366"/>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6FEC2515-F36A-2E30-C6B3-936C42EDD08A}"/>
                </a:ext>
              </a:extLst>
            </p:cNvPr>
            <p:cNvCxnSpPr>
              <a:cxnSpLocks/>
            </p:cNvCxnSpPr>
            <p:nvPr/>
          </p:nvCxnSpPr>
          <p:spPr>
            <a:xfrm flipV="1">
              <a:off x="3634991" y="4375334"/>
              <a:ext cx="0" cy="984375"/>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1" name="流程图: 联系 114">
              <a:extLst>
                <a:ext uri="{FF2B5EF4-FFF2-40B4-BE49-F238E27FC236}">
                  <a16:creationId xmlns:a16="http://schemas.microsoft.com/office/drawing/2014/main" id="{2C87F0D3-4E10-46A9-486C-5BA36295F3B4}"/>
                </a:ext>
              </a:extLst>
            </p:cNvPr>
            <p:cNvSpPr/>
            <p:nvPr/>
          </p:nvSpPr>
          <p:spPr>
            <a:xfrm>
              <a:off x="3539066" y="5319124"/>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流程图: 联系 115">
              <a:extLst>
                <a:ext uri="{FF2B5EF4-FFF2-40B4-BE49-F238E27FC236}">
                  <a16:creationId xmlns:a16="http://schemas.microsoft.com/office/drawing/2014/main" id="{A722745F-55AB-17FA-0C69-31CEBB8620EB}"/>
                </a:ext>
              </a:extLst>
            </p:cNvPr>
            <p:cNvSpPr/>
            <p:nvPr/>
          </p:nvSpPr>
          <p:spPr>
            <a:xfrm>
              <a:off x="4501790" y="5314398"/>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 68">
              <a:extLst>
                <a:ext uri="{FF2B5EF4-FFF2-40B4-BE49-F238E27FC236}">
                  <a16:creationId xmlns:a16="http://schemas.microsoft.com/office/drawing/2014/main" id="{EA08CFE8-D054-268A-26C4-62B4570255D3}"/>
                </a:ext>
              </a:extLst>
            </p:cNvPr>
            <p:cNvSpPr txBox="1"/>
            <p:nvPr/>
          </p:nvSpPr>
          <p:spPr>
            <a:xfrm>
              <a:off x="4007313" y="5528885"/>
              <a:ext cx="1234097"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latin typeface="Calibri" pitchFamily="34" charset="0"/>
                  <a:ea typeface="微软雅黑" panose="020B0503020204020204" pitchFamily="34" charset="-122"/>
                  <a:cs typeface="Calibri" pitchFamily="34" charset="0"/>
                </a:rPr>
                <a:t>EXT MOD INPUT</a:t>
              </a:r>
              <a:endParaRPr lang="zh-CN" altLang="en-US" dirty="0">
                <a:latin typeface="Calibri" pitchFamily="34" charset="0"/>
                <a:ea typeface="微软雅黑" panose="020B0503020204020204" pitchFamily="34" charset="-122"/>
                <a:cs typeface="Calibri" pitchFamily="34" charset="0"/>
              </a:endParaRPr>
            </a:p>
          </p:txBody>
        </p:sp>
        <p:sp>
          <p:nvSpPr>
            <p:cNvPr id="24" name="文本框 79">
              <a:extLst>
                <a:ext uri="{FF2B5EF4-FFF2-40B4-BE49-F238E27FC236}">
                  <a16:creationId xmlns:a16="http://schemas.microsoft.com/office/drawing/2014/main" id="{83E8EF30-9664-81D3-A0AC-AD0C1A33715F}"/>
                </a:ext>
              </a:extLst>
            </p:cNvPr>
            <p:cNvSpPr txBox="1"/>
            <p:nvPr/>
          </p:nvSpPr>
          <p:spPr>
            <a:xfrm>
              <a:off x="3010299" y="5529651"/>
              <a:ext cx="1234100" cy="646331"/>
            </a:xfrm>
            <a:prstGeom prst="rect">
              <a:avLst/>
            </a:prstGeom>
            <a:noFill/>
          </p:spPr>
          <p:txBody>
            <a:bodyPr wrap="square" rtlCol="0">
              <a:spAutoFit/>
            </a:bodyPr>
            <a:lstStyle/>
            <a:p>
              <a:pPr algn="ctr"/>
              <a:r>
                <a:rPr lang="en-US" altLang="zh-CN" dirty="0">
                  <a:latin typeface="Calibri" pitchFamily="34" charset="0"/>
                  <a:ea typeface="微软雅黑" panose="020B0503020204020204" pitchFamily="34" charset="-122"/>
                  <a:cs typeface="Calibri" pitchFamily="34" charset="0"/>
                </a:rPr>
                <a:t>10 MHz Clock Out</a:t>
              </a:r>
              <a:endParaRPr lang="zh-CN" altLang="en-US" dirty="0">
                <a:latin typeface="Calibri" pitchFamily="34" charset="0"/>
                <a:ea typeface="微软雅黑" panose="020B0503020204020204" pitchFamily="34" charset="-122"/>
                <a:cs typeface="Calibri" pitchFamily="34" charset="0"/>
              </a:endParaRPr>
            </a:p>
          </p:txBody>
        </p:sp>
        <p:cxnSp>
          <p:nvCxnSpPr>
            <p:cNvPr id="25" name="直接连接符 24">
              <a:extLst>
                <a:ext uri="{FF2B5EF4-FFF2-40B4-BE49-F238E27FC236}">
                  <a16:creationId xmlns:a16="http://schemas.microsoft.com/office/drawing/2014/main" id="{4B24A4E6-100D-247A-2A4D-F605CF2247EB}"/>
                </a:ext>
              </a:extLst>
            </p:cNvPr>
            <p:cNvCxnSpPr>
              <a:cxnSpLocks/>
            </p:cNvCxnSpPr>
            <p:nvPr/>
          </p:nvCxnSpPr>
          <p:spPr>
            <a:xfrm flipV="1">
              <a:off x="9177199" y="3721100"/>
              <a:ext cx="0" cy="1792510"/>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C37CFE1B-9631-AB5A-F928-1D203CAD0758}"/>
                </a:ext>
              </a:extLst>
            </p:cNvPr>
            <p:cNvCxnSpPr>
              <a:cxnSpLocks/>
            </p:cNvCxnSpPr>
            <p:nvPr/>
          </p:nvCxnSpPr>
          <p:spPr>
            <a:xfrm flipV="1">
              <a:off x="5530703" y="4380969"/>
              <a:ext cx="0" cy="972877"/>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7" name="流程图: 联系 111">
              <a:extLst>
                <a:ext uri="{FF2B5EF4-FFF2-40B4-BE49-F238E27FC236}">
                  <a16:creationId xmlns:a16="http://schemas.microsoft.com/office/drawing/2014/main" id="{7567A5AB-3AB1-835F-FADD-F51AEC66AD95}"/>
                </a:ext>
              </a:extLst>
            </p:cNvPr>
            <p:cNvSpPr/>
            <p:nvPr/>
          </p:nvSpPr>
          <p:spPr>
            <a:xfrm>
              <a:off x="5432181" y="5314398"/>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流程图: 联系 112">
              <a:extLst>
                <a:ext uri="{FF2B5EF4-FFF2-40B4-BE49-F238E27FC236}">
                  <a16:creationId xmlns:a16="http://schemas.microsoft.com/office/drawing/2014/main" id="{9A1759E0-523E-A027-C118-3280E933FABD}"/>
                </a:ext>
              </a:extLst>
            </p:cNvPr>
            <p:cNvSpPr/>
            <p:nvPr/>
          </p:nvSpPr>
          <p:spPr>
            <a:xfrm>
              <a:off x="9087199" y="5323735"/>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文本框 68">
              <a:extLst>
                <a:ext uri="{FF2B5EF4-FFF2-40B4-BE49-F238E27FC236}">
                  <a16:creationId xmlns:a16="http://schemas.microsoft.com/office/drawing/2014/main" id="{CC87A392-9BE3-3FB6-53C9-5463A0FFE378}"/>
                </a:ext>
              </a:extLst>
            </p:cNvPr>
            <p:cNvSpPr txBox="1"/>
            <p:nvPr/>
          </p:nvSpPr>
          <p:spPr>
            <a:xfrm>
              <a:off x="5491786" y="5527999"/>
              <a:ext cx="1114278" cy="369332"/>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latin typeface="Calibri" pitchFamily="34" charset="0"/>
                  <a:ea typeface="微软雅黑" panose="020B0503020204020204" pitchFamily="34" charset="-122"/>
                  <a:cs typeface="Calibri" pitchFamily="34" charset="0"/>
                </a:rPr>
                <a:t>LAN</a:t>
              </a:r>
            </a:p>
          </p:txBody>
        </p:sp>
        <p:sp>
          <p:nvSpPr>
            <p:cNvPr id="30" name="文本框 68">
              <a:extLst>
                <a:ext uri="{FF2B5EF4-FFF2-40B4-BE49-F238E27FC236}">
                  <a16:creationId xmlns:a16="http://schemas.microsoft.com/office/drawing/2014/main" id="{8581892F-5720-1A83-674B-2E03FB96CA14}"/>
                </a:ext>
              </a:extLst>
            </p:cNvPr>
            <p:cNvSpPr txBox="1"/>
            <p:nvPr/>
          </p:nvSpPr>
          <p:spPr>
            <a:xfrm>
              <a:off x="8657578" y="5500988"/>
              <a:ext cx="1039241"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latin typeface="Calibri" pitchFamily="34" charset="0"/>
                  <a:ea typeface="微软雅黑" panose="020B0503020204020204" pitchFamily="34" charset="-122"/>
                  <a:cs typeface="Calibri" pitchFamily="34" charset="0"/>
                </a:rPr>
                <a:t>Power Interface</a:t>
              </a:r>
            </a:p>
          </p:txBody>
        </p:sp>
        <p:sp>
          <p:nvSpPr>
            <p:cNvPr id="31" name="文本框 68">
              <a:extLst>
                <a:ext uri="{FF2B5EF4-FFF2-40B4-BE49-F238E27FC236}">
                  <a16:creationId xmlns:a16="http://schemas.microsoft.com/office/drawing/2014/main" id="{9043D243-E084-62A9-E59E-A56883CC1C32}"/>
                </a:ext>
              </a:extLst>
            </p:cNvPr>
            <p:cNvSpPr txBox="1"/>
            <p:nvPr/>
          </p:nvSpPr>
          <p:spPr>
            <a:xfrm>
              <a:off x="4843541" y="5521409"/>
              <a:ext cx="122669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latin typeface="Calibri" pitchFamily="34" charset="0"/>
                  <a:ea typeface="微软雅黑" panose="020B0503020204020204" pitchFamily="34" charset="-122"/>
                  <a:cs typeface="Calibri" pitchFamily="34" charset="0"/>
                </a:rPr>
                <a:t>USB</a:t>
              </a:r>
              <a:endParaRPr lang="zh-CN" altLang="en-US" sz="2000" dirty="0">
                <a:latin typeface="Calibri" pitchFamily="34" charset="0"/>
                <a:ea typeface="微软雅黑" panose="020B0503020204020204" pitchFamily="34" charset="-122"/>
                <a:cs typeface="Calibri" pitchFamily="34" charset="0"/>
              </a:endParaRPr>
            </a:p>
          </p:txBody>
        </p:sp>
        <p:cxnSp>
          <p:nvCxnSpPr>
            <p:cNvPr id="32" name="直接连接符 31">
              <a:extLst>
                <a:ext uri="{FF2B5EF4-FFF2-40B4-BE49-F238E27FC236}">
                  <a16:creationId xmlns:a16="http://schemas.microsoft.com/office/drawing/2014/main" id="{7E59E8E3-2343-F1D7-B68D-0454EC6CDDD9}"/>
                </a:ext>
              </a:extLst>
            </p:cNvPr>
            <p:cNvCxnSpPr/>
            <p:nvPr/>
          </p:nvCxnSpPr>
          <p:spPr>
            <a:xfrm flipV="1">
              <a:off x="6043354" y="4378348"/>
              <a:ext cx="0" cy="947366"/>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3" name="流程图: 联系 128">
              <a:extLst>
                <a:ext uri="{FF2B5EF4-FFF2-40B4-BE49-F238E27FC236}">
                  <a16:creationId xmlns:a16="http://schemas.microsoft.com/office/drawing/2014/main" id="{F7201494-CA93-5374-200D-5DEC1B21121D}"/>
                </a:ext>
              </a:extLst>
            </p:cNvPr>
            <p:cNvSpPr/>
            <p:nvPr/>
          </p:nvSpPr>
          <p:spPr>
            <a:xfrm>
              <a:off x="5961057" y="5320988"/>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34" name="直接连接符 33">
              <a:extLst>
                <a:ext uri="{FF2B5EF4-FFF2-40B4-BE49-F238E27FC236}">
                  <a16:creationId xmlns:a16="http://schemas.microsoft.com/office/drawing/2014/main" id="{FEC898ED-74AB-4FC7-2312-19DCE47B53BA}"/>
                </a:ext>
              </a:extLst>
            </p:cNvPr>
            <p:cNvCxnSpPr/>
            <p:nvPr/>
          </p:nvCxnSpPr>
          <p:spPr>
            <a:xfrm flipV="1">
              <a:off x="7897931" y="4384851"/>
              <a:ext cx="0" cy="947366"/>
            </a:xfrm>
            <a:prstGeom prst="line">
              <a:avLst/>
            </a:prstGeom>
            <a:ln w="25400">
              <a:solidFill>
                <a:srgbClr val="F083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流程图: 联系 128">
              <a:extLst>
                <a:ext uri="{FF2B5EF4-FFF2-40B4-BE49-F238E27FC236}">
                  <a16:creationId xmlns:a16="http://schemas.microsoft.com/office/drawing/2014/main" id="{E87E187B-6ABB-9FFD-5AE2-BAE887050DF9}"/>
                </a:ext>
              </a:extLst>
            </p:cNvPr>
            <p:cNvSpPr/>
            <p:nvPr/>
          </p:nvSpPr>
          <p:spPr>
            <a:xfrm>
              <a:off x="7815634" y="5327491"/>
              <a:ext cx="180000" cy="180000"/>
            </a:xfrm>
            <a:prstGeom prst="flowChartConnector">
              <a:avLst/>
            </a:prstGeom>
            <a:solidFill>
              <a:srgbClr val="F08300"/>
            </a:solidFill>
            <a:ln>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文本框 68">
              <a:extLst>
                <a:ext uri="{FF2B5EF4-FFF2-40B4-BE49-F238E27FC236}">
                  <a16:creationId xmlns:a16="http://schemas.microsoft.com/office/drawing/2014/main" id="{1D919CFE-941A-0CF7-1B88-BB1C921753AD}"/>
                </a:ext>
              </a:extLst>
            </p:cNvPr>
            <p:cNvSpPr txBox="1"/>
            <p:nvPr/>
          </p:nvSpPr>
          <p:spPr>
            <a:xfrm>
              <a:off x="7352502" y="5530040"/>
              <a:ext cx="1114278" cy="369332"/>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latin typeface="Calibri" pitchFamily="34" charset="0"/>
                  <a:ea typeface="微软雅黑" panose="020B0503020204020204" pitchFamily="34" charset="-122"/>
                  <a:cs typeface="Calibri" pitchFamily="34" charset="0"/>
                </a:rPr>
                <a:t>OCXO</a:t>
              </a:r>
            </a:p>
          </p:txBody>
        </p:sp>
      </p:grpSp>
      <p:sp>
        <p:nvSpPr>
          <p:cNvPr id="37" name="灯片编号占位符 2">
            <a:extLst>
              <a:ext uri="{FF2B5EF4-FFF2-40B4-BE49-F238E27FC236}">
                <a16:creationId xmlns:a16="http://schemas.microsoft.com/office/drawing/2014/main" id="{AEBE6DE5-CEC6-465F-FC2F-B3A0D30AA385}"/>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38" name="标题 1">
            <a:extLst>
              <a:ext uri="{FF2B5EF4-FFF2-40B4-BE49-F238E27FC236}">
                <a16:creationId xmlns:a16="http://schemas.microsoft.com/office/drawing/2014/main" id="{024794AD-355B-4777-261E-E522846EF69F}"/>
              </a:ext>
            </a:extLst>
          </p:cNvPr>
          <p:cNvSpPr txBox="1">
            <a:spLocks/>
          </p:cNvSpPr>
          <p:nvPr/>
        </p:nvSpPr>
        <p:spPr>
          <a:xfrm>
            <a:off x="556525" y="518907"/>
            <a:ext cx="8114096" cy="10809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kumimoji="0" lang="en-US" altLang="zh-CN" sz="3200" b="1" i="0" u="none" strike="noStrike" kern="1200" cap="none" spc="0" normalizeH="0" baseline="0" noProof="0" dirty="0">
                <a:ln>
                  <a:noFill/>
                </a:ln>
                <a:solidFill>
                  <a:prstClr val="black">
                    <a:lumMod val="50000"/>
                    <a:lumOff val="50000"/>
                  </a:prstClr>
                </a:solidFill>
                <a:effectLst/>
                <a:uLnTx/>
                <a:uFillTx/>
                <a:latin typeface="+mj-ea"/>
                <a:cs typeface="Calibri" panose="020F0502020204030204" pitchFamily="34" charset="0"/>
              </a:rPr>
              <a:t>SSG6000A </a:t>
            </a:r>
            <a:r>
              <a:rPr kumimoji="0" lang="en-US" altLang="zh-CN" sz="3200" b="1" i="0" u="none" strike="noStrike" kern="1200" cap="none" spc="0" normalizeH="0" baseline="0" noProof="0" dirty="0">
                <a:ln>
                  <a:noFill/>
                </a:ln>
                <a:solidFill>
                  <a:srgbClr val="F79646"/>
                </a:solidFill>
                <a:effectLst/>
                <a:uLnTx/>
                <a:uFillTx/>
                <a:latin typeface="+mj-ea"/>
                <a:cs typeface="Calibri" panose="020F0502020204030204" pitchFamily="34" charset="0"/>
              </a:rPr>
              <a:t>Rear </a:t>
            </a:r>
            <a:r>
              <a:rPr kumimoji="0" lang="en-US" altLang="zh-CN" sz="3200" b="1" i="0" u="none" strike="noStrike" kern="1200" cap="none" spc="0" normalizeH="0" baseline="0" noProof="0" dirty="0">
                <a:ln>
                  <a:noFill/>
                </a:ln>
                <a:solidFill>
                  <a:prstClr val="white">
                    <a:lumMod val="50000"/>
                  </a:prstClr>
                </a:solidFill>
                <a:effectLst/>
                <a:uLnTx/>
                <a:uFillTx/>
                <a:latin typeface="+mj-ea"/>
                <a:cs typeface="Calibri" panose="020F0502020204030204" pitchFamily="34" charset="0"/>
              </a:rPr>
              <a:t>Panel Tour</a:t>
            </a:r>
            <a:br>
              <a:rPr lang="en-US" altLang="zh-CN" sz="2800" dirty="0">
                <a:solidFill>
                  <a:schemeClr val="tx1">
                    <a:lumMod val="65000"/>
                    <a:lumOff val="35000"/>
                  </a:schemeClr>
                </a:solidFill>
                <a:latin typeface="+mj-ea"/>
                <a:cs typeface="Calibri" panose="020F0502020204030204" pitchFamily="34" charset="0"/>
              </a:rPr>
            </a:br>
            <a:r>
              <a:rPr lang="en-US" altLang="zh-CN" sz="1800" dirty="0">
                <a:solidFill>
                  <a:schemeClr val="bg1">
                    <a:lumMod val="50000"/>
                  </a:schemeClr>
                </a:solidFill>
                <a:latin typeface="+mj-ea"/>
                <a:cs typeface="Calibri" panose="020F0502020204030204" pitchFamily="34" charset="0"/>
              </a:rPr>
              <a:t>Multiple control and function extension interfaces</a:t>
            </a:r>
            <a:endParaRPr lang="zh-CN" altLang="en-US" sz="1800" dirty="0">
              <a:solidFill>
                <a:schemeClr val="bg1">
                  <a:lumMod val="50000"/>
                </a:schemeClr>
              </a:solidFill>
              <a:latin typeface="+mj-ea"/>
              <a:cs typeface="Calibri" panose="020F0502020204030204" pitchFamily="34" charset="0"/>
            </a:endParaRPr>
          </a:p>
        </p:txBody>
      </p:sp>
    </p:spTree>
    <p:extLst>
      <p:ext uri="{BB962C8B-B14F-4D97-AF65-F5344CB8AC3E}">
        <p14:creationId xmlns:p14="http://schemas.microsoft.com/office/powerpoint/2010/main" val="4153643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mj-ea"/>
                <a:ea typeface="+mj-ea"/>
              </a:rPr>
              <a:t>02</a:t>
            </a:r>
            <a:endParaRPr lang="zh-CN" altLang="en-US" sz="7200" dirty="0">
              <a:solidFill>
                <a:schemeClr val="bg1"/>
              </a:solidFill>
              <a:latin typeface="+mj-ea"/>
              <a:ea typeface="+mj-ea"/>
            </a:endParaRPr>
          </a:p>
        </p:txBody>
      </p:sp>
      <p:sp>
        <p:nvSpPr>
          <p:cNvPr id="14" name="TextBox 11"/>
          <p:cNvSpPr txBox="1"/>
          <p:nvPr/>
        </p:nvSpPr>
        <p:spPr>
          <a:xfrm>
            <a:off x="4252018" y="3662698"/>
            <a:ext cx="7844731" cy="830997"/>
          </a:xfrm>
          <a:prstGeom prst="rect">
            <a:avLst/>
          </a:prstGeom>
          <a:noFill/>
        </p:spPr>
        <p:txBody>
          <a:bodyPr wrap="square" rtlCol="0">
            <a:spAutoFit/>
          </a:bodyPr>
          <a:lstStyle/>
          <a:p>
            <a:r>
              <a:rPr lang="en-US" altLang="zh-CN" sz="4800" b="1" dirty="0">
                <a:solidFill>
                  <a:schemeClr val="tx1">
                    <a:lumMod val="50000"/>
                    <a:lumOff val="50000"/>
                  </a:schemeClr>
                </a:solidFill>
                <a:latin typeface="+mj-ea"/>
                <a:ea typeface="+mj-ea"/>
                <a:cs typeface="Arial" panose="020B0604020202020204" pitchFamily="34" charset="0"/>
              </a:rPr>
              <a:t>Technical </a:t>
            </a:r>
            <a:r>
              <a:rPr lang="en-US" altLang="zh-CN" sz="4800" b="1" dirty="0">
                <a:solidFill>
                  <a:srgbClr val="F08300"/>
                </a:solidFill>
                <a:latin typeface="+mj-ea"/>
                <a:ea typeface="+mj-ea"/>
                <a:cs typeface="Arial" panose="020B0604020202020204" pitchFamily="34" charset="0"/>
              </a:rPr>
              <a:t>High</a:t>
            </a:r>
            <a:r>
              <a:rPr lang="en-US" altLang="zh-CN" sz="4800" b="1" dirty="0">
                <a:solidFill>
                  <a:schemeClr val="tx1">
                    <a:lumMod val="50000"/>
                    <a:lumOff val="50000"/>
                  </a:schemeClr>
                </a:solidFill>
                <a:latin typeface="+mj-ea"/>
                <a:ea typeface="+mj-ea"/>
                <a:cs typeface="Arial" panose="020B0604020202020204" pitchFamily="34" charset="0"/>
              </a:rPr>
              <a:t>lights</a:t>
            </a: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 name="文本框 5">
            <a:extLst>
              <a:ext uri="{FF2B5EF4-FFF2-40B4-BE49-F238E27FC236}">
                <a16:creationId xmlns:a16="http://schemas.microsoft.com/office/drawing/2014/main" id="{4F211E9F-00AE-6DF8-D93E-BF36BAD18E55}"/>
              </a:ext>
            </a:extLst>
          </p:cNvPr>
          <p:cNvSpPr txBox="1"/>
          <p:nvPr/>
        </p:nvSpPr>
        <p:spPr>
          <a:xfrm>
            <a:off x="1133170" y="2533944"/>
            <a:ext cx="2264548" cy="523220"/>
          </a:xfrm>
          <a:prstGeom prst="rect">
            <a:avLst/>
          </a:prstGeom>
          <a:noFill/>
        </p:spPr>
        <p:txBody>
          <a:bodyPr wrap="square" rtlCol="0">
            <a:spAutoFit/>
          </a:bodyPr>
          <a:lstStyle/>
          <a:p>
            <a:r>
              <a:rPr lang="en-US" altLang="zh-CN" sz="2800" dirty="0">
                <a:solidFill>
                  <a:schemeClr val="bg1"/>
                </a:solidFill>
                <a:latin typeface="+mj-ea"/>
                <a:ea typeface="+mj-ea"/>
                <a:cs typeface="Arial" panose="020B0604020202020204" pitchFamily="34" charset="0"/>
              </a:rPr>
              <a:t>PART  TWO</a:t>
            </a:r>
            <a:endParaRPr lang="zh-CN" altLang="en-US" sz="2800" dirty="0">
              <a:solidFill>
                <a:schemeClr val="bg1"/>
              </a:solidFill>
              <a:latin typeface="+mj-ea"/>
              <a:ea typeface="+mj-ea"/>
              <a:cs typeface="Arial" panose="020B0604020202020204" pitchFamily="34" charset="0"/>
            </a:endParaRPr>
          </a:p>
        </p:txBody>
      </p:sp>
      <p:sp>
        <p:nvSpPr>
          <p:cNvPr id="8" name="矩形 7">
            <a:extLst>
              <a:ext uri="{FF2B5EF4-FFF2-40B4-BE49-F238E27FC236}">
                <a16:creationId xmlns:a16="http://schemas.microsoft.com/office/drawing/2014/main" id="{1B489D68-50E2-2591-196F-85E877D46E4C}"/>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mj-ea"/>
              <a:ea typeface="+mj-ea"/>
            </a:endParaRPr>
          </a:p>
        </p:txBody>
      </p:sp>
      <p:sp>
        <p:nvSpPr>
          <p:cNvPr id="2" name="文本框 1">
            <a:extLst>
              <a:ext uri="{FF2B5EF4-FFF2-40B4-BE49-F238E27FC236}">
                <a16:creationId xmlns:a16="http://schemas.microsoft.com/office/drawing/2014/main" id="{C2E2710A-9265-D365-D809-A460CBC4B591}"/>
              </a:ext>
            </a:extLst>
          </p:cNvPr>
          <p:cNvSpPr txBox="1"/>
          <p:nvPr/>
        </p:nvSpPr>
        <p:spPr>
          <a:xfrm>
            <a:off x="4310742" y="4732702"/>
            <a:ext cx="6804671" cy="369332"/>
          </a:xfrm>
          <a:prstGeom prst="rect">
            <a:avLst/>
          </a:prstGeom>
          <a:noFill/>
        </p:spPr>
        <p:txBody>
          <a:bodyPr wrap="square" rtlCol="0">
            <a:spAutoFit/>
          </a:bodyPr>
          <a:lstStyle/>
          <a:p>
            <a:r>
              <a:rPr lang="en-US" altLang="zh-CN" dirty="0">
                <a:solidFill>
                  <a:schemeClr val="bg1">
                    <a:lumMod val="50000"/>
                  </a:schemeClr>
                </a:solidFill>
                <a:latin typeface="+mj-ea"/>
                <a:ea typeface="+mj-ea"/>
                <a:cs typeface="Arial" panose="020B0604020202020204" pitchFamily="34" charset="0"/>
              </a:rPr>
              <a:t>Performance parameters and specific advantages of SSG6000A</a:t>
            </a:r>
            <a:endParaRPr lang="zh-CN" altLang="en-US" dirty="0">
              <a:solidFill>
                <a:schemeClr val="bg1">
                  <a:lumMod val="50000"/>
                </a:schemeClr>
              </a:solidFill>
              <a:latin typeface="+mj-ea"/>
              <a:ea typeface="+mj-ea"/>
              <a:cs typeface="Arial" panose="020B0604020202020204" pitchFamily="34" charset="0"/>
            </a:endParaRPr>
          </a:p>
        </p:txBody>
      </p:sp>
    </p:spTree>
    <p:extLst>
      <p:ext uri="{BB962C8B-B14F-4D97-AF65-F5344CB8AC3E}">
        <p14:creationId xmlns:p14="http://schemas.microsoft.com/office/powerpoint/2010/main" val="171128482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5444</TotalTime>
  <Words>4898</Words>
  <Application>Microsoft Office PowerPoint</Application>
  <PresentationFormat>宽屏</PresentationFormat>
  <Paragraphs>822</Paragraphs>
  <Slides>46</Slides>
  <Notes>29</Notes>
  <HiddenSlides>0</HiddenSlides>
  <MMClips>0</MMClips>
  <ScaleCrop>false</ScaleCrop>
  <HeadingPairs>
    <vt:vector size="6" baseType="variant">
      <vt:variant>
        <vt:lpstr>已用的字体</vt:lpstr>
      </vt:variant>
      <vt:variant>
        <vt:i4>10</vt:i4>
      </vt:variant>
      <vt:variant>
        <vt:lpstr>主题</vt:lpstr>
      </vt:variant>
      <vt:variant>
        <vt:i4>4</vt:i4>
      </vt:variant>
      <vt:variant>
        <vt:lpstr>幻灯片标题</vt:lpstr>
      </vt:variant>
      <vt:variant>
        <vt:i4>46</vt:i4>
      </vt:variant>
    </vt:vector>
  </HeadingPairs>
  <TitlesOfParts>
    <vt:vector size="60" baseType="lpstr">
      <vt:lpstr>Optima-Regular</vt:lpstr>
      <vt:lpstr>Yu Gothic UI</vt:lpstr>
      <vt:lpstr>阿里巴巴普惠体 B</vt:lpstr>
      <vt:lpstr>等线</vt:lpstr>
      <vt:lpstr>等线 Light</vt:lpstr>
      <vt:lpstr>宋体</vt:lpstr>
      <vt:lpstr>Arial</vt:lpstr>
      <vt:lpstr>Calibri</vt:lpstr>
      <vt:lpstr>Calibri Light</vt:lpstr>
      <vt:lpstr>Century Gothic</vt:lpstr>
      <vt:lpstr>Office 主题​​</vt:lpstr>
      <vt:lpstr>1_Office 主题​​</vt:lpstr>
      <vt:lpstr>2_自定义设计方案</vt:lpstr>
      <vt:lpstr>3_自定义设计方案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Markets-古敏</dc:creator>
  <cp:lastModifiedBy>Markets-古敏</cp:lastModifiedBy>
  <cp:revision>241</cp:revision>
  <dcterms:created xsi:type="dcterms:W3CDTF">2023-08-07T03:26:40Z</dcterms:created>
  <dcterms:modified xsi:type="dcterms:W3CDTF">2024-08-06T07:28:31Z</dcterms:modified>
</cp:coreProperties>
</file>